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1.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heme/themeOverride1.xml" ContentType="application/vnd.openxmlformats-officedocument.themeOverr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701" r:id="rId5"/>
    <p:sldMasterId id="2147483683" r:id="rId6"/>
    <p:sldMasterId id="2147483655" r:id="rId7"/>
    <p:sldMasterId id="2147483656" r:id="rId8"/>
    <p:sldMasterId id="2147483657" r:id="rId9"/>
    <p:sldMasterId id="2147483659" r:id="rId10"/>
    <p:sldMasterId id="2147483661" r:id="rId11"/>
    <p:sldMasterId id="2147483741" r:id="rId12"/>
    <p:sldMasterId id="2147483761" r:id="rId13"/>
    <p:sldMasterId id="2147483790" r:id="rId14"/>
    <p:sldMasterId id="2147483854" r:id="rId15"/>
    <p:sldMasterId id="2147483881" r:id="rId16"/>
    <p:sldMasterId id="2147483886" r:id="rId17"/>
  </p:sldMasterIdLst>
  <p:notesMasterIdLst>
    <p:notesMasterId r:id="rId58"/>
  </p:notesMasterIdLst>
  <p:handoutMasterIdLst>
    <p:handoutMasterId r:id="rId59"/>
  </p:handoutMasterIdLst>
  <p:sldIdLst>
    <p:sldId id="312" r:id="rId18"/>
    <p:sldId id="437" r:id="rId19"/>
    <p:sldId id="515" r:id="rId20"/>
    <p:sldId id="522" r:id="rId21"/>
    <p:sldId id="525" r:id="rId22"/>
    <p:sldId id="513" r:id="rId23"/>
    <p:sldId id="526" r:id="rId24"/>
    <p:sldId id="457" r:id="rId25"/>
    <p:sldId id="458" r:id="rId26"/>
    <p:sldId id="459" r:id="rId27"/>
    <p:sldId id="460" r:id="rId28"/>
    <p:sldId id="461" r:id="rId29"/>
    <p:sldId id="462" r:id="rId30"/>
    <p:sldId id="527" r:id="rId31"/>
    <p:sldId id="524" r:id="rId32"/>
    <p:sldId id="470" r:id="rId33"/>
    <p:sldId id="474" r:id="rId34"/>
    <p:sldId id="476" r:id="rId35"/>
    <p:sldId id="528" r:id="rId36"/>
    <p:sldId id="463" r:id="rId37"/>
    <p:sldId id="464" r:id="rId38"/>
    <p:sldId id="385" r:id="rId39"/>
    <p:sldId id="441" r:id="rId40"/>
    <p:sldId id="442" r:id="rId41"/>
    <p:sldId id="449" r:id="rId42"/>
    <p:sldId id="443" r:id="rId43"/>
    <p:sldId id="446" r:id="rId44"/>
    <p:sldId id="516" r:id="rId45"/>
    <p:sldId id="452" r:id="rId46"/>
    <p:sldId id="488" r:id="rId47"/>
    <p:sldId id="440" r:id="rId48"/>
    <p:sldId id="421" r:id="rId49"/>
    <p:sldId id="501" r:id="rId50"/>
    <p:sldId id="504" r:id="rId51"/>
    <p:sldId id="507" r:id="rId52"/>
    <p:sldId id="430" r:id="rId53"/>
    <p:sldId id="508" r:id="rId54"/>
    <p:sldId id="433" r:id="rId55"/>
    <p:sldId id="405" r:id="rId56"/>
    <p:sldId id="523" r:id="rId57"/>
  </p:sldIdLst>
  <p:sldSz cx="12192000" cy="6858000"/>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AE"/>
    <a:srgbClr val="F26922"/>
    <a:srgbClr val="00B7B2"/>
    <a:srgbClr val="1156A7"/>
    <a:srgbClr val="EB5F0A"/>
    <a:srgbClr val="1E4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22" autoAdjust="0"/>
  </p:normalViewPr>
  <p:slideViewPr>
    <p:cSldViewPr snapToGrid="0">
      <p:cViewPr>
        <p:scale>
          <a:sx n="41" d="100"/>
          <a:sy n="41" d="100"/>
        </p:scale>
        <p:origin x="1604"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59BCA2-06A5-E344-93B6-C814910AEBDA}"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B8EAF22C-3F23-8743-B453-21581D02D670}">
      <dgm:prSet phldrT="[Text]" custT="1"/>
      <dgm:spPr>
        <a:solidFill>
          <a:srgbClr val="EF6820"/>
        </a:solidFill>
      </dgm:spPr>
      <dgm:t>
        <a:bodyPr/>
        <a:lstStyle/>
        <a:p>
          <a:r>
            <a:rPr lang="en-US" sz="2000" b="1" dirty="0" err="1">
              <a:solidFill>
                <a:srgbClr val="000000"/>
              </a:solidFill>
            </a:rPr>
            <a:t>Analyse</a:t>
          </a:r>
          <a:endParaRPr lang="en-US" sz="1800" b="1" dirty="0">
            <a:solidFill>
              <a:srgbClr val="000000"/>
            </a:solidFill>
          </a:endParaRPr>
        </a:p>
        <a:p>
          <a:r>
            <a:rPr lang="en-US" sz="1400" dirty="0">
              <a:solidFill>
                <a:schemeClr val="bg1"/>
              </a:solidFill>
            </a:rPr>
            <a:t>Identify learning needs</a:t>
          </a:r>
          <a:endParaRPr lang="en-US" sz="2000" dirty="0">
            <a:solidFill>
              <a:schemeClr val="bg1"/>
            </a:solidFill>
          </a:endParaRPr>
        </a:p>
      </dgm:t>
    </dgm:pt>
    <dgm:pt modelId="{D851DAC8-8148-C04F-8102-C19291D36682}" type="parTrans" cxnId="{020EBEA6-6079-7744-AF09-BC70B5AAC0E1}">
      <dgm:prSet/>
      <dgm:spPr/>
      <dgm:t>
        <a:bodyPr/>
        <a:lstStyle/>
        <a:p>
          <a:endParaRPr lang="en-US"/>
        </a:p>
      </dgm:t>
    </dgm:pt>
    <dgm:pt modelId="{5FDA15FA-1651-9943-BC87-4DCB973E42AE}" type="sibTrans" cxnId="{020EBEA6-6079-7744-AF09-BC70B5AAC0E1}">
      <dgm:prSet/>
      <dgm:spPr>
        <a:solidFill>
          <a:srgbClr val="EF6820"/>
        </a:solidFill>
      </dgm:spPr>
      <dgm:t>
        <a:bodyPr/>
        <a:lstStyle/>
        <a:p>
          <a:endParaRPr lang="en-US"/>
        </a:p>
      </dgm:t>
    </dgm:pt>
    <dgm:pt modelId="{0E5455FA-5793-2748-A76C-47ABC6201021}">
      <dgm:prSet phldrT="[Text]" custT="1"/>
      <dgm:spPr>
        <a:solidFill>
          <a:srgbClr val="9FAA00"/>
        </a:solidFill>
      </dgm:spPr>
      <dgm:t>
        <a:bodyPr/>
        <a:lstStyle/>
        <a:p>
          <a:r>
            <a:rPr lang="en-US" sz="2000" b="1" dirty="0">
              <a:solidFill>
                <a:schemeClr val="tx1"/>
              </a:solidFill>
            </a:rPr>
            <a:t>Design</a:t>
          </a:r>
          <a:endParaRPr lang="en-US" sz="1800" b="1" dirty="0">
            <a:solidFill>
              <a:schemeClr val="tx1"/>
            </a:solidFill>
          </a:endParaRPr>
        </a:p>
        <a:p>
          <a:r>
            <a:rPr lang="en-US" sz="1400" dirty="0">
              <a:solidFill>
                <a:schemeClr val="bg1"/>
              </a:solidFill>
            </a:rPr>
            <a:t>Determine learning approaches</a:t>
          </a:r>
        </a:p>
      </dgm:t>
    </dgm:pt>
    <dgm:pt modelId="{0E19DE9A-4310-2740-B5A1-27C4FFFD64FC}" type="parTrans" cxnId="{3D554A85-12D1-7643-BCA1-4A7598ED47C5}">
      <dgm:prSet/>
      <dgm:spPr/>
      <dgm:t>
        <a:bodyPr/>
        <a:lstStyle/>
        <a:p>
          <a:endParaRPr lang="en-US"/>
        </a:p>
      </dgm:t>
    </dgm:pt>
    <dgm:pt modelId="{FF36FC08-913B-164A-8172-3590023CB386}" type="sibTrans" cxnId="{3D554A85-12D1-7643-BCA1-4A7598ED47C5}">
      <dgm:prSet/>
      <dgm:spPr>
        <a:solidFill>
          <a:srgbClr val="9FAA00"/>
        </a:solidFill>
      </dgm:spPr>
      <dgm:t>
        <a:bodyPr/>
        <a:lstStyle/>
        <a:p>
          <a:endParaRPr lang="en-US"/>
        </a:p>
      </dgm:t>
    </dgm:pt>
    <dgm:pt modelId="{7A9EF944-0706-CB4E-8C46-67E2FB7B6037}">
      <dgm:prSet phldrT="[Text]" custT="1"/>
      <dgm:spPr>
        <a:solidFill>
          <a:srgbClr val="00AFAD"/>
        </a:solidFill>
      </dgm:spPr>
      <dgm:t>
        <a:bodyPr/>
        <a:lstStyle/>
        <a:p>
          <a:r>
            <a:rPr lang="en-US" sz="1800" b="1" dirty="0">
              <a:solidFill>
                <a:srgbClr val="000000"/>
              </a:solidFill>
            </a:rPr>
            <a:t>Implement</a:t>
          </a:r>
        </a:p>
        <a:p>
          <a:r>
            <a:rPr lang="en-US" sz="1400" dirty="0"/>
            <a:t>Deliver learning</a:t>
          </a:r>
        </a:p>
      </dgm:t>
    </dgm:pt>
    <dgm:pt modelId="{03EBEE1F-E877-6D42-BBA0-6CA98A1872A1}" type="parTrans" cxnId="{DD21B1BA-707E-5D45-81CD-E119764AB24C}">
      <dgm:prSet/>
      <dgm:spPr/>
      <dgm:t>
        <a:bodyPr/>
        <a:lstStyle/>
        <a:p>
          <a:endParaRPr lang="en-US"/>
        </a:p>
      </dgm:t>
    </dgm:pt>
    <dgm:pt modelId="{29B68696-45A9-DD42-AEAE-24550D40F031}" type="sibTrans" cxnId="{DD21B1BA-707E-5D45-81CD-E119764AB24C}">
      <dgm:prSet/>
      <dgm:spPr>
        <a:solidFill>
          <a:srgbClr val="00AFAD"/>
        </a:solidFill>
      </dgm:spPr>
      <dgm:t>
        <a:bodyPr/>
        <a:lstStyle/>
        <a:p>
          <a:endParaRPr lang="en-US"/>
        </a:p>
      </dgm:t>
    </dgm:pt>
    <dgm:pt modelId="{0AAAB589-CE31-3345-94A4-DE727CFCAD46}">
      <dgm:prSet phldrT="[Text]" custT="1"/>
      <dgm:spPr>
        <a:solidFill>
          <a:srgbClr val="00B1EA"/>
        </a:solidFill>
      </dgm:spPr>
      <dgm:t>
        <a:bodyPr/>
        <a:lstStyle/>
        <a:p>
          <a:r>
            <a:rPr lang="en-US" sz="2000" b="1" dirty="0">
              <a:solidFill>
                <a:srgbClr val="000000"/>
              </a:solidFill>
            </a:rPr>
            <a:t>Evaluate</a:t>
          </a:r>
          <a:endParaRPr lang="en-US" sz="1800" b="1" dirty="0">
            <a:solidFill>
              <a:srgbClr val="000000"/>
            </a:solidFill>
          </a:endParaRPr>
        </a:p>
        <a:p>
          <a:r>
            <a:rPr lang="en-US" sz="1400" dirty="0"/>
            <a:t>Measure effectiveness</a:t>
          </a:r>
        </a:p>
      </dgm:t>
    </dgm:pt>
    <dgm:pt modelId="{23C74963-AD58-3545-B7C9-1CFBA34BF8A1}" type="parTrans" cxnId="{5AD61B6C-8CB2-F140-96BB-8CFBF8235247}">
      <dgm:prSet/>
      <dgm:spPr/>
      <dgm:t>
        <a:bodyPr/>
        <a:lstStyle/>
        <a:p>
          <a:endParaRPr lang="en-US"/>
        </a:p>
      </dgm:t>
    </dgm:pt>
    <dgm:pt modelId="{C7273B2F-5277-0847-B476-CF93137EEA6B}" type="sibTrans" cxnId="{5AD61B6C-8CB2-F140-96BB-8CFBF8235247}">
      <dgm:prSet/>
      <dgm:spPr>
        <a:solidFill>
          <a:srgbClr val="00B1EA"/>
        </a:solidFill>
      </dgm:spPr>
      <dgm:t>
        <a:bodyPr/>
        <a:lstStyle/>
        <a:p>
          <a:endParaRPr lang="en-US"/>
        </a:p>
      </dgm:t>
    </dgm:pt>
    <dgm:pt modelId="{DB44B26A-71FC-2147-846E-3CC1D83FF54C}">
      <dgm:prSet phldrT="[Text]" custT="1"/>
      <dgm:spPr>
        <a:solidFill>
          <a:srgbClr val="5C705E"/>
        </a:solidFill>
      </dgm:spPr>
      <dgm:t>
        <a:bodyPr/>
        <a:lstStyle/>
        <a:p>
          <a:r>
            <a:rPr lang="en-US" sz="2000" b="1" dirty="0">
              <a:solidFill>
                <a:srgbClr val="000000"/>
              </a:solidFill>
            </a:rPr>
            <a:t>Develop</a:t>
          </a:r>
          <a:endParaRPr lang="en-US" sz="1800" b="1" dirty="0">
            <a:solidFill>
              <a:srgbClr val="000000"/>
            </a:solidFill>
          </a:endParaRPr>
        </a:p>
        <a:p>
          <a:r>
            <a:rPr lang="en-US" sz="1400" dirty="0"/>
            <a:t>Create materials</a:t>
          </a:r>
        </a:p>
      </dgm:t>
    </dgm:pt>
    <dgm:pt modelId="{B3AFE296-F799-0340-8CC3-DD06365942BE}" type="parTrans" cxnId="{F982B918-8CE3-134D-AFC3-04C2F7CE457C}">
      <dgm:prSet/>
      <dgm:spPr/>
      <dgm:t>
        <a:bodyPr/>
        <a:lstStyle/>
        <a:p>
          <a:endParaRPr lang="en-US"/>
        </a:p>
      </dgm:t>
    </dgm:pt>
    <dgm:pt modelId="{822CDE79-7EB3-A143-9C1F-A94DD9A346B3}" type="sibTrans" cxnId="{F982B918-8CE3-134D-AFC3-04C2F7CE457C}">
      <dgm:prSet/>
      <dgm:spPr>
        <a:solidFill>
          <a:srgbClr val="5C705E"/>
        </a:solidFill>
      </dgm:spPr>
      <dgm:t>
        <a:bodyPr/>
        <a:lstStyle/>
        <a:p>
          <a:endParaRPr lang="en-US"/>
        </a:p>
      </dgm:t>
    </dgm:pt>
    <dgm:pt modelId="{25462803-D035-F944-9867-43540160C895}" type="pres">
      <dgm:prSet presAssocID="{3059BCA2-06A5-E344-93B6-C814910AEBDA}" presName="cycle" presStyleCnt="0">
        <dgm:presLayoutVars>
          <dgm:dir/>
          <dgm:resizeHandles val="exact"/>
        </dgm:presLayoutVars>
      </dgm:prSet>
      <dgm:spPr/>
    </dgm:pt>
    <dgm:pt modelId="{B6F5F500-41E4-4940-B9A4-FF61C2D9414E}" type="pres">
      <dgm:prSet presAssocID="{B8EAF22C-3F23-8743-B453-21581D02D670}" presName="node" presStyleLbl="node1" presStyleIdx="0" presStyleCnt="5">
        <dgm:presLayoutVars>
          <dgm:bulletEnabled val="1"/>
        </dgm:presLayoutVars>
      </dgm:prSet>
      <dgm:spPr/>
    </dgm:pt>
    <dgm:pt modelId="{8E1D5251-412D-8148-BC2E-9DBA798FA7EC}" type="pres">
      <dgm:prSet presAssocID="{5FDA15FA-1651-9943-BC87-4DCB973E42AE}" presName="sibTrans" presStyleLbl="sibTrans2D1" presStyleIdx="0" presStyleCnt="5"/>
      <dgm:spPr/>
    </dgm:pt>
    <dgm:pt modelId="{316A2A17-DCD8-6D48-9B71-CF0A77D159DA}" type="pres">
      <dgm:prSet presAssocID="{5FDA15FA-1651-9943-BC87-4DCB973E42AE}" presName="connectorText" presStyleLbl="sibTrans2D1" presStyleIdx="0" presStyleCnt="5"/>
      <dgm:spPr/>
    </dgm:pt>
    <dgm:pt modelId="{0D24FEA9-9D33-A04B-A21B-6A4C6EAD816C}" type="pres">
      <dgm:prSet presAssocID="{0E5455FA-5793-2748-A76C-47ABC6201021}" presName="node" presStyleLbl="node1" presStyleIdx="1" presStyleCnt="5">
        <dgm:presLayoutVars>
          <dgm:bulletEnabled val="1"/>
        </dgm:presLayoutVars>
      </dgm:prSet>
      <dgm:spPr/>
    </dgm:pt>
    <dgm:pt modelId="{2A8AB1C9-9130-864E-92F7-3EF02D9F33FA}" type="pres">
      <dgm:prSet presAssocID="{FF36FC08-913B-164A-8172-3590023CB386}" presName="sibTrans" presStyleLbl="sibTrans2D1" presStyleIdx="1" presStyleCnt="5"/>
      <dgm:spPr/>
    </dgm:pt>
    <dgm:pt modelId="{A7B01247-0940-DE4C-A812-99908581B0F2}" type="pres">
      <dgm:prSet presAssocID="{FF36FC08-913B-164A-8172-3590023CB386}" presName="connectorText" presStyleLbl="sibTrans2D1" presStyleIdx="1" presStyleCnt="5"/>
      <dgm:spPr/>
    </dgm:pt>
    <dgm:pt modelId="{2BCBEBD0-A60D-8D41-B6F1-CBCA56867A82}" type="pres">
      <dgm:prSet presAssocID="{DB44B26A-71FC-2147-846E-3CC1D83FF54C}" presName="node" presStyleLbl="node1" presStyleIdx="2" presStyleCnt="5">
        <dgm:presLayoutVars>
          <dgm:bulletEnabled val="1"/>
        </dgm:presLayoutVars>
      </dgm:prSet>
      <dgm:spPr/>
    </dgm:pt>
    <dgm:pt modelId="{D9999E11-A741-F548-9498-732F6B13C29B}" type="pres">
      <dgm:prSet presAssocID="{822CDE79-7EB3-A143-9C1F-A94DD9A346B3}" presName="sibTrans" presStyleLbl="sibTrans2D1" presStyleIdx="2" presStyleCnt="5"/>
      <dgm:spPr/>
    </dgm:pt>
    <dgm:pt modelId="{F0AF218D-F46E-7440-8AB1-AFC4B1C4723E}" type="pres">
      <dgm:prSet presAssocID="{822CDE79-7EB3-A143-9C1F-A94DD9A346B3}" presName="connectorText" presStyleLbl="sibTrans2D1" presStyleIdx="2" presStyleCnt="5"/>
      <dgm:spPr/>
    </dgm:pt>
    <dgm:pt modelId="{6C48A79C-9993-4744-9ADD-DBF05FA01483}" type="pres">
      <dgm:prSet presAssocID="{7A9EF944-0706-CB4E-8C46-67E2FB7B6037}" presName="node" presStyleLbl="node1" presStyleIdx="3" presStyleCnt="5">
        <dgm:presLayoutVars>
          <dgm:bulletEnabled val="1"/>
        </dgm:presLayoutVars>
      </dgm:prSet>
      <dgm:spPr/>
    </dgm:pt>
    <dgm:pt modelId="{723990E0-6A63-454C-8DA4-41BBCBDF5664}" type="pres">
      <dgm:prSet presAssocID="{29B68696-45A9-DD42-AEAE-24550D40F031}" presName="sibTrans" presStyleLbl="sibTrans2D1" presStyleIdx="3" presStyleCnt="5"/>
      <dgm:spPr/>
    </dgm:pt>
    <dgm:pt modelId="{98080F1E-DDE6-3340-BAFD-D82E05B28763}" type="pres">
      <dgm:prSet presAssocID="{29B68696-45A9-DD42-AEAE-24550D40F031}" presName="connectorText" presStyleLbl="sibTrans2D1" presStyleIdx="3" presStyleCnt="5"/>
      <dgm:spPr/>
    </dgm:pt>
    <dgm:pt modelId="{45D531D3-141B-F741-B370-590FB6C663A8}" type="pres">
      <dgm:prSet presAssocID="{0AAAB589-CE31-3345-94A4-DE727CFCAD46}" presName="node" presStyleLbl="node1" presStyleIdx="4" presStyleCnt="5">
        <dgm:presLayoutVars>
          <dgm:bulletEnabled val="1"/>
        </dgm:presLayoutVars>
      </dgm:prSet>
      <dgm:spPr/>
    </dgm:pt>
    <dgm:pt modelId="{20AC3F79-5A53-C648-90EE-4C8FF8F5C6FA}" type="pres">
      <dgm:prSet presAssocID="{C7273B2F-5277-0847-B476-CF93137EEA6B}" presName="sibTrans" presStyleLbl="sibTrans2D1" presStyleIdx="4" presStyleCnt="5"/>
      <dgm:spPr/>
    </dgm:pt>
    <dgm:pt modelId="{D26F8B07-8992-FE43-9725-D37F6BCB3421}" type="pres">
      <dgm:prSet presAssocID="{C7273B2F-5277-0847-B476-CF93137EEA6B}" presName="connectorText" presStyleLbl="sibTrans2D1" presStyleIdx="4" presStyleCnt="5"/>
      <dgm:spPr/>
    </dgm:pt>
  </dgm:ptLst>
  <dgm:cxnLst>
    <dgm:cxn modelId="{FF5D6507-8CBB-4494-93C5-A7E735FE50DE}" type="presOf" srcId="{5FDA15FA-1651-9943-BC87-4DCB973E42AE}" destId="{8E1D5251-412D-8148-BC2E-9DBA798FA7EC}" srcOrd="0" destOrd="0" presId="urn:microsoft.com/office/officeart/2005/8/layout/cycle2"/>
    <dgm:cxn modelId="{7197830D-AA1D-4E8B-B751-4E9B6C244B6A}" type="presOf" srcId="{0E5455FA-5793-2748-A76C-47ABC6201021}" destId="{0D24FEA9-9D33-A04B-A21B-6A4C6EAD816C}" srcOrd="0" destOrd="0" presId="urn:microsoft.com/office/officeart/2005/8/layout/cycle2"/>
    <dgm:cxn modelId="{F982B918-8CE3-134D-AFC3-04C2F7CE457C}" srcId="{3059BCA2-06A5-E344-93B6-C814910AEBDA}" destId="{DB44B26A-71FC-2147-846E-3CC1D83FF54C}" srcOrd="2" destOrd="0" parTransId="{B3AFE296-F799-0340-8CC3-DD06365942BE}" sibTransId="{822CDE79-7EB3-A143-9C1F-A94DD9A346B3}"/>
    <dgm:cxn modelId="{47810A24-9296-4493-957F-C3311B70DB51}" type="presOf" srcId="{29B68696-45A9-DD42-AEAE-24550D40F031}" destId="{723990E0-6A63-454C-8DA4-41BBCBDF5664}" srcOrd="0" destOrd="0" presId="urn:microsoft.com/office/officeart/2005/8/layout/cycle2"/>
    <dgm:cxn modelId="{14D9C12B-0F79-438D-B6A7-1FE4CCFAD4CC}" type="presOf" srcId="{FF36FC08-913B-164A-8172-3590023CB386}" destId="{2A8AB1C9-9130-864E-92F7-3EF02D9F33FA}" srcOrd="0" destOrd="0" presId="urn:microsoft.com/office/officeart/2005/8/layout/cycle2"/>
    <dgm:cxn modelId="{6D001F38-4494-4906-8B00-5F368C925BB3}" type="presOf" srcId="{C7273B2F-5277-0847-B476-CF93137EEA6B}" destId="{20AC3F79-5A53-C648-90EE-4C8FF8F5C6FA}" srcOrd="0" destOrd="0" presId="urn:microsoft.com/office/officeart/2005/8/layout/cycle2"/>
    <dgm:cxn modelId="{1F6F7862-FD84-4173-AA70-DE8262AEA38D}" type="presOf" srcId="{822CDE79-7EB3-A143-9C1F-A94DD9A346B3}" destId="{F0AF218D-F46E-7440-8AB1-AFC4B1C4723E}" srcOrd="1" destOrd="0" presId="urn:microsoft.com/office/officeart/2005/8/layout/cycle2"/>
    <dgm:cxn modelId="{0788EB69-375D-49A7-9FC0-C9D187D6F563}" type="presOf" srcId="{DB44B26A-71FC-2147-846E-3CC1D83FF54C}" destId="{2BCBEBD0-A60D-8D41-B6F1-CBCA56867A82}" srcOrd="0" destOrd="0" presId="urn:microsoft.com/office/officeart/2005/8/layout/cycle2"/>
    <dgm:cxn modelId="{D754066A-D4F5-4A19-A234-06014DFD1596}" type="presOf" srcId="{C7273B2F-5277-0847-B476-CF93137EEA6B}" destId="{D26F8B07-8992-FE43-9725-D37F6BCB3421}" srcOrd="1" destOrd="0" presId="urn:microsoft.com/office/officeart/2005/8/layout/cycle2"/>
    <dgm:cxn modelId="{5AD61B6C-8CB2-F140-96BB-8CFBF8235247}" srcId="{3059BCA2-06A5-E344-93B6-C814910AEBDA}" destId="{0AAAB589-CE31-3345-94A4-DE727CFCAD46}" srcOrd="4" destOrd="0" parTransId="{23C74963-AD58-3545-B7C9-1CFBA34BF8A1}" sibTransId="{C7273B2F-5277-0847-B476-CF93137EEA6B}"/>
    <dgm:cxn modelId="{3D554A85-12D1-7643-BCA1-4A7598ED47C5}" srcId="{3059BCA2-06A5-E344-93B6-C814910AEBDA}" destId="{0E5455FA-5793-2748-A76C-47ABC6201021}" srcOrd="1" destOrd="0" parTransId="{0E19DE9A-4310-2740-B5A1-27C4FFFD64FC}" sibTransId="{FF36FC08-913B-164A-8172-3590023CB386}"/>
    <dgm:cxn modelId="{020EBEA6-6079-7744-AF09-BC70B5AAC0E1}" srcId="{3059BCA2-06A5-E344-93B6-C814910AEBDA}" destId="{B8EAF22C-3F23-8743-B453-21581D02D670}" srcOrd="0" destOrd="0" parTransId="{D851DAC8-8148-C04F-8102-C19291D36682}" sibTransId="{5FDA15FA-1651-9943-BC87-4DCB973E42AE}"/>
    <dgm:cxn modelId="{DD21B1BA-707E-5D45-81CD-E119764AB24C}" srcId="{3059BCA2-06A5-E344-93B6-C814910AEBDA}" destId="{7A9EF944-0706-CB4E-8C46-67E2FB7B6037}" srcOrd="3" destOrd="0" parTransId="{03EBEE1F-E877-6D42-BBA0-6CA98A1872A1}" sibTransId="{29B68696-45A9-DD42-AEAE-24550D40F031}"/>
    <dgm:cxn modelId="{09A4A0BF-B6DC-4229-9098-C2F7BC2316B8}" type="presOf" srcId="{29B68696-45A9-DD42-AEAE-24550D40F031}" destId="{98080F1E-DDE6-3340-BAFD-D82E05B28763}" srcOrd="1" destOrd="0" presId="urn:microsoft.com/office/officeart/2005/8/layout/cycle2"/>
    <dgm:cxn modelId="{0BE043C7-A560-46B4-A63B-5F66D9C300EE}" type="presOf" srcId="{822CDE79-7EB3-A143-9C1F-A94DD9A346B3}" destId="{D9999E11-A741-F548-9498-732F6B13C29B}" srcOrd="0" destOrd="0" presId="urn:microsoft.com/office/officeart/2005/8/layout/cycle2"/>
    <dgm:cxn modelId="{0FFE38D1-DEBD-4550-807E-DBA79CCE8A14}" type="presOf" srcId="{7A9EF944-0706-CB4E-8C46-67E2FB7B6037}" destId="{6C48A79C-9993-4744-9ADD-DBF05FA01483}" srcOrd="0" destOrd="0" presId="urn:microsoft.com/office/officeart/2005/8/layout/cycle2"/>
    <dgm:cxn modelId="{374B90E5-3D7D-4F9C-BF5F-2ABC65B0B6CB}" type="presOf" srcId="{0AAAB589-CE31-3345-94A4-DE727CFCAD46}" destId="{45D531D3-141B-F741-B370-590FB6C663A8}" srcOrd="0" destOrd="0" presId="urn:microsoft.com/office/officeart/2005/8/layout/cycle2"/>
    <dgm:cxn modelId="{9EBEB2F3-B273-4159-AE8A-341199AFEB64}" type="presOf" srcId="{FF36FC08-913B-164A-8172-3590023CB386}" destId="{A7B01247-0940-DE4C-A812-99908581B0F2}" srcOrd="1" destOrd="0" presId="urn:microsoft.com/office/officeart/2005/8/layout/cycle2"/>
    <dgm:cxn modelId="{6B5F29F9-FF16-4FD8-BD5D-6656C0D81774}" type="presOf" srcId="{3059BCA2-06A5-E344-93B6-C814910AEBDA}" destId="{25462803-D035-F944-9867-43540160C895}" srcOrd="0" destOrd="0" presId="urn:microsoft.com/office/officeart/2005/8/layout/cycle2"/>
    <dgm:cxn modelId="{38E2ACFA-86BE-439B-9C39-16127BF38011}" type="presOf" srcId="{B8EAF22C-3F23-8743-B453-21581D02D670}" destId="{B6F5F500-41E4-4940-B9A4-FF61C2D9414E}" srcOrd="0" destOrd="0" presId="urn:microsoft.com/office/officeart/2005/8/layout/cycle2"/>
    <dgm:cxn modelId="{156FB7FD-6154-4CED-A3CB-6C09DE1CD823}" type="presOf" srcId="{5FDA15FA-1651-9943-BC87-4DCB973E42AE}" destId="{316A2A17-DCD8-6D48-9B71-CF0A77D159DA}" srcOrd="1" destOrd="0" presId="urn:microsoft.com/office/officeart/2005/8/layout/cycle2"/>
    <dgm:cxn modelId="{24C2F194-03EA-44EE-98E6-7320394A7889}" type="presParOf" srcId="{25462803-D035-F944-9867-43540160C895}" destId="{B6F5F500-41E4-4940-B9A4-FF61C2D9414E}" srcOrd="0" destOrd="0" presId="urn:microsoft.com/office/officeart/2005/8/layout/cycle2"/>
    <dgm:cxn modelId="{8B9D8697-6958-4C08-B17D-CF1CE7A71371}" type="presParOf" srcId="{25462803-D035-F944-9867-43540160C895}" destId="{8E1D5251-412D-8148-BC2E-9DBA798FA7EC}" srcOrd="1" destOrd="0" presId="urn:microsoft.com/office/officeart/2005/8/layout/cycle2"/>
    <dgm:cxn modelId="{01575352-C861-41AA-8566-6982520561D2}" type="presParOf" srcId="{8E1D5251-412D-8148-BC2E-9DBA798FA7EC}" destId="{316A2A17-DCD8-6D48-9B71-CF0A77D159DA}" srcOrd="0" destOrd="0" presId="urn:microsoft.com/office/officeart/2005/8/layout/cycle2"/>
    <dgm:cxn modelId="{FCD39C4B-BBE1-4078-85DC-FF7E22FAFB2A}" type="presParOf" srcId="{25462803-D035-F944-9867-43540160C895}" destId="{0D24FEA9-9D33-A04B-A21B-6A4C6EAD816C}" srcOrd="2" destOrd="0" presId="urn:microsoft.com/office/officeart/2005/8/layout/cycle2"/>
    <dgm:cxn modelId="{0A623C83-7DA8-4A77-9C17-B63259AF811D}" type="presParOf" srcId="{25462803-D035-F944-9867-43540160C895}" destId="{2A8AB1C9-9130-864E-92F7-3EF02D9F33FA}" srcOrd="3" destOrd="0" presId="urn:microsoft.com/office/officeart/2005/8/layout/cycle2"/>
    <dgm:cxn modelId="{8598A0EE-9ADE-475A-9F96-2D31B7D4592A}" type="presParOf" srcId="{2A8AB1C9-9130-864E-92F7-3EF02D9F33FA}" destId="{A7B01247-0940-DE4C-A812-99908581B0F2}" srcOrd="0" destOrd="0" presId="urn:microsoft.com/office/officeart/2005/8/layout/cycle2"/>
    <dgm:cxn modelId="{B2D0C2C1-7893-4843-9FC1-AA7BD0D81A42}" type="presParOf" srcId="{25462803-D035-F944-9867-43540160C895}" destId="{2BCBEBD0-A60D-8D41-B6F1-CBCA56867A82}" srcOrd="4" destOrd="0" presId="urn:microsoft.com/office/officeart/2005/8/layout/cycle2"/>
    <dgm:cxn modelId="{EA68BFBF-8FD9-466E-8CF3-99E61A28A999}" type="presParOf" srcId="{25462803-D035-F944-9867-43540160C895}" destId="{D9999E11-A741-F548-9498-732F6B13C29B}" srcOrd="5" destOrd="0" presId="urn:microsoft.com/office/officeart/2005/8/layout/cycle2"/>
    <dgm:cxn modelId="{D2B5C8D7-E722-41D3-8820-4151DDC44CF5}" type="presParOf" srcId="{D9999E11-A741-F548-9498-732F6B13C29B}" destId="{F0AF218D-F46E-7440-8AB1-AFC4B1C4723E}" srcOrd="0" destOrd="0" presId="urn:microsoft.com/office/officeart/2005/8/layout/cycle2"/>
    <dgm:cxn modelId="{84D46705-DE15-4052-81EF-C61E26885178}" type="presParOf" srcId="{25462803-D035-F944-9867-43540160C895}" destId="{6C48A79C-9993-4744-9ADD-DBF05FA01483}" srcOrd="6" destOrd="0" presId="urn:microsoft.com/office/officeart/2005/8/layout/cycle2"/>
    <dgm:cxn modelId="{443AD5CF-CF14-4BB4-B14D-ED60ACBF24C1}" type="presParOf" srcId="{25462803-D035-F944-9867-43540160C895}" destId="{723990E0-6A63-454C-8DA4-41BBCBDF5664}" srcOrd="7" destOrd="0" presId="urn:microsoft.com/office/officeart/2005/8/layout/cycle2"/>
    <dgm:cxn modelId="{4A8B9C0F-F16B-4199-9FEE-2788AE754430}" type="presParOf" srcId="{723990E0-6A63-454C-8DA4-41BBCBDF5664}" destId="{98080F1E-DDE6-3340-BAFD-D82E05B28763}" srcOrd="0" destOrd="0" presId="urn:microsoft.com/office/officeart/2005/8/layout/cycle2"/>
    <dgm:cxn modelId="{95584CA5-8864-45B8-B8AA-D20999FE4048}" type="presParOf" srcId="{25462803-D035-F944-9867-43540160C895}" destId="{45D531D3-141B-F741-B370-590FB6C663A8}" srcOrd="8" destOrd="0" presId="urn:microsoft.com/office/officeart/2005/8/layout/cycle2"/>
    <dgm:cxn modelId="{AF92650A-4A33-44DC-A08D-4FBD7CCB3BEF}" type="presParOf" srcId="{25462803-D035-F944-9867-43540160C895}" destId="{20AC3F79-5A53-C648-90EE-4C8FF8F5C6FA}" srcOrd="9" destOrd="0" presId="urn:microsoft.com/office/officeart/2005/8/layout/cycle2"/>
    <dgm:cxn modelId="{67B1DCCE-4FE0-479D-B3CD-8D1844A85DE9}" type="presParOf" srcId="{20AC3F79-5A53-C648-90EE-4C8FF8F5C6FA}" destId="{D26F8B07-8992-FE43-9725-D37F6BCB3421}"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315477-091E-4879-A24E-063BCB281642}"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en-GB"/>
        </a:p>
      </dgm:t>
    </dgm:pt>
    <dgm:pt modelId="{22F237FE-FB3F-46F3-9D10-52C15B18DAB7}">
      <dgm:prSet phldrT="[Text]" custT="1"/>
      <dgm:spPr/>
      <dgm:t>
        <a:bodyPr/>
        <a:lstStyle/>
        <a:p>
          <a:r>
            <a:rPr lang="en-GB" sz="1800" b="1" dirty="0"/>
            <a:t>Learning outcomes</a:t>
          </a:r>
        </a:p>
      </dgm:t>
    </dgm:pt>
    <dgm:pt modelId="{D72B8379-E27F-4FA9-8A6F-4EADE3A8F086}" type="parTrans" cxnId="{1A64C4DA-FD96-4232-AAC3-085CC099932D}">
      <dgm:prSet/>
      <dgm:spPr/>
      <dgm:t>
        <a:bodyPr/>
        <a:lstStyle/>
        <a:p>
          <a:endParaRPr lang="en-GB"/>
        </a:p>
      </dgm:t>
    </dgm:pt>
    <dgm:pt modelId="{95024118-14A7-4741-9084-08BD577E8769}" type="sibTrans" cxnId="{1A64C4DA-FD96-4232-AAC3-085CC099932D}">
      <dgm:prSet/>
      <dgm:spPr/>
      <dgm:t>
        <a:bodyPr/>
        <a:lstStyle/>
        <a:p>
          <a:endParaRPr lang="en-GB"/>
        </a:p>
      </dgm:t>
    </dgm:pt>
    <dgm:pt modelId="{9612F188-A126-436F-84AB-8D7D8CE194E8}">
      <dgm:prSet phldrT="[Text]" custT="1"/>
      <dgm:spPr/>
      <dgm:t>
        <a:bodyPr/>
        <a:lstStyle/>
        <a:p>
          <a:r>
            <a:rPr lang="en-GB" sz="1800" b="1" dirty="0"/>
            <a:t>Learner activities</a:t>
          </a:r>
        </a:p>
      </dgm:t>
    </dgm:pt>
    <dgm:pt modelId="{EF21C277-D27B-4937-8F84-61BF267C759F}" type="parTrans" cxnId="{DED88C61-1E79-4839-A70A-9CEEDD207BC4}">
      <dgm:prSet/>
      <dgm:spPr/>
      <dgm:t>
        <a:bodyPr/>
        <a:lstStyle/>
        <a:p>
          <a:endParaRPr lang="en-GB"/>
        </a:p>
      </dgm:t>
    </dgm:pt>
    <dgm:pt modelId="{A418A98E-EE52-4723-BEE9-5D3BEBA0C4E6}" type="sibTrans" cxnId="{DED88C61-1E79-4839-A70A-9CEEDD207BC4}">
      <dgm:prSet/>
      <dgm:spPr/>
      <dgm:t>
        <a:bodyPr/>
        <a:lstStyle/>
        <a:p>
          <a:endParaRPr lang="en-GB"/>
        </a:p>
      </dgm:t>
    </dgm:pt>
    <dgm:pt modelId="{D8B946C3-340C-4978-B130-518C74ADB2DE}">
      <dgm:prSet phldrT="[Text]"/>
      <dgm:spPr/>
      <dgm:t>
        <a:bodyPr/>
        <a:lstStyle/>
        <a:p>
          <a:r>
            <a:rPr lang="en-GB" b="1" dirty="0"/>
            <a:t>Assessment</a:t>
          </a:r>
        </a:p>
      </dgm:t>
    </dgm:pt>
    <dgm:pt modelId="{212C96AD-F48F-4855-B1FF-279C1945FB28}" type="parTrans" cxnId="{470109DE-6E5C-4E6F-B6A3-7C2533E61A3A}">
      <dgm:prSet/>
      <dgm:spPr/>
      <dgm:t>
        <a:bodyPr/>
        <a:lstStyle/>
        <a:p>
          <a:endParaRPr lang="en-GB"/>
        </a:p>
      </dgm:t>
    </dgm:pt>
    <dgm:pt modelId="{3C6A760C-359C-486A-8982-A24C6A9AF62F}" type="sibTrans" cxnId="{470109DE-6E5C-4E6F-B6A3-7C2533E61A3A}">
      <dgm:prSet/>
      <dgm:spPr/>
      <dgm:t>
        <a:bodyPr/>
        <a:lstStyle/>
        <a:p>
          <a:endParaRPr lang="en-GB"/>
        </a:p>
      </dgm:t>
    </dgm:pt>
    <dgm:pt modelId="{8BFF73E3-78D1-455A-A378-6EFCE372700A}" type="pres">
      <dgm:prSet presAssocID="{5A315477-091E-4879-A24E-063BCB281642}" presName="cycle" presStyleCnt="0">
        <dgm:presLayoutVars>
          <dgm:dir/>
          <dgm:resizeHandles val="exact"/>
        </dgm:presLayoutVars>
      </dgm:prSet>
      <dgm:spPr/>
    </dgm:pt>
    <dgm:pt modelId="{8AB3E243-1166-4800-9F74-AF54210D3CC3}" type="pres">
      <dgm:prSet presAssocID="{22F237FE-FB3F-46F3-9D10-52C15B18DAB7}" presName="node" presStyleLbl="node1" presStyleIdx="0" presStyleCnt="3">
        <dgm:presLayoutVars>
          <dgm:bulletEnabled val="1"/>
        </dgm:presLayoutVars>
      </dgm:prSet>
      <dgm:spPr/>
    </dgm:pt>
    <dgm:pt modelId="{81ADF7C3-BAC0-413A-882D-48229AFD75B5}" type="pres">
      <dgm:prSet presAssocID="{95024118-14A7-4741-9084-08BD577E8769}" presName="sibTrans" presStyleLbl="sibTrans2D1" presStyleIdx="0" presStyleCnt="3"/>
      <dgm:spPr/>
    </dgm:pt>
    <dgm:pt modelId="{B3721F78-5F3F-47E9-A543-127076E67F61}" type="pres">
      <dgm:prSet presAssocID="{95024118-14A7-4741-9084-08BD577E8769}" presName="connectorText" presStyleLbl="sibTrans2D1" presStyleIdx="0" presStyleCnt="3"/>
      <dgm:spPr/>
    </dgm:pt>
    <dgm:pt modelId="{03BA9147-E134-481B-B4D7-3EB2F421CEBB}" type="pres">
      <dgm:prSet presAssocID="{9612F188-A126-436F-84AB-8D7D8CE194E8}" presName="node" presStyleLbl="node1" presStyleIdx="1" presStyleCnt="3">
        <dgm:presLayoutVars>
          <dgm:bulletEnabled val="1"/>
        </dgm:presLayoutVars>
      </dgm:prSet>
      <dgm:spPr/>
    </dgm:pt>
    <dgm:pt modelId="{E0EC88BB-7A08-4ADE-84DF-82C85B780D8F}" type="pres">
      <dgm:prSet presAssocID="{A418A98E-EE52-4723-BEE9-5D3BEBA0C4E6}" presName="sibTrans" presStyleLbl="sibTrans2D1" presStyleIdx="1" presStyleCnt="3"/>
      <dgm:spPr/>
    </dgm:pt>
    <dgm:pt modelId="{6DE015DC-6E95-4817-8B3F-560140E963E4}" type="pres">
      <dgm:prSet presAssocID="{A418A98E-EE52-4723-BEE9-5D3BEBA0C4E6}" presName="connectorText" presStyleLbl="sibTrans2D1" presStyleIdx="1" presStyleCnt="3"/>
      <dgm:spPr/>
    </dgm:pt>
    <dgm:pt modelId="{EBCDE84E-025B-4330-8C4C-69D0B5DB547B}" type="pres">
      <dgm:prSet presAssocID="{D8B946C3-340C-4978-B130-518C74ADB2DE}" presName="node" presStyleLbl="node1" presStyleIdx="2" presStyleCnt="3">
        <dgm:presLayoutVars>
          <dgm:bulletEnabled val="1"/>
        </dgm:presLayoutVars>
      </dgm:prSet>
      <dgm:spPr/>
    </dgm:pt>
    <dgm:pt modelId="{7E76E442-0F60-4F8A-A87B-25D4C713F2B7}" type="pres">
      <dgm:prSet presAssocID="{3C6A760C-359C-486A-8982-A24C6A9AF62F}" presName="sibTrans" presStyleLbl="sibTrans2D1" presStyleIdx="2" presStyleCnt="3"/>
      <dgm:spPr/>
    </dgm:pt>
    <dgm:pt modelId="{6EAE1A15-1C3C-4937-B1F0-9FA5C66679CC}" type="pres">
      <dgm:prSet presAssocID="{3C6A760C-359C-486A-8982-A24C6A9AF62F}" presName="connectorText" presStyleLbl="sibTrans2D1" presStyleIdx="2" presStyleCnt="3"/>
      <dgm:spPr/>
    </dgm:pt>
  </dgm:ptLst>
  <dgm:cxnLst>
    <dgm:cxn modelId="{1F493505-14C7-467C-8D8A-DB4A306797F5}" type="presOf" srcId="{95024118-14A7-4741-9084-08BD577E8769}" destId="{81ADF7C3-BAC0-413A-882D-48229AFD75B5}" srcOrd="0" destOrd="0" presId="urn:microsoft.com/office/officeart/2005/8/layout/cycle2"/>
    <dgm:cxn modelId="{C6D41008-23CE-4E39-BF42-990068C922E6}" type="presOf" srcId="{5A315477-091E-4879-A24E-063BCB281642}" destId="{8BFF73E3-78D1-455A-A378-6EFCE372700A}" srcOrd="0" destOrd="0" presId="urn:microsoft.com/office/officeart/2005/8/layout/cycle2"/>
    <dgm:cxn modelId="{852EFB0A-A95E-44DC-A5C3-6E998626D91C}" type="presOf" srcId="{95024118-14A7-4741-9084-08BD577E8769}" destId="{B3721F78-5F3F-47E9-A543-127076E67F61}" srcOrd="1" destOrd="0" presId="urn:microsoft.com/office/officeart/2005/8/layout/cycle2"/>
    <dgm:cxn modelId="{F7918A25-D110-489E-9D50-02C7BF6175A9}" type="presOf" srcId="{9612F188-A126-436F-84AB-8D7D8CE194E8}" destId="{03BA9147-E134-481B-B4D7-3EB2F421CEBB}" srcOrd="0" destOrd="0" presId="urn:microsoft.com/office/officeart/2005/8/layout/cycle2"/>
    <dgm:cxn modelId="{D9675A40-A580-459F-BE5B-F615885F236A}" type="presOf" srcId="{A418A98E-EE52-4723-BEE9-5D3BEBA0C4E6}" destId="{E0EC88BB-7A08-4ADE-84DF-82C85B780D8F}" srcOrd="0" destOrd="0" presId="urn:microsoft.com/office/officeart/2005/8/layout/cycle2"/>
    <dgm:cxn modelId="{6B7EB45F-333D-4F71-B477-08BDE309EF7B}" type="presOf" srcId="{22F237FE-FB3F-46F3-9D10-52C15B18DAB7}" destId="{8AB3E243-1166-4800-9F74-AF54210D3CC3}" srcOrd="0" destOrd="0" presId="urn:microsoft.com/office/officeart/2005/8/layout/cycle2"/>
    <dgm:cxn modelId="{DED88C61-1E79-4839-A70A-9CEEDD207BC4}" srcId="{5A315477-091E-4879-A24E-063BCB281642}" destId="{9612F188-A126-436F-84AB-8D7D8CE194E8}" srcOrd="1" destOrd="0" parTransId="{EF21C277-D27B-4937-8F84-61BF267C759F}" sibTransId="{A418A98E-EE52-4723-BEE9-5D3BEBA0C4E6}"/>
    <dgm:cxn modelId="{DB56F764-ADC4-45EE-A459-7E9473496147}" type="presOf" srcId="{3C6A760C-359C-486A-8982-A24C6A9AF62F}" destId="{6EAE1A15-1C3C-4937-B1F0-9FA5C66679CC}" srcOrd="1" destOrd="0" presId="urn:microsoft.com/office/officeart/2005/8/layout/cycle2"/>
    <dgm:cxn modelId="{44333545-94E5-4A4E-90B2-24EB7EDE4CFD}" type="presOf" srcId="{A418A98E-EE52-4723-BEE9-5D3BEBA0C4E6}" destId="{6DE015DC-6E95-4817-8B3F-560140E963E4}" srcOrd="1" destOrd="0" presId="urn:microsoft.com/office/officeart/2005/8/layout/cycle2"/>
    <dgm:cxn modelId="{E7092850-AF94-4CBF-8B47-F252DA67C1D2}" type="presOf" srcId="{D8B946C3-340C-4978-B130-518C74ADB2DE}" destId="{EBCDE84E-025B-4330-8C4C-69D0B5DB547B}" srcOrd="0" destOrd="0" presId="urn:microsoft.com/office/officeart/2005/8/layout/cycle2"/>
    <dgm:cxn modelId="{EBBE9A74-9F80-45DD-A2BE-AA2947717A1C}" type="presOf" srcId="{3C6A760C-359C-486A-8982-A24C6A9AF62F}" destId="{7E76E442-0F60-4F8A-A87B-25D4C713F2B7}" srcOrd="0" destOrd="0" presId="urn:microsoft.com/office/officeart/2005/8/layout/cycle2"/>
    <dgm:cxn modelId="{1A64C4DA-FD96-4232-AAC3-085CC099932D}" srcId="{5A315477-091E-4879-A24E-063BCB281642}" destId="{22F237FE-FB3F-46F3-9D10-52C15B18DAB7}" srcOrd="0" destOrd="0" parTransId="{D72B8379-E27F-4FA9-8A6F-4EADE3A8F086}" sibTransId="{95024118-14A7-4741-9084-08BD577E8769}"/>
    <dgm:cxn modelId="{470109DE-6E5C-4E6F-B6A3-7C2533E61A3A}" srcId="{5A315477-091E-4879-A24E-063BCB281642}" destId="{D8B946C3-340C-4978-B130-518C74ADB2DE}" srcOrd="2" destOrd="0" parTransId="{212C96AD-F48F-4855-B1FF-279C1945FB28}" sibTransId="{3C6A760C-359C-486A-8982-A24C6A9AF62F}"/>
    <dgm:cxn modelId="{A9E275EE-1CBA-47B5-8FFB-64240E06240B}" type="presParOf" srcId="{8BFF73E3-78D1-455A-A378-6EFCE372700A}" destId="{8AB3E243-1166-4800-9F74-AF54210D3CC3}" srcOrd="0" destOrd="0" presId="urn:microsoft.com/office/officeart/2005/8/layout/cycle2"/>
    <dgm:cxn modelId="{C2E38B5D-2363-4F79-9BA2-AABB2FAFFE96}" type="presParOf" srcId="{8BFF73E3-78D1-455A-A378-6EFCE372700A}" destId="{81ADF7C3-BAC0-413A-882D-48229AFD75B5}" srcOrd="1" destOrd="0" presId="urn:microsoft.com/office/officeart/2005/8/layout/cycle2"/>
    <dgm:cxn modelId="{B466C854-622C-4DDF-BE73-039C65DBC86F}" type="presParOf" srcId="{81ADF7C3-BAC0-413A-882D-48229AFD75B5}" destId="{B3721F78-5F3F-47E9-A543-127076E67F61}" srcOrd="0" destOrd="0" presId="urn:microsoft.com/office/officeart/2005/8/layout/cycle2"/>
    <dgm:cxn modelId="{7DC09704-D93D-469D-98EC-926E2BE84806}" type="presParOf" srcId="{8BFF73E3-78D1-455A-A378-6EFCE372700A}" destId="{03BA9147-E134-481B-B4D7-3EB2F421CEBB}" srcOrd="2" destOrd="0" presId="urn:microsoft.com/office/officeart/2005/8/layout/cycle2"/>
    <dgm:cxn modelId="{E04FD0D3-434C-45FF-8C39-1ADCA93A01E0}" type="presParOf" srcId="{8BFF73E3-78D1-455A-A378-6EFCE372700A}" destId="{E0EC88BB-7A08-4ADE-84DF-82C85B780D8F}" srcOrd="3" destOrd="0" presId="urn:microsoft.com/office/officeart/2005/8/layout/cycle2"/>
    <dgm:cxn modelId="{817D5FE8-92C1-4845-83AB-27FE8296D2CD}" type="presParOf" srcId="{E0EC88BB-7A08-4ADE-84DF-82C85B780D8F}" destId="{6DE015DC-6E95-4817-8B3F-560140E963E4}" srcOrd="0" destOrd="0" presId="urn:microsoft.com/office/officeart/2005/8/layout/cycle2"/>
    <dgm:cxn modelId="{923F1C9B-8168-4172-9837-C2A929B144B7}" type="presParOf" srcId="{8BFF73E3-78D1-455A-A378-6EFCE372700A}" destId="{EBCDE84E-025B-4330-8C4C-69D0B5DB547B}" srcOrd="4" destOrd="0" presId="urn:microsoft.com/office/officeart/2005/8/layout/cycle2"/>
    <dgm:cxn modelId="{F1277AD6-3BE3-468E-983A-2B2CB7CCE059}" type="presParOf" srcId="{8BFF73E3-78D1-455A-A378-6EFCE372700A}" destId="{7E76E442-0F60-4F8A-A87B-25D4C713F2B7}" srcOrd="5" destOrd="0" presId="urn:microsoft.com/office/officeart/2005/8/layout/cycle2"/>
    <dgm:cxn modelId="{0FAFBBFF-CBC0-4A2F-BB1C-194287E0D8A8}" type="presParOf" srcId="{7E76E442-0F60-4F8A-A87B-25D4C713F2B7}" destId="{6EAE1A15-1C3C-4937-B1F0-9FA5C66679CC}"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059BCA2-06A5-E344-93B6-C814910AEBDA}"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B8EAF22C-3F23-8743-B453-21581D02D670}">
      <dgm:prSet phldrT="[Text]" custT="1"/>
      <dgm:spPr>
        <a:solidFill>
          <a:srgbClr val="EF6820"/>
        </a:solidFill>
      </dgm:spPr>
      <dgm:t>
        <a:bodyPr/>
        <a:lstStyle/>
        <a:p>
          <a:r>
            <a:rPr lang="en-US" sz="2000" b="1" dirty="0" err="1">
              <a:solidFill>
                <a:srgbClr val="000000"/>
              </a:solidFill>
            </a:rPr>
            <a:t>Analyse</a:t>
          </a:r>
          <a:endParaRPr lang="en-US" sz="1800" b="1" dirty="0">
            <a:solidFill>
              <a:srgbClr val="000000"/>
            </a:solidFill>
          </a:endParaRPr>
        </a:p>
        <a:p>
          <a:r>
            <a:rPr lang="en-US" sz="1400" dirty="0">
              <a:solidFill>
                <a:schemeClr val="bg1"/>
              </a:solidFill>
            </a:rPr>
            <a:t>Identify learning needs</a:t>
          </a:r>
          <a:endParaRPr lang="en-US" sz="2000" dirty="0">
            <a:solidFill>
              <a:schemeClr val="bg1"/>
            </a:solidFill>
          </a:endParaRPr>
        </a:p>
      </dgm:t>
    </dgm:pt>
    <dgm:pt modelId="{D851DAC8-8148-C04F-8102-C19291D36682}" type="parTrans" cxnId="{020EBEA6-6079-7744-AF09-BC70B5AAC0E1}">
      <dgm:prSet/>
      <dgm:spPr/>
      <dgm:t>
        <a:bodyPr/>
        <a:lstStyle/>
        <a:p>
          <a:endParaRPr lang="en-US"/>
        </a:p>
      </dgm:t>
    </dgm:pt>
    <dgm:pt modelId="{5FDA15FA-1651-9943-BC87-4DCB973E42AE}" type="sibTrans" cxnId="{020EBEA6-6079-7744-AF09-BC70B5AAC0E1}">
      <dgm:prSet/>
      <dgm:spPr>
        <a:solidFill>
          <a:srgbClr val="EF6820"/>
        </a:solidFill>
      </dgm:spPr>
      <dgm:t>
        <a:bodyPr/>
        <a:lstStyle/>
        <a:p>
          <a:endParaRPr lang="en-US"/>
        </a:p>
      </dgm:t>
    </dgm:pt>
    <dgm:pt modelId="{0E5455FA-5793-2748-A76C-47ABC6201021}">
      <dgm:prSet phldrT="[Text]" custT="1"/>
      <dgm:spPr>
        <a:solidFill>
          <a:srgbClr val="9FAA00"/>
        </a:solidFill>
      </dgm:spPr>
      <dgm:t>
        <a:bodyPr/>
        <a:lstStyle/>
        <a:p>
          <a:r>
            <a:rPr lang="en-US" sz="2000" b="1" dirty="0">
              <a:solidFill>
                <a:schemeClr val="tx1"/>
              </a:solidFill>
            </a:rPr>
            <a:t>Design</a:t>
          </a:r>
          <a:endParaRPr lang="en-US" sz="1800" b="1" dirty="0">
            <a:solidFill>
              <a:schemeClr val="tx1"/>
            </a:solidFill>
          </a:endParaRPr>
        </a:p>
        <a:p>
          <a:r>
            <a:rPr lang="en-US" sz="1400" dirty="0">
              <a:solidFill>
                <a:schemeClr val="bg1"/>
              </a:solidFill>
            </a:rPr>
            <a:t>Determine learning approaches</a:t>
          </a:r>
        </a:p>
      </dgm:t>
    </dgm:pt>
    <dgm:pt modelId="{0E19DE9A-4310-2740-B5A1-27C4FFFD64FC}" type="parTrans" cxnId="{3D554A85-12D1-7643-BCA1-4A7598ED47C5}">
      <dgm:prSet/>
      <dgm:spPr/>
      <dgm:t>
        <a:bodyPr/>
        <a:lstStyle/>
        <a:p>
          <a:endParaRPr lang="en-US"/>
        </a:p>
      </dgm:t>
    </dgm:pt>
    <dgm:pt modelId="{FF36FC08-913B-164A-8172-3590023CB386}" type="sibTrans" cxnId="{3D554A85-12D1-7643-BCA1-4A7598ED47C5}">
      <dgm:prSet/>
      <dgm:spPr>
        <a:solidFill>
          <a:srgbClr val="9FAA00"/>
        </a:solidFill>
      </dgm:spPr>
      <dgm:t>
        <a:bodyPr/>
        <a:lstStyle/>
        <a:p>
          <a:endParaRPr lang="en-US"/>
        </a:p>
      </dgm:t>
    </dgm:pt>
    <dgm:pt modelId="{7A9EF944-0706-CB4E-8C46-67E2FB7B6037}">
      <dgm:prSet phldrT="[Text]" custT="1"/>
      <dgm:spPr>
        <a:solidFill>
          <a:srgbClr val="00AFAD"/>
        </a:solidFill>
      </dgm:spPr>
      <dgm:t>
        <a:bodyPr/>
        <a:lstStyle/>
        <a:p>
          <a:r>
            <a:rPr lang="en-US" sz="1800" b="1" dirty="0">
              <a:solidFill>
                <a:srgbClr val="000000"/>
              </a:solidFill>
            </a:rPr>
            <a:t>Implement</a:t>
          </a:r>
        </a:p>
        <a:p>
          <a:r>
            <a:rPr lang="en-US" sz="1400" dirty="0"/>
            <a:t>Deliver learning</a:t>
          </a:r>
        </a:p>
      </dgm:t>
    </dgm:pt>
    <dgm:pt modelId="{03EBEE1F-E877-6D42-BBA0-6CA98A1872A1}" type="parTrans" cxnId="{DD21B1BA-707E-5D45-81CD-E119764AB24C}">
      <dgm:prSet/>
      <dgm:spPr/>
      <dgm:t>
        <a:bodyPr/>
        <a:lstStyle/>
        <a:p>
          <a:endParaRPr lang="en-US"/>
        </a:p>
      </dgm:t>
    </dgm:pt>
    <dgm:pt modelId="{29B68696-45A9-DD42-AEAE-24550D40F031}" type="sibTrans" cxnId="{DD21B1BA-707E-5D45-81CD-E119764AB24C}">
      <dgm:prSet/>
      <dgm:spPr>
        <a:solidFill>
          <a:srgbClr val="00AFAD"/>
        </a:solidFill>
      </dgm:spPr>
      <dgm:t>
        <a:bodyPr/>
        <a:lstStyle/>
        <a:p>
          <a:endParaRPr lang="en-US"/>
        </a:p>
      </dgm:t>
    </dgm:pt>
    <dgm:pt modelId="{0AAAB589-CE31-3345-94A4-DE727CFCAD46}">
      <dgm:prSet phldrT="[Text]" custT="1"/>
      <dgm:spPr>
        <a:solidFill>
          <a:srgbClr val="00B1EA"/>
        </a:solidFill>
      </dgm:spPr>
      <dgm:t>
        <a:bodyPr/>
        <a:lstStyle/>
        <a:p>
          <a:r>
            <a:rPr lang="en-US" sz="2000" b="1" dirty="0">
              <a:solidFill>
                <a:srgbClr val="000000"/>
              </a:solidFill>
            </a:rPr>
            <a:t>Evaluate</a:t>
          </a:r>
          <a:endParaRPr lang="en-US" sz="1800" b="1" dirty="0">
            <a:solidFill>
              <a:srgbClr val="000000"/>
            </a:solidFill>
          </a:endParaRPr>
        </a:p>
        <a:p>
          <a:r>
            <a:rPr lang="en-US" sz="1400" dirty="0"/>
            <a:t>Measure effectiveness</a:t>
          </a:r>
        </a:p>
      </dgm:t>
    </dgm:pt>
    <dgm:pt modelId="{23C74963-AD58-3545-B7C9-1CFBA34BF8A1}" type="parTrans" cxnId="{5AD61B6C-8CB2-F140-96BB-8CFBF8235247}">
      <dgm:prSet/>
      <dgm:spPr/>
      <dgm:t>
        <a:bodyPr/>
        <a:lstStyle/>
        <a:p>
          <a:endParaRPr lang="en-US"/>
        </a:p>
      </dgm:t>
    </dgm:pt>
    <dgm:pt modelId="{C7273B2F-5277-0847-B476-CF93137EEA6B}" type="sibTrans" cxnId="{5AD61B6C-8CB2-F140-96BB-8CFBF8235247}">
      <dgm:prSet/>
      <dgm:spPr>
        <a:solidFill>
          <a:srgbClr val="00B1EA"/>
        </a:solidFill>
      </dgm:spPr>
      <dgm:t>
        <a:bodyPr/>
        <a:lstStyle/>
        <a:p>
          <a:endParaRPr lang="en-US"/>
        </a:p>
      </dgm:t>
    </dgm:pt>
    <dgm:pt modelId="{DB44B26A-71FC-2147-846E-3CC1D83FF54C}">
      <dgm:prSet phldrT="[Text]" custT="1"/>
      <dgm:spPr>
        <a:solidFill>
          <a:srgbClr val="5C705E"/>
        </a:solidFill>
      </dgm:spPr>
      <dgm:t>
        <a:bodyPr/>
        <a:lstStyle/>
        <a:p>
          <a:r>
            <a:rPr lang="en-US" sz="2000" b="1" dirty="0">
              <a:solidFill>
                <a:srgbClr val="000000"/>
              </a:solidFill>
            </a:rPr>
            <a:t>Develop</a:t>
          </a:r>
          <a:endParaRPr lang="en-US" sz="1800" b="1" dirty="0">
            <a:solidFill>
              <a:srgbClr val="000000"/>
            </a:solidFill>
          </a:endParaRPr>
        </a:p>
        <a:p>
          <a:r>
            <a:rPr lang="en-US" sz="1400" dirty="0"/>
            <a:t>Create materials</a:t>
          </a:r>
        </a:p>
      </dgm:t>
    </dgm:pt>
    <dgm:pt modelId="{B3AFE296-F799-0340-8CC3-DD06365942BE}" type="parTrans" cxnId="{F982B918-8CE3-134D-AFC3-04C2F7CE457C}">
      <dgm:prSet/>
      <dgm:spPr/>
      <dgm:t>
        <a:bodyPr/>
        <a:lstStyle/>
        <a:p>
          <a:endParaRPr lang="en-US"/>
        </a:p>
      </dgm:t>
    </dgm:pt>
    <dgm:pt modelId="{822CDE79-7EB3-A143-9C1F-A94DD9A346B3}" type="sibTrans" cxnId="{F982B918-8CE3-134D-AFC3-04C2F7CE457C}">
      <dgm:prSet/>
      <dgm:spPr>
        <a:solidFill>
          <a:srgbClr val="5C705E"/>
        </a:solidFill>
      </dgm:spPr>
      <dgm:t>
        <a:bodyPr/>
        <a:lstStyle/>
        <a:p>
          <a:endParaRPr lang="en-US"/>
        </a:p>
      </dgm:t>
    </dgm:pt>
    <dgm:pt modelId="{25462803-D035-F944-9867-43540160C895}" type="pres">
      <dgm:prSet presAssocID="{3059BCA2-06A5-E344-93B6-C814910AEBDA}" presName="cycle" presStyleCnt="0">
        <dgm:presLayoutVars>
          <dgm:dir/>
          <dgm:resizeHandles val="exact"/>
        </dgm:presLayoutVars>
      </dgm:prSet>
      <dgm:spPr/>
    </dgm:pt>
    <dgm:pt modelId="{B6F5F500-41E4-4940-B9A4-FF61C2D9414E}" type="pres">
      <dgm:prSet presAssocID="{B8EAF22C-3F23-8743-B453-21581D02D670}" presName="node" presStyleLbl="node1" presStyleIdx="0" presStyleCnt="5">
        <dgm:presLayoutVars>
          <dgm:bulletEnabled val="1"/>
        </dgm:presLayoutVars>
      </dgm:prSet>
      <dgm:spPr/>
    </dgm:pt>
    <dgm:pt modelId="{8E1D5251-412D-8148-BC2E-9DBA798FA7EC}" type="pres">
      <dgm:prSet presAssocID="{5FDA15FA-1651-9943-BC87-4DCB973E42AE}" presName="sibTrans" presStyleLbl="sibTrans2D1" presStyleIdx="0" presStyleCnt="5"/>
      <dgm:spPr/>
    </dgm:pt>
    <dgm:pt modelId="{316A2A17-DCD8-6D48-9B71-CF0A77D159DA}" type="pres">
      <dgm:prSet presAssocID="{5FDA15FA-1651-9943-BC87-4DCB973E42AE}" presName="connectorText" presStyleLbl="sibTrans2D1" presStyleIdx="0" presStyleCnt="5"/>
      <dgm:spPr/>
    </dgm:pt>
    <dgm:pt modelId="{0D24FEA9-9D33-A04B-A21B-6A4C6EAD816C}" type="pres">
      <dgm:prSet presAssocID="{0E5455FA-5793-2748-A76C-47ABC6201021}" presName="node" presStyleLbl="node1" presStyleIdx="1" presStyleCnt="5">
        <dgm:presLayoutVars>
          <dgm:bulletEnabled val="1"/>
        </dgm:presLayoutVars>
      </dgm:prSet>
      <dgm:spPr/>
    </dgm:pt>
    <dgm:pt modelId="{2A8AB1C9-9130-864E-92F7-3EF02D9F33FA}" type="pres">
      <dgm:prSet presAssocID="{FF36FC08-913B-164A-8172-3590023CB386}" presName="sibTrans" presStyleLbl="sibTrans2D1" presStyleIdx="1" presStyleCnt="5"/>
      <dgm:spPr/>
    </dgm:pt>
    <dgm:pt modelId="{A7B01247-0940-DE4C-A812-99908581B0F2}" type="pres">
      <dgm:prSet presAssocID="{FF36FC08-913B-164A-8172-3590023CB386}" presName="connectorText" presStyleLbl="sibTrans2D1" presStyleIdx="1" presStyleCnt="5"/>
      <dgm:spPr/>
    </dgm:pt>
    <dgm:pt modelId="{2BCBEBD0-A60D-8D41-B6F1-CBCA56867A82}" type="pres">
      <dgm:prSet presAssocID="{DB44B26A-71FC-2147-846E-3CC1D83FF54C}" presName="node" presStyleLbl="node1" presStyleIdx="2" presStyleCnt="5">
        <dgm:presLayoutVars>
          <dgm:bulletEnabled val="1"/>
        </dgm:presLayoutVars>
      </dgm:prSet>
      <dgm:spPr/>
    </dgm:pt>
    <dgm:pt modelId="{D9999E11-A741-F548-9498-732F6B13C29B}" type="pres">
      <dgm:prSet presAssocID="{822CDE79-7EB3-A143-9C1F-A94DD9A346B3}" presName="sibTrans" presStyleLbl="sibTrans2D1" presStyleIdx="2" presStyleCnt="5"/>
      <dgm:spPr/>
    </dgm:pt>
    <dgm:pt modelId="{F0AF218D-F46E-7440-8AB1-AFC4B1C4723E}" type="pres">
      <dgm:prSet presAssocID="{822CDE79-7EB3-A143-9C1F-A94DD9A346B3}" presName="connectorText" presStyleLbl="sibTrans2D1" presStyleIdx="2" presStyleCnt="5"/>
      <dgm:spPr/>
    </dgm:pt>
    <dgm:pt modelId="{6C48A79C-9993-4744-9ADD-DBF05FA01483}" type="pres">
      <dgm:prSet presAssocID="{7A9EF944-0706-CB4E-8C46-67E2FB7B6037}" presName="node" presStyleLbl="node1" presStyleIdx="3" presStyleCnt="5">
        <dgm:presLayoutVars>
          <dgm:bulletEnabled val="1"/>
        </dgm:presLayoutVars>
      </dgm:prSet>
      <dgm:spPr/>
    </dgm:pt>
    <dgm:pt modelId="{723990E0-6A63-454C-8DA4-41BBCBDF5664}" type="pres">
      <dgm:prSet presAssocID="{29B68696-45A9-DD42-AEAE-24550D40F031}" presName="sibTrans" presStyleLbl="sibTrans2D1" presStyleIdx="3" presStyleCnt="5"/>
      <dgm:spPr/>
    </dgm:pt>
    <dgm:pt modelId="{98080F1E-DDE6-3340-BAFD-D82E05B28763}" type="pres">
      <dgm:prSet presAssocID="{29B68696-45A9-DD42-AEAE-24550D40F031}" presName="connectorText" presStyleLbl="sibTrans2D1" presStyleIdx="3" presStyleCnt="5"/>
      <dgm:spPr/>
    </dgm:pt>
    <dgm:pt modelId="{45D531D3-141B-F741-B370-590FB6C663A8}" type="pres">
      <dgm:prSet presAssocID="{0AAAB589-CE31-3345-94A4-DE727CFCAD46}" presName="node" presStyleLbl="node1" presStyleIdx="4" presStyleCnt="5">
        <dgm:presLayoutVars>
          <dgm:bulletEnabled val="1"/>
        </dgm:presLayoutVars>
      </dgm:prSet>
      <dgm:spPr/>
    </dgm:pt>
    <dgm:pt modelId="{20AC3F79-5A53-C648-90EE-4C8FF8F5C6FA}" type="pres">
      <dgm:prSet presAssocID="{C7273B2F-5277-0847-B476-CF93137EEA6B}" presName="sibTrans" presStyleLbl="sibTrans2D1" presStyleIdx="4" presStyleCnt="5"/>
      <dgm:spPr/>
    </dgm:pt>
    <dgm:pt modelId="{D26F8B07-8992-FE43-9725-D37F6BCB3421}" type="pres">
      <dgm:prSet presAssocID="{C7273B2F-5277-0847-B476-CF93137EEA6B}" presName="connectorText" presStyleLbl="sibTrans2D1" presStyleIdx="4" presStyleCnt="5"/>
      <dgm:spPr/>
    </dgm:pt>
  </dgm:ptLst>
  <dgm:cxnLst>
    <dgm:cxn modelId="{6AA0650D-F979-401C-A571-1AA0C0AF9B7E}" type="presOf" srcId="{0E5455FA-5793-2748-A76C-47ABC6201021}" destId="{0D24FEA9-9D33-A04B-A21B-6A4C6EAD816C}" srcOrd="0" destOrd="0" presId="urn:microsoft.com/office/officeart/2005/8/layout/cycle2"/>
    <dgm:cxn modelId="{B2194417-7B39-4919-9163-C74BC382392B}" type="presOf" srcId="{7A9EF944-0706-CB4E-8C46-67E2FB7B6037}" destId="{6C48A79C-9993-4744-9ADD-DBF05FA01483}" srcOrd="0" destOrd="0" presId="urn:microsoft.com/office/officeart/2005/8/layout/cycle2"/>
    <dgm:cxn modelId="{F982B918-8CE3-134D-AFC3-04C2F7CE457C}" srcId="{3059BCA2-06A5-E344-93B6-C814910AEBDA}" destId="{DB44B26A-71FC-2147-846E-3CC1D83FF54C}" srcOrd="2" destOrd="0" parTransId="{B3AFE296-F799-0340-8CC3-DD06365942BE}" sibTransId="{822CDE79-7EB3-A143-9C1F-A94DD9A346B3}"/>
    <dgm:cxn modelId="{F889A72E-F429-41ED-8508-B3FF23929879}" type="presOf" srcId="{0AAAB589-CE31-3345-94A4-DE727CFCAD46}" destId="{45D531D3-141B-F741-B370-590FB6C663A8}" srcOrd="0" destOrd="0" presId="urn:microsoft.com/office/officeart/2005/8/layout/cycle2"/>
    <dgm:cxn modelId="{56588237-37FB-4FE8-AD17-68BB4C9F95B3}" type="presOf" srcId="{C7273B2F-5277-0847-B476-CF93137EEA6B}" destId="{D26F8B07-8992-FE43-9725-D37F6BCB3421}" srcOrd="1" destOrd="0" presId="urn:microsoft.com/office/officeart/2005/8/layout/cycle2"/>
    <dgm:cxn modelId="{CD3C1F3A-2381-4D10-B16D-09EE761473CC}" type="presOf" srcId="{822CDE79-7EB3-A143-9C1F-A94DD9A346B3}" destId="{F0AF218D-F46E-7440-8AB1-AFC4B1C4723E}" srcOrd="1" destOrd="0" presId="urn:microsoft.com/office/officeart/2005/8/layout/cycle2"/>
    <dgm:cxn modelId="{7E8B2D3F-348D-4CEA-A0B3-3B5500BDA18E}" type="presOf" srcId="{5FDA15FA-1651-9943-BC87-4DCB973E42AE}" destId="{8E1D5251-412D-8148-BC2E-9DBA798FA7EC}" srcOrd="0" destOrd="0" presId="urn:microsoft.com/office/officeart/2005/8/layout/cycle2"/>
    <dgm:cxn modelId="{96EFB43F-A8C8-4212-81AC-7B7617EF3327}" type="presOf" srcId="{29B68696-45A9-DD42-AEAE-24550D40F031}" destId="{723990E0-6A63-454C-8DA4-41BBCBDF5664}" srcOrd="0" destOrd="0" presId="urn:microsoft.com/office/officeart/2005/8/layout/cycle2"/>
    <dgm:cxn modelId="{B8F01164-4C68-4075-96C8-577143C279D3}" type="presOf" srcId="{DB44B26A-71FC-2147-846E-3CC1D83FF54C}" destId="{2BCBEBD0-A60D-8D41-B6F1-CBCA56867A82}" srcOrd="0" destOrd="0" presId="urn:microsoft.com/office/officeart/2005/8/layout/cycle2"/>
    <dgm:cxn modelId="{5AD61B6C-8CB2-F140-96BB-8CFBF8235247}" srcId="{3059BCA2-06A5-E344-93B6-C814910AEBDA}" destId="{0AAAB589-CE31-3345-94A4-DE727CFCAD46}" srcOrd="4" destOrd="0" parTransId="{23C74963-AD58-3545-B7C9-1CFBA34BF8A1}" sibTransId="{C7273B2F-5277-0847-B476-CF93137EEA6B}"/>
    <dgm:cxn modelId="{4045476D-36C4-4FFE-A0AC-D2694068E535}" type="presOf" srcId="{822CDE79-7EB3-A143-9C1F-A94DD9A346B3}" destId="{D9999E11-A741-F548-9498-732F6B13C29B}" srcOrd="0" destOrd="0" presId="urn:microsoft.com/office/officeart/2005/8/layout/cycle2"/>
    <dgm:cxn modelId="{EA54244E-5BF7-4D14-B94E-F4E4232707D4}" type="presOf" srcId="{B8EAF22C-3F23-8743-B453-21581D02D670}" destId="{B6F5F500-41E4-4940-B9A4-FF61C2D9414E}" srcOrd="0" destOrd="0" presId="urn:microsoft.com/office/officeart/2005/8/layout/cycle2"/>
    <dgm:cxn modelId="{3D554A85-12D1-7643-BCA1-4A7598ED47C5}" srcId="{3059BCA2-06A5-E344-93B6-C814910AEBDA}" destId="{0E5455FA-5793-2748-A76C-47ABC6201021}" srcOrd="1" destOrd="0" parTransId="{0E19DE9A-4310-2740-B5A1-27C4FFFD64FC}" sibTransId="{FF36FC08-913B-164A-8172-3590023CB386}"/>
    <dgm:cxn modelId="{14BB7A93-FD1F-4CCB-9BD6-E04BBB68EFA5}" type="presOf" srcId="{C7273B2F-5277-0847-B476-CF93137EEA6B}" destId="{20AC3F79-5A53-C648-90EE-4C8FF8F5C6FA}" srcOrd="0" destOrd="0" presId="urn:microsoft.com/office/officeart/2005/8/layout/cycle2"/>
    <dgm:cxn modelId="{2A15D093-419E-44C9-A3D8-3217AFB2AF96}" type="presOf" srcId="{3059BCA2-06A5-E344-93B6-C814910AEBDA}" destId="{25462803-D035-F944-9867-43540160C895}" srcOrd="0" destOrd="0" presId="urn:microsoft.com/office/officeart/2005/8/layout/cycle2"/>
    <dgm:cxn modelId="{DBFB9DA0-8BF5-4B20-A8C3-40A66C9067EE}" type="presOf" srcId="{5FDA15FA-1651-9943-BC87-4DCB973E42AE}" destId="{316A2A17-DCD8-6D48-9B71-CF0A77D159DA}" srcOrd="1" destOrd="0" presId="urn:microsoft.com/office/officeart/2005/8/layout/cycle2"/>
    <dgm:cxn modelId="{020EBEA6-6079-7744-AF09-BC70B5AAC0E1}" srcId="{3059BCA2-06A5-E344-93B6-C814910AEBDA}" destId="{B8EAF22C-3F23-8743-B453-21581D02D670}" srcOrd="0" destOrd="0" parTransId="{D851DAC8-8148-C04F-8102-C19291D36682}" sibTransId="{5FDA15FA-1651-9943-BC87-4DCB973E42AE}"/>
    <dgm:cxn modelId="{DD21B1BA-707E-5D45-81CD-E119764AB24C}" srcId="{3059BCA2-06A5-E344-93B6-C814910AEBDA}" destId="{7A9EF944-0706-CB4E-8C46-67E2FB7B6037}" srcOrd="3" destOrd="0" parTransId="{03EBEE1F-E877-6D42-BBA0-6CA98A1872A1}" sibTransId="{29B68696-45A9-DD42-AEAE-24550D40F031}"/>
    <dgm:cxn modelId="{F20A1EFB-AEBF-4659-85D4-C6C146F7016A}" type="presOf" srcId="{29B68696-45A9-DD42-AEAE-24550D40F031}" destId="{98080F1E-DDE6-3340-BAFD-D82E05B28763}" srcOrd="1" destOrd="0" presId="urn:microsoft.com/office/officeart/2005/8/layout/cycle2"/>
    <dgm:cxn modelId="{BBB6D8FC-52D9-420B-9AA7-AE9D970C5379}" type="presOf" srcId="{FF36FC08-913B-164A-8172-3590023CB386}" destId="{2A8AB1C9-9130-864E-92F7-3EF02D9F33FA}" srcOrd="0" destOrd="0" presId="urn:microsoft.com/office/officeart/2005/8/layout/cycle2"/>
    <dgm:cxn modelId="{DFD0A9FE-3ED3-47F8-8D4B-A671B4335596}" type="presOf" srcId="{FF36FC08-913B-164A-8172-3590023CB386}" destId="{A7B01247-0940-DE4C-A812-99908581B0F2}" srcOrd="1" destOrd="0" presId="urn:microsoft.com/office/officeart/2005/8/layout/cycle2"/>
    <dgm:cxn modelId="{799DF958-7223-4038-B279-A90B5BC80AC1}" type="presParOf" srcId="{25462803-D035-F944-9867-43540160C895}" destId="{B6F5F500-41E4-4940-B9A4-FF61C2D9414E}" srcOrd="0" destOrd="0" presId="urn:microsoft.com/office/officeart/2005/8/layout/cycle2"/>
    <dgm:cxn modelId="{BA01B9FE-857C-49A5-8FAC-7E80932ECBC5}" type="presParOf" srcId="{25462803-D035-F944-9867-43540160C895}" destId="{8E1D5251-412D-8148-BC2E-9DBA798FA7EC}" srcOrd="1" destOrd="0" presId="urn:microsoft.com/office/officeart/2005/8/layout/cycle2"/>
    <dgm:cxn modelId="{458667D8-4515-4FE3-8F84-561C11D4223F}" type="presParOf" srcId="{8E1D5251-412D-8148-BC2E-9DBA798FA7EC}" destId="{316A2A17-DCD8-6D48-9B71-CF0A77D159DA}" srcOrd="0" destOrd="0" presId="urn:microsoft.com/office/officeart/2005/8/layout/cycle2"/>
    <dgm:cxn modelId="{9BE93326-EB80-4CBF-BD20-B16EA69C0330}" type="presParOf" srcId="{25462803-D035-F944-9867-43540160C895}" destId="{0D24FEA9-9D33-A04B-A21B-6A4C6EAD816C}" srcOrd="2" destOrd="0" presId="urn:microsoft.com/office/officeart/2005/8/layout/cycle2"/>
    <dgm:cxn modelId="{DBEBF6CC-A6E1-4F54-9F5E-A2B50BBF8320}" type="presParOf" srcId="{25462803-D035-F944-9867-43540160C895}" destId="{2A8AB1C9-9130-864E-92F7-3EF02D9F33FA}" srcOrd="3" destOrd="0" presId="urn:microsoft.com/office/officeart/2005/8/layout/cycle2"/>
    <dgm:cxn modelId="{4E3C66E7-2E3E-4E6B-9AD8-649A182CEBB9}" type="presParOf" srcId="{2A8AB1C9-9130-864E-92F7-3EF02D9F33FA}" destId="{A7B01247-0940-DE4C-A812-99908581B0F2}" srcOrd="0" destOrd="0" presId="urn:microsoft.com/office/officeart/2005/8/layout/cycle2"/>
    <dgm:cxn modelId="{E775085F-26D9-4EEB-AA64-8080C22D4285}" type="presParOf" srcId="{25462803-D035-F944-9867-43540160C895}" destId="{2BCBEBD0-A60D-8D41-B6F1-CBCA56867A82}" srcOrd="4" destOrd="0" presId="urn:microsoft.com/office/officeart/2005/8/layout/cycle2"/>
    <dgm:cxn modelId="{0FEFAC14-BBD4-4B54-9407-F04641A22636}" type="presParOf" srcId="{25462803-D035-F944-9867-43540160C895}" destId="{D9999E11-A741-F548-9498-732F6B13C29B}" srcOrd="5" destOrd="0" presId="urn:microsoft.com/office/officeart/2005/8/layout/cycle2"/>
    <dgm:cxn modelId="{E646AA5E-3D82-49A1-95AC-70A3716A9278}" type="presParOf" srcId="{D9999E11-A741-F548-9498-732F6B13C29B}" destId="{F0AF218D-F46E-7440-8AB1-AFC4B1C4723E}" srcOrd="0" destOrd="0" presId="urn:microsoft.com/office/officeart/2005/8/layout/cycle2"/>
    <dgm:cxn modelId="{E0EBAAFD-E9FF-4664-BFEB-D0B04B1A822B}" type="presParOf" srcId="{25462803-D035-F944-9867-43540160C895}" destId="{6C48A79C-9993-4744-9ADD-DBF05FA01483}" srcOrd="6" destOrd="0" presId="urn:microsoft.com/office/officeart/2005/8/layout/cycle2"/>
    <dgm:cxn modelId="{37A4363C-7DF2-4927-8767-9E77F56E5FA4}" type="presParOf" srcId="{25462803-D035-F944-9867-43540160C895}" destId="{723990E0-6A63-454C-8DA4-41BBCBDF5664}" srcOrd="7" destOrd="0" presId="urn:microsoft.com/office/officeart/2005/8/layout/cycle2"/>
    <dgm:cxn modelId="{0AC15AA1-10F3-48EC-AFC1-2E71F51338AA}" type="presParOf" srcId="{723990E0-6A63-454C-8DA4-41BBCBDF5664}" destId="{98080F1E-DDE6-3340-BAFD-D82E05B28763}" srcOrd="0" destOrd="0" presId="urn:microsoft.com/office/officeart/2005/8/layout/cycle2"/>
    <dgm:cxn modelId="{8E0D8493-5858-4D92-AF58-BFB87A2BCE3D}" type="presParOf" srcId="{25462803-D035-F944-9867-43540160C895}" destId="{45D531D3-141B-F741-B370-590FB6C663A8}" srcOrd="8" destOrd="0" presId="urn:microsoft.com/office/officeart/2005/8/layout/cycle2"/>
    <dgm:cxn modelId="{C9F74AEE-4E79-4E2E-BD8A-787FDDBD3242}" type="presParOf" srcId="{25462803-D035-F944-9867-43540160C895}" destId="{20AC3F79-5A53-C648-90EE-4C8FF8F5C6FA}" srcOrd="9" destOrd="0" presId="urn:microsoft.com/office/officeart/2005/8/layout/cycle2"/>
    <dgm:cxn modelId="{3AF0CFA5-2733-4C18-A983-29977C12C987}" type="presParOf" srcId="{20AC3F79-5A53-C648-90EE-4C8FF8F5C6FA}" destId="{D26F8B07-8992-FE43-9725-D37F6BCB3421}"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59BCA2-06A5-E344-93B6-C814910AEBDA}"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B8EAF22C-3F23-8743-B453-21581D02D670}">
      <dgm:prSet phldrT="[Text]" custT="1"/>
      <dgm:spPr>
        <a:solidFill>
          <a:srgbClr val="EF6820"/>
        </a:solidFill>
        <a:effectLst>
          <a:outerShdw blurRad="50800" dist="38100" dir="2700000" algn="tl" rotWithShape="0">
            <a:prstClr val="black">
              <a:alpha val="40000"/>
            </a:prstClr>
          </a:outerShdw>
        </a:effectLst>
      </dgm:spPr>
      <dgm:t>
        <a:bodyPr/>
        <a:lstStyle/>
        <a:p>
          <a:r>
            <a:rPr lang="en-US" sz="2000" b="1" dirty="0" err="1">
              <a:solidFill>
                <a:srgbClr val="000000"/>
              </a:solidFill>
            </a:rPr>
            <a:t>Analyse</a:t>
          </a:r>
          <a:endParaRPr lang="en-US" sz="1800" b="1" dirty="0">
            <a:solidFill>
              <a:srgbClr val="000000"/>
            </a:solidFill>
          </a:endParaRPr>
        </a:p>
        <a:p>
          <a:r>
            <a:rPr lang="en-US" sz="1400" dirty="0">
              <a:solidFill>
                <a:schemeClr val="bg1"/>
              </a:solidFill>
            </a:rPr>
            <a:t>Identify learning needs</a:t>
          </a:r>
          <a:endParaRPr lang="en-US" sz="2000" dirty="0">
            <a:solidFill>
              <a:schemeClr val="bg1"/>
            </a:solidFill>
          </a:endParaRPr>
        </a:p>
      </dgm:t>
    </dgm:pt>
    <dgm:pt modelId="{D851DAC8-8148-C04F-8102-C19291D36682}" type="parTrans" cxnId="{020EBEA6-6079-7744-AF09-BC70B5AAC0E1}">
      <dgm:prSet/>
      <dgm:spPr/>
      <dgm:t>
        <a:bodyPr/>
        <a:lstStyle/>
        <a:p>
          <a:endParaRPr lang="en-US"/>
        </a:p>
      </dgm:t>
    </dgm:pt>
    <dgm:pt modelId="{5FDA15FA-1651-9943-BC87-4DCB973E42AE}" type="sibTrans" cxnId="{020EBEA6-6079-7744-AF09-BC70B5AAC0E1}">
      <dgm:prSet/>
      <dgm:spPr>
        <a:solidFill>
          <a:srgbClr val="EF6820"/>
        </a:solidFill>
        <a:effectLst>
          <a:outerShdw blurRad="50800" dist="38100" dir="2700000" algn="tl" rotWithShape="0">
            <a:prstClr val="black">
              <a:alpha val="40000"/>
            </a:prstClr>
          </a:outerShdw>
        </a:effectLst>
      </dgm:spPr>
      <dgm:t>
        <a:bodyPr/>
        <a:lstStyle/>
        <a:p>
          <a:endParaRPr lang="en-US"/>
        </a:p>
      </dgm:t>
    </dgm:pt>
    <dgm:pt modelId="{0E5455FA-5793-2748-A76C-47ABC6201021}">
      <dgm:prSet phldrT="[Text]" custT="1"/>
      <dgm:spPr>
        <a:solidFill>
          <a:srgbClr val="9FAA00">
            <a:alpha val="30000"/>
          </a:srgbClr>
        </a:solidFill>
      </dgm:spPr>
      <dgm:t>
        <a:bodyPr/>
        <a:lstStyle/>
        <a:p>
          <a:r>
            <a:rPr lang="en-US" sz="2000" b="1" dirty="0">
              <a:solidFill>
                <a:schemeClr val="tx1"/>
              </a:solidFill>
            </a:rPr>
            <a:t>Design</a:t>
          </a:r>
          <a:endParaRPr lang="en-US" sz="1800" b="1" dirty="0">
            <a:solidFill>
              <a:schemeClr val="tx1"/>
            </a:solidFill>
          </a:endParaRPr>
        </a:p>
        <a:p>
          <a:r>
            <a:rPr lang="en-US" sz="1400" dirty="0">
              <a:solidFill>
                <a:schemeClr val="bg1"/>
              </a:solidFill>
            </a:rPr>
            <a:t>Determine learning approaches</a:t>
          </a:r>
        </a:p>
      </dgm:t>
    </dgm:pt>
    <dgm:pt modelId="{0E19DE9A-4310-2740-B5A1-27C4FFFD64FC}" type="parTrans" cxnId="{3D554A85-12D1-7643-BCA1-4A7598ED47C5}">
      <dgm:prSet/>
      <dgm:spPr/>
      <dgm:t>
        <a:bodyPr/>
        <a:lstStyle/>
        <a:p>
          <a:endParaRPr lang="en-US"/>
        </a:p>
      </dgm:t>
    </dgm:pt>
    <dgm:pt modelId="{FF36FC08-913B-164A-8172-3590023CB386}" type="sibTrans" cxnId="{3D554A85-12D1-7643-BCA1-4A7598ED47C5}">
      <dgm:prSet/>
      <dgm:spPr>
        <a:solidFill>
          <a:srgbClr val="9FAA00">
            <a:alpha val="30000"/>
          </a:srgbClr>
        </a:solidFill>
      </dgm:spPr>
      <dgm:t>
        <a:bodyPr/>
        <a:lstStyle/>
        <a:p>
          <a:endParaRPr lang="en-US"/>
        </a:p>
      </dgm:t>
    </dgm:pt>
    <dgm:pt modelId="{7A9EF944-0706-CB4E-8C46-67E2FB7B6037}">
      <dgm:prSet phldrT="[Text]" custT="1"/>
      <dgm:spPr>
        <a:solidFill>
          <a:srgbClr val="00AFAD">
            <a:alpha val="30000"/>
          </a:srgbClr>
        </a:solidFill>
      </dgm:spPr>
      <dgm:t>
        <a:bodyPr/>
        <a:lstStyle/>
        <a:p>
          <a:r>
            <a:rPr lang="en-US" sz="1800" b="1" dirty="0">
              <a:solidFill>
                <a:srgbClr val="000000"/>
              </a:solidFill>
            </a:rPr>
            <a:t>Implement</a:t>
          </a:r>
        </a:p>
        <a:p>
          <a:r>
            <a:rPr lang="en-US" sz="1400" dirty="0"/>
            <a:t>Deliver learning</a:t>
          </a:r>
        </a:p>
      </dgm:t>
    </dgm:pt>
    <dgm:pt modelId="{03EBEE1F-E877-6D42-BBA0-6CA98A1872A1}" type="parTrans" cxnId="{DD21B1BA-707E-5D45-81CD-E119764AB24C}">
      <dgm:prSet/>
      <dgm:spPr/>
      <dgm:t>
        <a:bodyPr/>
        <a:lstStyle/>
        <a:p>
          <a:endParaRPr lang="en-US"/>
        </a:p>
      </dgm:t>
    </dgm:pt>
    <dgm:pt modelId="{29B68696-45A9-DD42-AEAE-24550D40F031}" type="sibTrans" cxnId="{DD21B1BA-707E-5D45-81CD-E119764AB24C}">
      <dgm:prSet/>
      <dgm:spPr>
        <a:solidFill>
          <a:srgbClr val="00AFAD">
            <a:alpha val="30000"/>
          </a:srgbClr>
        </a:solidFill>
      </dgm:spPr>
      <dgm:t>
        <a:bodyPr/>
        <a:lstStyle/>
        <a:p>
          <a:endParaRPr lang="en-US"/>
        </a:p>
      </dgm:t>
    </dgm:pt>
    <dgm:pt modelId="{0AAAB589-CE31-3345-94A4-DE727CFCAD46}">
      <dgm:prSet phldrT="[Text]" custT="1"/>
      <dgm:spPr>
        <a:solidFill>
          <a:srgbClr val="00B1EA">
            <a:alpha val="30000"/>
          </a:srgbClr>
        </a:solidFill>
      </dgm:spPr>
      <dgm:t>
        <a:bodyPr/>
        <a:lstStyle/>
        <a:p>
          <a:r>
            <a:rPr lang="en-US" sz="2000" b="1" dirty="0">
              <a:solidFill>
                <a:srgbClr val="000000"/>
              </a:solidFill>
            </a:rPr>
            <a:t>Evaluate</a:t>
          </a:r>
          <a:endParaRPr lang="en-US" sz="1800" b="1" dirty="0">
            <a:solidFill>
              <a:srgbClr val="000000"/>
            </a:solidFill>
          </a:endParaRPr>
        </a:p>
        <a:p>
          <a:r>
            <a:rPr lang="en-US" sz="1400" dirty="0"/>
            <a:t>Measure effectiveness</a:t>
          </a:r>
        </a:p>
      </dgm:t>
    </dgm:pt>
    <dgm:pt modelId="{23C74963-AD58-3545-B7C9-1CFBA34BF8A1}" type="parTrans" cxnId="{5AD61B6C-8CB2-F140-96BB-8CFBF8235247}">
      <dgm:prSet/>
      <dgm:spPr/>
      <dgm:t>
        <a:bodyPr/>
        <a:lstStyle/>
        <a:p>
          <a:endParaRPr lang="en-US"/>
        </a:p>
      </dgm:t>
    </dgm:pt>
    <dgm:pt modelId="{C7273B2F-5277-0847-B476-CF93137EEA6B}" type="sibTrans" cxnId="{5AD61B6C-8CB2-F140-96BB-8CFBF8235247}">
      <dgm:prSet/>
      <dgm:spPr>
        <a:solidFill>
          <a:srgbClr val="00B1EA">
            <a:alpha val="30000"/>
          </a:srgbClr>
        </a:solidFill>
      </dgm:spPr>
      <dgm:t>
        <a:bodyPr/>
        <a:lstStyle/>
        <a:p>
          <a:endParaRPr lang="en-US"/>
        </a:p>
      </dgm:t>
    </dgm:pt>
    <dgm:pt modelId="{DB44B26A-71FC-2147-846E-3CC1D83FF54C}">
      <dgm:prSet phldrT="[Text]" custT="1"/>
      <dgm:spPr>
        <a:solidFill>
          <a:srgbClr val="5C705E">
            <a:alpha val="30000"/>
          </a:srgbClr>
        </a:solidFill>
      </dgm:spPr>
      <dgm:t>
        <a:bodyPr/>
        <a:lstStyle/>
        <a:p>
          <a:r>
            <a:rPr lang="en-US" sz="2000" b="1" dirty="0">
              <a:solidFill>
                <a:srgbClr val="000000"/>
              </a:solidFill>
            </a:rPr>
            <a:t>Develop</a:t>
          </a:r>
          <a:endParaRPr lang="en-US" sz="1800" b="1" dirty="0">
            <a:solidFill>
              <a:srgbClr val="000000"/>
            </a:solidFill>
          </a:endParaRPr>
        </a:p>
        <a:p>
          <a:r>
            <a:rPr lang="en-US" sz="1400" dirty="0"/>
            <a:t>Create materials</a:t>
          </a:r>
        </a:p>
      </dgm:t>
    </dgm:pt>
    <dgm:pt modelId="{B3AFE296-F799-0340-8CC3-DD06365942BE}" type="parTrans" cxnId="{F982B918-8CE3-134D-AFC3-04C2F7CE457C}">
      <dgm:prSet/>
      <dgm:spPr/>
      <dgm:t>
        <a:bodyPr/>
        <a:lstStyle/>
        <a:p>
          <a:endParaRPr lang="en-US"/>
        </a:p>
      </dgm:t>
    </dgm:pt>
    <dgm:pt modelId="{822CDE79-7EB3-A143-9C1F-A94DD9A346B3}" type="sibTrans" cxnId="{F982B918-8CE3-134D-AFC3-04C2F7CE457C}">
      <dgm:prSet/>
      <dgm:spPr>
        <a:solidFill>
          <a:srgbClr val="5C705E">
            <a:alpha val="30000"/>
          </a:srgbClr>
        </a:solidFill>
      </dgm:spPr>
      <dgm:t>
        <a:bodyPr/>
        <a:lstStyle/>
        <a:p>
          <a:endParaRPr lang="en-US"/>
        </a:p>
      </dgm:t>
    </dgm:pt>
    <dgm:pt modelId="{25462803-D035-F944-9867-43540160C895}" type="pres">
      <dgm:prSet presAssocID="{3059BCA2-06A5-E344-93B6-C814910AEBDA}" presName="cycle" presStyleCnt="0">
        <dgm:presLayoutVars>
          <dgm:dir/>
          <dgm:resizeHandles val="exact"/>
        </dgm:presLayoutVars>
      </dgm:prSet>
      <dgm:spPr/>
    </dgm:pt>
    <dgm:pt modelId="{B6F5F500-41E4-4940-B9A4-FF61C2D9414E}" type="pres">
      <dgm:prSet presAssocID="{B8EAF22C-3F23-8743-B453-21581D02D670}" presName="node" presStyleLbl="node1" presStyleIdx="0" presStyleCnt="5">
        <dgm:presLayoutVars>
          <dgm:bulletEnabled val="1"/>
        </dgm:presLayoutVars>
      </dgm:prSet>
      <dgm:spPr/>
    </dgm:pt>
    <dgm:pt modelId="{8E1D5251-412D-8148-BC2E-9DBA798FA7EC}" type="pres">
      <dgm:prSet presAssocID="{5FDA15FA-1651-9943-BC87-4DCB973E42AE}" presName="sibTrans" presStyleLbl="sibTrans2D1" presStyleIdx="0" presStyleCnt="5"/>
      <dgm:spPr/>
    </dgm:pt>
    <dgm:pt modelId="{316A2A17-DCD8-6D48-9B71-CF0A77D159DA}" type="pres">
      <dgm:prSet presAssocID="{5FDA15FA-1651-9943-BC87-4DCB973E42AE}" presName="connectorText" presStyleLbl="sibTrans2D1" presStyleIdx="0" presStyleCnt="5"/>
      <dgm:spPr/>
    </dgm:pt>
    <dgm:pt modelId="{0D24FEA9-9D33-A04B-A21B-6A4C6EAD816C}" type="pres">
      <dgm:prSet presAssocID="{0E5455FA-5793-2748-A76C-47ABC6201021}" presName="node" presStyleLbl="node1" presStyleIdx="1" presStyleCnt="5">
        <dgm:presLayoutVars>
          <dgm:bulletEnabled val="1"/>
        </dgm:presLayoutVars>
      </dgm:prSet>
      <dgm:spPr/>
    </dgm:pt>
    <dgm:pt modelId="{2A8AB1C9-9130-864E-92F7-3EF02D9F33FA}" type="pres">
      <dgm:prSet presAssocID="{FF36FC08-913B-164A-8172-3590023CB386}" presName="sibTrans" presStyleLbl="sibTrans2D1" presStyleIdx="1" presStyleCnt="5"/>
      <dgm:spPr/>
    </dgm:pt>
    <dgm:pt modelId="{A7B01247-0940-DE4C-A812-99908581B0F2}" type="pres">
      <dgm:prSet presAssocID="{FF36FC08-913B-164A-8172-3590023CB386}" presName="connectorText" presStyleLbl="sibTrans2D1" presStyleIdx="1" presStyleCnt="5"/>
      <dgm:spPr/>
    </dgm:pt>
    <dgm:pt modelId="{2BCBEBD0-A60D-8D41-B6F1-CBCA56867A82}" type="pres">
      <dgm:prSet presAssocID="{DB44B26A-71FC-2147-846E-3CC1D83FF54C}" presName="node" presStyleLbl="node1" presStyleIdx="2" presStyleCnt="5">
        <dgm:presLayoutVars>
          <dgm:bulletEnabled val="1"/>
        </dgm:presLayoutVars>
      </dgm:prSet>
      <dgm:spPr/>
    </dgm:pt>
    <dgm:pt modelId="{D9999E11-A741-F548-9498-732F6B13C29B}" type="pres">
      <dgm:prSet presAssocID="{822CDE79-7EB3-A143-9C1F-A94DD9A346B3}" presName="sibTrans" presStyleLbl="sibTrans2D1" presStyleIdx="2" presStyleCnt="5"/>
      <dgm:spPr/>
    </dgm:pt>
    <dgm:pt modelId="{F0AF218D-F46E-7440-8AB1-AFC4B1C4723E}" type="pres">
      <dgm:prSet presAssocID="{822CDE79-7EB3-A143-9C1F-A94DD9A346B3}" presName="connectorText" presStyleLbl="sibTrans2D1" presStyleIdx="2" presStyleCnt="5"/>
      <dgm:spPr/>
    </dgm:pt>
    <dgm:pt modelId="{6C48A79C-9993-4744-9ADD-DBF05FA01483}" type="pres">
      <dgm:prSet presAssocID="{7A9EF944-0706-CB4E-8C46-67E2FB7B6037}" presName="node" presStyleLbl="node1" presStyleIdx="3" presStyleCnt="5">
        <dgm:presLayoutVars>
          <dgm:bulletEnabled val="1"/>
        </dgm:presLayoutVars>
      </dgm:prSet>
      <dgm:spPr/>
    </dgm:pt>
    <dgm:pt modelId="{723990E0-6A63-454C-8DA4-41BBCBDF5664}" type="pres">
      <dgm:prSet presAssocID="{29B68696-45A9-DD42-AEAE-24550D40F031}" presName="sibTrans" presStyleLbl="sibTrans2D1" presStyleIdx="3" presStyleCnt="5"/>
      <dgm:spPr/>
    </dgm:pt>
    <dgm:pt modelId="{98080F1E-DDE6-3340-BAFD-D82E05B28763}" type="pres">
      <dgm:prSet presAssocID="{29B68696-45A9-DD42-AEAE-24550D40F031}" presName="connectorText" presStyleLbl="sibTrans2D1" presStyleIdx="3" presStyleCnt="5"/>
      <dgm:spPr/>
    </dgm:pt>
    <dgm:pt modelId="{45D531D3-141B-F741-B370-590FB6C663A8}" type="pres">
      <dgm:prSet presAssocID="{0AAAB589-CE31-3345-94A4-DE727CFCAD46}" presName="node" presStyleLbl="node1" presStyleIdx="4" presStyleCnt="5">
        <dgm:presLayoutVars>
          <dgm:bulletEnabled val="1"/>
        </dgm:presLayoutVars>
      </dgm:prSet>
      <dgm:spPr/>
    </dgm:pt>
    <dgm:pt modelId="{20AC3F79-5A53-C648-90EE-4C8FF8F5C6FA}" type="pres">
      <dgm:prSet presAssocID="{C7273B2F-5277-0847-B476-CF93137EEA6B}" presName="sibTrans" presStyleLbl="sibTrans2D1" presStyleIdx="4" presStyleCnt="5"/>
      <dgm:spPr/>
    </dgm:pt>
    <dgm:pt modelId="{D26F8B07-8992-FE43-9725-D37F6BCB3421}" type="pres">
      <dgm:prSet presAssocID="{C7273B2F-5277-0847-B476-CF93137EEA6B}" presName="connectorText" presStyleLbl="sibTrans2D1" presStyleIdx="4" presStyleCnt="5"/>
      <dgm:spPr/>
    </dgm:pt>
  </dgm:ptLst>
  <dgm:cxnLst>
    <dgm:cxn modelId="{297AD301-101D-457E-BBC4-AC84D9B6237D}" type="presOf" srcId="{C7273B2F-5277-0847-B476-CF93137EEA6B}" destId="{D26F8B07-8992-FE43-9725-D37F6BCB3421}" srcOrd="1" destOrd="0" presId="urn:microsoft.com/office/officeart/2005/8/layout/cycle2"/>
    <dgm:cxn modelId="{4B5CF216-E915-403E-A629-4FBF47424AD9}" type="presOf" srcId="{FF36FC08-913B-164A-8172-3590023CB386}" destId="{A7B01247-0940-DE4C-A812-99908581B0F2}" srcOrd="1" destOrd="0" presId="urn:microsoft.com/office/officeart/2005/8/layout/cycle2"/>
    <dgm:cxn modelId="{F982B918-8CE3-134D-AFC3-04C2F7CE457C}" srcId="{3059BCA2-06A5-E344-93B6-C814910AEBDA}" destId="{DB44B26A-71FC-2147-846E-3CC1D83FF54C}" srcOrd="2" destOrd="0" parTransId="{B3AFE296-F799-0340-8CC3-DD06365942BE}" sibTransId="{822CDE79-7EB3-A143-9C1F-A94DD9A346B3}"/>
    <dgm:cxn modelId="{1BDBF72B-9A07-466B-9C75-E2F4058558DC}" type="presOf" srcId="{822CDE79-7EB3-A143-9C1F-A94DD9A346B3}" destId="{F0AF218D-F46E-7440-8AB1-AFC4B1C4723E}" srcOrd="1" destOrd="0" presId="urn:microsoft.com/office/officeart/2005/8/layout/cycle2"/>
    <dgm:cxn modelId="{4464B160-A756-437C-BB2B-D50E38A5FFED}" type="presOf" srcId="{29B68696-45A9-DD42-AEAE-24550D40F031}" destId="{723990E0-6A63-454C-8DA4-41BBCBDF5664}" srcOrd="0" destOrd="0" presId="urn:microsoft.com/office/officeart/2005/8/layout/cycle2"/>
    <dgm:cxn modelId="{5AD61B6C-8CB2-F140-96BB-8CFBF8235247}" srcId="{3059BCA2-06A5-E344-93B6-C814910AEBDA}" destId="{0AAAB589-CE31-3345-94A4-DE727CFCAD46}" srcOrd="4" destOrd="0" parTransId="{23C74963-AD58-3545-B7C9-1CFBA34BF8A1}" sibTransId="{C7273B2F-5277-0847-B476-CF93137EEA6B}"/>
    <dgm:cxn modelId="{D0B5564E-31AE-4785-81A1-599D8C53B4DF}" type="presOf" srcId="{B8EAF22C-3F23-8743-B453-21581D02D670}" destId="{B6F5F500-41E4-4940-B9A4-FF61C2D9414E}" srcOrd="0" destOrd="0" presId="urn:microsoft.com/office/officeart/2005/8/layout/cycle2"/>
    <dgm:cxn modelId="{F5179D76-B098-4466-BC03-203ADAF754CF}" type="presOf" srcId="{7A9EF944-0706-CB4E-8C46-67E2FB7B6037}" destId="{6C48A79C-9993-4744-9ADD-DBF05FA01483}" srcOrd="0" destOrd="0" presId="urn:microsoft.com/office/officeart/2005/8/layout/cycle2"/>
    <dgm:cxn modelId="{3D554A85-12D1-7643-BCA1-4A7598ED47C5}" srcId="{3059BCA2-06A5-E344-93B6-C814910AEBDA}" destId="{0E5455FA-5793-2748-A76C-47ABC6201021}" srcOrd="1" destOrd="0" parTransId="{0E19DE9A-4310-2740-B5A1-27C4FFFD64FC}" sibTransId="{FF36FC08-913B-164A-8172-3590023CB386}"/>
    <dgm:cxn modelId="{020EBEA6-6079-7744-AF09-BC70B5AAC0E1}" srcId="{3059BCA2-06A5-E344-93B6-C814910AEBDA}" destId="{B8EAF22C-3F23-8743-B453-21581D02D670}" srcOrd="0" destOrd="0" parTransId="{D851DAC8-8148-C04F-8102-C19291D36682}" sibTransId="{5FDA15FA-1651-9943-BC87-4DCB973E42AE}"/>
    <dgm:cxn modelId="{DD21B1BA-707E-5D45-81CD-E119764AB24C}" srcId="{3059BCA2-06A5-E344-93B6-C814910AEBDA}" destId="{7A9EF944-0706-CB4E-8C46-67E2FB7B6037}" srcOrd="3" destOrd="0" parTransId="{03EBEE1F-E877-6D42-BBA0-6CA98A1872A1}" sibTransId="{29B68696-45A9-DD42-AEAE-24550D40F031}"/>
    <dgm:cxn modelId="{5B0CBAC1-907E-45F8-841E-8874CC44C593}" type="presOf" srcId="{C7273B2F-5277-0847-B476-CF93137EEA6B}" destId="{20AC3F79-5A53-C648-90EE-4C8FF8F5C6FA}" srcOrd="0" destOrd="0" presId="urn:microsoft.com/office/officeart/2005/8/layout/cycle2"/>
    <dgm:cxn modelId="{D6C5F9C5-1A9A-43D4-9D99-DE16B57AE4FD}" type="presOf" srcId="{822CDE79-7EB3-A143-9C1F-A94DD9A346B3}" destId="{D9999E11-A741-F548-9498-732F6B13C29B}" srcOrd="0" destOrd="0" presId="urn:microsoft.com/office/officeart/2005/8/layout/cycle2"/>
    <dgm:cxn modelId="{805ADFCD-23AF-4605-B346-0F710065D5ED}" type="presOf" srcId="{5FDA15FA-1651-9943-BC87-4DCB973E42AE}" destId="{316A2A17-DCD8-6D48-9B71-CF0A77D159DA}" srcOrd="1" destOrd="0" presId="urn:microsoft.com/office/officeart/2005/8/layout/cycle2"/>
    <dgm:cxn modelId="{2D0D84CF-A425-4FB2-B5A6-5356DADA47B1}" type="presOf" srcId="{DB44B26A-71FC-2147-846E-3CC1D83FF54C}" destId="{2BCBEBD0-A60D-8D41-B6F1-CBCA56867A82}" srcOrd="0" destOrd="0" presId="urn:microsoft.com/office/officeart/2005/8/layout/cycle2"/>
    <dgm:cxn modelId="{C1C4E4CF-A726-4A18-90D4-26C31E221113}" type="presOf" srcId="{5FDA15FA-1651-9943-BC87-4DCB973E42AE}" destId="{8E1D5251-412D-8148-BC2E-9DBA798FA7EC}" srcOrd="0" destOrd="0" presId="urn:microsoft.com/office/officeart/2005/8/layout/cycle2"/>
    <dgm:cxn modelId="{F44041D0-4153-4E4B-892D-7CF16576F848}" type="presOf" srcId="{0AAAB589-CE31-3345-94A4-DE727CFCAD46}" destId="{45D531D3-141B-F741-B370-590FB6C663A8}" srcOrd="0" destOrd="0" presId="urn:microsoft.com/office/officeart/2005/8/layout/cycle2"/>
    <dgm:cxn modelId="{36078CD7-E09C-4FD7-B272-8BB9626E40DA}" type="presOf" srcId="{29B68696-45A9-DD42-AEAE-24550D40F031}" destId="{98080F1E-DDE6-3340-BAFD-D82E05B28763}" srcOrd="1" destOrd="0" presId="urn:microsoft.com/office/officeart/2005/8/layout/cycle2"/>
    <dgm:cxn modelId="{8DBDABDA-3136-425B-A330-7BAC650E6EF5}" type="presOf" srcId="{0E5455FA-5793-2748-A76C-47ABC6201021}" destId="{0D24FEA9-9D33-A04B-A21B-6A4C6EAD816C}" srcOrd="0" destOrd="0" presId="urn:microsoft.com/office/officeart/2005/8/layout/cycle2"/>
    <dgm:cxn modelId="{576D5AF7-6858-40DF-9EEE-CBA1364C6FAC}" type="presOf" srcId="{FF36FC08-913B-164A-8172-3590023CB386}" destId="{2A8AB1C9-9130-864E-92F7-3EF02D9F33FA}" srcOrd="0" destOrd="0" presId="urn:microsoft.com/office/officeart/2005/8/layout/cycle2"/>
    <dgm:cxn modelId="{C9C36BFC-8A71-4604-B11F-EEF72BF018D5}" type="presOf" srcId="{3059BCA2-06A5-E344-93B6-C814910AEBDA}" destId="{25462803-D035-F944-9867-43540160C895}" srcOrd="0" destOrd="0" presId="urn:microsoft.com/office/officeart/2005/8/layout/cycle2"/>
    <dgm:cxn modelId="{B86101D9-3B3B-4213-8FD6-7C7CAF3B3947}" type="presParOf" srcId="{25462803-D035-F944-9867-43540160C895}" destId="{B6F5F500-41E4-4940-B9A4-FF61C2D9414E}" srcOrd="0" destOrd="0" presId="urn:microsoft.com/office/officeart/2005/8/layout/cycle2"/>
    <dgm:cxn modelId="{4BCAED1C-3F07-4C7C-828C-A9CF031F28FE}" type="presParOf" srcId="{25462803-D035-F944-9867-43540160C895}" destId="{8E1D5251-412D-8148-BC2E-9DBA798FA7EC}" srcOrd="1" destOrd="0" presId="urn:microsoft.com/office/officeart/2005/8/layout/cycle2"/>
    <dgm:cxn modelId="{A6CD3B51-47B9-4D87-972E-7E7266786C16}" type="presParOf" srcId="{8E1D5251-412D-8148-BC2E-9DBA798FA7EC}" destId="{316A2A17-DCD8-6D48-9B71-CF0A77D159DA}" srcOrd="0" destOrd="0" presId="urn:microsoft.com/office/officeart/2005/8/layout/cycle2"/>
    <dgm:cxn modelId="{AA267BF6-2486-4E16-8F9C-2032ABDCE684}" type="presParOf" srcId="{25462803-D035-F944-9867-43540160C895}" destId="{0D24FEA9-9D33-A04B-A21B-6A4C6EAD816C}" srcOrd="2" destOrd="0" presId="urn:microsoft.com/office/officeart/2005/8/layout/cycle2"/>
    <dgm:cxn modelId="{5D0C4951-CE9A-448F-B40F-E28463905672}" type="presParOf" srcId="{25462803-D035-F944-9867-43540160C895}" destId="{2A8AB1C9-9130-864E-92F7-3EF02D9F33FA}" srcOrd="3" destOrd="0" presId="urn:microsoft.com/office/officeart/2005/8/layout/cycle2"/>
    <dgm:cxn modelId="{18B06674-D7CF-4E64-83BF-4913AC18E719}" type="presParOf" srcId="{2A8AB1C9-9130-864E-92F7-3EF02D9F33FA}" destId="{A7B01247-0940-DE4C-A812-99908581B0F2}" srcOrd="0" destOrd="0" presId="urn:microsoft.com/office/officeart/2005/8/layout/cycle2"/>
    <dgm:cxn modelId="{577AD6BA-9744-44E4-A44B-1FAF5325E313}" type="presParOf" srcId="{25462803-D035-F944-9867-43540160C895}" destId="{2BCBEBD0-A60D-8D41-B6F1-CBCA56867A82}" srcOrd="4" destOrd="0" presId="urn:microsoft.com/office/officeart/2005/8/layout/cycle2"/>
    <dgm:cxn modelId="{7DF2C814-4D9D-40D7-B4E4-243A42347E4F}" type="presParOf" srcId="{25462803-D035-F944-9867-43540160C895}" destId="{D9999E11-A741-F548-9498-732F6B13C29B}" srcOrd="5" destOrd="0" presId="urn:microsoft.com/office/officeart/2005/8/layout/cycle2"/>
    <dgm:cxn modelId="{3AB363E1-320B-4A60-B300-C47C3B9C53EC}" type="presParOf" srcId="{D9999E11-A741-F548-9498-732F6B13C29B}" destId="{F0AF218D-F46E-7440-8AB1-AFC4B1C4723E}" srcOrd="0" destOrd="0" presId="urn:microsoft.com/office/officeart/2005/8/layout/cycle2"/>
    <dgm:cxn modelId="{B97EDA4B-7E4C-42A8-AE4D-50E35EB6CA59}" type="presParOf" srcId="{25462803-D035-F944-9867-43540160C895}" destId="{6C48A79C-9993-4744-9ADD-DBF05FA01483}" srcOrd="6" destOrd="0" presId="urn:microsoft.com/office/officeart/2005/8/layout/cycle2"/>
    <dgm:cxn modelId="{FCF31BCB-90F4-4B2A-AF66-1E77E4766461}" type="presParOf" srcId="{25462803-D035-F944-9867-43540160C895}" destId="{723990E0-6A63-454C-8DA4-41BBCBDF5664}" srcOrd="7" destOrd="0" presId="urn:microsoft.com/office/officeart/2005/8/layout/cycle2"/>
    <dgm:cxn modelId="{6F724FB9-5070-48C8-9365-92187B1F6012}" type="presParOf" srcId="{723990E0-6A63-454C-8DA4-41BBCBDF5664}" destId="{98080F1E-DDE6-3340-BAFD-D82E05B28763}" srcOrd="0" destOrd="0" presId="urn:microsoft.com/office/officeart/2005/8/layout/cycle2"/>
    <dgm:cxn modelId="{6C4B39F2-4227-4E8D-8A02-7B300A48203A}" type="presParOf" srcId="{25462803-D035-F944-9867-43540160C895}" destId="{45D531D3-141B-F741-B370-590FB6C663A8}" srcOrd="8" destOrd="0" presId="urn:microsoft.com/office/officeart/2005/8/layout/cycle2"/>
    <dgm:cxn modelId="{0EBB9E11-3055-4792-8303-9C89F6B2D6B3}" type="presParOf" srcId="{25462803-D035-F944-9867-43540160C895}" destId="{20AC3F79-5A53-C648-90EE-4C8FF8F5C6FA}" srcOrd="9" destOrd="0" presId="urn:microsoft.com/office/officeart/2005/8/layout/cycle2"/>
    <dgm:cxn modelId="{61C4C6AD-52D7-4CBC-B3C5-87DC5F2B4978}" type="presParOf" srcId="{20AC3F79-5A53-C648-90EE-4C8FF8F5C6FA}" destId="{D26F8B07-8992-FE43-9725-D37F6BCB3421}"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59BCA2-06A5-E344-93B6-C814910AEBDA}"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B8EAF22C-3F23-8743-B453-21581D02D670}">
      <dgm:prSet phldrT="[Text]" custT="1"/>
      <dgm:spPr>
        <a:solidFill>
          <a:srgbClr val="EF6820">
            <a:alpha val="30000"/>
          </a:srgbClr>
        </a:solidFill>
      </dgm:spPr>
      <dgm:t>
        <a:bodyPr/>
        <a:lstStyle/>
        <a:p>
          <a:r>
            <a:rPr lang="en-US" sz="2000" b="1" dirty="0" err="1">
              <a:solidFill>
                <a:srgbClr val="000000"/>
              </a:solidFill>
            </a:rPr>
            <a:t>Analyse</a:t>
          </a:r>
          <a:endParaRPr lang="en-US" sz="1800" b="1" dirty="0">
            <a:solidFill>
              <a:srgbClr val="000000"/>
            </a:solidFill>
          </a:endParaRPr>
        </a:p>
        <a:p>
          <a:r>
            <a:rPr lang="en-US" sz="1400" dirty="0">
              <a:solidFill>
                <a:schemeClr val="bg1"/>
              </a:solidFill>
            </a:rPr>
            <a:t>Identify learning needs</a:t>
          </a:r>
          <a:endParaRPr lang="en-US" sz="2000" dirty="0">
            <a:solidFill>
              <a:schemeClr val="bg1"/>
            </a:solidFill>
          </a:endParaRPr>
        </a:p>
      </dgm:t>
    </dgm:pt>
    <dgm:pt modelId="{D851DAC8-8148-C04F-8102-C19291D36682}" type="parTrans" cxnId="{020EBEA6-6079-7744-AF09-BC70B5AAC0E1}">
      <dgm:prSet/>
      <dgm:spPr/>
      <dgm:t>
        <a:bodyPr/>
        <a:lstStyle/>
        <a:p>
          <a:endParaRPr lang="en-US"/>
        </a:p>
      </dgm:t>
    </dgm:pt>
    <dgm:pt modelId="{5FDA15FA-1651-9943-BC87-4DCB973E42AE}" type="sibTrans" cxnId="{020EBEA6-6079-7744-AF09-BC70B5AAC0E1}">
      <dgm:prSet/>
      <dgm:spPr>
        <a:solidFill>
          <a:srgbClr val="EF6820">
            <a:alpha val="30000"/>
          </a:srgbClr>
        </a:solidFill>
      </dgm:spPr>
      <dgm:t>
        <a:bodyPr/>
        <a:lstStyle/>
        <a:p>
          <a:endParaRPr lang="en-US"/>
        </a:p>
      </dgm:t>
    </dgm:pt>
    <dgm:pt modelId="{0E5455FA-5793-2748-A76C-47ABC6201021}">
      <dgm:prSet phldrT="[Text]" custT="1"/>
      <dgm:spPr>
        <a:solidFill>
          <a:srgbClr val="9FAA00"/>
        </a:solidFill>
        <a:effectLst>
          <a:outerShdw blurRad="50800" dist="38100" dir="2700000" algn="tl" rotWithShape="0">
            <a:prstClr val="black">
              <a:alpha val="40000"/>
            </a:prstClr>
          </a:outerShdw>
        </a:effectLst>
      </dgm:spPr>
      <dgm:t>
        <a:bodyPr/>
        <a:lstStyle/>
        <a:p>
          <a:r>
            <a:rPr lang="en-US" sz="2000" b="1" dirty="0">
              <a:solidFill>
                <a:schemeClr val="tx1"/>
              </a:solidFill>
            </a:rPr>
            <a:t>Design</a:t>
          </a:r>
          <a:endParaRPr lang="en-US" sz="1800" b="1" dirty="0">
            <a:solidFill>
              <a:schemeClr val="tx1"/>
            </a:solidFill>
          </a:endParaRPr>
        </a:p>
        <a:p>
          <a:r>
            <a:rPr lang="en-US" sz="1400" dirty="0">
              <a:solidFill>
                <a:schemeClr val="bg1"/>
              </a:solidFill>
            </a:rPr>
            <a:t>Determine learning approaches</a:t>
          </a:r>
        </a:p>
      </dgm:t>
    </dgm:pt>
    <dgm:pt modelId="{0E19DE9A-4310-2740-B5A1-27C4FFFD64FC}" type="parTrans" cxnId="{3D554A85-12D1-7643-BCA1-4A7598ED47C5}">
      <dgm:prSet/>
      <dgm:spPr/>
      <dgm:t>
        <a:bodyPr/>
        <a:lstStyle/>
        <a:p>
          <a:endParaRPr lang="en-US"/>
        </a:p>
      </dgm:t>
    </dgm:pt>
    <dgm:pt modelId="{FF36FC08-913B-164A-8172-3590023CB386}" type="sibTrans" cxnId="{3D554A85-12D1-7643-BCA1-4A7598ED47C5}">
      <dgm:prSet/>
      <dgm:spPr>
        <a:solidFill>
          <a:srgbClr val="9FAA00"/>
        </a:solidFill>
        <a:effectLst>
          <a:outerShdw blurRad="50800" dist="38100" dir="2700000" algn="tl" rotWithShape="0">
            <a:prstClr val="black">
              <a:alpha val="40000"/>
            </a:prstClr>
          </a:outerShdw>
        </a:effectLst>
      </dgm:spPr>
      <dgm:t>
        <a:bodyPr/>
        <a:lstStyle/>
        <a:p>
          <a:endParaRPr lang="en-US"/>
        </a:p>
      </dgm:t>
    </dgm:pt>
    <dgm:pt modelId="{7A9EF944-0706-CB4E-8C46-67E2FB7B6037}">
      <dgm:prSet phldrT="[Text]" custT="1"/>
      <dgm:spPr>
        <a:solidFill>
          <a:srgbClr val="00AFAD">
            <a:alpha val="30000"/>
          </a:srgbClr>
        </a:solidFill>
      </dgm:spPr>
      <dgm:t>
        <a:bodyPr/>
        <a:lstStyle/>
        <a:p>
          <a:r>
            <a:rPr lang="en-US" sz="1800" b="1" dirty="0">
              <a:solidFill>
                <a:srgbClr val="000000"/>
              </a:solidFill>
            </a:rPr>
            <a:t>Implement</a:t>
          </a:r>
        </a:p>
        <a:p>
          <a:r>
            <a:rPr lang="en-US" sz="1400" dirty="0"/>
            <a:t>Deliver learning</a:t>
          </a:r>
        </a:p>
      </dgm:t>
    </dgm:pt>
    <dgm:pt modelId="{03EBEE1F-E877-6D42-BBA0-6CA98A1872A1}" type="parTrans" cxnId="{DD21B1BA-707E-5D45-81CD-E119764AB24C}">
      <dgm:prSet/>
      <dgm:spPr/>
      <dgm:t>
        <a:bodyPr/>
        <a:lstStyle/>
        <a:p>
          <a:endParaRPr lang="en-US"/>
        </a:p>
      </dgm:t>
    </dgm:pt>
    <dgm:pt modelId="{29B68696-45A9-DD42-AEAE-24550D40F031}" type="sibTrans" cxnId="{DD21B1BA-707E-5D45-81CD-E119764AB24C}">
      <dgm:prSet/>
      <dgm:spPr>
        <a:solidFill>
          <a:srgbClr val="00AFAD">
            <a:alpha val="30000"/>
          </a:srgbClr>
        </a:solidFill>
      </dgm:spPr>
      <dgm:t>
        <a:bodyPr/>
        <a:lstStyle/>
        <a:p>
          <a:endParaRPr lang="en-US"/>
        </a:p>
      </dgm:t>
    </dgm:pt>
    <dgm:pt modelId="{0AAAB589-CE31-3345-94A4-DE727CFCAD46}">
      <dgm:prSet phldrT="[Text]" custT="1"/>
      <dgm:spPr>
        <a:solidFill>
          <a:srgbClr val="00B1EA">
            <a:alpha val="30000"/>
          </a:srgbClr>
        </a:solidFill>
      </dgm:spPr>
      <dgm:t>
        <a:bodyPr/>
        <a:lstStyle/>
        <a:p>
          <a:r>
            <a:rPr lang="en-US" sz="2000" b="1" dirty="0">
              <a:solidFill>
                <a:srgbClr val="000000"/>
              </a:solidFill>
            </a:rPr>
            <a:t>Evaluate</a:t>
          </a:r>
          <a:endParaRPr lang="en-US" sz="1800" b="1" dirty="0">
            <a:solidFill>
              <a:srgbClr val="000000"/>
            </a:solidFill>
          </a:endParaRPr>
        </a:p>
        <a:p>
          <a:r>
            <a:rPr lang="en-US" sz="1400" dirty="0"/>
            <a:t>Measure effectiveness</a:t>
          </a:r>
        </a:p>
      </dgm:t>
    </dgm:pt>
    <dgm:pt modelId="{23C74963-AD58-3545-B7C9-1CFBA34BF8A1}" type="parTrans" cxnId="{5AD61B6C-8CB2-F140-96BB-8CFBF8235247}">
      <dgm:prSet/>
      <dgm:spPr/>
      <dgm:t>
        <a:bodyPr/>
        <a:lstStyle/>
        <a:p>
          <a:endParaRPr lang="en-US"/>
        </a:p>
      </dgm:t>
    </dgm:pt>
    <dgm:pt modelId="{C7273B2F-5277-0847-B476-CF93137EEA6B}" type="sibTrans" cxnId="{5AD61B6C-8CB2-F140-96BB-8CFBF8235247}">
      <dgm:prSet/>
      <dgm:spPr>
        <a:solidFill>
          <a:srgbClr val="00B1EA">
            <a:alpha val="30000"/>
          </a:srgbClr>
        </a:solidFill>
      </dgm:spPr>
      <dgm:t>
        <a:bodyPr/>
        <a:lstStyle/>
        <a:p>
          <a:endParaRPr lang="en-US"/>
        </a:p>
      </dgm:t>
    </dgm:pt>
    <dgm:pt modelId="{DB44B26A-71FC-2147-846E-3CC1D83FF54C}">
      <dgm:prSet phldrT="[Text]" custT="1"/>
      <dgm:spPr>
        <a:solidFill>
          <a:srgbClr val="5C705E">
            <a:alpha val="30000"/>
          </a:srgbClr>
        </a:solidFill>
      </dgm:spPr>
      <dgm:t>
        <a:bodyPr/>
        <a:lstStyle/>
        <a:p>
          <a:r>
            <a:rPr lang="en-US" sz="2000" b="1" dirty="0">
              <a:solidFill>
                <a:srgbClr val="000000"/>
              </a:solidFill>
            </a:rPr>
            <a:t>Develop</a:t>
          </a:r>
          <a:endParaRPr lang="en-US" sz="1800" b="1" dirty="0">
            <a:solidFill>
              <a:srgbClr val="000000"/>
            </a:solidFill>
          </a:endParaRPr>
        </a:p>
        <a:p>
          <a:r>
            <a:rPr lang="en-US" sz="1400" dirty="0"/>
            <a:t>Create materials</a:t>
          </a:r>
        </a:p>
      </dgm:t>
    </dgm:pt>
    <dgm:pt modelId="{B3AFE296-F799-0340-8CC3-DD06365942BE}" type="parTrans" cxnId="{F982B918-8CE3-134D-AFC3-04C2F7CE457C}">
      <dgm:prSet/>
      <dgm:spPr/>
      <dgm:t>
        <a:bodyPr/>
        <a:lstStyle/>
        <a:p>
          <a:endParaRPr lang="en-US"/>
        </a:p>
      </dgm:t>
    </dgm:pt>
    <dgm:pt modelId="{822CDE79-7EB3-A143-9C1F-A94DD9A346B3}" type="sibTrans" cxnId="{F982B918-8CE3-134D-AFC3-04C2F7CE457C}">
      <dgm:prSet/>
      <dgm:spPr>
        <a:solidFill>
          <a:srgbClr val="5C705E">
            <a:alpha val="30000"/>
          </a:srgbClr>
        </a:solidFill>
      </dgm:spPr>
      <dgm:t>
        <a:bodyPr/>
        <a:lstStyle/>
        <a:p>
          <a:endParaRPr lang="en-US"/>
        </a:p>
      </dgm:t>
    </dgm:pt>
    <dgm:pt modelId="{25462803-D035-F944-9867-43540160C895}" type="pres">
      <dgm:prSet presAssocID="{3059BCA2-06A5-E344-93B6-C814910AEBDA}" presName="cycle" presStyleCnt="0">
        <dgm:presLayoutVars>
          <dgm:dir/>
          <dgm:resizeHandles val="exact"/>
        </dgm:presLayoutVars>
      </dgm:prSet>
      <dgm:spPr/>
    </dgm:pt>
    <dgm:pt modelId="{B6F5F500-41E4-4940-B9A4-FF61C2D9414E}" type="pres">
      <dgm:prSet presAssocID="{B8EAF22C-3F23-8743-B453-21581D02D670}" presName="node" presStyleLbl="node1" presStyleIdx="0" presStyleCnt="5">
        <dgm:presLayoutVars>
          <dgm:bulletEnabled val="1"/>
        </dgm:presLayoutVars>
      </dgm:prSet>
      <dgm:spPr/>
    </dgm:pt>
    <dgm:pt modelId="{8E1D5251-412D-8148-BC2E-9DBA798FA7EC}" type="pres">
      <dgm:prSet presAssocID="{5FDA15FA-1651-9943-BC87-4DCB973E42AE}" presName="sibTrans" presStyleLbl="sibTrans2D1" presStyleIdx="0" presStyleCnt="5"/>
      <dgm:spPr/>
    </dgm:pt>
    <dgm:pt modelId="{316A2A17-DCD8-6D48-9B71-CF0A77D159DA}" type="pres">
      <dgm:prSet presAssocID="{5FDA15FA-1651-9943-BC87-4DCB973E42AE}" presName="connectorText" presStyleLbl="sibTrans2D1" presStyleIdx="0" presStyleCnt="5"/>
      <dgm:spPr/>
    </dgm:pt>
    <dgm:pt modelId="{0D24FEA9-9D33-A04B-A21B-6A4C6EAD816C}" type="pres">
      <dgm:prSet presAssocID="{0E5455FA-5793-2748-A76C-47ABC6201021}" presName="node" presStyleLbl="node1" presStyleIdx="1" presStyleCnt="5">
        <dgm:presLayoutVars>
          <dgm:bulletEnabled val="1"/>
        </dgm:presLayoutVars>
      </dgm:prSet>
      <dgm:spPr/>
    </dgm:pt>
    <dgm:pt modelId="{2A8AB1C9-9130-864E-92F7-3EF02D9F33FA}" type="pres">
      <dgm:prSet presAssocID="{FF36FC08-913B-164A-8172-3590023CB386}" presName="sibTrans" presStyleLbl="sibTrans2D1" presStyleIdx="1" presStyleCnt="5"/>
      <dgm:spPr/>
    </dgm:pt>
    <dgm:pt modelId="{A7B01247-0940-DE4C-A812-99908581B0F2}" type="pres">
      <dgm:prSet presAssocID="{FF36FC08-913B-164A-8172-3590023CB386}" presName="connectorText" presStyleLbl="sibTrans2D1" presStyleIdx="1" presStyleCnt="5"/>
      <dgm:spPr/>
    </dgm:pt>
    <dgm:pt modelId="{2BCBEBD0-A60D-8D41-B6F1-CBCA56867A82}" type="pres">
      <dgm:prSet presAssocID="{DB44B26A-71FC-2147-846E-3CC1D83FF54C}" presName="node" presStyleLbl="node1" presStyleIdx="2" presStyleCnt="5">
        <dgm:presLayoutVars>
          <dgm:bulletEnabled val="1"/>
        </dgm:presLayoutVars>
      </dgm:prSet>
      <dgm:spPr/>
    </dgm:pt>
    <dgm:pt modelId="{D9999E11-A741-F548-9498-732F6B13C29B}" type="pres">
      <dgm:prSet presAssocID="{822CDE79-7EB3-A143-9C1F-A94DD9A346B3}" presName="sibTrans" presStyleLbl="sibTrans2D1" presStyleIdx="2" presStyleCnt="5"/>
      <dgm:spPr/>
    </dgm:pt>
    <dgm:pt modelId="{F0AF218D-F46E-7440-8AB1-AFC4B1C4723E}" type="pres">
      <dgm:prSet presAssocID="{822CDE79-7EB3-A143-9C1F-A94DD9A346B3}" presName="connectorText" presStyleLbl="sibTrans2D1" presStyleIdx="2" presStyleCnt="5"/>
      <dgm:spPr/>
    </dgm:pt>
    <dgm:pt modelId="{6C48A79C-9993-4744-9ADD-DBF05FA01483}" type="pres">
      <dgm:prSet presAssocID="{7A9EF944-0706-CB4E-8C46-67E2FB7B6037}" presName="node" presStyleLbl="node1" presStyleIdx="3" presStyleCnt="5">
        <dgm:presLayoutVars>
          <dgm:bulletEnabled val="1"/>
        </dgm:presLayoutVars>
      </dgm:prSet>
      <dgm:spPr/>
    </dgm:pt>
    <dgm:pt modelId="{723990E0-6A63-454C-8DA4-41BBCBDF5664}" type="pres">
      <dgm:prSet presAssocID="{29B68696-45A9-DD42-AEAE-24550D40F031}" presName="sibTrans" presStyleLbl="sibTrans2D1" presStyleIdx="3" presStyleCnt="5"/>
      <dgm:spPr/>
    </dgm:pt>
    <dgm:pt modelId="{98080F1E-DDE6-3340-BAFD-D82E05B28763}" type="pres">
      <dgm:prSet presAssocID="{29B68696-45A9-DD42-AEAE-24550D40F031}" presName="connectorText" presStyleLbl="sibTrans2D1" presStyleIdx="3" presStyleCnt="5"/>
      <dgm:spPr/>
    </dgm:pt>
    <dgm:pt modelId="{45D531D3-141B-F741-B370-590FB6C663A8}" type="pres">
      <dgm:prSet presAssocID="{0AAAB589-CE31-3345-94A4-DE727CFCAD46}" presName="node" presStyleLbl="node1" presStyleIdx="4" presStyleCnt="5">
        <dgm:presLayoutVars>
          <dgm:bulletEnabled val="1"/>
        </dgm:presLayoutVars>
      </dgm:prSet>
      <dgm:spPr/>
    </dgm:pt>
    <dgm:pt modelId="{20AC3F79-5A53-C648-90EE-4C8FF8F5C6FA}" type="pres">
      <dgm:prSet presAssocID="{C7273B2F-5277-0847-B476-CF93137EEA6B}" presName="sibTrans" presStyleLbl="sibTrans2D1" presStyleIdx="4" presStyleCnt="5"/>
      <dgm:spPr/>
    </dgm:pt>
    <dgm:pt modelId="{D26F8B07-8992-FE43-9725-D37F6BCB3421}" type="pres">
      <dgm:prSet presAssocID="{C7273B2F-5277-0847-B476-CF93137EEA6B}" presName="connectorText" presStyleLbl="sibTrans2D1" presStyleIdx="4" presStyleCnt="5"/>
      <dgm:spPr/>
    </dgm:pt>
  </dgm:ptLst>
  <dgm:cxnLst>
    <dgm:cxn modelId="{AA0C4904-539E-48A0-A3C0-03C6EFE18009}" type="presOf" srcId="{5FDA15FA-1651-9943-BC87-4DCB973E42AE}" destId="{316A2A17-DCD8-6D48-9B71-CF0A77D159DA}" srcOrd="1" destOrd="0" presId="urn:microsoft.com/office/officeart/2005/8/layout/cycle2"/>
    <dgm:cxn modelId="{8C985E05-4449-4D71-8562-4200E5D5EA05}" type="presOf" srcId="{29B68696-45A9-DD42-AEAE-24550D40F031}" destId="{723990E0-6A63-454C-8DA4-41BBCBDF5664}" srcOrd="0" destOrd="0" presId="urn:microsoft.com/office/officeart/2005/8/layout/cycle2"/>
    <dgm:cxn modelId="{FADD6F05-0AEF-402C-AAF0-36CD00FD274A}" type="presOf" srcId="{7A9EF944-0706-CB4E-8C46-67E2FB7B6037}" destId="{6C48A79C-9993-4744-9ADD-DBF05FA01483}" srcOrd="0" destOrd="0" presId="urn:microsoft.com/office/officeart/2005/8/layout/cycle2"/>
    <dgm:cxn modelId="{F982B918-8CE3-134D-AFC3-04C2F7CE457C}" srcId="{3059BCA2-06A5-E344-93B6-C814910AEBDA}" destId="{DB44B26A-71FC-2147-846E-3CC1D83FF54C}" srcOrd="2" destOrd="0" parTransId="{B3AFE296-F799-0340-8CC3-DD06365942BE}" sibTransId="{822CDE79-7EB3-A143-9C1F-A94DD9A346B3}"/>
    <dgm:cxn modelId="{7A0EAB36-0A92-4572-B714-608D9261A4D2}" type="presOf" srcId="{FF36FC08-913B-164A-8172-3590023CB386}" destId="{A7B01247-0940-DE4C-A812-99908581B0F2}" srcOrd="1" destOrd="0" presId="urn:microsoft.com/office/officeart/2005/8/layout/cycle2"/>
    <dgm:cxn modelId="{1F937E69-E588-4BC7-A8B4-B5CAB5B13C41}" type="presOf" srcId="{C7273B2F-5277-0847-B476-CF93137EEA6B}" destId="{20AC3F79-5A53-C648-90EE-4C8FF8F5C6FA}" srcOrd="0" destOrd="0" presId="urn:microsoft.com/office/officeart/2005/8/layout/cycle2"/>
    <dgm:cxn modelId="{6502546B-4161-423E-B431-DEEF5EDCAD19}" type="presOf" srcId="{822CDE79-7EB3-A143-9C1F-A94DD9A346B3}" destId="{F0AF218D-F46E-7440-8AB1-AFC4B1C4723E}" srcOrd="1" destOrd="0" presId="urn:microsoft.com/office/officeart/2005/8/layout/cycle2"/>
    <dgm:cxn modelId="{5AD61B6C-8CB2-F140-96BB-8CFBF8235247}" srcId="{3059BCA2-06A5-E344-93B6-C814910AEBDA}" destId="{0AAAB589-CE31-3345-94A4-DE727CFCAD46}" srcOrd="4" destOrd="0" parTransId="{23C74963-AD58-3545-B7C9-1CFBA34BF8A1}" sibTransId="{C7273B2F-5277-0847-B476-CF93137EEA6B}"/>
    <dgm:cxn modelId="{557FBF6E-9A7A-44EC-9EDE-936E239A689D}" type="presOf" srcId="{DB44B26A-71FC-2147-846E-3CC1D83FF54C}" destId="{2BCBEBD0-A60D-8D41-B6F1-CBCA56867A82}" srcOrd="0" destOrd="0" presId="urn:microsoft.com/office/officeart/2005/8/layout/cycle2"/>
    <dgm:cxn modelId="{3D554A85-12D1-7643-BCA1-4A7598ED47C5}" srcId="{3059BCA2-06A5-E344-93B6-C814910AEBDA}" destId="{0E5455FA-5793-2748-A76C-47ABC6201021}" srcOrd="1" destOrd="0" parTransId="{0E19DE9A-4310-2740-B5A1-27C4FFFD64FC}" sibTransId="{FF36FC08-913B-164A-8172-3590023CB386}"/>
    <dgm:cxn modelId="{CDD41197-E6A9-4B00-9BD1-95E917AA5E61}" type="presOf" srcId="{FF36FC08-913B-164A-8172-3590023CB386}" destId="{2A8AB1C9-9130-864E-92F7-3EF02D9F33FA}" srcOrd="0" destOrd="0" presId="urn:microsoft.com/office/officeart/2005/8/layout/cycle2"/>
    <dgm:cxn modelId="{020EBEA6-6079-7744-AF09-BC70B5AAC0E1}" srcId="{3059BCA2-06A5-E344-93B6-C814910AEBDA}" destId="{B8EAF22C-3F23-8743-B453-21581D02D670}" srcOrd="0" destOrd="0" parTransId="{D851DAC8-8148-C04F-8102-C19291D36682}" sibTransId="{5FDA15FA-1651-9943-BC87-4DCB973E42AE}"/>
    <dgm:cxn modelId="{3EDB7FB0-50D8-47FA-B2A9-0426C29BAE46}" type="presOf" srcId="{5FDA15FA-1651-9943-BC87-4DCB973E42AE}" destId="{8E1D5251-412D-8148-BC2E-9DBA798FA7EC}" srcOrd="0" destOrd="0" presId="urn:microsoft.com/office/officeart/2005/8/layout/cycle2"/>
    <dgm:cxn modelId="{DD21B1BA-707E-5D45-81CD-E119764AB24C}" srcId="{3059BCA2-06A5-E344-93B6-C814910AEBDA}" destId="{7A9EF944-0706-CB4E-8C46-67E2FB7B6037}" srcOrd="3" destOrd="0" parTransId="{03EBEE1F-E877-6D42-BBA0-6CA98A1872A1}" sibTransId="{29B68696-45A9-DD42-AEAE-24550D40F031}"/>
    <dgm:cxn modelId="{976F35BD-FBD5-4D4E-87A1-3CEA7EC9AE6F}" type="presOf" srcId="{C7273B2F-5277-0847-B476-CF93137EEA6B}" destId="{D26F8B07-8992-FE43-9725-D37F6BCB3421}" srcOrd="1" destOrd="0" presId="urn:microsoft.com/office/officeart/2005/8/layout/cycle2"/>
    <dgm:cxn modelId="{CF8500C1-A273-4DF6-94B8-5B33BCA0A1D9}" type="presOf" srcId="{29B68696-45A9-DD42-AEAE-24550D40F031}" destId="{98080F1E-DDE6-3340-BAFD-D82E05B28763}" srcOrd="1" destOrd="0" presId="urn:microsoft.com/office/officeart/2005/8/layout/cycle2"/>
    <dgm:cxn modelId="{186435D4-E80B-46B8-8DA5-69FBC6A12FD0}" type="presOf" srcId="{B8EAF22C-3F23-8743-B453-21581D02D670}" destId="{B6F5F500-41E4-4940-B9A4-FF61C2D9414E}" srcOrd="0" destOrd="0" presId="urn:microsoft.com/office/officeart/2005/8/layout/cycle2"/>
    <dgm:cxn modelId="{FF9CE9E4-FDE4-429F-A5F7-83CA885F81A9}" type="presOf" srcId="{3059BCA2-06A5-E344-93B6-C814910AEBDA}" destId="{25462803-D035-F944-9867-43540160C895}" srcOrd="0" destOrd="0" presId="urn:microsoft.com/office/officeart/2005/8/layout/cycle2"/>
    <dgm:cxn modelId="{4D015FE9-EB2B-460C-AD33-B782E517F1FD}" type="presOf" srcId="{822CDE79-7EB3-A143-9C1F-A94DD9A346B3}" destId="{D9999E11-A741-F548-9498-732F6B13C29B}" srcOrd="0" destOrd="0" presId="urn:microsoft.com/office/officeart/2005/8/layout/cycle2"/>
    <dgm:cxn modelId="{0AAE35EB-18FA-49D8-9E72-203FA58DE45D}" type="presOf" srcId="{0E5455FA-5793-2748-A76C-47ABC6201021}" destId="{0D24FEA9-9D33-A04B-A21B-6A4C6EAD816C}" srcOrd="0" destOrd="0" presId="urn:microsoft.com/office/officeart/2005/8/layout/cycle2"/>
    <dgm:cxn modelId="{83F10AFE-44AD-420E-8A64-BA13ADE1900A}" type="presOf" srcId="{0AAAB589-CE31-3345-94A4-DE727CFCAD46}" destId="{45D531D3-141B-F741-B370-590FB6C663A8}" srcOrd="0" destOrd="0" presId="urn:microsoft.com/office/officeart/2005/8/layout/cycle2"/>
    <dgm:cxn modelId="{9CFBCD15-0700-41FE-973F-CA678654A76A}" type="presParOf" srcId="{25462803-D035-F944-9867-43540160C895}" destId="{B6F5F500-41E4-4940-B9A4-FF61C2D9414E}" srcOrd="0" destOrd="0" presId="urn:microsoft.com/office/officeart/2005/8/layout/cycle2"/>
    <dgm:cxn modelId="{D41B8407-444B-4D7B-BA4A-7FA5A113DE50}" type="presParOf" srcId="{25462803-D035-F944-9867-43540160C895}" destId="{8E1D5251-412D-8148-BC2E-9DBA798FA7EC}" srcOrd="1" destOrd="0" presId="urn:microsoft.com/office/officeart/2005/8/layout/cycle2"/>
    <dgm:cxn modelId="{94251004-C915-4239-BEC7-689BEE6B2671}" type="presParOf" srcId="{8E1D5251-412D-8148-BC2E-9DBA798FA7EC}" destId="{316A2A17-DCD8-6D48-9B71-CF0A77D159DA}" srcOrd="0" destOrd="0" presId="urn:microsoft.com/office/officeart/2005/8/layout/cycle2"/>
    <dgm:cxn modelId="{293FDD1A-9722-42EB-8337-84EBF7A8BAD4}" type="presParOf" srcId="{25462803-D035-F944-9867-43540160C895}" destId="{0D24FEA9-9D33-A04B-A21B-6A4C6EAD816C}" srcOrd="2" destOrd="0" presId="urn:microsoft.com/office/officeart/2005/8/layout/cycle2"/>
    <dgm:cxn modelId="{F8CE811D-8512-4A9C-B84B-AE79FC0BE3F1}" type="presParOf" srcId="{25462803-D035-F944-9867-43540160C895}" destId="{2A8AB1C9-9130-864E-92F7-3EF02D9F33FA}" srcOrd="3" destOrd="0" presId="urn:microsoft.com/office/officeart/2005/8/layout/cycle2"/>
    <dgm:cxn modelId="{8C7A8618-4D0E-4755-96CF-D0AE545C5D48}" type="presParOf" srcId="{2A8AB1C9-9130-864E-92F7-3EF02D9F33FA}" destId="{A7B01247-0940-DE4C-A812-99908581B0F2}" srcOrd="0" destOrd="0" presId="urn:microsoft.com/office/officeart/2005/8/layout/cycle2"/>
    <dgm:cxn modelId="{4038AAB6-87E5-438E-A940-B382A129628B}" type="presParOf" srcId="{25462803-D035-F944-9867-43540160C895}" destId="{2BCBEBD0-A60D-8D41-B6F1-CBCA56867A82}" srcOrd="4" destOrd="0" presId="urn:microsoft.com/office/officeart/2005/8/layout/cycle2"/>
    <dgm:cxn modelId="{7D47BB82-1B52-4E83-87F5-01269787B92B}" type="presParOf" srcId="{25462803-D035-F944-9867-43540160C895}" destId="{D9999E11-A741-F548-9498-732F6B13C29B}" srcOrd="5" destOrd="0" presId="urn:microsoft.com/office/officeart/2005/8/layout/cycle2"/>
    <dgm:cxn modelId="{3F417EE1-CBB8-4F2C-A108-9E6FA50739E0}" type="presParOf" srcId="{D9999E11-A741-F548-9498-732F6B13C29B}" destId="{F0AF218D-F46E-7440-8AB1-AFC4B1C4723E}" srcOrd="0" destOrd="0" presId="urn:microsoft.com/office/officeart/2005/8/layout/cycle2"/>
    <dgm:cxn modelId="{028F7502-4B9B-4E03-A5D2-760D27501B66}" type="presParOf" srcId="{25462803-D035-F944-9867-43540160C895}" destId="{6C48A79C-9993-4744-9ADD-DBF05FA01483}" srcOrd="6" destOrd="0" presId="urn:microsoft.com/office/officeart/2005/8/layout/cycle2"/>
    <dgm:cxn modelId="{AF1CFFC5-E8F6-48B1-A9B1-FEF6FD893B08}" type="presParOf" srcId="{25462803-D035-F944-9867-43540160C895}" destId="{723990E0-6A63-454C-8DA4-41BBCBDF5664}" srcOrd="7" destOrd="0" presId="urn:microsoft.com/office/officeart/2005/8/layout/cycle2"/>
    <dgm:cxn modelId="{5CECBC17-BCD9-474D-8C2A-AAA27001DE1C}" type="presParOf" srcId="{723990E0-6A63-454C-8DA4-41BBCBDF5664}" destId="{98080F1E-DDE6-3340-BAFD-D82E05B28763}" srcOrd="0" destOrd="0" presId="urn:microsoft.com/office/officeart/2005/8/layout/cycle2"/>
    <dgm:cxn modelId="{E8C11F00-AE61-4CBF-8907-52BF0FF4D12C}" type="presParOf" srcId="{25462803-D035-F944-9867-43540160C895}" destId="{45D531D3-141B-F741-B370-590FB6C663A8}" srcOrd="8" destOrd="0" presId="urn:microsoft.com/office/officeart/2005/8/layout/cycle2"/>
    <dgm:cxn modelId="{4E06C4AE-D2F5-4573-BE20-A205F978ACB8}" type="presParOf" srcId="{25462803-D035-F944-9867-43540160C895}" destId="{20AC3F79-5A53-C648-90EE-4C8FF8F5C6FA}" srcOrd="9" destOrd="0" presId="urn:microsoft.com/office/officeart/2005/8/layout/cycle2"/>
    <dgm:cxn modelId="{9B311133-B3DC-4636-A258-83BF72ADFB77}" type="presParOf" srcId="{20AC3F79-5A53-C648-90EE-4C8FF8F5C6FA}" destId="{D26F8B07-8992-FE43-9725-D37F6BCB3421}"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59BCA2-06A5-E344-93B6-C814910AEBDA}"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B8EAF22C-3F23-8743-B453-21581D02D670}">
      <dgm:prSet phldrT="[Text]" custT="1"/>
      <dgm:spPr>
        <a:solidFill>
          <a:srgbClr val="EF6820">
            <a:alpha val="30000"/>
          </a:srgbClr>
        </a:solidFill>
      </dgm:spPr>
      <dgm:t>
        <a:bodyPr/>
        <a:lstStyle/>
        <a:p>
          <a:r>
            <a:rPr lang="en-US" sz="2000" b="1" dirty="0" err="1">
              <a:solidFill>
                <a:srgbClr val="000000"/>
              </a:solidFill>
            </a:rPr>
            <a:t>Analyse</a:t>
          </a:r>
          <a:endParaRPr lang="en-US" sz="1800" b="1" dirty="0">
            <a:solidFill>
              <a:srgbClr val="000000"/>
            </a:solidFill>
          </a:endParaRPr>
        </a:p>
        <a:p>
          <a:r>
            <a:rPr lang="en-US" sz="1400" dirty="0">
              <a:solidFill>
                <a:schemeClr val="bg1"/>
              </a:solidFill>
            </a:rPr>
            <a:t>Identify learning needs</a:t>
          </a:r>
          <a:endParaRPr lang="en-US" sz="2000" dirty="0">
            <a:solidFill>
              <a:schemeClr val="bg1"/>
            </a:solidFill>
          </a:endParaRPr>
        </a:p>
      </dgm:t>
    </dgm:pt>
    <dgm:pt modelId="{D851DAC8-8148-C04F-8102-C19291D36682}" type="parTrans" cxnId="{020EBEA6-6079-7744-AF09-BC70B5AAC0E1}">
      <dgm:prSet/>
      <dgm:spPr/>
      <dgm:t>
        <a:bodyPr/>
        <a:lstStyle/>
        <a:p>
          <a:endParaRPr lang="en-US"/>
        </a:p>
      </dgm:t>
    </dgm:pt>
    <dgm:pt modelId="{5FDA15FA-1651-9943-BC87-4DCB973E42AE}" type="sibTrans" cxnId="{020EBEA6-6079-7744-AF09-BC70B5AAC0E1}">
      <dgm:prSet/>
      <dgm:spPr>
        <a:solidFill>
          <a:srgbClr val="EF6820">
            <a:alpha val="30000"/>
          </a:srgbClr>
        </a:solidFill>
      </dgm:spPr>
      <dgm:t>
        <a:bodyPr/>
        <a:lstStyle/>
        <a:p>
          <a:endParaRPr lang="en-US"/>
        </a:p>
      </dgm:t>
    </dgm:pt>
    <dgm:pt modelId="{0E5455FA-5793-2748-A76C-47ABC6201021}">
      <dgm:prSet phldrT="[Text]" custT="1"/>
      <dgm:spPr>
        <a:solidFill>
          <a:srgbClr val="9FAA00">
            <a:alpha val="30000"/>
          </a:srgbClr>
        </a:solidFill>
      </dgm:spPr>
      <dgm:t>
        <a:bodyPr/>
        <a:lstStyle/>
        <a:p>
          <a:r>
            <a:rPr lang="en-US" sz="2000" b="1" dirty="0">
              <a:solidFill>
                <a:schemeClr val="tx1"/>
              </a:solidFill>
            </a:rPr>
            <a:t>Design</a:t>
          </a:r>
          <a:endParaRPr lang="en-US" sz="1800" b="1" dirty="0">
            <a:solidFill>
              <a:schemeClr val="tx1"/>
            </a:solidFill>
          </a:endParaRPr>
        </a:p>
        <a:p>
          <a:r>
            <a:rPr lang="en-US" sz="1400" dirty="0">
              <a:solidFill>
                <a:schemeClr val="bg1"/>
              </a:solidFill>
            </a:rPr>
            <a:t>Determine learning approaches</a:t>
          </a:r>
        </a:p>
      </dgm:t>
    </dgm:pt>
    <dgm:pt modelId="{0E19DE9A-4310-2740-B5A1-27C4FFFD64FC}" type="parTrans" cxnId="{3D554A85-12D1-7643-BCA1-4A7598ED47C5}">
      <dgm:prSet/>
      <dgm:spPr/>
      <dgm:t>
        <a:bodyPr/>
        <a:lstStyle/>
        <a:p>
          <a:endParaRPr lang="en-US"/>
        </a:p>
      </dgm:t>
    </dgm:pt>
    <dgm:pt modelId="{FF36FC08-913B-164A-8172-3590023CB386}" type="sibTrans" cxnId="{3D554A85-12D1-7643-BCA1-4A7598ED47C5}">
      <dgm:prSet/>
      <dgm:spPr>
        <a:solidFill>
          <a:srgbClr val="9FAA00">
            <a:alpha val="30000"/>
          </a:srgbClr>
        </a:solidFill>
      </dgm:spPr>
      <dgm:t>
        <a:bodyPr/>
        <a:lstStyle/>
        <a:p>
          <a:endParaRPr lang="en-US"/>
        </a:p>
      </dgm:t>
    </dgm:pt>
    <dgm:pt modelId="{7A9EF944-0706-CB4E-8C46-67E2FB7B6037}">
      <dgm:prSet phldrT="[Text]" custT="1"/>
      <dgm:spPr>
        <a:solidFill>
          <a:srgbClr val="00AFAD">
            <a:alpha val="30000"/>
          </a:srgbClr>
        </a:solidFill>
      </dgm:spPr>
      <dgm:t>
        <a:bodyPr/>
        <a:lstStyle/>
        <a:p>
          <a:r>
            <a:rPr lang="en-US" sz="1800" b="1" dirty="0">
              <a:solidFill>
                <a:srgbClr val="000000"/>
              </a:solidFill>
            </a:rPr>
            <a:t>Implement</a:t>
          </a:r>
        </a:p>
        <a:p>
          <a:r>
            <a:rPr lang="en-US" sz="1400" dirty="0"/>
            <a:t>Deliver learning</a:t>
          </a:r>
        </a:p>
      </dgm:t>
    </dgm:pt>
    <dgm:pt modelId="{03EBEE1F-E877-6D42-BBA0-6CA98A1872A1}" type="parTrans" cxnId="{DD21B1BA-707E-5D45-81CD-E119764AB24C}">
      <dgm:prSet/>
      <dgm:spPr/>
      <dgm:t>
        <a:bodyPr/>
        <a:lstStyle/>
        <a:p>
          <a:endParaRPr lang="en-US"/>
        </a:p>
      </dgm:t>
    </dgm:pt>
    <dgm:pt modelId="{29B68696-45A9-DD42-AEAE-24550D40F031}" type="sibTrans" cxnId="{DD21B1BA-707E-5D45-81CD-E119764AB24C}">
      <dgm:prSet/>
      <dgm:spPr>
        <a:solidFill>
          <a:srgbClr val="00AFAD">
            <a:alpha val="30000"/>
          </a:srgbClr>
        </a:solidFill>
      </dgm:spPr>
      <dgm:t>
        <a:bodyPr/>
        <a:lstStyle/>
        <a:p>
          <a:endParaRPr lang="en-US"/>
        </a:p>
      </dgm:t>
    </dgm:pt>
    <dgm:pt modelId="{0AAAB589-CE31-3345-94A4-DE727CFCAD46}">
      <dgm:prSet phldrT="[Text]" custT="1"/>
      <dgm:spPr>
        <a:solidFill>
          <a:srgbClr val="00B1EA">
            <a:alpha val="30000"/>
          </a:srgbClr>
        </a:solidFill>
      </dgm:spPr>
      <dgm:t>
        <a:bodyPr/>
        <a:lstStyle/>
        <a:p>
          <a:r>
            <a:rPr lang="en-US" sz="2000" b="1" dirty="0">
              <a:solidFill>
                <a:srgbClr val="000000"/>
              </a:solidFill>
            </a:rPr>
            <a:t>Evaluate</a:t>
          </a:r>
          <a:endParaRPr lang="en-US" sz="1800" b="1" dirty="0">
            <a:solidFill>
              <a:srgbClr val="000000"/>
            </a:solidFill>
          </a:endParaRPr>
        </a:p>
        <a:p>
          <a:r>
            <a:rPr lang="en-US" sz="1400" dirty="0"/>
            <a:t>Measure effectiveness</a:t>
          </a:r>
        </a:p>
      </dgm:t>
    </dgm:pt>
    <dgm:pt modelId="{23C74963-AD58-3545-B7C9-1CFBA34BF8A1}" type="parTrans" cxnId="{5AD61B6C-8CB2-F140-96BB-8CFBF8235247}">
      <dgm:prSet/>
      <dgm:spPr/>
      <dgm:t>
        <a:bodyPr/>
        <a:lstStyle/>
        <a:p>
          <a:endParaRPr lang="en-US"/>
        </a:p>
      </dgm:t>
    </dgm:pt>
    <dgm:pt modelId="{C7273B2F-5277-0847-B476-CF93137EEA6B}" type="sibTrans" cxnId="{5AD61B6C-8CB2-F140-96BB-8CFBF8235247}">
      <dgm:prSet/>
      <dgm:spPr>
        <a:solidFill>
          <a:srgbClr val="00B1EA">
            <a:alpha val="30000"/>
          </a:srgbClr>
        </a:solidFill>
      </dgm:spPr>
      <dgm:t>
        <a:bodyPr/>
        <a:lstStyle/>
        <a:p>
          <a:endParaRPr lang="en-US"/>
        </a:p>
      </dgm:t>
    </dgm:pt>
    <dgm:pt modelId="{DB44B26A-71FC-2147-846E-3CC1D83FF54C}">
      <dgm:prSet phldrT="[Text]" custT="1"/>
      <dgm:spPr>
        <a:solidFill>
          <a:srgbClr val="5C705E"/>
        </a:solidFill>
        <a:effectLst>
          <a:outerShdw blurRad="50800" dist="38100" dir="2700000" algn="tl" rotWithShape="0">
            <a:prstClr val="black">
              <a:alpha val="40000"/>
            </a:prstClr>
          </a:outerShdw>
        </a:effectLst>
      </dgm:spPr>
      <dgm:t>
        <a:bodyPr/>
        <a:lstStyle/>
        <a:p>
          <a:r>
            <a:rPr lang="en-US" sz="2000" b="1" dirty="0">
              <a:solidFill>
                <a:srgbClr val="000000"/>
              </a:solidFill>
            </a:rPr>
            <a:t>Develop</a:t>
          </a:r>
          <a:endParaRPr lang="en-US" sz="1800" b="1" dirty="0">
            <a:solidFill>
              <a:srgbClr val="000000"/>
            </a:solidFill>
          </a:endParaRPr>
        </a:p>
        <a:p>
          <a:r>
            <a:rPr lang="en-US" sz="1400" dirty="0"/>
            <a:t>Create materials</a:t>
          </a:r>
        </a:p>
      </dgm:t>
    </dgm:pt>
    <dgm:pt modelId="{B3AFE296-F799-0340-8CC3-DD06365942BE}" type="parTrans" cxnId="{F982B918-8CE3-134D-AFC3-04C2F7CE457C}">
      <dgm:prSet/>
      <dgm:spPr/>
      <dgm:t>
        <a:bodyPr/>
        <a:lstStyle/>
        <a:p>
          <a:endParaRPr lang="en-US"/>
        </a:p>
      </dgm:t>
    </dgm:pt>
    <dgm:pt modelId="{822CDE79-7EB3-A143-9C1F-A94DD9A346B3}" type="sibTrans" cxnId="{F982B918-8CE3-134D-AFC3-04C2F7CE457C}">
      <dgm:prSet/>
      <dgm:spPr>
        <a:solidFill>
          <a:srgbClr val="5C705E"/>
        </a:solidFill>
        <a:effectLst>
          <a:outerShdw blurRad="50800" dist="38100" dir="2700000" algn="tl" rotWithShape="0">
            <a:prstClr val="black">
              <a:alpha val="40000"/>
            </a:prstClr>
          </a:outerShdw>
        </a:effectLst>
      </dgm:spPr>
      <dgm:t>
        <a:bodyPr/>
        <a:lstStyle/>
        <a:p>
          <a:endParaRPr lang="en-US"/>
        </a:p>
      </dgm:t>
    </dgm:pt>
    <dgm:pt modelId="{25462803-D035-F944-9867-43540160C895}" type="pres">
      <dgm:prSet presAssocID="{3059BCA2-06A5-E344-93B6-C814910AEBDA}" presName="cycle" presStyleCnt="0">
        <dgm:presLayoutVars>
          <dgm:dir/>
          <dgm:resizeHandles val="exact"/>
        </dgm:presLayoutVars>
      </dgm:prSet>
      <dgm:spPr/>
    </dgm:pt>
    <dgm:pt modelId="{B6F5F500-41E4-4940-B9A4-FF61C2D9414E}" type="pres">
      <dgm:prSet presAssocID="{B8EAF22C-3F23-8743-B453-21581D02D670}" presName="node" presStyleLbl="node1" presStyleIdx="0" presStyleCnt="5">
        <dgm:presLayoutVars>
          <dgm:bulletEnabled val="1"/>
        </dgm:presLayoutVars>
      </dgm:prSet>
      <dgm:spPr/>
    </dgm:pt>
    <dgm:pt modelId="{8E1D5251-412D-8148-BC2E-9DBA798FA7EC}" type="pres">
      <dgm:prSet presAssocID="{5FDA15FA-1651-9943-BC87-4DCB973E42AE}" presName="sibTrans" presStyleLbl="sibTrans2D1" presStyleIdx="0" presStyleCnt="5"/>
      <dgm:spPr/>
    </dgm:pt>
    <dgm:pt modelId="{316A2A17-DCD8-6D48-9B71-CF0A77D159DA}" type="pres">
      <dgm:prSet presAssocID="{5FDA15FA-1651-9943-BC87-4DCB973E42AE}" presName="connectorText" presStyleLbl="sibTrans2D1" presStyleIdx="0" presStyleCnt="5"/>
      <dgm:spPr/>
    </dgm:pt>
    <dgm:pt modelId="{0D24FEA9-9D33-A04B-A21B-6A4C6EAD816C}" type="pres">
      <dgm:prSet presAssocID="{0E5455FA-5793-2748-A76C-47ABC6201021}" presName="node" presStyleLbl="node1" presStyleIdx="1" presStyleCnt="5">
        <dgm:presLayoutVars>
          <dgm:bulletEnabled val="1"/>
        </dgm:presLayoutVars>
      </dgm:prSet>
      <dgm:spPr/>
    </dgm:pt>
    <dgm:pt modelId="{2A8AB1C9-9130-864E-92F7-3EF02D9F33FA}" type="pres">
      <dgm:prSet presAssocID="{FF36FC08-913B-164A-8172-3590023CB386}" presName="sibTrans" presStyleLbl="sibTrans2D1" presStyleIdx="1" presStyleCnt="5"/>
      <dgm:spPr/>
    </dgm:pt>
    <dgm:pt modelId="{A7B01247-0940-DE4C-A812-99908581B0F2}" type="pres">
      <dgm:prSet presAssocID="{FF36FC08-913B-164A-8172-3590023CB386}" presName="connectorText" presStyleLbl="sibTrans2D1" presStyleIdx="1" presStyleCnt="5"/>
      <dgm:spPr/>
    </dgm:pt>
    <dgm:pt modelId="{2BCBEBD0-A60D-8D41-B6F1-CBCA56867A82}" type="pres">
      <dgm:prSet presAssocID="{DB44B26A-71FC-2147-846E-3CC1D83FF54C}" presName="node" presStyleLbl="node1" presStyleIdx="2" presStyleCnt="5">
        <dgm:presLayoutVars>
          <dgm:bulletEnabled val="1"/>
        </dgm:presLayoutVars>
      </dgm:prSet>
      <dgm:spPr/>
    </dgm:pt>
    <dgm:pt modelId="{D9999E11-A741-F548-9498-732F6B13C29B}" type="pres">
      <dgm:prSet presAssocID="{822CDE79-7EB3-A143-9C1F-A94DD9A346B3}" presName="sibTrans" presStyleLbl="sibTrans2D1" presStyleIdx="2" presStyleCnt="5"/>
      <dgm:spPr/>
    </dgm:pt>
    <dgm:pt modelId="{F0AF218D-F46E-7440-8AB1-AFC4B1C4723E}" type="pres">
      <dgm:prSet presAssocID="{822CDE79-7EB3-A143-9C1F-A94DD9A346B3}" presName="connectorText" presStyleLbl="sibTrans2D1" presStyleIdx="2" presStyleCnt="5"/>
      <dgm:spPr/>
    </dgm:pt>
    <dgm:pt modelId="{6C48A79C-9993-4744-9ADD-DBF05FA01483}" type="pres">
      <dgm:prSet presAssocID="{7A9EF944-0706-CB4E-8C46-67E2FB7B6037}" presName="node" presStyleLbl="node1" presStyleIdx="3" presStyleCnt="5">
        <dgm:presLayoutVars>
          <dgm:bulletEnabled val="1"/>
        </dgm:presLayoutVars>
      </dgm:prSet>
      <dgm:spPr/>
    </dgm:pt>
    <dgm:pt modelId="{723990E0-6A63-454C-8DA4-41BBCBDF5664}" type="pres">
      <dgm:prSet presAssocID="{29B68696-45A9-DD42-AEAE-24550D40F031}" presName="sibTrans" presStyleLbl="sibTrans2D1" presStyleIdx="3" presStyleCnt="5"/>
      <dgm:spPr/>
    </dgm:pt>
    <dgm:pt modelId="{98080F1E-DDE6-3340-BAFD-D82E05B28763}" type="pres">
      <dgm:prSet presAssocID="{29B68696-45A9-DD42-AEAE-24550D40F031}" presName="connectorText" presStyleLbl="sibTrans2D1" presStyleIdx="3" presStyleCnt="5"/>
      <dgm:spPr/>
    </dgm:pt>
    <dgm:pt modelId="{45D531D3-141B-F741-B370-590FB6C663A8}" type="pres">
      <dgm:prSet presAssocID="{0AAAB589-CE31-3345-94A4-DE727CFCAD46}" presName="node" presStyleLbl="node1" presStyleIdx="4" presStyleCnt="5">
        <dgm:presLayoutVars>
          <dgm:bulletEnabled val="1"/>
        </dgm:presLayoutVars>
      </dgm:prSet>
      <dgm:spPr/>
    </dgm:pt>
    <dgm:pt modelId="{20AC3F79-5A53-C648-90EE-4C8FF8F5C6FA}" type="pres">
      <dgm:prSet presAssocID="{C7273B2F-5277-0847-B476-CF93137EEA6B}" presName="sibTrans" presStyleLbl="sibTrans2D1" presStyleIdx="4" presStyleCnt="5"/>
      <dgm:spPr/>
    </dgm:pt>
    <dgm:pt modelId="{D26F8B07-8992-FE43-9725-D37F6BCB3421}" type="pres">
      <dgm:prSet presAssocID="{C7273B2F-5277-0847-B476-CF93137EEA6B}" presName="connectorText" presStyleLbl="sibTrans2D1" presStyleIdx="4" presStyleCnt="5"/>
      <dgm:spPr/>
    </dgm:pt>
  </dgm:ptLst>
  <dgm:cxnLst>
    <dgm:cxn modelId="{F7638F04-AD98-45FE-9F3C-1600F9230554}" type="presOf" srcId="{5FDA15FA-1651-9943-BC87-4DCB973E42AE}" destId="{8E1D5251-412D-8148-BC2E-9DBA798FA7EC}" srcOrd="0" destOrd="0" presId="urn:microsoft.com/office/officeart/2005/8/layout/cycle2"/>
    <dgm:cxn modelId="{F982B918-8CE3-134D-AFC3-04C2F7CE457C}" srcId="{3059BCA2-06A5-E344-93B6-C814910AEBDA}" destId="{DB44B26A-71FC-2147-846E-3CC1D83FF54C}" srcOrd="2" destOrd="0" parTransId="{B3AFE296-F799-0340-8CC3-DD06365942BE}" sibTransId="{822CDE79-7EB3-A143-9C1F-A94DD9A346B3}"/>
    <dgm:cxn modelId="{065F3C19-74EA-4FDB-8069-DE229B2108C1}" type="presOf" srcId="{DB44B26A-71FC-2147-846E-3CC1D83FF54C}" destId="{2BCBEBD0-A60D-8D41-B6F1-CBCA56867A82}" srcOrd="0" destOrd="0" presId="urn:microsoft.com/office/officeart/2005/8/layout/cycle2"/>
    <dgm:cxn modelId="{B1B92C2E-8E4B-491A-BA8A-496ECD962C6B}" type="presOf" srcId="{29B68696-45A9-DD42-AEAE-24550D40F031}" destId="{723990E0-6A63-454C-8DA4-41BBCBDF5664}" srcOrd="0" destOrd="0" presId="urn:microsoft.com/office/officeart/2005/8/layout/cycle2"/>
    <dgm:cxn modelId="{78724E3A-56FC-4FB1-88F5-EA63F393F329}" type="presOf" srcId="{822CDE79-7EB3-A143-9C1F-A94DD9A346B3}" destId="{D9999E11-A741-F548-9498-732F6B13C29B}" srcOrd="0" destOrd="0" presId="urn:microsoft.com/office/officeart/2005/8/layout/cycle2"/>
    <dgm:cxn modelId="{6490DC3A-40F6-42EA-AD49-F5E0109C4108}" type="presOf" srcId="{0AAAB589-CE31-3345-94A4-DE727CFCAD46}" destId="{45D531D3-141B-F741-B370-590FB6C663A8}" srcOrd="0" destOrd="0" presId="urn:microsoft.com/office/officeart/2005/8/layout/cycle2"/>
    <dgm:cxn modelId="{5AD61B6C-8CB2-F140-96BB-8CFBF8235247}" srcId="{3059BCA2-06A5-E344-93B6-C814910AEBDA}" destId="{0AAAB589-CE31-3345-94A4-DE727CFCAD46}" srcOrd="4" destOrd="0" parTransId="{23C74963-AD58-3545-B7C9-1CFBA34BF8A1}" sibTransId="{C7273B2F-5277-0847-B476-CF93137EEA6B}"/>
    <dgm:cxn modelId="{DA95B24C-41EC-41AC-9099-84FA1F1760F6}" type="presOf" srcId="{29B68696-45A9-DD42-AEAE-24550D40F031}" destId="{98080F1E-DDE6-3340-BAFD-D82E05B28763}" srcOrd="1" destOrd="0" presId="urn:microsoft.com/office/officeart/2005/8/layout/cycle2"/>
    <dgm:cxn modelId="{77DA304E-D5AE-44EB-9B6A-9EEA769D59A8}" type="presOf" srcId="{822CDE79-7EB3-A143-9C1F-A94DD9A346B3}" destId="{F0AF218D-F46E-7440-8AB1-AFC4B1C4723E}" srcOrd="1" destOrd="0" presId="urn:microsoft.com/office/officeart/2005/8/layout/cycle2"/>
    <dgm:cxn modelId="{DA668775-FCDA-437B-BCE2-3FCBDFBC3698}" type="presOf" srcId="{7A9EF944-0706-CB4E-8C46-67E2FB7B6037}" destId="{6C48A79C-9993-4744-9ADD-DBF05FA01483}" srcOrd="0" destOrd="0" presId="urn:microsoft.com/office/officeart/2005/8/layout/cycle2"/>
    <dgm:cxn modelId="{7F7CAA5A-1DDE-405F-A062-3BEEC9FA9F43}" type="presOf" srcId="{3059BCA2-06A5-E344-93B6-C814910AEBDA}" destId="{25462803-D035-F944-9867-43540160C895}" srcOrd="0" destOrd="0" presId="urn:microsoft.com/office/officeart/2005/8/layout/cycle2"/>
    <dgm:cxn modelId="{3D554A85-12D1-7643-BCA1-4A7598ED47C5}" srcId="{3059BCA2-06A5-E344-93B6-C814910AEBDA}" destId="{0E5455FA-5793-2748-A76C-47ABC6201021}" srcOrd="1" destOrd="0" parTransId="{0E19DE9A-4310-2740-B5A1-27C4FFFD64FC}" sibTransId="{FF36FC08-913B-164A-8172-3590023CB386}"/>
    <dgm:cxn modelId="{D6325E89-4ABE-4EF5-934F-8CB611498843}" type="presOf" srcId="{C7273B2F-5277-0847-B476-CF93137EEA6B}" destId="{D26F8B07-8992-FE43-9725-D37F6BCB3421}" srcOrd="1" destOrd="0" presId="urn:microsoft.com/office/officeart/2005/8/layout/cycle2"/>
    <dgm:cxn modelId="{4283639C-DFF5-4D1F-9814-745C5E232FD6}" type="presOf" srcId="{0E5455FA-5793-2748-A76C-47ABC6201021}" destId="{0D24FEA9-9D33-A04B-A21B-6A4C6EAD816C}" srcOrd="0" destOrd="0" presId="urn:microsoft.com/office/officeart/2005/8/layout/cycle2"/>
    <dgm:cxn modelId="{020EBEA6-6079-7744-AF09-BC70B5AAC0E1}" srcId="{3059BCA2-06A5-E344-93B6-C814910AEBDA}" destId="{B8EAF22C-3F23-8743-B453-21581D02D670}" srcOrd="0" destOrd="0" parTransId="{D851DAC8-8148-C04F-8102-C19291D36682}" sibTransId="{5FDA15FA-1651-9943-BC87-4DCB973E42AE}"/>
    <dgm:cxn modelId="{C099A5B4-C8C7-4DA3-9F11-85C939A14A14}" type="presOf" srcId="{C7273B2F-5277-0847-B476-CF93137EEA6B}" destId="{20AC3F79-5A53-C648-90EE-4C8FF8F5C6FA}" srcOrd="0" destOrd="0" presId="urn:microsoft.com/office/officeart/2005/8/layout/cycle2"/>
    <dgm:cxn modelId="{DD21B1BA-707E-5D45-81CD-E119764AB24C}" srcId="{3059BCA2-06A5-E344-93B6-C814910AEBDA}" destId="{7A9EF944-0706-CB4E-8C46-67E2FB7B6037}" srcOrd="3" destOrd="0" parTransId="{03EBEE1F-E877-6D42-BBA0-6CA98A1872A1}" sibTransId="{29B68696-45A9-DD42-AEAE-24550D40F031}"/>
    <dgm:cxn modelId="{B52C69C6-40C9-44AF-BF98-0F370A110E2E}" type="presOf" srcId="{5FDA15FA-1651-9943-BC87-4DCB973E42AE}" destId="{316A2A17-DCD8-6D48-9B71-CF0A77D159DA}" srcOrd="1" destOrd="0" presId="urn:microsoft.com/office/officeart/2005/8/layout/cycle2"/>
    <dgm:cxn modelId="{B5FEC0D0-C1F5-478E-8A80-0511E3386B51}" type="presOf" srcId="{FF36FC08-913B-164A-8172-3590023CB386}" destId="{2A8AB1C9-9130-864E-92F7-3EF02D9F33FA}" srcOrd="0" destOrd="0" presId="urn:microsoft.com/office/officeart/2005/8/layout/cycle2"/>
    <dgm:cxn modelId="{16125BE2-B97D-41A0-B596-4AE6C7A80847}" type="presOf" srcId="{FF36FC08-913B-164A-8172-3590023CB386}" destId="{A7B01247-0940-DE4C-A812-99908581B0F2}" srcOrd="1" destOrd="0" presId="urn:microsoft.com/office/officeart/2005/8/layout/cycle2"/>
    <dgm:cxn modelId="{FE14C5E4-FE8A-45AE-BDDF-A0DE57CE78CB}" type="presOf" srcId="{B8EAF22C-3F23-8743-B453-21581D02D670}" destId="{B6F5F500-41E4-4940-B9A4-FF61C2D9414E}" srcOrd="0" destOrd="0" presId="urn:microsoft.com/office/officeart/2005/8/layout/cycle2"/>
    <dgm:cxn modelId="{DFF2F241-7620-4EA9-9711-CFD4196403B3}" type="presParOf" srcId="{25462803-D035-F944-9867-43540160C895}" destId="{B6F5F500-41E4-4940-B9A4-FF61C2D9414E}" srcOrd="0" destOrd="0" presId="urn:microsoft.com/office/officeart/2005/8/layout/cycle2"/>
    <dgm:cxn modelId="{57BF3CF9-83BC-4D19-B043-0801E4234CCB}" type="presParOf" srcId="{25462803-D035-F944-9867-43540160C895}" destId="{8E1D5251-412D-8148-BC2E-9DBA798FA7EC}" srcOrd="1" destOrd="0" presId="urn:microsoft.com/office/officeart/2005/8/layout/cycle2"/>
    <dgm:cxn modelId="{40ED9A52-7E11-43A9-8B52-EECFE71B85DC}" type="presParOf" srcId="{8E1D5251-412D-8148-BC2E-9DBA798FA7EC}" destId="{316A2A17-DCD8-6D48-9B71-CF0A77D159DA}" srcOrd="0" destOrd="0" presId="urn:microsoft.com/office/officeart/2005/8/layout/cycle2"/>
    <dgm:cxn modelId="{2F42B454-DD5B-407C-8F05-7323FC82BAB7}" type="presParOf" srcId="{25462803-D035-F944-9867-43540160C895}" destId="{0D24FEA9-9D33-A04B-A21B-6A4C6EAD816C}" srcOrd="2" destOrd="0" presId="urn:microsoft.com/office/officeart/2005/8/layout/cycle2"/>
    <dgm:cxn modelId="{074B96A4-2E4E-4D4E-B42B-63BB6AB20EBE}" type="presParOf" srcId="{25462803-D035-F944-9867-43540160C895}" destId="{2A8AB1C9-9130-864E-92F7-3EF02D9F33FA}" srcOrd="3" destOrd="0" presId="urn:microsoft.com/office/officeart/2005/8/layout/cycle2"/>
    <dgm:cxn modelId="{86574F5F-AA00-4BBD-B384-48E1BAAE9934}" type="presParOf" srcId="{2A8AB1C9-9130-864E-92F7-3EF02D9F33FA}" destId="{A7B01247-0940-DE4C-A812-99908581B0F2}" srcOrd="0" destOrd="0" presId="urn:microsoft.com/office/officeart/2005/8/layout/cycle2"/>
    <dgm:cxn modelId="{296E0286-93D2-4AD7-8AE8-E858AA545744}" type="presParOf" srcId="{25462803-D035-F944-9867-43540160C895}" destId="{2BCBEBD0-A60D-8D41-B6F1-CBCA56867A82}" srcOrd="4" destOrd="0" presId="urn:microsoft.com/office/officeart/2005/8/layout/cycle2"/>
    <dgm:cxn modelId="{A94564AA-1A54-4CBD-9823-F320804189F2}" type="presParOf" srcId="{25462803-D035-F944-9867-43540160C895}" destId="{D9999E11-A741-F548-9498-732F6B13C29B}" srcOrd="5" destOrd="0" presId="urn:microsoft.com/office/officeart/2005/8/layout/cycle2"/>
    <dgm:cxn modelId="{3A0EA6D6-2962-4032-B951-1B7E5C49FBD1}" type="presParOf" srcId="{D9999E11-A741-F548-9498-732F6B13C29B}" destId="{F0AF218D-F46E-7440-8AB1-AFC4B1C4723E}" srcOrd="0" destOrd="0" presId="urn:microsoft.com/office/officeart/2005/8/layout/cycle2"/>
    <dgm:cxn modelId="{E2F73E40-B4D8-4F56-A291-74E64FAA4582}" type="presParOf" srcId="{25462803-D035-F944-9867-43540160C895}" destId="{6C48A79C-9993-4744-9ADD-DBF05FA01483}" srcOrd="6" destOrd="0" presId="urn:microsoft.com/office/officeart/2005/8/layout/cycle2"/>
    <dgm:cxn modelId="{BC09CDD3-76D3-4930-9742-16519D77C2C7}" type="presParOf" srcId="{25462803-D035-F944-9867-43540160C895}" destId="{723990E0-6A63-454C-8DA4-41BBCBDF5664}" srcOrd="7" destOrd="0" presId="urn:microsoft.com/office/officeart/2005/8/layout/cycle2"/>
    <dgm:cxn modelId="{80DC51C6-CB5D-4E45-B284-72728AD9BAD8}" type="presParOf" srcId="{723990E0-6A63-454C-8DA4-41BBCBDF5664}" destId="{98080F1E-DDE6-3340-BAFD-D82E05B28763}" srcOrd="0" destOrd="0" presId="urn:microsoft.com/office/officeart/2005/8/layout/cycle2"/>
    <dgm:cxn modelId="{D527EA53-8AFA-466F-8622-AF713F9FFC0D}" type="presParOf" srcId="{25462803-D035-F944-9867-43540160C895}" destId="{45D531D3-141B-F741-B370-590FB6C663A8}" srcOrd="8" destOrd="0" presId="urn:microsoft.com/office/officeart/2005/8/layout/cycle2"/>
    <dgm:cxn modelId="{68C1BADF-DFE4-4401-8D60-612E7865B057}" type="presParOf" srcId="{25462803-D035-F944-9867-43540160C895}" destId="{20AC3F79-5A53-C648-90EE-4C8FF8F5C6FA}" srcOrd="9" destOrd="0" presId="urn:microsoft.com/office/officeart/2005/8/layout/cycle2"/>
    <dgm:cxn modelId="{D3964EA7-7D3C-4E97-8F64-176739D59C08}" type="presParOf" srcId="{20AC3F79-5A53-C648-90EE-4C8FF8F5C6FA}" destId="{D26F8B07-8992-FE43-9725-D37F6BCB3421}"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59BCA2-06A5-E344-93B6-C814910AEBDA}"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B8EAF22C-3F23-8743-B453-21581D02D670}">
      <dgm:prSet phldrT="[Text]" custT="1"/>
      <dgm:spPr>
        <a:solidFill>
          <a:srgbClr val="EF6820">
            <a:alpha val="30000"/>
          </a:srgbClr>
        </a:solidFill>
      </dgm:spPr>
      <dgm:t>
        <a:bodyPr/>
        <a:lstStyle/>
        <a:p>
          <a:r>
            <a:rPr lang="en-US" sz="2000" b="1" dirty="0" err="1">
              <a:solidFill>
                <a:srgbClr val="000000"/>
              </a:solidFill>
            </a:rPr>
            <a:t>Analyse</a:t>
          </a:r>
          <a:endParaRPr lang="en-US" sz="1800" b="1" dirty="0">
            <a:solidFill>
              <a:srgbClr val="000000"/>
            </a:solidFill>
          </a:endParaRPr>
        </a:p>
        <a:p>
          <a:r>
            <a:rPr lang="en-US" sz="1400" dirty="0">
              <a:solidFill>
                <a:schemeClr val="bg1"/>
              </a:solidFill>
            </a:rPr>
            <a:t>Identify learning needs</a:t>
          </a:r>
          <a:endParaRPr lang="en-US" sz="2000" dirty="0">
            <a:solidFill>
              <a:schemeClr val="bg1"/>
            </a:solidFill>
          </a:endParaRPr>
        </a:p>
      </dgm:t>
    </dgm:pt>
    <dgm:pt modelId="{D851DAC8-8148-C04F-8102-C19291D36682}" type="parTrans" cxnId="{020EBEA6-6079-7744-AF09-BC70B5AAC0E1}">
      <dgm:prSet/>
      <dgm:spPr/>
      <dgm:t>
        <a:bodyPr/>
        <a:lstStyle/>
        <a:p>
          <a:endParaRPr lang="en-US"/>
        </a:p>
      </dgm:t>
    </dgm:pt>
    <dgm:pt modelId="{5FDA15FA-1651-9943-BC87-4DCB973E42AE}" type="sibTrans" cxnId="{020EBEA6-6079-7744-AF09-BC70B5AAC0E1}">
      <dgm:prSet/>
      <dgm:spPr>
        <a:solidFill>
          <a:srgbClr val="EF6820">
            <a:alpha val="30000"/>
          </a:srgbClr>
        </a:solidFill>
      </dgm:spPr>
      <dgm:t>
        <a:bodyPr/>
        <a:lstStyle/>
        <a:p>
          <a:endParaRPr lang="en-US"/>
        </a:p>
      </dgm:t>
    </dgm:pt>
    <dgm:pt modelId="{0E5455FA-5793-2748-A76C-47ABC6201021}">
      <dgm:prSet phldrT="[Text]" custT="1"/>
      <dgm:spPr>
        <a:solidFill>
          <a:srgbClr val="9FAA00">
            <a:alpha val="30000"/>
          </a:srgbClr>
        </a:solidFill>
      </dgm:spPr>
      <dgm:t>
        <a:bodyPr/>
        <a:lstStyle/>
        <a:p>
          <a:r>
            <a:rPr lang="en-US" sz="2000" b="1" dirty="0">
              <a:solidFill>
                <a:schemeClr val="tx1"/>
              </a:solidFill>
            </a:rPr>
            <a:t>Design</a:t>
          </a:r>
          <a:endParaRPr lang="en-US" sz="1800" b="1" dirty="0">
            <a:solidFill>
              <a:schemeClr val="tx1"/>
            </a:solidFill>
          </a:endParaRPr>
        </a:p>
        <a:p>
          <a:r>
            <a:rPr lang="en-US" sz="1400" dirty="0">
              <a:solidFill>
                <a:schemeClr val="bg1"/>
              </a:solidFill>
            </a:rPr>
            <a:t>Determine learning approaches</a:t>
          </a:r>
        </a:p>
      </dgm:t>
    </dgm:pt>
    <dgm:pt modelId="{0E19DE9A-4310-2740-B5A1-27C4FFFD64FC}" type="parTrans" cxnId="{3D554A85-12D1-7643-BCA1-4A7598ED47C5}">
      <dgm:prSet/>
      <dgm:spPr/>
      <dgm:t>
        <a:bodyPr/>
        <a:lstStyle/>
        <a:p>
          <a:endParaRPr lang="en-US"/>
        </a:p>
      </dgm:t>
    </dgm:pt>
    <dgm:pt modelId="{FF36FC08-913B-164A-8172-3590023CB386}" type="sibTrans" cxnId="{3D554A85-12D1-7643-BCA1-4A7598ED47C5}">
      <dgm:prSet/>
      <dgm:spPr>
        <a:solidFill>
          <a:srgbClr val="9FAA00">
            <a:alpha val="30000"/>
          </a:srgbClr>
        </a:solidFill>
      </dgm:spPr>
      <dgm:t>
        <a:bodyPr/>
        <a:lstStyle/>
        <a:p>
          <a:endParaRPr lang="en-US"/>
        </a:p>
      </dgm:t>
    </dgm:pt>
    <dgm:pt modelId="{7A9EF944-0706-CB4E-8C46-67E2FB7B6037}">
      <dgm:prSet phldrT="[Text]" custT="1"/>
      <dgm:spPr>
        <a:solidFill>
          <a:srgbClr val="00AFAD"/>
        </a:solidFill>
        <a:effectLst>
          <a:outerShdw blurRad="50800" dist="38100" dir="2700000" algn="tl" rotWithShape="0">
            <a:prstClr val="black">
              <a:alpha val="40000"/>
            </a:prstClr>
          </a:outerShdw>
        </a:effectLst>
      </dgm:spPr>
      <dgm:t>
        <a:bodyPr/>
        <a:lstStyle/>
        <a:p>
          <a:r>
            <a:rPr lang="en-US" sz="1800" b="1" dirty="0">
              <a:solidFill>
                <a:srgbClr val="000000"/>
              </a:solidFill>
            </a:rPr>
            <a:t>Implement</a:t>
          </a:r>
        </a:p>
        <a:p>
          <a:r>
            <a:rPr lang="en-US" sz="1400" dirty="0"/>
            <a:t>Deliver learning</a:t>
          </a:r>
        </a:p>
      </dgm:t>
    </dgm:pt>
    <dgm:pt modelId="{03EBEE1F-E877-6D42-BBA0-6CA98A1872A1}" type="parTrans" cxnId="{DD21B1BA-707E-5D45-81CD-E119764AB24C}">
      <dgm:prSet/>
      <dgm:spPr/>
      <dgm:t>
        <a:bodyPr/>
        <a:lstStyle/>
        <a:p>
          <a:endParaRPr lang="en-US"/>
        </a:p>
      </dgm:t>
    </dgm:pt>
    <dgm:pt modelId="{29B68696-45A9-DD42-AEAE-24550D40F031}" type="sibTrans" cxnId="{DD21B1BA-707E-5D45-81CD-E119764AB24C}">
      <dgm:prSet/>
      <dgm:spPr>
        <a:solidFill>
          <a:srgbClr val="00AFAD"/>
        </a:solidFill>
        <a:effectLst>
          <a:outerShdw blurRad="50800" dist="38100" dir="2700000" algn="tl" rotWithShape="0">
            <a:prstClr val="black">
              <a:alpha val="40000"/>
            </a:prstClr>
          </a:outerShdw>
        </a:effectLst>
      </dgm:spPr>
      <dgm:t>
        <a:bodyPr/>
        <a:lstStyle/>
        <a:p>
          <a:endParaRPr lang="en-US"/>
        </a:p>
      </dgm:t>
    </dgm:pt>
    <dgm:pt modelId="{0AAAB589-CE31-3345-94A4-DE727CFCAD46}">
      <dgm:prSet phldrT="[Text]" custT="1"/>
      <dgm:spPr>
        <a:solidFill>
          <a:srgbClr val="00B1EA">
            <a:alpha val="30000"/>
          </a:srgbClr>
        </a:solidFill>
      </dgm:spPr>
      <dgm:t>
        <a:bodyPr/>
        <a:lstStyle/>
        <a:p>
          <a:r>
            <a:rPr lang="en-US" sz="2000" b="1" dirty="0">
              <a:solidFill>
                <a:srgbClr val="000000"/>
              </a:solidFill>
            </a:rPr>
            <a:t>Evaluate</a:t>
          </a:r>
          <a:endParaRPr lang="en-US" sz="1800" b="1" dirty="0">
            <a:solidFill>
              <a:srgbClr val="000000"/>
            </a:solidFill>
          </a:endParaRPr>
        </a:p>
        <a:p>
          <a:r>
            <a:rPr lang="en-US" sz="1400" dirty="0"/>
            <a:t>Measure effectiveness</a:t>
          </a:r>
        </a:p>
      </dgm:t>
    </dgm:pt>
    <dgm:pt modelId="{23C74963-AD58-3545-B7C9-1CFBA34BF8A1}" type="parTrans" cxnId="{5AD61B6C-8CB2-F140-96BB-8CFBF8235247}">
      <dgm:prSet/>
      <dgm:spPr/>
      <dgm:t>
        <a:bodyPr/>
        <a:lstStyle/>
        <a:p>
          <a:endParaRPr lang="en-US"/>
        </a:p>
      </dgm:t>
    </dgm:pt>
    <dgm:pt modelId="{C7273B2F-5277-0847-B476-CF93137EEA6B}" type="sibTrans" cxnId="{5AD61B6C-8CB2-F140-96BB-8CFBF8235247}">
      <dgm:prSet/>
      <dgm:spPr>
        <a:solidFill>
          <a:srgbClr val="00B1EA">
            <a:alpha val="30000"/>
          </a:srgbClr>
        </a:solidFill>
      </dgm:spPr>
      <dgm:t>
        <a:bodyPr/>
        <a:lstStyle/>
        <a:p>
          <a:endParaRPr lang="en-US"/>
        </a:p>
      </dgm:t>
    </dgm:pt>
    <dgm:pt modelId="{DB44B26A-71FC-2147-846E-3CC1D83FF54C}">
      <dgm:prSet phldrT="[Text]" custT="1"/>
      <dgm:spPr>
        <a:solidFill>
          <a:srgbClr val="5C705E">
            <a:alpha val="30000"/>
          </a:srgbClr>
        </a:solidFill>
      </dgm:spPr>
      <dgm:t>
        <a:bodyPr/>
        <a:lstStyle/>
        <a:p>
          <a:r>
            <a:rPr lang="en-US" sz="2000" b="1" dirty="0">
              <a:solidFill>
                <a:srgbClr val="000000"/>
              </a:solidFill>
            </a:rPr>
            <a:t>Develop</a:t>
          </a:r>
          <a:endParaRPr lang="en-US" sz="1800" b="1" dirty="0">
            <a:solidFill>
              <a:srgbClr val="000000"/>
            </a:solidFill>
          </a:endParaRPr>
        </a:p>
        <a:p>
          <a:r>
            <a:rPr lang="en-US" sz="1400" dirty="0"/>
            <a:t>Create materials</a:t>
          </a:r>
        </a:p>
      </dgm:t>
    </dgm:pt>
    <dgm:pt modelId="{B3AFE296-F799-0340-8CC3-DD06365942BE}" type="parTrans" cxnId="{F982B918-8CE3-134D-AFC3-04C2F7CE457C}">
      <dgm:prSet/>
      <dgm:spPr/>
      <dgm:t>
        <a:bodyPr/>
        <a:lstStyle/>
        <a:p>
          <a:endParaRPr lang="en-US"/>
        </a:p>
      </dgm:t>
    </dgm:pt>
    <dgm:pt modelId="{822CDE79-7EB3-A143-9C1F-A94DD9A346B3}" type="sibTrans" cxnId="{F982B918-8CE3-134D-AFC3-04C2F7CE457C}">
      <dgm:prSet/>
      <dgm:spPr>
        <a:solidFill>
          <a:srgbClr val="5C705E">
            <a:alpha val="30000"/>
          </a:srgbClr>
        </a:solidFill>
      </dgm:spPr>
      <dgm:t>
        <a:bodyPr/>
        <a:lstStyle/>
        <a:p>
          <a:endParaRPr lang="en-US"/>
        </a:p>
      </dgm:t>
    </dgm:pt>
    <dgm:pt modelId="{25462803-D035-F944-9867-43540160C895}" type="pres">
      <dgm:prSet presAssocID="{3059BCA2-06A5-E344-93B6-C814910AEBDA}" presName="cycle" presStyleCnt="0">
        <dgm:presLayoutVars>
          <dgm:dir/>
          <dgm:resizeHandles val="exact"/>
        </dgm:presLayoutVars>
      </dgm:prSet>
      <dgm:spPr/>
    </dgm:pt>
    <dgm:pt modelId="{B6F5F500-41E4-4940-B9A4-FF61C2D9414E}" type="pres">
      <dgm:prSet presAssocID="{B8EAF22C-3F23-8743-B453-21581D02D670}" presName="node" presStyleLbl="node1" presStyleIdx="0" presStyleCnt="5">
        <dgm:presLayoutVars>
          <dgm:bulletEnabled val="1"/>
        </dgm:presLayoutVars>
      </dgm:prSet>
      <dgm:spPr/>
    </dgm:pt>
    <dgm:pt modelId="{8E1D5251-412D-8148-BC2E-9DBA798FA7EC}" type="pres">
      <dgm:prSet presAssocID="{5FDA15FA-1651-9943-BC87-4DCB973E42AE}" presName="sibTrans" presStyleLbl="sibTrans2D1" presStyleIdx="0" presStyleCnt="5"/>
      <dgm:spPr/>
    </dgm:pt>
    <dgm:pt modelId="{316A2A17-DCD8-6D48-9B71-CF0A77D159DA}" type="pres">
      <dgm:prSet presAssocID="{5FDA15FA-1651-9943-BC87-4DCB973E42AE}" presName="connectorText" presStyleLbl="sibTrans2D1" presStyleIdx="0" presStyleCnt="5"/>
      <dgm:spPr/>
    </dgm:pt>
    <dgm:pt modelId="{0D24FEA9-9D33-A04B-A21B-6A4C6EAD816C}" type="pres">
      <dgm:prSet presAssocID="{0E5455FA-5793-2748-A76C-47ABC6201021}" presName="node" presStyleLbl="node1" presStyleIdx="1" presStyleCnt="5">
        <dgm:presLayoutVars>
          <dgm:bulletEnabled val="1"/>
        </dgm:presLayoutVars>
      </dgm:prSet>
      <dgm:spPr/>
    </dgm:pt>
    <dgm:pt modelId="{2A8AB1C9-9130-864E-92F7-3EF02D9F33FA}" type="pres">
      <dgm:prSet presAssocID="{FF36FC08-913B-164A-8172-3590023CB386}" presName="sibTrans" presStyleLbl="sibTrans2D1" presStyleIdx="1" presStyleCnt="5"/>
      <dgm:spPr/>
    </dgm:pt>
    <dgm:pt modelId="{A7B01247-0940-DE4C-A812-99908581B0F2}" type="pres">
      <dgm:prSet presAssocID="{FF36FC08-913B-164A-8172-3590023CB386}" presName="connectorText" presStyleLbl="sibTrans2D1" presStyleIdx="1" presStyleCnt="5"/>
      <dgm:spPr/>
    </dgm:pt>
    <dgm:pt modelId="{2BCBEBD0-A60D-8D41-B6F1-CBCA56867A82}" type="pres">
      <dgm:prSet presAssocID="{DB44B26A-71FC-2147-846E-3CC1D83FF54C}" presName="node" presStyleLbl="node1" presStyleIdx="2" presStyleCnt="5">
        <dgm:presLayoutVars>
          <dgm:bulletEnabled val="1"/>
        </dgm:presLayoutVars>
      </dgm:prSet>
      <dgm:spPr/>
    </dgm:pt>
    <dgm:pt modelId="{D9999E11-A741-F548-9498-732F6B13C29B}" type="pres">
      <dgm:prSet presAssocID="{822CDE79-7EB3-A143-9C1F-A94DD9A346B3}" presName="sibTrans" presStyleLbl="sibTrans2D1" presStyleIdx="2" presStyleCnt="5"/>
      <dgm:spPr/>
    </dgm:pt>
    <dgm:pt modelId="{F0AF218D-F46E-7440-8AB1-AFC4B1C4723E}" type="pres">
      <dgm:prSet presAssocID="{822CDE79-7EB3-A143-9C1F-A94DD9A346B3}" presName="connectorText" presStyleLbl="sibTrans2D1" presStyleIdx="2" presStyleCnt="5"/>
      <dgm:spPr/>
    </dgm:pt>
    <dgm:pt modelId="{6C48A79C-9993-4744-9ADD-DBF05FA01483}" type="pres">
      <dgm:prSet presAssocID="{7A9EF944-0706-CB4E-8C46-67E2FB7B6037}" presName="node" presStyleLbl="node1" presStyleIdx="3" presStyleCnt="5">
        <dgm:presLayoutVars>
          <dgm:bulletEnabled val="1"/>
        </dgm:presLayoutVars>
      </dgm:prSet>
      <dgm:spPr/>
    </dgm:pt>
    <dgm:pt modelId="{723990E0-6A63-454C-8DA4-41BBCBDF5664}" type="pres">
      <dgm:prSet presAssocID="{29B68696-45A9-DD42-AEAE-24550D40F031}" presName="sibTrans" presStyleLbl="sibTrans2D1" presStyleIdx="3" presStyleCnt="5"/>
      <dgm:spPr/>
    </dgm:pt>
    <dgm:pt modelId="{98080F1E-DDE6-3340-BAFD-D82E05B28763}" type="pres">
      <dgm:prSet presAssocID="{29B68696-45A9-DD42-AEAE-24550D40F031}" presName="connectorText" presStyleLbl="sibTrans2D1" presStyleIdx="3" presStyleCnt="5"/>
      <dgm:spPr/>
    </dgm:pt>
    <dgm:pt modelId="{45D531D3-141B-F741-B370-590FB6C663A8}" type="pres">
      <dgm:prSet presAssocID="{0AAAB589-CE31-3345-94A4-DE727CFCAD46}" presName="node" presStyleLbl="node1" presStyleIdx="4" presStyleCnt="5">
        <dgm:presLayoutVars>
          <dgm:bulletEnabled val="1"/>
        </dgm:presLayoutVars>
      </dgm:prSet>
      <dgm:spPr/>
    </dgm:pt>
    <dgm:pt modelId="{20AC3F79-5A53-C648-90EE-4C8FF8F5C6FA}" type="pres">
      <dgm:prSet presAssocID="{C7273B2F-5277-0847-B476-CF93137EEA6B}" presName="sibTrans" presStyleLbl="sibTrans2D1" presStyleIdx="4" presStyleCnt="5"/>
      <dgm:spPr/>
    </dgm:pt>
    <dgm:pt modelId="{D26F8B07-8992-FE43-9725-D37F6BCB3421}" type="pres">
      <dgm:prSet presAssocID="{C7273B2F-5277-0847-B476-CF93137EEA6B}" presName="connectorText" presStyleLbl="sibTrans2D1" presStyleIdx="4" presStyleCnt="5"/>
      <dgm:spPr/>
    </dgm:pt>
  </dgm:ptLst>
  <dgm:cxnLst>
    <dgm:cxn modelId="{637F1001-D22A-4AB4-B94A-14949B75A687}" type="presOf" srcId="{822CDE79-7EB3-A143-9C1F-A94DD9A346B3}" destId="{F0AF218D-F46E-7440-8AB1-AFC4B1C4723E}" srcOrd="1" destOrd="0" presId="urn:microsoft.com/office/officeart/2005/8/layout/cycle2"/>
    <dgm:cxn modelId="{F1D86E0A-ECF0-4464-9671-7E9BD22FF963}" type="presOf" srcId="{3059BCA2-06A5-E344-93B6-C814910AEBDA}" destId="{25462803-D035-F944-9867-43540160C895}" srcOrd="0" destOrd="0" presId="urn:microsoft.com/office/officeart/2005/8/layout/cycle2"/>
    <dgm:cxn modelId="{D508C716-8A5F-424C-80C1-F789B22DF5E0}" type="presOf" srcId="{C7273B2F-5277-0847-B476-CF93137EEA6B}" destId="{D26F8B07-8992-FE43-9725-D37F6BCB3421}" srcOrd="1" destOrd="0" presId="urn:microsoft.com/office/officeart/2005/8/layout/cycle2"/>
    <dgm:cxn modelId="{F982B918-8CE3-134D-AFC3-04C2F7CE457C}" srcId="{3059BCA2-06A5-E344-93B6-C814910AEBDA}" destId="{DB44B26A-71FC-2147-846E-3CC1D83FF54C}" srcOrd="2" destOrd="0" parTransId="{B3AFE296-F799-0340-8CC3-DD06365942BE}" sibTransId="{822CDE79-7EB3-A143-9C1F-A94DD9A346B3}"/>
    <dgm:cxn modelId="{5AD61B6C-8CB2-F140-96BB-8CFBF8235247}" srcId="{3059BCA2-06A5-E344-93B6-C814910AEBDA}" destId="{0AAAB589-CE31-3345-94A4-DE727CFCAD46}" srcOrd="4" destOrd="0" parTransId="{23C74963-AD58-3545-B7C9-1CFBA34BF8A1}" sibTransId="{C7273B2F-5277-0847-B476-CF93137EEA6B}"/>
    <dgm:cxn modelId="{465DE06C-9167-4AA0-8899-DD8D32D6F65D}" type="presOf" srcId="{FF36FC08-913B-164A-8172-3590023CB386}" destId="{2A8AB1C9-9130-864E-92F7-3EF02D9F33FA}" srcOrd="0" destOrd="0" presId="urn:microsoft.com/office/officeart/2005/8/layout/cycle2"/>
    <dgm:cxn modelId="{DBF6015A-DF70-4EAA-833C-70F176C44D3A}" type="presOf" srcId="{0AAAB589-CE31-3345-94A4-DE727CFCAD46}" destId="{45D531D3-141B-F741-B370-590FB6C663A8}" srcOrd="0" destOrd="0" presId="urn:microsoft.com/office/officeart/2005/8/layout/cycle2"/>
    <dgm:cxn modelId="{2865D283-5EF8-454E-8561-C4B7747DCB73}" type="presOf" srcId="{5FDA15FA-1651-9943-BC87-4DCB973E42AE}" destId="{316A2A17-DCD8-6D48-9B71-CF0A77D159DA}" srcOrd="1" destOrd="0" presId="urn:microsoft.com/office/officeart/2005/8/layout/cycle2"/>
    <dgm:cxn modelId="{3D554A85-12D1-7643-BCA1-4A7598ED47C5}" srcId="{3059BCA2-06A5-E344-93B6-C814910AEBDA}" destId="{0E5455FA-5793-2748-A76C-47ABC6201021}" srcOrd="1" destOrd="0" parTransId="{0E19DE9A-4310-2740-B5A1-27C4FFFD64FC}" sibTransId="{FF36FC08-913B-164A-8172-3590023CB386}"/>
    <dgm:cxn modelId="{BFC0B890-181D-4DEF-BE9B-F411809A5399}" type="presOf" srcId="{B8EAF22C-3F23-8743-B453-21581D02D670}" destId="{B6F5F500-41E4-4940-B9A4-FF61C2D9414E}" srcOrd="0" destOrd="0" presId="urn:microsoft.com/office/officeart/2005/8/layout/cycle2"/>
    <dgm:cxn modelId="{020EBEA6-6079-7744-AF09-BC70B5AAC0E1}" srcId="{3059BCA2-06A5-E344-93B6-C814910AEBDA}" destId="{B8EAF22C-3F23-8743-B453-21581D02D670}" srcOrd="0" destOrd="0" parTransId="{D851DAC8-8148-C04F-8102-C19291D36682}" sibTransId="{5FDA15FA-1651-9943-BC87-4DCB973E42AE}"/>
    <dgm:cxn modelId="{FFDD32A9-4504-425D-99C0-2F62462C14B3}" type="presOf" srcId="{FF36FC08-913B-164A-8172-3590023CB386}" destId="{A7B01247-0940-DE4C-A812-99908581B0F2}" srcOrd="1" destOrd="0" presId="urn:microsoft.com/office/officeart/2005/8/layout/cycle2"/>
    <dgm:cxn modelId="{360AD8AF-D001-44D0-B1B0-63292877F0AF}" type="presOf" srcId="{5FDA15FA-1651-9943-BC87-4DCB973E42AE}" destId="{8E1D5251-412D-8148-BC2E-9DBA798FA7EC}" srcOrd="0" destOrd="0" presId="urn:microsoft.com/office/officeart/2005/8/layout/cycle2"/>
    <dgm:cxn modelId="{8ADE45B3-E100-473B-B4AE-E01770361CFB}" type="presOf" srcId="{7A9EF944-0706-CB4E-8C46-67E2FB7B6037}" destId="{6C48A79C-9993-4744-9ADD-DBF05FA01483}" srcOrd="0" destOrd="0" presId="urn:microsoft.com/office/officeart/2005/8/layout/cycle2"/>
    <dgm:cxn modelId="{7416A2B6-C2EE-493E-AEA6-42D241CA7B86}" type="presOf" srcId="{822CDE79-7EB3-A143-9C1F-A94DD9A346B3}" destId="{D9999E11-A741-F548-9498-732F6B13C29B}" srcOrd="0" destOrd="0" presId="urn:microsoft.com/office/officeart/2005/8/layout/cycle2"/>
    <dgm:cxn modelId="{DD21B1BA-707E-5D45-81CD-E119764AB24C}" srcId="{3059BCA2-06A5-E344-93B6-C814910AEBDA}" destId="{7A9EF944-0706-CB4E-8C46-67E2FB7B6037}" srcOrd="3" destOrd="0" parTransId="{03EBEE1F-E877-6D42-BBA0-6CA98A1872A1}" sibTransId="{29B68696-45A9-DD42-AEAE-24550D40F031}"/>
    <dgm:cxn modelId="{989F79BC-AA8D-425C-A34E-2AA41CC3FC1D}" type="presOf" srcId="{DB44B26A-71FC-2147-846E-3CC1D83FF54C}" destId="{2BCBEBD0-A60D-8D41-B6F1-CBCA56867A82}" srcOrd="0" destOrd="0" presId="urn:microsoft.com/office/officeart/2005/8/layout/cycle2"/>
    <dgm:cxn modelId="{AB2F57C4-CDAC-45A4-8CDB-47F472D02BD6}" type="presOf" srcId="{29B68696-45A9-DD42-AEAE-24550D40F031}" destId="{723990E0-6A63-454C-8DA4-41BBCBDF5664}" srcOrd="0" destOrd="0" presId="urn:microsoft.com/office/officeart/2005/8/layout/cycle2"/>
    <dgm:cxn modelId="{E9C60CD4-6709-4268-A2CD-3918CB6EC148}" type="presOf" srcId="{0E5455FA-5793-2748-A76C-47ABC6201021}" destId="{0D24FEA9-9D33-A04B-A21B-6A4C6EAD816C}" srcOrd="0" destOrd="0" presId="urn:microsoft.com/office/officeart/2005/8/layout/cycle2"/>
    <dgm:cxn modelId="{EAA85AE2-8F70-42AC-9EAC-D56794DA9565}" type="presOf" srcId="{C7273B2F-5277-0847-B476-CF93137EEA6B}" destId="{20AC3F79-5A53-C648-90EE-4C8FF8F5C6FA}" srcOrd="0" destOrd="0" presId="urn:microsoft.com/office/officeart/2005/8/layout/cycle2"/>
    <dgm:cxn modelId="{0AE9DBE2-9806-4A93-9D28-D7D92C090744}" type="presOf" srcId="{29B68696-45A9-DD42-AEAE-24550D40F031}" destId="{98080F1E-DDE6-3340-BAFD-D82E05B28763}" srcOrd="1" destOrd="0" presId="urn:microsoft.com/office/officeart/2005/8/layout/cycle2"/>
    <dgm:cxn modelId="{9DE6380B-D0EC-48A2-9640-D3F691D74BC8}" type="presParOf" srcId="{25462803-D035-F944-9867-43540160C895}" destId="{B6F5F500-41E4-4940-B9A4-FF61C2D9414E}" srcOrd="0" destOrd="0" presId="urn:microsoft.com/office/officeart/2005/8/layout/cycle2"/>
    <dgm:cxn modelId="{A61531E4-AD41-4463-9618-FED8A4020EF3}" type="presParOf" srcId="{25462803-D035-F944-9867-43540160C895}" destId="{8E1D5251-412D-8148-BC2E-9DBA798FA7EC}" srcOrd="1" destOrd="0" presId="urn:microsoft.com/office/officeart/2005/8/layout/cycle2"/>
    <dgm:cxn modelId="{8265E931-DA93-49A9-9D20-CEE50C18F233}" type="presParOf" srcId="{8E1D5251-412D-8148-BC2E-9DBA798FA7EC}" destId="{316A2A17-DCD8-6D48-9B71-CF0A77D159DA}" srcOrd="0" destOrd="0" presId="urn:microsoft.com/office/officeart/2005/8/layout/cycle2"/>
    <dgm:cxn modelId="{049F853B-436C-48B1-9F9F-57FF871413A8}" type="presParOf" srcId="{25462803-D035-F944-9867-43540160C895}" destId="{0D24FEA9-9D33-A04B-A21B-6A4C6EAD816C}" srcOrd="2" destOrd="0" presId="urn:microsoft.com/office/officeart/2005/8/layout/cycle2"/>
    <dgm:cxn modelId="{2263C6B1-006E-4712-94DB-A013440745AF}" type="presParOf" srcId="{25462803-D035-F944-9867-43540160C895}" destId="{2A8AB1C9-9130-864E-92F7-3EF02D9F33FA}" srcOrd="3" destOrd="0" presId="urn:microsoft.com/office/officeart/2005/8/layout/cycle2"/>
    <dgm:cxn modelId="{508332E3-9F56-44DD-B75F-6F9D0CE94C93}" type="presParOf" srcId="{2A8AB1C9-9130-864E-92F7-3EF02D9F33FA}" destId="{A7B01247-0940-DE4C-A812-99908581B0F2}" srcOrd="0" destOrd="0" presId="urn:microsoft.com/office/officeart/2005/8/layout/cycle2"/>
    <dgm:cxn modelId="{A390E132-B240-4889-A3E4-E9F27309F54D}" type="presParOf" srcId="{25462803-D035-F944-9867-43540160C895}" destId="{2BCBEBD0-A60D-8D41-B6F1-CBCA56867A82}" srcOrd="4" destOrd="0" presId="urn:microsoft.com/office/officeart/2005/8/layout/cycle2"/>
    <dgm:cxn modelId="{63E40285-0866-4284-BFD6-B8813B97CF4F}" type="presParOf" srcId="{25462803-D035-F944-9867-43540160C895}" destId="{D9999E11-A741-F548-9498-732F6B13C29B}" srcOrd="5" destOrd="0" presId="urn:microsoft.com/office/officeart/2005/8/layout/cycle2"/>
    <dgm:cxn modelId="{05F51551-172D-49B2-BE91-B123E76E94CB}" type="presParOf" srcId="{D9999E11-A741-F548-9498-732F6B13C29B}" destId="{F0AF218D-F46E-7440-8AB1-AFC4B1C4723E}" srcOrd="0" destOrd="0" presId="urn:microsoft.com/office/officeart/2005/8/layout/cycle2"/>
    <dgm:cxn modelId="{437D9734-78B8-40E4-962E-05B228631D85}" type="presParOf" srcId="{25462803-D035-F944-9867-43540160C895}" destId="{6C48A79C-9993-4744-9ADD-DBF05FA01483}" srcOrd="6" destOrd="0" presId="urn:microsoft.com/office/officeart/2005/8/layout/cycle2"/>
    <dgm:cxn modelId="{B6DEB359-FF0E-4573-9BC5-19F443F83628}" type="presParOf" srcId="{25462803-D035-F944-9867-43540160C895}" destId="{723990E0-6A63-454C-8DA4-41BBCBDF5664}" srcOrd="7" destOrd="0" presId="urn:microsoft.com/office/officeart/2005/8/layout/cycle2"/>
    <dgm:cxn modelId="{5C14D6F7-D12D-4074-9EA2-FC00AE5F5D16}" type="presParOf" srcId="{723990E0-6A63-454C-8DA4-41BBCBDF5664}" destId="{98080F1E-DDE6-3340-BAFD-D82E05B28763}" srcOrd="0" destOrd="0" presId="urn:microsoft.com/office/officeart/2005/8/layout/cycle2"/>
    <dgm:cxn modelId="{B9252CF1-2037-40FA-8087-B81568F3E41E}" type="presParOf" srcId="{25462803-D035-F944-9867-43540160C895}" destId="{45D531D3-141B-F741-B370-590FB6C663A8}" srcOrd="8" destOrd="0" presId="urn:microsoft.com/office/officeart/2005/8/layout/cycle2"/>
    <dgm:cxn modelId="{5BCC1E0C-28A0-4D86-B613-4DEBE5D55485}" type="presParOf" srcId="{25462803-D035-F944-9867-43540160C895}" destId="{20AC3F79-5A53-C648-90EE-4C8FF8F5C6FA}" srcOrd="9" destOrd="0" presId="urn:microsoft.com/office/officeart/2005/8/layout/cycle2"/>
    <dgm:cxn modelId="{8630B1AB-5C59-4F76-A99E-FEA73ACCA7B5}" type="presParOf" srcId="{20AC3F79-5A53-C648-90EE-4C8FF8F5C6FA}" destId="{D26F8B07-8992-FE43-9725-D37F6BCB3421}"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59BCA2-06A5-E344-93B6-C814910AEBDA}"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B8EAF22C-3F23-8743-B453-21581D02D670}">
      <dgm:prSet phldrT="[Text]" custT="1"/>
      <dgm:spPr>
        <a:solidFill>
          <a:srgbClr val="EF6820">
            <a:alpha val="30000"/>
          </a:srgbClr>
        </a:solidFill>
      </dgm:spPr>
      <dgm:t>
        <a:bodyPr/>
        <a:lstStyle/>
        <a:p>
          <a:r>
            <a:rPr lang="en-US" sz="2000" b="1" dirty="0" err="1">
              <a:solidFill>
                <a:srgbClr val="000000"/>
              </a:solidFill>
              <a:effectLst/>
            </a:rPr>
            <a:t>Analyse</a:t>
          </a:r>
          <a:endParaRPr lang="en-US" sz="1800" b="1" dirty="0">
            <a:solidFill>
              <a:srgbClr val="000000"/>
            </a:solidFill>
            <a:effectLst/>
          </a:endParaRPr>
        </a:p>
        <a:p>
          <a:r>
            <a:rPr lang="en-US" sz="1400" dirty="0">
              <a:solidFill>
                <a:schemeClr val="bg1"/>
              </a:solidFill>
              <a:effectLst/>
            </a:rPr>
            <a:t>Identify learning needs</a:t>
          </a:r>
          <a:endParaRPr lang="en-US" sz="2000" dirty="0">
            <a:solidFill>
              <a:schemeClr val="bg1"/>
            </a:solidFill>
            <a:effectLst/>
          </a:endParaRPr>
        </a:p>
      </dgm:t>
    </dgm:pt>
    <dgm:pt modelId="{D851DAC8-8148-C04F-8102-C19291D36682}" type="parTrans" cxnId="{020EBEA6-6079-7744-AF09-BC70B5AAC0E1}">
      <dgm:prSet/>
      <dgm:spPr/>
      <dgm:t>
        <a:bodyPr/>
        <a:lstStyle/>
        <a:p>
          <a:endParaRPr lang="en-US">
            <a:effectLst/>
          </a:endParaRPr>
        </a:p>
      </dgm:t>
    </dgm:pt>
    <dgm:pt modelId="{5FDA15FA-1651-9943-BC87-4DCB973E42AE}" type="sibTrans" cxnId="{020EBEA6-6079-7744-AF09-BC70B5AAC0E1}">
      <dgm:prSet/>
      <dgm:spPr>
        <a:solidFill>
          <a:srgbClr val="EF6820">
            <a:alpha val="30000"/>
          </a:srgbClr>
        </a:solidFill>
      </dgm:spPr>
      <dgm:t>
        <a:bodyPr/>
        <a:lstStyle/>
        <a:p>
          <a:endParaRPr lang="en-US">
            <a:effectLst/>
          </a:endParaRPr>
        </a:p>
      </dgm:t>
    </dgm:pt>
    <dgm:pt modelId="{0E5455FA-5793-2748-A76C-47ABC6201021}">
      <dgm:prSet phldrT="[Text]" custT="1"/>
      <dgm:spPr>
        <a:solidFill>
          <a:srgbClr val="9FAA00">
            <a:alpha val="30000"/>
          </a:srgbClr>
        </a:solidFill>
      </dgm:spPr>
      <dgm:t>
        <a:bodyPr/>
        <a:lstStyle/>
        <a:p>
          <a:r>
            <a:rPr lang="en-US" sz="2000" b="1" dirty="0">
              <a:solidFill>
                <a:schemeClr val="tx1"/>
              </a:solidFill>
              <a:effectLst/>
            </a:rPr>
            <a:t>Design</a:t>
          </a:r>
          <a:endParaRPr lang="en-US" sz="1800" b="1" dirty="0">
            <a:solidFill>
              <a:schemeClr val="tx1"/>
            </a:solidFill>
            <a:effectLst/>
          </a:endParaRPr>
        </a:p>
        <a:p>
          <a:r>
            <a:rPr lang="en-US" sz="1400" dirty="0">
              <a:solidFill>
                <a:schemeClr val="bg1"/>
              </a:solidFill>
              <a:effectLst/>
            </a:rPr>
            <a:t>Determine learning approaches</a:t>
          </a:r>
        </a:p>
      </dgm:t>
    </dgm:pt>
    <dgm:pt modelId="{0E19DE9A-4310-2740-B5A1-27C4FFFD64FC}" type="parTrans" cxnId="{3D554A85-12D1-7643-BCA1-4A7598ED47C5}">
      <dgm:prSet/>
      <dgm:spPr/>
      <dgm:t>
        <a:bodyPr/>
        <a:lstStyle/>
        <a:p>
          <a:endParaRPr lang="en-US">
            <a:effectLst/>
          </a:endParaRPr>
        </a:p>
      </dgm:t>
    </dgm:pt>
    <dgm:pt modelId="{FF36FC08-913B-164A-8172-3590023CB386}" type="sibTrans" cxnId="{3D554A85-12D1-7643-BCA1-4A7598ED47C5}">
      <dgm:prSet/>
      <dgm:spPr>
        <a:solidFill>
          <a:srgbClr val="9FAA00">
            <a:alpha val="30000"/>
          </a:srgbClr>
        </a:solidFill>
      </dgm:spPr>
      <dgm:t>
        <a:bodyPr/>
        <a:lstStyle/>
        <a:p>
          <a:endParaRPr lang="en-US">
            <a:effectLst/>
          </a:endParaRPr>
        </a:p>
      </dgm:t>
    </dgm:pt>
    <dgm:pt modelId="{7A9EF944-0706-CB4E-8C46-67E2FB7B6037}">
      <dgm:prSet phldrT="[Text]" custT="1"/>
      <dgm:spPr>
        <a:solidFill>
          <a:srgbClr val="00AFAD">
            <a:alpha val="30000"/>
          </a:srgbClr>
        </a:solidFill>
      </dgm:spPr>
      <dgm:t>
        <a:bodyPr/>
        <a:lstStyle/>
        <a:p>
          <a:r>
            <a:rPr lang="en-US" sz="1800" b="1" dirty="0">
              <a:solidFill>
                <a:srgbClr val="000000"/>
              </a:solidFill>
              <a:effectLst/>
            </a:rPr>
            <a:t>Implement</a:t>
          </a:r>
        </a:p>
        <a:p>
          <a:r>
            <a:rPr lang="en-US" sz="1400" dirty="0">
              <a:effectLst/>
            </a:rPr>
            <a:t>Deliver learning</a:t>
          </a:r>
        </a:p>
      </dgm:t>
    </dgm:pt>
    <dgm:pt modelId="{03EBEE1F-E877-6D42-BBA0-6CA98A1872A1}" type="parTrans" cxnId="{DD21B1BA-707E-5D45-81CD-E119764AB24C}">
      <dgm:prSet/>
      <dgm:spPr/>
      <dgm:t>
        <a:bodyPr/>
        <a:lstStyle/>
        <a:p>
          <a:endParaRPr lang="en-US">
            <a:effectLst/>
          </a:endParaRPr>
        </a:p>
      </dgm:t>
    </dgm:pt>
    <dgm:pt modelId="{29B68696-45A9-DD42-AEAE-24550D40F031}" type="sibTrans" cxnId="{DD21B1BA-707E-5D45-81CD-E119764AB24C}">
      <dgm:prSet/>
      <dgm:spPr>
        <a:solidFill>
          <a:srgbClr val="00AFAD">
            <a:alpha val="30000"/>
          </a:srgbClr>
        </a:solidFill>
      </dgm:spPr>
      <dgm:t>
        <a:bodyPr/>
        <a:lstStyle/>
        <a:p>
          <a:endParaRPr lang="en-US">
            <a:effectLst/>
          </a:endParaRPr>
        </a:p>
      </dgm:t>
    </dgm:pt>
    <dgm:pt modelId="{0AAAB589-CE31-3345-94A4-DE727CFCAD46}">
      <dgm:prSet phldrT="[Text]" custT="1"/>
      <dgm:spPr>
        <a:solidFill>
          <a:srgbClr val="00B1EA"/>
        </a:solidFill>
        <a:effectLst>
          <a:outerShdw blurRad="50800" dist="38100" dir="2700000" algn="tl" rotWithShape="0">
            <a:prstClr val="black">
              <a:alpha val="40000"/>
            </a:prstClr>
          </a:outerShdw>
        </a:effectLst>
      </dgm:spPr>
      <dgm:t>
        <a:bodyPr/>
        <a:lstStyle/>
        <a:p>
          <a:r>
            <a:rPr lang="en-US" sz="2000" b="1" dirty="0">
              <a:solidFill>
                <a:srgbClr val="000000"/>
              </a:solidFill>
              <a:effectLst/>
            </a:rPr>
            <a:t>Evaluate</a:t>
          </a:r>
          <a:endParaRPr lang="en-US" sz="1800" b="1" dirty="0">
            <a:solidFill>
              <a:srgbClr val="000000"/>
            </a:solidFill>
            <a:effectLst/>
          </a:endParaRPr>
        </a:p>
        <a:p>
          <a:r>
            <a:rPr lang="en-US" sz="1400" dirty="0">
              <a:effectLst/>
            </a:rPr>
            <a:t>Measure effectiveness</a:t>
          </a:r>
        </a:p>
      </dgm:t>
    </dgm:pt>
    <dgm:pt modelId="{23C74963-AD58-3545-B7C9-1CFBA34BF8A1}" type="parTrans" cxnId="{5AD61B6C-8CB2-F140-96BB-8CFBF8235247}">
      <dgm:prSet/>
      <dgm:spPr/>
      <dgm:t>
        <a:bodyPr/>
        <a:lstStyle/>
        <a:p>
          <a:endParaRPr lang="en-US">
            <a:effectLst/>
          </a:endParaRPr>
        </a:p>
      </dgm:t>
    </dgm:pt>
    <dgm:pt modelId="{C7273B2F-5277-0847-B476-CF93137EEA6B}" type="sibTrans" cxnId="{5AD61B6C-8CB2-F140-96BB-8CFBF8235247}">
      <dgm:prSet/>
      <dgm:spPr>
        <a:solidFill>
          <a:srgbClr val="00B1EA"/>
        </a:solidFill>
        <a:effectLst>
          <a:outerShdw blurRad="50800" dist="38100" dir="2700000" algn="tl" rotWithShape="0">
            <a:prstClr val="black">
              <a:alpha val="40000"/>
            </a:prstClr>
          </a:outerShdw>
        </a:effectLst>
      </dgm:spPr>
      <dgm:t>
        <a:bodyPr/>
        <a:lstStyle/>
        <a:p>
          <a:endParaRPr lang="en-US">
            <a:effectLst/>
          </a:endParaRPr>
        </a:p>
      </dgm:t>
    </dgm:pt>
    <dgm:pt modelId="{DB44B26A-71FC-2147-846E-3CC1D83FF54C}">
      <dgm:prSet phldrT="[Text]" custT="1"/>
      <dgm:spPr>
        <a:solidFill>
          <a:srgbClr val="5C705E">
            <a:alpha val="30000"/>
          </a:srgbClr>
        </a:solidFill>
      </dgm:spPr>
      <dgm:t>
        <a:bodyPr/>
        <a:lstStyle/>
        <a:p>
          <a:r>
            <a:rPr lang="en-US" sz="2000" b="1" dirty="0">
              <a:solidFill>
                <a:srgbClr val="000000"/>
              </a:solidFill>
              <a:effectLst/>
            </a:rPr>
            <a:t>Develop</a:t>
          </a:r>
          <a:endParaRPr lang="en-US" sz="1800" b="1" dirty="0">
            <a:solidFill>
              <a:srgbClr val="000000"/>
            </a:solidFill>
            <a:effectLst/>
          </a:endParaRPr>
        </a:p>
        <a:p>
          <a:r>
            <a:rPr lang="en-US" sz="1400" dirty="0">
              <a:effectLst/>
            </a:rPr>
            <a:t>Create materials</a:t>
          </a:r>
        </a:p>
      </dgm:t>
    </dgm:pt>
    <dgm:pt modelId="{B3AFE296-F799-0340-8CC3-DD06365942BE}" type="parTrans" cxnId="{F982B918-8CE3-134D-AFC3-04C2F7CE457C}">
      <dgm:prSet/>
      <dgm:spPr/>
      <dgm:t>
        <a:bodyPr/>
        <a:lstStyle/>
        <a:p>
          <a:endParaRPr lang="en-US">
            <a:effectLst/>
          </a:endParaRPr>
        </a:p>
      </dgm:t>
    </dgm:pt>
    <dgm:pt modelId="{822CDE79-7EB3-A143-9C1F-A94DD9A346B3}" type="sibTrans" cxnId="{F982B918-8CE3-134D-AFC3-04C2F7CE457C}">
      <dgm:prSet/>
      <dgm:spPr>
        <a:solidFill>
          <a:srgbClr val="5C705E">
            <a:alpha val="30000"/>
          </a:srgbClr>
        </a:solidFill>
      </dgm:spPr>
      <dgm:t>
        <a:bodyPr/>
        <a:lstStyle/>
        <a:p>
          <a:endParaRPr lang="en-US">
            <a:effectLst/>
          </a:endParaRPr>
        </a:p>
      </dgm:t>
    </dgm:pt>
    <dgm:pt modelId="{25462803-D035-F944-9867-43540160C895}" type="pres">
      <dgm:prSet presAssocID="{3059BCA2-06A5-E344-93B6-C814910AEBDA}" presName="cycle" presStyleCnt="0">
        <dgm:presLayoutVars>
          <dgm:dir/>
          <dgm:resizeHandles val="exact"/>
        </dgm:presLayoutVars>
      </dgm:prSet>
      <dgm:spPr/>
    </dgm:pt>
    <dgm:pt modelId="{B6F5F500-41E4-4940-B9A4-FF61C2D9414E}" type="pres">
      <dgm:prSet presAssocID="{B8EAF22C-3F23-8743-B453-21581D02D670}" presName="node" presStyleLbl="node1" presStyleIdx="0" presStyleCnt="5">
        <dgm:presLayoutVars>
          <dgm:bulletEnabled val="1"/>
        </dgm:presLayoutVars>
      </dgm:prSet>
      <dgm:spPr/>
    </dgm:pt>
    <dgm:pt modelId="{8E1D5251-412D-8148-BC2E-9DBA798FA7EC}" type="pres">
      <dgm:prSet presAssocID="{5FDA15FA-1651-9943-BC87-4DCB973E42AE}" presName="sibTrans" presStyleLbl="sibTrans2D1" presStyleIdx="0" presStyleCnt="5"/>
      <dgm:spPr/>
    </dgm:pt>
    <dgm:pt modelId="{316A2A17-DCD8-6D48-9B71-CF0A77D159DA}" type="pres">
      <dgm:prSet presAssocID="{5FDA15FA-1651-9943-BC87-4DCB973E42AE}" presName="connectorText" presStyleLbl="sibTrans2D1" presStyleIdx="0" presStyleCnt="5"/>
      <dgm:spPr/>
    </dgm:pt>
    <dgm:pt modelId="{0D24FEA9-9D33-A04B-A21B-6A4C6EAD816C}" type="pres">
      <dgm:prSet presAssocID="{0E5455FA-5793-2748-A76C-47ABC6201021}" presName="node" presStyleLbl="node1" presStyleIdx="1" presStyleCnt="5">
        <dgm:presLayoutVars>
          <dgm:bulletEnabled val="1"/>
        </dgm:presLayoutVars>
      </dgm:prSet>
      <dgm:spPr/>
    </dgm:pt>
    <dgm:pt modelId="{2A8AB1C9-9130-864E-92F7-3EF02D9F33FA}" type="pres">
      <dgm:prSet presAssocID="{FF36FC08-913B-164A-8172-3590023CB386}" presName="sibTrans" presStyleLbl="sibTrans2D1" presStyleIdx="1" presStyleCnt="5"/>
      <dgm:spPr/>
    </dgm:pt>
    <dgm:pt modelId="{A7B01247-0940-DE4C-A812-99908581B0F2}" type="pres">
      <dgm:prSet presAssocID="{FF36FC08-913B-164A-8172-3590023CB386}" presName="connectorText" presStyleLbl="sibTrans2D1" presStyleIdx="1" presStyleCnt="5"/>
      <dgm:spPr/>
    </dgm:pt>
    <dgm:pt modelId="{2BCBEBD0-A60D-8D41-B6F1-CBCA56867A82}" type="pres">
      <dgm:prSet presAssocID="{DB44B26A-71FC-2147-846E-3CC1D83FF54C}" presName="node" presStyleLbl="node1" presStyleIdx="2" presStyleCnt="5">
        <dgm:presLayoutVars>
          <dgm:bulletEnabled val="1"/>
        </dgm:presLayoutVars>
      </dgm:prSet>
      <dgm:spPr/>
    </dgm:pt>
    <dgm:pt modelId="{D9999E11-A741-F548-9498-732F6B13C29B}" type="pres">
      <dgm:prSet presAssocID="{822CDE79-7EB3-A143-9C1F-A94DD9A346B3}" presName="sibTrans" presStyleLbl="sibTrans2D1" presStyleIdx="2" presStyleCnt="5"/>
      <dgm:spPr/>
    </dgm:pt>
    <dgm:pt modelId="{F0AF218D-F46E-7440-8AB1-AFC4B1C4723E}" type="pres">
      <dgm:prSet presAssocID="{822CDE79-7EB3-A143-9C1F-A94DD9A346B3}" presName="connectorText" presStyleLbl="sibTrans2D1" presStyleIdx="2" presStyleCnt="5"/>
      <dgm:spPr/>
    </dgm:pt>
    <dgm:pt modelId="{6C48A79C-9993-4744-9ADD-DBF05FA01483}" type="pres">
      <dgm:prSet presAssocID="{7A9EF944-0706-CB4E-8C46-67E2FB7B6037}" presName="node" presStyleLbl="node1" presStyleIdx="3" presStyleCnt="5">
        <dgm:presLayoutVars>
          <dgm:bulletEnabled val="1"/>
        </dgm:presLayoutVars>
      </dgm:prSet>
      <dgm:spPr/>
    </dgm:pt>
    <dgm:pt modelId="{723990E0-6A63-454C-8DA4-41BBCBDF5664}" type="pres">
      <dgm:prSet presAssocID="{29B68696-45A9-DD42-AEAE-24550D40F031}" presName="sibTrans" presStyleLbl="sibTrans2D1" presStyleIdx="3" presStyleCnt="5"/>
      <dgm:spPr/>
    </dgm:pt>
    <dgm:pt modelId="{98080F1E-DDE6-3340-BAFD-D82E05B28763}" type="pres">
      <dgm:prSet presAssocID="{29B68696-45A9-DD42-AEAE-24550D40F031}" presName="connectorText" presStyleLbl="sibTrans2D1" presStyleIdx="3" presStyleCnt="5"/>
      <dgm:spPr/>
    </dgm:pt>
    <dgm:pt modelId="{45D531D3-141B-F741-B370-590FB6C663A8}" type="pres">
      <dgm:prSet presAssocID="{0AAAB589-CE31-3345-94A4-DE727CFCAD46}" presName="node" presStyleLbl="node1" presStyleIdx="4" presStyleCnt="5">
        <dgm:presLayoutVars>
          <dgm:bulletEnabled val="1"/>
        </dgm:presLayoutVars>
      </dgm:prSet>
      <dgm:spPr/>
    </dgm:pt>
    <dgm:pt modelId="{20AC3F79-5A53-C648-90EE-4C8FF8F5C6FA}" type="pres">
      <dgm:prSet presAssocID="{C7273B2F-5277-0847-B476-CF93137EEA6B}" presName="sibTrans" presStyleLbl="sibTrans2D1" presStyleIdx="4" presStyleCnt="5"/>
      <dgm:spPr/>
    </dgm:pt>
    <dgm:pt modelId="{D26F8B07-8992-FE43-9725-D37F6BCB3421}" type="pres">
      <dgm:prSet presAssocID="{C7273B2F-5277-0847-B476-CF93137EEA6B}" presName="connectorText" presStyleLbl="sibTrans2D1" presStyleIdx="4" presStyleCnt="5"/>
      <dgm:spPr/>
    </dgm:pt>
  </dgm:ptLst>
  <dgm:cxnLst>
    <dgm:cxn modelId="{198AC713-436F-40AA-8BC7-FB6D51AB757F}" type="presOf" srcId="{C7273B2F-5277-0847-B476-CF93137EEA6B}" destId="{D26F8B07-8992-FE43-9725-D37F6BCB3421}" srcOrd="1" destOrd="0" presId="urn:microsoft.com/office/officeart/2005/8/layout/cycle2"/>
    <dgm:cxn modelId="{F982B918-8CE3-134D-AFC3-04C2F7CE457C}" srcId="{3059BCA2-06A5-E344-93B6-C814910AEBDA}" destId="{DB44B26A-71FC-2147-846E-3CC1D83FF54C}" srcOrd="2" destOrd="0" parTransId="{B3AFE296-F799-0340-8CC3-DD06365942BE}" sibTransId="{822CDE79-7EB3-A143-9C1F-A94DD9A346B3}"/>
    <dgm:cxn modelId="{E0E39A2C-BD03-435A-9FC3-704804703419}" type="presOf" srcId="{DB44B26A-71FC-2147-846E-3CC1D83FF54C}" destId="{2BCBEBD0-A60D-8D41-B6F1-CBCA56867A82}" srcOrd="0" destOrd="0" presId="urn:microsoft.com/office/officeart/2005/8/layout/cycle2"/>
    <dgm:cxn modelId="{AB958645-A7C2-4ABF-9B39-DF90F29182CC}" type="presOf" srcId="{822CDE79-7EB3-A143-9C1F-A94DD9A346B3}" destId="{D9999E11-A741-F548-9498-732F6B13C29B}" srcOrd="0" destOrd="0" presId="urn:microsoft.com/office/officeart/2005/8/layout/cycle2"/>
    <dgm:cxn modelId="{CD121647-7206-433C-8F20-D94747FFBDC2}" type="presOf" srcId="{5FDA15FA-1651-9943-BC87-4DCB973E42AE}" destId="{316A2A17-DCD8-6D48-9B71-CF0A77D159DA}" srcOrd="1" destOrd="0" presId="urn:microsoft.com/office/officeart/2005/8/layout/cycle2"/>
    <dgm:cxn modelId="{5AD61B6C-8CB2-F140-96BB-8CFBF8235247}" srcId="{3059BCA2-06A5-E344-93B6-C814910AEBDA}" destId="{0AAAB589-CE31-3345-94A4-DE727CFCAD46}" srcOrd="4" destOrd="0" parTransId="{23C74963-AD58-3545-B7C9-1CFBA34BF8A1}" sibTransId="{C7273B2F-5277-0847-B476-CF93137EEA6B}"/>
    <dgm:cxn modelId="{3D554A85-12D1-7643-BCA1-4A7598ED47C5}" srcId="{3059BCA2-06A5-E344-93B6-C814910AEBDA}" destId="{0E5455FA-5793-2748-A76C-47ABC6201021}" srcOrd="1" destOrd="0" parTransId="{0E19DE9A-4310-2740-B5A1-27C4FFFD64FC}" sibTransId="{FF36FC08-913B-164A-8172-3590023CB386}"/>
    <dgm:cxn modelId="{064DBF8A-69FD-4062-A93D-60F64F80BED6}" type="presOf" srcId="{0AAAB589-CE31-3345-94A4-DE727CFCAD46}" destId="{45D531D3-141B-F741-B370-590FB6C663A8}" srcOrd="0" destOrd="0" presId="urn:microsoft.com/office/officeart/2005/8/layout/cycle2"/>
    <dgm:cxn modelId="{48125391-18E2-4316-899C-BB678905387D}" type="presOf" srcId="{C7273B2F-5277-0847-B476-CF93137EEA6B}" destId="{20AC3F79-5A53-C648-90EE-4C8FF8F5C6FA}" srcOrd="0" destOrd="0" presId="urn:microsoft.com/office/officeart/2005/8/layout/cycle2"/>
    <dgm:cxn modelId="{743A7F99-1EB7-426E-B10A-AFF1E7BC772F}" type="presOf" srcId="{822CDE79-7EB3-A143-9C1F-A94DD9A346B3}" destId="{F0AF218D-F46E-7440-8AB1-AFC4B1C4723E}" srcOrd="1" destOrd="0" presId="urn:microsoft.com/office/officeart/2005/8/layout/cycle2"/>
    <dgm:cxn modelId="{020EBEA6-6079-7744-AF09-BC70B5AAC0E1}" srcId="{3059BCA2-06A5-E344-93B6-C814910AEBDA}" destId="{B8EAF22C-3F23-8743-B453-21581D02D670}" srcOrd="0" destOrd="0" parTransId="{D851DAC8-8148-C04F-8102-C19291D36682}" sibTransId="{5FDA15FA-1651-9943-BC87-4DCB973E42AE}"/>
    <dgm:cxn modelId="{CDFCF0AE-58F3-4FBC-B889-FE2FD017C5E6}" type="presOf" srcId="{FF36FC08-913B-164A-8172-3590023CB386}" destId="{A7B01247-0940-DE4C-A812-99908581B0F2}" srcOrd="1" destOrd="0" presId="urn:microsoft.com/office/officeart/2005/8/layout/cycle2"/>
    <dgm:cxn modelId="{FDF092B2-A84B-4041-9AE9-DFACF8BA3A93}" type="presOf" srcId="{5FDA15FA-1651-9943-BC87-4DCB973E42AE}" destId="{8E1D5251-412D-8148-BC2E-9DBA798FA7EC}" srcOrd="0" destOrd="0" presId="urn:microsoft.com/office/officeart/2005/8/layout/cycle2"/>
    <dgm:cxn modelId="{DD21B1BA-707E-5D45-81CD-E119764AB24C}" srcId="{3059BCA2-06A5-E344-93B6-C814910AEBDA}" destId="{7A9EF944-0706-CB4E-8C46-67E2FB7B6037}" srcOrd="3" destOrd="0" parTransId="{03EBEE1F-E877-6D42-BBA0-6CA98A1872A1}" sibTransId="{29B68696-45A9-DD42-AEAE-24550D40F031}"/>
    <dgm:cxn modelId="{F6B7BEBB-D57A-4908-8EF0-42E16D5C3E0B}" type="presOf" srcId="{3059BCA2-06A5-E344-93B6-C814910AEBDA}" destId="{25462803-D035-F944-9867-43540160C895}" srcOrd="0" destOrd="0" presId="urn:microsoft.com/office/officeart/2005/8/layout/cycle2"/>
    <dgm:cxn modelId="{449933BD-BFAA-4864-9D2B-412E5D4610B7}" type="presOf" srcId="{0E5455FA-5793-2748-A76C-47ABC6201021}" destId="{0D24FEA9-9D33-A04B-A21B-6A4C6EAD816C}" srcOrd="0" destOrd="0" presId="urn:microsoft.com/office/officeart/2005/8/layout/cycle2"/>
    <dgm:cxn modelId="{E870D2C8-0A4F-4279-BFB7-B2DF39C1C7B3}" type="presOf" srcId="{B8EAF22C-3F23-8743-B453-21581D02D670}" destId="{B6F5F500-41E4-4940-B9A4-FF61C2D9414E}" srcOrd="0" destOrd="0" presId="urn:microsoft.com/office/officeart/2005/8/layout/cycle2"/>
    <dgm:cxn modelId="{32931FCD-897D-4A2E-9309-2B87BFA4CADA}" type="presOf" srcId="{7A9EF944-0706-CB4E-8C46-67E2FB7B6037}" destId="{6C48A79C-9993-4744-9ADD-DBF05FA01483}" srcOrd="0" destOrd="0" presId="urn:microsoft.com/office/officeart/2005/8/layout/cycle2"/>
    <dgm:cxn modelId="{A0AC91D0-1D83-4361-AE64-045CAB4D62C3}" type="presOf" srcId="{29B68696-45A9-DD42-AEAE-24550D40F031}" destId="{723990E0-6A63-454C-8DA4-41BBCBDF5664}" srcOrd="0" destOrd="0" presId="urn:microsoft.com/office/officeart/2005/8/layout/cycle2"/>
    <dgm:cxn modelId="{6BC671E2-519C-4266-8193-83BCBD31F88D}" type="presOf" srcId="{FF36FC08-913B-164A-8172-3590023CB386}" destId="{2A8AB1C9-9130-864E-92F7-3EF02D9F33FA}" srcOrd="0" destOrd="0" presId="urn:microsoft.com/office/officeart/2005/8/layout/cycle2"/>
    <dgm:cxn modelId="{E29D46FE-2E51-4922-B5BB-C553C4CB9606}" type="presOf" srcId="{29B68696-45A9-DD42-AEAE-24550D40F031}" destId="{98080F1E-DDE6-3340-BAFD-D82E05B28763}" srcOrd="1" destOrd="0" presId="urn:microsoft.com/office/officeart/2005/8/layout/cycle2"/>
    <dgm:cxn modelId="{19F134DA-8FCF-47B4-B0AE-52DEB74C4A5C}" type="presParOf" srcId="{25462803-D035-F944-9867-43540160C895}" destId="{B6F5F500-41E4-4940-B9A4-FF61C2D9414E}" srcOrd="0" destOrd="0" presId="urn:microsoft.com/office/officeart/2005/8/layout/cycle2"/>
    <dgm:cxn modelId="{89F80366-F843-4264-AD9F-0E5D305F85FE}" type="presParOf" srcId="{25462803-D035-F944-9867-43540160C895}" destId="{8E1D5251-412D-8148-BC2E-9DBA798FA7EC}" srcOrd="1" destOrd="0" presId="urn:microsoft.com/office/officeart/2005/8/layout/cycle2"/>
    <dgm:cxn modelId="{5BF78EA5-E124-4B03-ABC5-3B00958A6542}" type="presParOf" srcId="{8E1D5251-412D-8148-BC2E-9DBA798FA7EC}" destId="{316A2A17-DCD8-6D48-9B71-CF0A77D159DA}" srcOrd="0" destOrd="0" presId="urn:microsoft.com/office/officeart/2005/8/layout/cycle2"/>
    <dgm:cxn modelId="{4154C1F8-894B-40A2-902C-4C7D512397C9}" type="presParOf" srcId="{25462803-D035-F944-9867-43540160C895}" destId="{0D24FEA9-9D33-A04B-A21B-6A4C6EAD816C}" srcOrd="2" destOrd="0" presId="urn:microsoft.com/office/officeart/2005/8/layout/cycle2"/>
    <dgm:cxn modelId="{9A9D530A-3024-46E6-8AC8-0DF0C54212BE}" type="presParOf" srcId="{25462803-D035-F944-9867-43540160C895}" destId="{2A8AB1C9-9130-864E-92F7-3EF02D9F33FA}" srcOrd="3" destOrd="0" presId="urn:microsoft.com/office/officeart/2005/8/layout/cycle2"/>
    <dgm:cxn modelId="{49EDF38C-90F6-4023-A4F7-833DF279DA23}" type="presParOf" srcId="{2A8AB1C9-9130-864E-92F7-3EF02D9F33FA}" destId="{A7B01247-0940-DE4C-A812-99908581B0F2}" srcOrd="0" destOrd="0" presId="urn:microsoft.com/office/officeart/2005/8/layout/cycle2"/>
    <dgm:cxn modelId="{0B2ED862-6BE2-4D75-8CDB-AA7AFC4624F7}" type="presParOf" srcId="{25462803-D035-F944-9867-43540160C895}" destId="{2BCBEBD0-A60D-8D41-B6F1-CBCA56867A82}" srcOrd="4" destOrd="0" presId="urn:microsoft.com/office/officeart/2005/8/layout/cycle2"/>
    <dgm:cxn modelId="{9B71D140-4A22-4EA0-AA7A-25D97E7D2CB3}" type="presParOf" srcId="{25462803-D035-F944-9867-43540160C895}" destId="{D9999E11-A741-F548-9498-732F6B13C29B}" srcOrd="5" destOrd="0" presId="urn:microsoft.com/office/officeart/2005/8/layout/cycle2"/>
    <dgm:cxn modelId="{A170A0F9-B86B-486B-85EA-65B1B9A535F8}" type="presParOf" srcId="{D9999E11-A741-F548-9498-732F6B13C29B}" destId="{F0AF218D-F46E-7440-8AB1-AFC4B1C4723E}" srcOrd="0" destOrd="0" presId="urn:microsoft.com/office/officeart/2005/8/layout/cycle2"/>
    <dgm:cxn modelId="{41056013-CC7C-4138-A833-7BE30C76B8B3}" type="presParOf" srcId="{25462803-D035-F944-9867-43540160C895}" destId="{6C48A79C-9993-4744-9ADD-DBF05FA01483}" srcOrd="6" destOrd="0" presId="urn:microsoft.com/office/officeart/2005/8/layout/cycle2"/>
    <dgm:cxn modelId="{49E1EB13-A514-4C13-AD09-EE76BCA60A80}" type="presParOf" srcId="{25462803-D035-F944-9867-43540160C895}" destId="{723990E0-6A63-454C-8DA4-41BBCBDF5664}" srcOrd="7" destOrd="0" presId="urn:microsoft.com/office/officeart/2005/8/layout/cycle2"/>
    <dgm:cxn modelId="{0ACC96B1-22EE-4783-A933-55819A9C6B23}" type="presParOf" srcId="{723990E0-6A63-454C-8DA4-41BBCBDF5664}" destId="{98080F1E-DDE6-3340-BAFD-D82E05B28763}" srcOrd="0" destOrd="0" presId="urn:microsoft.com/office/officeart/2005/8/layout/cycle2"/>
    <dgm:cxn modelId="{C82E0658-FB35-49C8-B4C1-6358DFEE6956}" type="presParOf" srcId="{25462803-D035-F944-9867-43540160C895}" destId="{45D531D3-141B-F741-B370-590FB6C663A8}" srcOrd="8" destOrd="0" presId="urn:microsoft.com/office/officeart/2005/8/layout/cycle2"/>
    <dgm:cxn modelId="{954D6335-4654-44FB-B8F6-856CBBC1FCEE}" type="presParOf" srcId="{25462803-D035-F944-9867-43540160C895}" destId="{20AC3F79-5A53-C648-90EE-4C8FF8F5C6FA}" srcOrd="9" destOrd="0" presId="urn:microsoft.com/office/officeart/2005/8/layout/cycle2"/>
    <dgm:cxn modelId="{CA26C46F-6D18-4FFB-8E7B-6743C417A9E7}" type="presParOf" srcId="{20AC3F79-5A53-C648-90EE-4C8FF8F5C6FA}" destId="{D26F8B07-8992-FE43-9725-D37F6BCB3421}"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85DF8D-7688-4BA4-9982-A66B809BDFE7}" type="doc">
      <dgm:prSet loTypeId="urn:microsoft.com/office/officeart/2005/8/layout/hProcess9" loCatId="process" qsTypeId="urn:microsoft.com/office/officeart/2005/8/quickstyle/simple1" qsCatId="simple" csTypeId="urn:microsoft.com/office/officeart/2005/8/colors/colorful1" csCatId="colorful" phldr="1"/>
      <dgm:spPr/>
    </dgm:pt>
    <dgm:pt modelId="{2C1E947F-0B77-4268-ADF8-DD21FAF92BB4}">
      <dgm:prSet phldrT="[Text]"/>
      <dgm:spPr/>
      <dgm:t>
        <a:bodyPr/>
        <a:lstStyle/>
        <a:p>
          <a:r>
            <a:rPr lang="en-GB" dirty="0"/>
            <a:t>Analyse</a:t>
          </a:r>
        </a:p>
      </dgm:t>
    </dgm:pt>
    <dgm:pt modelId="{B2A90E98-3147-4195-AE3B-75EB7ADA6BBB}" type="parTrans" cxnId="{22A932B6-B01A-41B1-85FE-8FC944AB5C81}">
      <dgm:prSet/>
      <dgm:spPr/>
      <dgm:t>
        <a:bodyPr/>
        <a:lstStyle/>
        <a:p>
          <a:endParaRPr lang="en-GB"/>
        </a:p>
      </dgm:t>
    </dgm:pt>
    <dgm:pt modelId="{AD59DD32-6920-4D83-A3B8-276C4DF2A390}" type="sibTrans" cxnId="{22A932B6-B01A-41B1-85FE-8FC944AB5C81}">
      <dgm:prSet/>
      <dgm:spPr/>
      <dgm:t>
        <a:bodyPr/>
        <a:lstStyle/>
        <a:p>
          <a:endParaRPr lang="en-GB"/>
        </a:p>
      </dgm:t>
    </dgm:pt>
    <dgm:pt modelId="{0F851A56-64A6-4148-8BB8-BF143229548B}">
      <dgm:prSet phldrT="[Text]"/>
      <dgm:spPr>
        <a:solidFill>
          <a:schemeClr val="accent6">
            <a:lumMod val="60000"/>
            <a:lumOff val="40000"/>
          </a:schemeClr>
        </a:solidFill>
      </dgm:spPr>
      <dgm:t>
        <a:bodyPr/>
        <a:lstStyle/>
        <a:p>
          <a:r>
            <a:rPr lang="en-GB" dirty="0"/>
            <a:t>Design</a:t>
          </a:r>
        </a:p>
      </dgm:t>
    </dgm:pt>
    <dgm:pt modelId="{1B1CD08B-E9B9-4459-83DF-44ACA35B260F}" type="parTrans" cxnId="{BB213A62-BEF4-4A03-83E9-EED308700EC1}">
      <dgm:prSet/>
      <dgm:spPr/>
      <dgm:t>
        <a:bodyPr/>
        <a:lstStyle/>
        <a:p>
          <a:endParaRPr lang="en-GB"/>
        </a:p>
      </dgm:t>
    </dgm:pt>
    <dgm:pt modelId="{C01E4B88-9790-4389-8BC6-5604A036B271}" type="sibTrans" cxnId="{BB213A62-BEF4-4A03-83E9-EED308700EC1}">
      <dgm:prSet/>
      <dgm:spPr/>
      <dgm:t>
        <a:bodyPr/>
        <a:lstStyle/>
        <a:p>
          <a:endParaRPr lang="en-GB"/>
        </a:p>
      </dgm:t>
    </dgm:pt>
    <dgm:pt modelId="{2E854A02-FAB0-4E01-9A7D-D847F559FD99}">
      <dgm:prSet phldrT="[Text]"/>
      <dgm:spPr/>
      <dgm:t>
        <a:bodyPr/>
        <a:lstStyle/>
        <a:p>
          <a:r>
            <a:rPr lang="en-GB" dirty="0"/>
            <a:t>Develop</a:t>
          </a:r>
        </a:p>
      </dgm:t>
    </dgm:pt>
    <dgm:pt modelId="{56877DEC-5837-448E-B670-D1935FC6D6CC}" type="parTrans" cxnId="{F5029C8A-FED2-4651-816F-BF7D5435056D}">
      <dgm:prSet/>
      <dgm:spPr/>
      <dgm:t>
        <a:bodyPr/>
        <a:lstStyle/>
        <a:p>
          <a:endParaRPr lang="en-GB"/>
        </a:p>
      </dgm:t>
    </dgm:pt>
    <dgm:pt modelId="{D0FFF734-7BDB-4D93-9FB6-63A1F793228D}" type="sibTrans" cxnId="{F5029C8A-FED2-4651-816F-BF7D5435056D}">
      <dgm:prSet/>
      <dgm:spPr/>
      <dgm:t>
        <a:bodyPr/>
        <a:lstStyle/>
        <a:p>
          <a:endParaRPr lang="en-GB"/>
        </a:p>
      </dgm:t>
    </dgm:pt>
    <dgm:pt modelId="{46641232-0E3E-4B76-B91B-4BEE42F0EC0F}" type="pres">
      <dgm:prSet presAssocID="{3C85DF8D-7688-4BA4-9982-A66B809BDFE7}" presName="CompostProcess" presStyleCnt="0">
        <dgm:presLayoutVars>
          <dgm:dir/>
          <dgm:resizeHandles val="exact"/>
        </dgm:presLayoutVars>
      </dgm:prSet>
      <dgm:spPr/>
    </dgm:pt>
    <dgm:pt modelId="{8FB71A99-F8B0-4053-9C94-80182B14BA8A}" type="pres">
      <dgm:prSet presAssocID="{3C85DF8D-7688-4BA4-9982-A66B809BDFE7}" presName="arrow" presStyleLbl="bgShp" presStyleIdx="0" presStyleCnt="1"/>
      <dgm:spPr/>
    </dgm:pt>
    <dgm:pt modelId="{C0596225-2ACD-42D3-999B-3720C4EAA542}" type="pres">
      <dgm:prSet presAssocID="{3C85DF8D-7688-4BA4-9982-A66B809BDFE7}" presName="linearProcess" presStyleCnt="0"/>
      <dgm:spPr/>
    </dgm:pt>
    <dgm:pt modelId="{217693BA-C549-40A3-B980-22275ADAC276}" type="pres">
      <dgm:prSet presAssocID="{2C1E947F-0B77-4268-ADF8-DD21FAF92BB4}" presName="textNode" presStyleLbl="node1" presStyleIdx="0" presStyleCnt="3">
        <dgm:presLayoutVars>
          <dgm:bulletEnabled val="1"/>
        </dgm:presLayoutVars>
      </dgm:prSet>
      <dgm:spPr/>
    </dgm:pt>
    <dgm:pt modelId="{CFC73F62-E87F-4597-9EB0-E2752296F0FB}" type="pres">
      <dgm:prSet presAssocID="{AD59DD32-6920-4D83-A3B8-276C4DF2A390}" presName="sibTrans" presStyleCnt="0"/>
      <dgm:spPr/>
    </dgm:pt>
    <dgm:pt modelId="{3A8A94CF-6832-4AE4-A70F-100E2AB230BA}" type="pres">
      <dgm:prSet presAssocID="{0F851A56-64A6-4148-8BB8-BF143229548B}" presName="textNode" presStyleLbl="node1" presStyleIdx="1" presStyleCnt="3">
        <dgm:presLayoutVars>
          <dgm:bulletEnabled val="1"/>
        </dgm:presLayoutVars>
      </dgm:prSet>
      <dgm:spPr/>
    </dgm:pt>
    <dgm:pt modelId="{5726E5A0-F7C8-4997-AFC3-71D3635635EE}" type="pres">
      <dgm:prSet presAssocID="{C01E4B88-9790-4389-8BC6-5604A036B271}" presName="sibTrans" presStyleCnt="0"/>
      <dgm:spPr/>
    </dgm:pt>
    <dgm:pt modelId="{D8174235-7376-42C2-B4AD-A3D715C82C09}" type="pres">
      <dgm:prSet presAssocID="{2E854A02-FAB0-4E01-9A7D-D847F559FD99}" presName="textNode" presStyleLbl="node1" presStyleIdx="2" presStyleCnt="3">
        <dgm:presLayoutVars>
          <dgm:bulletEnabled val="1"/>
        </dgm:presLayoutVars>
      </dgm:prSet>
      <dgm:spPr/>
    </dgm:pt>
  </dgm:ptLst>
  <dgm:cxnLst>
    <dgm:cxn modelId="{25666D08-04DD-4540-BEDC-71B9E7414D17}" type="presOf" srcId="{0F851A56-64A6-4148-8BB8-BF143229548B}" destId="{3A8A94CF-6832-4AE4-A70F-100E2AB230BA}" srcOrd="0" destOrd="0" presId="urn:microsoft.com/office/officeart/2005/8/layout/hProcess9"/>
    <dgm:cxn modelId="{64070A2B-BFE4-4BE7-9DF9-D10C14210FBF}" type="presOf" srcId="{2C1E947F-0B77-4268-ADF8-DD21FAF92BB4}" destId="{217693BA-C549-40A3-B980-22275ADAC276}" srcOrd="0" destOrd="0" presId="urn:microsoft.com/office/officeart/2005/8/layout/hProcess9"/>
    <dgm:cxn modelId="{6242E660-FC72-466D-95A1-CA02B376AA76}" type="presOf" srcId="{2E854A02-FAB0-4E01-9A7D-D847F559FD99}" destId="{D8174235-7376-42C2-B4AD-A3D715C82C09}" srcOrd="0" destOrd="0" presId="urn:microsoft.com/office/officeart/2005/8/layout/hProcess9"/>
    <dgm:cxn modelId="{BB213A62-BEF4-4A03-83E9-EED308700EC1}" srcId="{3C85DF8D-7688-4BA4-9982-A66B809BDFE7}" destId="{0F851A56-64A6-4148-8BB8-BF143229548B}" srcOrd="1" destOrd="0" parTransId="{1B1CD08B-E9B9-4459-83DF-44ACA35B260F}" sibTransId="{C01E4B88-9790-4389-8BC6-5604A036B271}"/>
    <dgm:cxn modelId="{F5029C8A-FED2-4651-816F-BF7D5435056D}" srcId="{3C85DF8D-7688-4BA4-9982-A66B809BDFE7}" destId="{2E854A02-FAB0-4E01-9A7D-D847F559FD99}" srcOrd="2" destOrd="0" parTransId="{56877DEC-5837-448E-B670-D1935FC6D6CC}" sibTransId="{D0FFF734-7BDB-4D93-9FB6-63A1F793228D}"/>
    <dgm:cxn modelId="{DF2AF894-99D3-408C-8FBF-85138DCA5E6A}" type="presOf" srcId="{3C85DF8D-7688-4BA4-9982-A66B809BDFE7}" destId="{46641232-0E3E-4B76-B91B-4BEE42F0EC0F}" srcOrd="0" destOrd="0" presId="urn:microsoft.com/office/officeart/2005/8/layout/hProcess9"/>
    <dgm:cxn modelId="{22A932B6-B01A-41B1-85FE-8FC944AB5C81}" srcId="{3C85DF8D-7688-4BA4-9982-A66B809BDFE7}" destId="{2C1E947F-0B77-4268-ADF8-DD21FAF92BB4}" srcOrd="0" destOrd="0" parTransId="{B2A90E98-3147-4195-AE3B-75EB7ADA6BBB}" sibTransId="{AD59DD32-6920-4D83-A3B8-276C4DF2A390}"/>
    <dgm:cxn modelId="{0381DA31-97E3-40C4-8CDE-9A0A1E704901}" type="presParOf" srcId="{46641232-0E3E-4B76-B91B-4BEE42F0EC0F}" destId="{8FB71A99-F8B0-4053-9C94-80182B14BA8A}" srcOrd="0" destOrd="0" presId="urn:microsoft.com/office/officeart/2005/8/layout/hProcess9"/>
    <dgm:cxn modelId="{AC045F98-5D46-4EC1-A304-AE26E928A691}" type="presParOf" srcId="{46641232-0E3E-4B76-B91B-4BEE42F0EC0F}" destId="{C0596225-2ACD-42D3-999B-3720C4EAA542}" srcOrd="1" destOrd="0" presId="urn:microsoft.com/office/officeart/2005/8/layout/hProcess9"/>
    <dgm:cxn modelId="{948F20BF-C07C-4000-8AB1-A558BC0D03BA}" type="presParOf" srcId="{C0596225-2ACD-42D3-999B-3720C4EAA542}" destId="{217693BA-C549-40A3-B980-22275ADAC276}" srcOrd="0" destOrd="0" presId="urn:microsoft.com/office/officeart/2005/8/layout/hProcess9"/>
    <dgm:cxn modelId="{46F37EE7-229C-4058-9EAE-F153474BF489}" type="presParOf" srcId="{C0596225-2ACD-42D3-999B-3720C4EAA542}" destId="{CFC73F62-E87F-4597-9EB0-E2752296F0FB}" srcOrd="1" destOrd="0" presId="urn:microsoft.com/office/officeart/2005/8/layout/hProcess9"/>
    <dgm:cxn modelId="{3EF374F9-D193-40D5-8FA5-AC65725EB7E7}" type="presParOf" srcId="{C0596225-2ACD-42D3-999B-3720C4EAA542}" destId="{3A8A94CF-6832-4AE4-A70F-100E2AB230BA}" srcOrd="2" destOrd="0" presId="urn:microsoft.com/office/officeart/2005/8/layout/hProcess9"/>
    <dgm:cxn modelId="{2ED70E84-6A99-4E97-9359-68345CC42185}" type="presParOf" srcId="{C0596225-2ACD-42D3-999B-3720C4EAA542}" destId="{5726E5A0-F7C8-4997-AFC3-71D3635635EE}" srcOrd="3" destOrd="0" presId="urn:microsoft.com/office/officeart/2005/8/layout/hProcess9"/>
    <dgm:cxn modelId="{B13D282F-2144-4C1D-925D-2BB49B079710}" type="presParOf" srcId="{C0596225-2ACD-42D3-999B-3720C4EAA542}" destId="{D8174235-7376-42C2-B4AD-A3D715C82C09}"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59BCA2-06A5-E344-93B6-C814910AEBDA}"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B8EAF22C-3F23-8743-B453-21581D02D670}">
      <dgm:prSet phldrT="[Text]" custT="1"/>
      <dgm:spPr>
        <a:solidFill>
          <a:srgbClr val="EF6820"/>
        </a:solidFill>
      </dgm:spPr>
      <dgm:t>
        <a:bodyPr/>
        <a:lstStyle/>
        <a:p>
          <a:r>
            <a:rPr lang="en-US" sz="2000" b="1" dirty="0" err="1">
              <a:solidFill>
                <a:srgbClr val="000000"/>
              </a:solidFill>
            </a:rPr>
            <a:t>Analyse</a:t>
          </a:r>
          <a:endParaRPr lang="en-US" sz="1800" b="1" dirty="0">
            <a:solidFill>
              <a:srgbClr val="000000"/>
            </a:solidFill>
          </a:endParaRPr>
        </a:p>
        <a:p>
          <a:r>
            <a:rPr lang="en-US" sz="1400" dirty="0">
              <a:solidFill>
                <a:schemeClr val="bg1"/>
              </a:solidFill>
            </a:rPr>
            <a:t>Identify learning needs</a:t>
          </a:r>
          <a:endParaRPr lang="en-US" sz="2000" dirty="0">
            <a:solidFill>
              <a:schemeClr val="bg1"/>
            </a:solidFill>
          </a:endParaRPr>
        </a:p>
      </dgm:t>
    </dgm:pt>
    <dgm:pt modelId="{D851DAC8-8148-C04F-8102-C19291D36682}" type="parTrans" cxnId="{020EBEA6-6079-7744-AF09-BC70B5AAC0E1}">
      <dgm:prSet/>
      <dgm:spPr/>
      <dgm:t>
        <a:bodyPr/>
        <a:lstStyle/>
        <a:p>
          <a:endParaRPr lang="en-US"/>
        </a:p>
      </dgm:t>
    </dgm:pt>
    <dgm:pt modelId="{5FDA15FA-1651-9943-BC87-4DCB973E42AE}" type="sibTrans" cxnId="{020EBEA6-6079-7744-AF09-BC70B5AAC0E1}">
      <dgm:prSet/>
      <dgm:spPr>
        <a:solidFill>
          <a:srgbClr val="EF6820"/>
        </a:solidFill>
      </dgm:spPr>
      <dgm:t>
        <a:bodyPr/>
        <a:lstStyle/>
        <a:p>
          <a:endParaRPr lang="en-US"/>
        </a:p>
      </dgm:t>
    </dgm:pt>
    <dgm:pt modelId="{0E5455FA-5793-2748-A76C-47ABC6201021}">
      <dgm:prSet phldrT="[Text]" custT="1"/>
      <dgm:spPr>
        <a:solidFill>
          <a:srgbClr val="9FAA00"/>
        </a:solidFill>
      </dgm:spPr>
      <dgm:t>
        <a:bodyPr/>
        <a:lstStyle/>
        <a:p>
          <a:r>
            <a:rPr lang="en-US" sz="2000" b="1" dirty="0">
              <a:solidFill>
                <a:schemeClr val="tx1"/>
              </a:solidFill>
            </a:rPr>
            <a:t>Design</a:t>
          </a:r>
          <a:endParaRPr lang="en-US" sz="1800" b="1" dirty="0">
            <a:solidFill>
              <a:schemeClr val="tx1"/>
            </a:solidFill>
          </a:endParaRPr>
        </a:p>
        <a:p>
          <a:r>
            <a:rPr lang="en-US" sz="1400" dirty="0">
              <a:solidFill>
                <a:schemeClr val="bg1"/>
              </a:solidFill>
            </a:rPr>
            <a:t>Determine learning approaches</a:t>
          </a:r>
        </a:p>
      </dgm:t>
    </dgm:pt>
    <dgm:pt modelId="{0E19DE9A-4310-2740-B5A1-27C4FFFD64FC}" type="parTrans" cxnId="{3D554A85-12D1-7643-BCA1-4A7598ED47C5}">
      <dgm:prSet/>
      <dgm:spPr/>
      <dgm:t>
        <a:bodyPr/>
        <a:lstStyle/>
        <a:p>
          <a:endParaRPr lang="en-US"/>
        </a:p>
      </dgm:t>
    </dgm:pt>
    <dgm:pt modelId="{FF36FC08-913B-164A-8172-3590023CB386}" type="sibTrans" cxnId="{3D554A85-12D1-7643-BCA1-4A7598ED47C5}">
      <dgm:prSet/>
      <dgm:spPr>
        <a:solidFill>
          <a:srgbClr val="9FAA00"/>
        </a:solidFill>
      </dgm:spPr>
      <dgm:t>
        <a:bodyPr/>
        <a:lstStyle/>
        <a:p>
          <a:endParaRPr lang="en-US"/>
        </a:p>
      </dgm:t>
    </dgm:pt>
    <dgm:pt modelId="{7A9EF944-0706-CB4E-8C46-67E2FB7B6037}">
      <dgm:prSet phldrT="[Text]" custT="1"/>
      <dgm:spPr>
        <a:solidFill>
          <a:srgbClr val="00AFAD"/>
        </a:solidFill>
      </dgm:spPr>
      <dgm:t>
        <a:bodyPr/>
        <a:lstStyle/>
        <a:p>
          <a:r>
            <a:rPr lang="en-US" sz="1800" b="1" dirty="0">
              <a:solidFill>
                <a:srgbClr val="000000"/>
              </a:solidFill>
            </a:rPr>
            <a:t>Implement</a:t>
          </a:r>
        </a:p>
        <a:p>
          <a:r>
            <a:rPr lang="en-US" sz="1400" dirty="0"/>
            <a:t>Deliver learning</a:t>
          </a:r>
        </a:p>
      </dgm:t>
    </dgm:pt>
    <dgm:pt modelId="{03EBEE1F-E877-6D42-BBA0-6CA98A1872A1}" type="parTrans" cxnId="{DD21B1BA-707E-5D45-81CD-E119764AB24C}">
      <dgm:prSet/>
      <dgm:spPr/>
      <dgm:t>
        <a:bodyPr/>
        <a:lstStyle/>
        <a:p>
          <a:endParaRPr lang="en-US"/>
        </a:p>
      </dgm:t>
    </dgm:pt>
    <dgm:pt modelId="{29B68696-45A9-DD42-AEAE-24550D40F031}" type="sibTrans" cxnId="{DD21B1BA-707E-5D45-81CD-E119764AB24C}">
      <dgm:prSet/>
      <dgm:spPr>
        <a:solidFill>
          <a:srgbClr val="00AFAD"/>
        </a:solidFill>
      </dgm:spPr>
      <dgm:t>
        <a:bodyPr/>
        <a:lstStyle/>
        <a:p>
          <a:endParaRPr lang="en-US"/>
        </a:p>
      </dgm:t>
    </dgm:pt>
    <dgm:pt modelId="{0AAAB589-CE31-3345-94A4-DE727CFCAD46}">
      <dgm:prSet phldrT="[Text]" custT="1"/>
      <dgm:spPr>
        <a:solidFill>
          <a:srgbClr val="00B1EA"/>
        </a:solidFill>
      </dgm:spPr>
      <dgm:t>
        <a:bodyPr/>
        <a:lstStyle/>
        <a:p>
          <a:r>
            <a:rPr lang="en-US" sz="2000" b="1" dirty="0">
              <a:solidFill>
                <a:srgbClr val="000000"/>
              </a:solidFill>
            </a:rPr>
            <a:t>Evaluate</a:t>
          </a:r>
          <a:endParaRPr lang="en-US" sz="1800" b="1" dirty="0">
            <a:solidFill>
              <a:srgbClr val="000000"/>
            </a:solidFill>
          </a:endParaRPr>
        </a:p>
        <a:p>
          <a:r>
            <a:rPr lang="en-US" sz="1400" dirty="0"/>
            <a:t>Measure effectiveness</a:t>
          </a:r>
        </a:p>
      </dgm:t>
    </dgm:pt>
    <dgm:pt modelId="{23C74963-AD58-3545-B7C9-1CFBA34BF8A1}" type="parTrans" cxnId="{5AD61B6C-8CB2-F140-96BB-8CFBF8235247}">
      <dgm:prSet/>
      <dgm:spPr/>
      <dgm:t>
        <a:bodyPr/>
        <a:lstStyle/>
        <a:p>
          <a:endParaRPr lang="en-US"/>
        </a:p>
      </dgm:t>
    </dgm:pt>
    <dgm:pt modelId="{C7273B2F-5277-0847-B476-CF93137EEA6B}" type="sibTrans" cxnId="{5AD61B6C-8CB2-F140-96BB-8CFBF8235247}">
      <dgm:prSet/>
      <dgm:spPr>
        <a:solidFill>
          <a:srgbClr val="00B1EA"/>
        </a:solidFill>
      </dgm:spPr>
      <dgm:t>
        <a:bodyPr/>
        <a:lstStyle/>
        <a:p>
          <a:endParaRPr lang="en-US"/>
        </a:p>
      </dgm:t>
    </dgm:pt>
    <dgm:pt modelId="{DB44B26A-71FC-2147-846E-3CC1D83FF54C}">
      <dgm:prSet phldrT="[Text]" custT="1"/>
      <dgm:spPr>
        <a:solidFill>
          <a:srgbClr val="5C705E"/>
        </a:solidFill>
      </dgm:spPr>
      <dgm:t>
        <a:bodyPr/>
        <a:lstStyle/>
        <a:p>
          <a:r>
            <a:rPr lang="en-US" sz="2000" b="1" dirty="0">
              <a:solidFill>
                <a:srgbClr val="000000"/>
              </a:solidFill>
            </a:rPr>
            <a:t>Develop</a:t>
          </a:r>
          <a:endParaRPr lang="en-US" sz="1800" b="1" dirty="0">
            <a:solidFill>
              <a:srgbClr val="000000"/>
            </a:solidFill>
          </a:endParaRPr>
        </a:p>
        <a:p>
          <a:r>
            <a:rPr lang="en-US" sz="1400" dirty="0"/>
            <a:t>Create materials</a:t>
          </a:r>
        </a:p>
      </dgm:t>
    </dgm:pt>
    <dgm:pt modelId="{B3AFE296-F799-0340-8CC3-DD06365942BE}" type="parTrans" cxnId="{F982B918-8CE3-134D-AFC3-04C2F7CE457C}">
      <dgm:prSet/>
      <dgm:spPr/>
      <dgm:t>
        <a:bodyPr/>
        <a:lstStyle/>
        <a:p>
          <a:endParaRPr lang="en-US"/>
        </a:p>
      </dgm:t>
    </dgm:pt>
    <dgm:pt modelId="{822CDE79-7EB3-A143-9C1F-A94DD9A346B3}" type="sibTrans" cxnId="{F982B918-8CE3-134D-AFC3-04C2F7CE457C}">
      <dgm:prSet/>
      <dgm:spPr>
        <a:solidFill>
          <a:srgbClr val="5C705E"/>
        </a:solidFill>
      </dgm:spPr>
      <dgm:t>
        <a:bodyPr/>
        <a:lstStyle/>
        <a:p>
          <a:endParaRPr lang="en-US"/>
        </a:p>
      </dgm:t>
    </dgm:pt>
    <dgm:pt modelId="{25462803-D035-F944-9867-43540160C895}" type="pres">
      <dgm:prSet presAssocID="{3059BCA2-06A5-E344-93B6-C814910AEBDA}" presName="cycle" presStyleCnt="0">
        <dgm:presLayoutVars>
          <dgm:dir/>
          <dgm:resizeHandles val="exact"/>
        </dgm:presLayoutVars>
      </dgm:prSet>
      <dgm:spPr/>
    </dgm:pt>
    <dgm:pt modelId="{B6F5F500-41E4-4940-B9A4-FF61C2D9414E}" type="pres">
      <dgm:prSet presAssocID="{B8EAF22C-3F23-8743-B453-21581D02D670}" presName="node" presStyleLbl="node1" presStyleIdx="0" presStyleCnt="5">
        <dgm:presLayoutVars>
          <dgm:bulletEnabled val="1"/>
        </dgm:presLayoutVars>
      </dgm:prSet>
      <dgm:spPr/>
    </dgm:pt>
    <dgm:pt modelId="{8E1D5251-412D-8148-BC2E-9DBA798FA7EC}" type="pres">
      <dgm:prSet presAssocID="{5FDA15FA-1651-9943-BC87-4DCB973E42AE}" presName="sibTrans" presStyleLbl="sibTrans2D1" presStyleIdx="0" presStyleCnt="5"/>
      <dgm:spPr/>
    </dgm:pt>
    <dgm:pt modelId="{316A2A17-DCD8-6D48-9B71-CF0A77D159DA}" type="pres">
      <dgm:prSet presAssocID="{5FDA15FA-1651-9943-BC87-4DCB973E42AE}" presName="connectorText" presStyleLbl="sibTrans2D1" presStyleIdx="0" presStyleCnt="5"/>
      <dgm:spPr/>
    </dgm:pt>
    <dgm:pt modelId="{0D24FEA9-9D33-A04B-A21B-6A4C6EAD816C}" type="pres">
      <dgm:prSet presAssocID="{0E5455FA-5793-2748-A76C-47ABC6201021}" presName="node" presStyleLbl="node1" presStyleIdx="1" presStyleCnt="5">
        <dgm:presLayoutVars>
          <dgm:bulletEnabled val="1"/>
        </dgm:presLayoutVars>
      </dgm:prSet>
      <dgm:spPr/>
    </dgm:pt>
    <dgm:pt modelId="{2A8AB1C9-9130-864E-92F7-3EF02D9F33FA}" type="pres">
      <dgm:prSet presAssocID="{FF36FC08-913B-164A-8172-3590023CB386}" presName="sibTrans" presStyleLbl="sibTrans2D1" presStyleIdx="1" presStyleCnt="5"/>
      <dgm:spPr/>
    </dgm:pt>
    <dgm:pt modelId="{A7B01247-0940-DE4C-A812-99908581B0F2}" type="pres">
      <dgm:prSet presAssocID="{FF36FC08-913B-164A-8172-3590023CB386}" presName="connectorText" presStyleLbl="sibTrans2D1" presStyleIdx="1" presStyleCnt="5"/>
      <dgm:spPr/>
    </dgm:pt>
    <dgm:pt modelId="{2BCBEBD0-A60D-8D41-B6F1-CBCA56867A82}" type="pres">
      <dgm:prSet presAssocID="{DB44B26A-71FC-2147-846E-3CC1D83FF54C}" presName="node" presStyleLbl="node1" presStyleIdx="2" presStyleCnt="5">
        <dgm:presLayoutVars>
          <dgm:bulletEnabled val="1"/>
        </dgm:presLayoutVars>
      </dgm:prSet>
      <dgm:spPr/>
    </dgm:pt>
    <dgm:pt modelId="{D9999E11-A741-F548-9498-732F6B13C29B}" type="pres">
      <dgm:prSet presAssocID="{822CDE79-7EB3-A143-9C1F-A94DD9A346B3}" presName="sibTrans" presStyleLbl="sibTrans2D1" presStyleIdx="2" presStyleCnt="5"/>
      <dgm:spPr/>
    </dgm:pt>
    <dgm:pt modelId="{F0AF218D-F46E-7440-8AB1-AFC4B1C4723E}" type="pres">
      <dgm:prSet presAssocID="{822CDE79-7EB3-A143-9C1F-A94DD9A346B3}" presName="connectorText" presStyleLbl="sibTrans2D1" presStyleIdx="2" presStyleCnt="5"/>
      <dgm:spPr/>
    </dgm:pt>
    <dgm:pt modelId="{6C48A79C-9993-4744-9ADD-DBF05FA01483}" type="pres">
      <dgm:prSet presAssocID="{7A9EF944-0706-CB4E-8C46-67E2FB7B6037}" presName="node" presStyleLbl="node1" presStyleIdx="3" presStyleCnt="5">
        <dgm:presLayoutVars>
          <dgm:bulletEnabled val="1"/>
        </dgm:presLayoutVars>
      </dgm:prSet>
      <dgm:spPr/>
    </dgm:pt>
    <dgm:pt modelId="{723990E0-6A63-454C-8DA4-41BBCBDF5664}" type="pres">
      <dgm:prSet presAssocID="{29B68696-45A9-DD42-AEAE-24550D40F031}" presName="sibTrans" presStyleLbl="sibTrans2D1" presStyleIdx="3" presStyleCnt="5"/>
      <dgm:spPr/>
    </dgm:pt>
    <dgm:pt modelId="{98080F1E-DDE6-3340-BAFD-D82E05B28763}" type="pres">
      <dgm:prSet presAssocID="{29B68696-45A9-DD42-AEAE-24550D40F031}" presName="connectorText" presStyleLbl="sibTrans2D1" presStyleIdx="3" presStyleCnt="5"/>
      <dgm:spPr/>
    </dgm:pt>
    <dgm:pt modelId="{45D531D3-141B-F741-B370-590FB6C663A8}" type="pres">
      <dgm:prSet presAssocID="{0AAAB589-CE31-3345-94A4-DE727CFCAD46}" presName="node" presStyleLbl="node1" presStyleIdx="4" presStyleCnt="5">
        <dgm:presLayoutVars>
          <dgm:bulletEnabled val="1"/>
        </dgm:presLayoutVars>
      </dgm:prSet>
      <dgm:spPr/>
    </dgm:pt>
    <dgm:pt modelId="{20AC3F79-5A53-C648-90EE-4C8FF8F5C6FA}" type="pres">
      <dgm:prSet presAssocID="{C7273B2F-5277-0847-B476-CF93137EEA6B}" presName="sibTrans" presStyleLbl="sibTrans2D1" presStyleIdx="4" presStyleCnt="5"/>
      <dgm:spPr/>
    </dgm:pt>
    <dgm:pt modelId="{D26F8B07-8992-FE43-9725-D37F6BCB3421}" type="pres">
      <dgm:prSet presAssocID="{C7273B2F-5277-0847-B476-CF93137EEA6B}" presName="connectorText" presStyleLbl="sibTrans2D1" presStyleIdx="4" presStyleCnt="5"/>
      <dgm:spPr/>
    </dgm:pt>
  </dgm:ptLst>
  <dgm:cxnLst>
    <dgm:cxn modelId="{1D5A8B10-444A-4887-B3DB-1055EAA8F86F}" type="presOf" srcId="{3059BCA2-06A5-E344-93B6-C814910AEBDA}" destId="{25462803-D035-F944-9867-43540160C895}" srcOrd="0" destOrd="0" presId="urn:microsoft.com/office/officeart/2005/8/layout/cycle2"/>
    <dgm:cxn modelId="{F982B918-8CE3-134D-AFC3-04C2F7CE457C}" srcId="{3059BCA2-06A5-E344-93B6-C814910AEBDA}" destId="{DB44B26A-71FC-2147-846E-3CC1D83FF54C}" srcOrd="2" destOrd="0" parTransId="{B3AFE296-F799-0340-8CC3-DD06365942BE}" sibTransId="{822CDE79-7EB3-A143-9C1F-A94DD9A346B3}"/>
    <dgm:cxn modelId="{ADA5651C-B228-4F9B-B6E4-02BE943DBB79}" type="presOf" srcId="{FF36FC08-913B-164A-8172-3590023CB386}" destId="{2A8AB1C9-9130-864E-92F7-3EF02D9F33FA}" srcOrd="0" destOrd="0" presId="urn:microsoft.com/office/officeart/2005/8/layout/cycle2"/>
    <dgm:cxn modelId="{4FBDA133-8694-4C14-B891-A00294522689}" type="presOf" srcId="{FF36FC08-913B-164A-8172-3590023CB386}" destId="{A7B01247-0940-DE4C-A812-99908581B0F2}" srcOrd="1" destOrd="0" presId="urn:microsoft.com/office/officeart/2005/8/layout/cycle2"/>
    <dgm:cxn modelId="{9529433A-F433-4665-B875-EC7628D992A6}" type="presOf" srcId="{C7273B2F-5277-0847-B476-CF93137EEA6B}" destId="{D26F8B07-8992-FE43-9725-D37F6BCB3421}" srcOrd="1" destOrd="0" presId="urn:microsoft.com/office/officeart/2005/8/layout/cycle2"/>
    <dgm:cxn modelId="{9B8C9F6B-0ADD-42D5-94B9-5E3AE0DD7B1A}" type="presOf" srcId="{7A9EF944-0706-CB4E-8C46-67E2FB7B6037}" destId="{6C48A79C-9993-4744-9ADD-DBF05FA01483}" srcOrd="0" destOrd="0" presId="urn:microsoft.com/office/officeart/2005/8/layout/cycle2"/>
    <dgm:cxn modelId="{5AD61B6C-8CB2-F140-96BB-8CFBF8235247}" srcId="{3059BCA2-06A5-E344-93B6-C814910AEBDA}" destId="{0AAAB589-CE31-3345-94A4-DE727CFCAD46}" srcOrd="4" destOrd="0" parTransId="{23C74963-AD58-3545-B7C9-1CFBA34BF8A1}" sibTransId="{C7273B2F-5277-0847-B476-CF93137EEA6B}"/>
    <dgm:cxn modelId="{29C86B74-4CCD-4729-AC5E-E09332B69738}" type="presOf" srcId="{0AAAB589-CE31-3345-94A4-DE727CFCAD46}" destId="{45D531D3-141B-F741-B370-590FB6C663A8}" srcOrd="0" destOrd="0" presId="urn:microsoft.com/office/officeart/2005/8/layout/cycle2"/>
    <dgm:cxn modelId="{8167047B-A658-4580-90CB-F592649CB729}" type="presOf" srcId="{822CDE79-7EB3-A143-9C1F-A94DD9A346B3}" destId="{D9999E11-A741-F548-9498-732F6B13C29B}" srcOrd="0" destOrd="0" presId="urn:microsoft.com/office/officeart/2005/8/layout/cycle2"/>
    <dgm:cxn modelId="{7B115182-1AA3-43CD-8682-D8EF4FEF4882}" type="presOf" srcId="{5FDA15FA-1651-9943-BC87-4DCB973E42AE}" destId="{316A2A17-DCD8-6D48-9B71-CF0A77D159DA}" srcOrd="1" destOrd="0" presId="urn:microsoft.com/office/officeart/2005/8/layout/cycle2"/>
    <dgm:cxn modelId="{3D554A85-12D1-7643-BCA1-4A7598ED47C5}" srcId="{3059BCA2-06A5-E344-93B6-C814910AEBDA}" destId="{0E5455FA-5793-2748-A76C-47ABC6201021}" srcOrd="1" destOrd="0" parTransId="{0E19DE9A-4310-2740-B5A1-27C4FFFD64FC}" sibTransId="{FF36FC08-913B-164A-8172-3590023CB386}"/>
    <dgm:cxn modelId="{6466D586-FF8C-4A8C-9478-B6391D878F47}" type="presOf" srcId="{DB44B26A-71FC-2147-846E-3CC1D83FF54C}" destId="{2BCBEBD0-A60D-8D41-B6F1-CBCA56867A82}" srcOrd="0" destOrd="0" presId="urn:microsoft.com/office/officeart/2005/8/layout/cycle2"/>
    <dgm:cxn modelId="{B2D7F291-12D2-4238-8B06-88980B98AF8A}" type="presOf" srcId="{B8EAF22C-3F23-8743-B453-21581D02D670}" destId="{B6F5F500-41E4-4940-B9A4-FF61C2D9414E}" srcOrd="0" destOrd="0" presId="urn:microsoft.com/office/officeart/2005/8/layout/cycle2"/>
    <dgm:cxn modelId="{4BE1F195-EAF9-41B5-A321-2CB676E880B1}" type="presOf" srcId="{822CDE79-7EB3-A143-9C1F-A94DD9A346B3}" destId="{F0AF218D-F46E-7440-8AB1-AFC4B1C4723E}" srcOrd="1" destOrd="0" presId="urn:microsoft.com/office/officeart/2005/8/layout/cycle2"/>
    <dgm:cxn modelId="{006C84A2-758B-4C90-B176-B29CC9A8623E}" type="presOf" srcId="{29B68696-45A9-DD42-AEAE-24550D40F031}" destId="{98080F1E-DDE6-3340-BAFD-D82E05B28763}" srcOrd="1" destOrd="0" presId="urn:microsoft.com/office/officeart/2005/8/layout/cycle2"/>
    <dgm:cxn modelId="{020EBEA6-6079-7744-AF09-BC70B5AAC0E1}" srcId="{3059BCA2-06A5-E344-93B6-C814910AEBDA}" destId="{B8EAF22C-3F23-8743-B453-21581D02D670}" srcOrd="0" destOrd="0" parTransId="{D851DAC8-8148-C04F-8102-C19291D36682}" sibTransId="{5FDA15FA-1651-9943-BC87-4DCB973E42AE}"/>
    <dgm:cxn modelId="{6BEF81B8-B28A-4482-B19F-3A8ECC622696}" type="presOf" srcId="{C7273B2F-5277-0847-B476-CF93137EEA6B}" destId="{20AC3F79-5A53-C648-90EE-4C8FF8F5C6FA}" srcOrd="0" destOrd="0" presId="urn:microsoft.com/office/officeart/2005/8/layout/cycle2"/>
    <dgm:cxn modelId="{DD21B1BA-707E-5D45-81CD-E119764AB24C}" srcId="{3059BCA2-06A5-E344-93B6-C814910AEBDA}" destId="{7A9EF944-0706-CB4E-8C46-67E2FB7B6037}" srcOrd="3" destOrd="0" parTransId="{03EBEE1F-E877-6D42-BBA0-6CA98A1872A1}" sibTransId="{29B68696-45A9-DD42-AEAE-24550D40F031}"/>
    <dgm:cxn modelId="{089183BF-AA72-44BE-AEA2-6717E8B51C6A}" type="presOf" srcId="{5FDA15FA-1651-9943-BC87-4DCB973E42AE}" destId="{8E1D5251-412D-8148-BC2E-9DBA798FA7EC}" srcOrd="0" destOrd="0" presId="urn:microsoft.com/office/officeart/2005/8/layout/cycle2"/>
    <dgm:cxn modelId="{C270C0C4-3EAD-44E9-87B5-250847BE680D}" type="presOf" srcId="{0E5455FA-5793-2748-A76C-47ABC6201021}" destId="{0D24FEA9-9D33-A04B-A21B-6A4C6EAD816C}" srcOrd="0" destOrd="0" presId="urn:microsoft.com/office/officeart/2005/8/layout/cycle2"/>
    <dgm:cxn modelId="{8A0170F8-3AC8-41D1-A442-48B2FC549DFA}" type="presOf" srcId="{29B68696-45A9-DD42-AEAE-24550D40F031}" destId="{723990E0-6A63-454C-8DA4-41BBCBDF5664}" srcOrd="0" destOrd="0" presId="urn:microsoft.com/office/officeart/2005/8/layout/cycle2"/>
    <dgm:cxn modelId="{E579E196-FFF8-4CEB-88B1-2C0D4C72F81F}" type="presParOf" srcId="{25462803-D035-F944-9867-43540160C895}" destId="{B6F5F500-41E4-4940-B9A4-FF61C2D9414E}" srcOrd="0" destOrd="0" presId="urn:microsoft.com/office/officeart/2005/8/layout/cycle2"/>
    <dgm:cxn modelId="{3FE7E0F2-31B2-4A7A-BA19-8AE787F4DED3}" type="presParOf" srcId="{25462803-D035-F944-9867-43540160C895}" destId="{8E1D5251-412D-8148-BC2E-9DBA798FA7EC}" srcOrd="1" destOrd="0" presId="urn:microsoft.com/office/officeart/2005/8/layout/cycle2"/>
    <dgm:cxn modelId="{F6F45EF7-64E0-4E68-ABF5-2EACD9EFD4E7}" type="presParOf" srcId="{8E1D5251-412D-8148-BC2E-9DBA798FA7EC}" destId="{316A2A17-DCD8-6D48-9B71-CF0A77D159DA}" srcOrd="0" destOrd="0" presId="urn:microsoft.com/office/officeart/2005/8/layout/cycle2"/>
    <dgm:cxn modelId="{E7C35894-1A66-4139-A2F5-FF5CA350DC05}" type="presParOf" srcId="{25462803-D035-F944-9867-43540160C895}" destId="{0D24FEA9-9D33-A04B-A21B-6A4C6EAD816C}" srcOrd="2" destOrd="0" presId="urn:microsoft.com/office/officeart/2005/8/layout/cycle2"/>
    <dgm:cxn modelId="{E425D70F-1E5A-4D5A-80DD-E8FB60D17D84}" type="presParOf" srcId="{25462803-D035-F944-9867-43540160C895}" destId="{2A8AB1C9-9130-864E-92F7-3EF02D9F33FA}" srcOrd="3" destOrd="0" presId="urn:microsoft.com/office/officeart/2005/8/layout/cycle2"/>
    <dgm:cxn modelId="{08B83B46-591F-4B88-92C7-07CCDC6C0AE2}" type="presParOf" srcId="{2A8AB1C9-9130-864E-92F7-3EF02D9F33FA}" destId="{A7B01247-0940-DE4C-A812-99908581B0F2}" srcOrd="0" destOrd="0" presId="urn:microsoft.com/office/officeart/2005/8/layout/cycle2"/>
    <dgm:cxn modelId="{EBA1DB51-505C-466C-AB98-42BEE4B52D05}" type="presParOf" srcId="{25462803-D035-F944-9867-43540160C895}" destId="{2BCBEBD0-A60D-8D41-B6F1-CBCA56867A82}" srcOrd="4" destOrd="0" presId="urn:microsoft.com/office/officeart/2005/8/layout/cycle2"/>
    <dgm:cxn modelId="{3D94FDD4-D101-4D5C-A94C-EBABA1B4394B}" type="presParOf" srcId="{25462803-D035-F944-9867-43540160C895}" destId="{D9999E11-A741-F548-9498-732F6B13C29B}" srcOrd="5" destOrd="0" presId="urn:microsoft.com/office/officeart/2005/8/layout/cycle2"/>
    <dgm:cxn modelId="{2D4C2F72-0A5A-4F43-B593-204A876C3322}" type="presParOf" srcId="{D9999E11-A741-F548-9498-732F6B13C29B}" destId="{F0AF218D-F46E-7440-8AB1-AFC4B1C4723E}" srcOrd="0" destOrd="0" presId="urn:microsoft.com/office/officeart/2005/8/layout/cycle2"/>
    <dgm:cxn modelId="{24C05458-CDA8-4BA8-99D0-AC8F4B69003E}" type="presParOf" srcId="{25462803-D035-F944-9867-43540160C895}" destId="{6C48A79C-9993-4744-9ADD-DBF05FA01483}" srcOrd="6" destOrd="0" presId="urn:microsoft.com/office/officeart/2005/8/layout/cycle2"/>
    <dgm:cxn modelId="{B4AB6403-F33E-4971-B69B-D22236598570}" type="presParOf" srcId="{25462803-D035-F944-9867-43540160C895}" destId="{723990E0-6A63-454C-8DA4-41BBCBDF5664}" srcOrd="7" destOrd="0" presId="urn:microsoft.com/office/officeart/2005/8/layout/cycle2"/>
    <dgm:cxn modelId="{BA30B246-72B3-416E-9838-78CA30E5EAFB}" type="presParOf" srcId="{723990E0-6A63-454C-8DA4-41BBCBDF5664}" destId="{98080F1E-DDE6-3340-BAFD-D82E05B28763}" srcOrd="0" destOrd="0" presId="urn:microsoft.com/office/officeart/2005/8/layout/cycle2"/>
    <dgm:cxn modelId="{C4067B36-52DA-4F65-8ABE-4C4539263E15}" type="presParOf" srcId="{25462803-D035-F944-9867-43540160C895}" destId="{45D531D3-141B-F741-B370-590FB6C663A8}" srcOrd="8" destOrd="0" presId="urn:microsoft.com/office/officeart/2005/8/layout/cycle2"/>
    <dgm:cxn modelId="{D17FF997-E8EB-42A2-9D68-2925F153D2C8}" type="presParOf" srcId="{25462803-D035-F944-9867-43540160C895}" destId="{20AC3F79-5A53-C648-90EE-4C8FF8F5C6FA}" srcOrd="9" destOrd="0" presId="urn:microsoft.com/office/officeart/2005/8/layout/cycle2"/>
    <dgm:cxn modelId="{60CFDCCC-5EDE-4B72-A3DF-2A3E402CA574}" type="presParOf" srcId="{20AC3F79-5A53-C648-90EE-4C8FF8F5C6FA}" destId="{D26F8B07-8992-FE43-9725-D37F6BCB3421}"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315477-091E-4879-A24E-063BCB281642}"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en-GB"/>
        </a:p>
      </dgm:t>
    </dgm:pt>
    <dgm:pt modelId="{22F237FE-FB3F-46F3-9D10-52C15B18DAB7}">
      <dgm:prSet phldrT="[Text]" custT="1"/>
      <dgm:spPr/>
      <dgm:t>
        <a:bodyPr/>
        <a:lstStyle/>
        <a:p>
          <a:r>
            <a:rPr lang="en-GB" sz="1800" b="1" dirty="0"/>
            <a:t>Learning outcomes</a:t>
          </a:r>
        </a:p>
      </dgm:t>
    </dgm:pt>
    <dgm:pt modelId="{D72B8379-E27F-4FA9-8A6F-4EADE3A8F086}" type="parTrans" cxnId="{1A64C4DA-FD96-4232-AAC3-085CC099932D}">
      <dgm:prSet/>
      <dgm:spPr/>
      <dgm:t>
        <a:bodyPr/>
        <a:lstStyle/>
        <a:p>
          <a:endParaRPr lang="en-GB"/>
        </a:p>
      </dgm:t>
    </dgm:pt>
    <dgm:pt modelId="{95024118-14A7-4741-9084-08BD577E8769}" type="sibTrans" cxnId="{1A64C4DA-FD96-4232-AAC3-085CC099932D}">
      <dgm:prSet/>
      <dgm:spPr/>
      <dgm:t>
        <a:bodyPr/>
        <a:lstStyle/>
        <a:p>
          <a:endParaRPr lang="en-GB"/>
        </a:p>
      </dgm:t>
    </dgm:pt>
    <dgm:pt modelId="{9612F188-A126-436F-84AB-8D7D8CE194E8}">
      <dgm:prSet phldrT="[Text]" custT="1"/>
      <dgm:spPr/>
      <dgm:t>
        <a:bodyPr/>
        <a:lstStyle/>
        <a:p>
          <a:r>
            <a:rPr lang="en-GB" sz="1800" b="1" dirty="0"/>
            <a:t>Learner activities</a:t>
          </a:r>
        </a:p>
      </dgm:t>
    </dgm:pt>
    <dgm:pt modelId="{EF21C277-D27B-4937-8F84-61BF267C759F}" type="parTrans" cxnId="{DED88C61-1E79-4839-A70A-9CEEDD207BC4}">
      <dgm:prSet/>
      <dgm:spPr/>
      <dgm:t>
        <a:bodyPr/>
        <a:lstStyle/>
        <a:p>
          <a:endParaRPr lang="en-GB"/>
        </a:p>
      </dgm:t>
    </dgm:pt>
    <dgm:pt modelId="{A418A98E-EE52-4723-BEE9-5D3BEBA0C4E6}" type="sibTrans" cxnId="{DED88C61-1E79-4839-A70A-9CEEDD207BC4}">
      <dgm:prSet/>
      <dgm:spPr/>
      <dgm:t>
        <a:bodyPr/>
        <a:lstStyle/>
        <a:p>
          <a:endParaRPr lang="en-GB"/>
        </a:p>
      </dgm:t>
    </dgm:pt>
    <dgm:pt modelId="{D8B946C3-340C-4978-B130-518C74ADB2DE}">
      <dgm:prSet phldrT="[Text]"/>
      <dgm:spPr/>
      <dgm:t>
        <a:bodyPr/>
        <a:lstStyle/>
        <a:p>
          <a:r>
            <a:rPr lang="en-GB" b="1" dirty="0"/>
            <a:t>Assessment</a:t>
          </a:r>
        </a:p>
      </dgm:t>
    </dgm:pt>
    <dgm:pt modelId="{212C96AD-F48F-4855-B1FF-279C1945FB28}" type="parTrans" cxnId="{470109DE-6E5C-4E6F-B6A3-7C2533E61A3A}">
      <dgm:prSet/>
      <dgm:spPr/>
      <dgm:t>
        <a:bodyPr/>
        <a:lstStyle/>
        <a:p>
          <a:endParaRPr lang="en-GB"/>
        </a:p>
      </dgm:t>
    </dgm:pt>
    <dgm:pt modelId="{3C6A760C-359C-486A-8982-A24C6A9AF62F}" type="sibTrans" cxnId="{470109DE-6E5C-4E6F-B6A3-7C2533E61A3A}">
      <dgm:prSet/>
      <dgm:spPr/>
      <dgm:t>
        <a:bodyPr/>
        <a:lstStyle/>
        <a:p>
          <a:endParaRPr lang="en-GB"/>
        </a:p>
      </dgm:t>
    </dgm:pt>
    <dgm:pt modelId="{8BFF73E3-78D1-455A-A378-6EFCE372700A}" type="pres">
      <dgm:prSet presAssocID="{5A315477-091E-4879-A24E-063BCB281642}" presName="cycle" presStyleCnt="0">
        <dgm:presLayoutVars>
          <dgm:dir/>
          <dgm:resizeHandles val="exact"/>
        </dgm:presLayoutVars>
      </dgm:prSet>
      <dgm:spPr/>
    </dgm:pt>
    <dgm:pt modelId="{8AB3E243-1166-4800-9F74-AF54210D3CC3}" type="pres">
      <dgm:prSet presAssocID="{22F237FE-FB3F-46F3-9D10-52C15B18DAB7}" presName="node" presStyleLbl="node1" presStyleIdx="0" presStyleCnt="3" custRadScaleRad="98896" custRadScaleInc="-2410">
        <dgm:presLayoutVars>
          <dgm:bulletEnabled val="1"/>
        </dgm:presLayoutVars>
      </dgm:prSet>
      <dgm:spPr/>
    </dgm:pt>
    <dgm:pt modelId="{81ADF7C3-BAC0-413A-882D-48229AFD75B5}" type="pres">
      <dgm:prSet presAssocID="{95024118-14A7-4741-9084-08BD577E8769}" presName="sibTrans" presStyleLbl="sibTrans2D1" presStyleIdx="0" presStyleCnt="3"/>
      <dgm:spPr/>
    </dgm:pt>
    <dgm:pt modelId="{B3721F78-5F3F-47E9-A543-127076E67F61}" type="pres">
      <dgm:prSet presAssocID="{95024118-14A7-4741-9084-08BD577E8769}" presName="connectorText" presStyleLbl="sibTrans2D1" presStyleIdx="0" presStyleCnt="3"/>
      <dgm:spPr/>
    </dgm:pt>
    <dgm:pt modelId="{03BA9147-E134-481B-B4D7-3EB2F421CEBB}" type="pres">
      <dgm:prSet presAssocID="{9612F188-A126-436F-84AB-8D7D8CE194E8}" presName="node" presStyleLbl="node1" presStyleIdx="1" presStyleCnt="3">
        <dgm:presLayoutVars>
          <dgm:bulletEnabled val="1"/>
        </dgm:presLayoutVars>
      </dgm:prSet>
      <dgm:spPr/>
    </dgm:pt>
    <dgm:pt modelId="{E0EC88BB-7A08-4ADE-84DF-82C85B780D8F}" type="pres">
      <dgm:prSet presAssocID="{A418A98E-EE52-4723-BEE9-5D3BEBA0C4E6}" presName="sibTrans" presStyleLbl="sibTrans2D1" presStyleIdx="1" presStyleCnt="3"/>
      <dgm:spPr/>
    </dgm:pt>
    <dgm:pt modelId="{6DE015DC-6E95-4817-8B3F-560140E963E4}" type="pres">
      <dgm:prSet presAssocID="{A418A98E-EE52-4723-BEE9-5D3BEBA0C4E6}" presName="connectorText" presStyleLbl="sibTrans2D1" presStyleIdx="1" presStyleCnt="3"/>
      <dgm:spPr/>
    </dgm:pt>
    <dgm:pt modelId="{EBCDE84E-025B-4330-8C4C-69D0B5DB547B}" type="pres">
      <dgm:prSet presAssocID="{D8B946C3-340C-4978-B130-518C74ADB2DE}" presName="node" presStyleLbl="node1" presStyleIdx="2" presStyleCnt="3">
        <dgm:presLayoutVars>
          <dgm:bulletEnabled val="1"/>
        </dgm:presLayoutVars>
      </dgm:prSet>
      <dgm:spPr/>
    </dgm:pt>
    <dgm:pt modelId="{7E76E442-0F60-4F8A-A87B-25D4C713F2B7}" type="pres">
      <dgm:prSet presAssocID="{3C6A760C-359C-486A-8982-A24C6A9AF62F}" presName="sibTrans" presStyleLbl="sibTrans2D1" presStyleIdx="2" presStyleCnt="3"/>
      <dgm:spPr/>
    </dgm:pt>
    <dgm:pt modelId="{6EAE1A15-1C3C-4937-B1F0-9FA5C66679CC}" type="pres">
      <dgm:prSet presAssocID="{3C6A760C-359C-486A-8982-A24C6A9AF62F}" presName="connectorText" presStyleLbl="sibTrans2D1" presStyleIdx="2" presStyleCnt="3"/>
      <dgm:spPr/>
    </dgm:pt>
  </dgm:ptLst>
  <dgm:cxnLst>
    <dgm:cxn modelId="{BA434F36-5462-46A8-A51F-4126093BD3BB}" type="presOf" srcId="{D8B946C3-340C-4978-B130-518C74ADB2DE}" destId="{EBCDE84E-025B-4330-8C4C-69D0B5DB547B}" srcOrd="0" destOrd="0" presId="urn:microsoft.com/office/officeart/2005/8/layout/cycle2"/>
    <dgm:cxn modelId="{E24E733E-9EBB-4E25-8932-16CFF370DABE}" type="presOf" srcId="{95024118-14A7-4741-9084-08BD577E8769}" destId="{81ADF7C3-BAC0-413A-882D-48229AFD75B5}" srcOrd="0" destOrd="0" presId="urn:microsoft.com/office/officeart/2005/8/layout/cycle2"/>
    <dgm:cxn modelId="{DED88C61-1E79-4839-A70A-9CEEDD207BC4}" srcId="{5A315477-091E-4879-A24E-063BCB281642}" destId="{9612F188-A126-436F-84AB-8D7D8CE194E8}" srcOrd="1" destOrd="0" parTransId="{EF21C277-D27B-4937-8F84-61BF267C759F}" sibTransId="{A418A98E-EE52-4723-BEE9-5D3BEBA0C4E6}"/>
    <dgm:cxn modelId="{2D30D156-C7C4-428B-BD2F-92C3017B4818}" type="presOf" srcId="{3C6A760C-359C-486A-8982-A24C6A9AF62F}" destId="{6EAE1A15-1C3C-4937-B1F0-9FA5C66679CC}" srcOrd="1" destOrd="0" presId="urn:microsoft.com/office/officeart/2005/8/layout/cycle2"/>
    <dgm:cxn modelId="{EEFED187-8C09-46AB-ADDC-1DAFAE6BEF90}" type="presOf" srcId="{3C6A760C-359C-486A-8982-A24C6A9AF62F}" destId="{7E76E442-0F60-4F8A-A87B-25D4C713F2B7}" srcOrd="0" destOrd="0" presId="urn:microsoft.com/office/officeart/2005/8/layout/cycle2"/>
    <dgm:cxn modelId="{6A89DB97-7329-4B51-BA79-83928A539FA2}" type="presOf" srcId="{95024118-14A7-4741-9084-08BD577E8769}" destId="{B3721F78-5F3F-47E9-A543-127076E67F61}" srcOrd="1" destOrd="0" presId="urn:microsoft.com/office/officeart/2005/8/layout/cycle2"/>
    <dgm:cxn modelId="{FBFE589F-C3A7-4465-96F4-E9524DFB5124}" type="presOf" srcId="{A418A98E-EE52-4723-BEE9-5D3BEBA0C4E6}" destId="{E0EC88BB-7A08-4ADE-84DF-82C85B780D8F}" srcOrd="0" destOrd="0" presId="urn:microsoft.com/office/officeart/2005/8/layout/cycle2"/>
    <dgm:cxn modelId="{88532CA8-8C42-448C-80A3-D0AB4ACD07DE}" type="presOf" srcId="{A418A98E-EE52-4723-BEE9-5D3BEBA0C4E6}" destId="{6DE015DC-6E95-4817-8B3F-560140E963E4}" srcOrd="1" destOrd="0" presId="urn:microsoft.com/office/officeart/2005/8/layout/cycle2"/>
    <dgm:cxn modelId="{CC1998BE-E05E-494D-9CD8-1E2F34BCAB67}" type="presOf" srcId="{5A315477-091E-4879-A24E-063BCB281642}" destId="{8BFF73E3-78D1-455A-A378-6EFCE372700A}" srcOrd="0" destOrd="0" presId="urn:microsoft.com/office/officeart/2005/8/layout/cycle2"/>
    <dgm:cxn modelId="{3E30B0CE-8063-4296-9D04-CE73818AA30A}" type="presOf" srcId="{9612F188-A126-436F-84AB-8D7D8CE194E8}" destId="{03BA9147-E134-481B-B4D7-3EB2F421CEBB}" srcOrd="0" destOrd="0" presId="urn:microsoft.com/office/officeart/2005/8/layout/cycle2"/>
    <dgm:cxn modelId="{1A64C4DA-FD96-4232-AAC3-085CC099932D}" srcId="{5A315477-091E-4879-A24E-063BCB281642}" destId="{22F237FE-FB3F-46F3-9D10-52C15B18DAB7}" srcOrd="0" destOrd="0" parTransId="{D72B8379-E27F-4FA9-8A6F-4EADE3A8F086}" sibTransId="{95024118-14A7-4741-9084-08BD577E8769}"/>
    <dgm:cxn modelId="{470109DE-6E5C-4E6F-B6A3-7C2533E61A3A}" srcId="{5A315477-091E-4879-A24E-063BCB281642}" destId="{D8B946C3-340C-4978-B130-518C74ADB2DE}" srcOrd="2" destOrd="0" parTransId="{212C96AD-F48F-4855-B1FF-279C1945FB28}" sibTransId="{3C6A760C-359C-486A-8982-A24C6A9AF62F}"/>
    <dgm:cxn modelId="{DBD547E4-0A1E-4CD4-9897-D95991AFC708}" type="presOf" srcId="{22F237FE-FB3F-46F3-9D10-52C15B18DAB7}" destId="{8AB3E243-1166-4800-9F74-AF54210D3CC3}" srcOrd="0" destOrd="0" presId="urn:microsoft.com/office/officeart/2005/8/layout/cycle2"/>
    <dgm:cxn modelId="{6B7D2487-9177-4747-981B-22D95EAD776F}" type="presParOf" srcId="{8BFF73E3-78D1-455A-A378-6EFCE372700A}" destId="{8AB3E243-1166-4800-9F74-AF54210D3CC3}" srcOrd="0" destOrd="0" presId="urn:microsoft.com/office/officeart/2005/8/layout/cycle2"/>
    <dgm:cxn modelId="{B85B9411-CFED-48C9-90C9-24B365A7D0B0}" type="presParOf" srcId="{8BFF73E3-78D1-455A-A378-6EFCE372700A}" destId="{81ADF7C3-BAC0-413A-882D-48229AFD75B5}" srcOrd="1" destOrd="0" presId="urn:microsoft.com/office/officeart/2005/8/layout/cycle2"/>
    <dgm:cxn modelId="{C083AD36-CE5F-4AF0-AF31-AA360E52805F}" type="presParOf" srcId="{81ADF7C3-BAC0-413A-882D-48229AFD75B5}" destId="{B3721F78-5F3F-47E9-A543-127076E67F61}" srcOrd="0" destOrd="0" presId="urn:microsoft.com/office/officeart/2005/8/layout/cycle2"/>
    <dgm:cxn modelId="{72DDC096-4CE5-435B-84E6-9578E3C4D8D4}" type="presParOf" srcId="{8BFF73E3-78D1-455A-A378-6EFCE372700A}" destId="{03BA9147-E134-481B-B4D7-3EB2F421CEBB}" srcOrd="2" destOrd="0" presId="urn:microsoft.com/office/officeart/2005/8/layout/cycle2"/>
    <dgm:cxn modelId="{7C50F5A5-F162-4F37-AAC5-E58CDC2971B2}" type="presParOf" srcId="{8BFF73E3-78D1-455A-A378-6EFCE372700A}" destId="{E0EC88BB-7A08-4ADE-84DF-82C85B780D8F}" srcOrd="3" destOrd="0" presId="urn:microsoft.com/office/officeart/2005/8/layout/cycle2"/>
    <dgm:cxn modelId="{03940DCA-23D1-4118-B500-B493F1D8DEBD}" type="presParOf" srcId="{E0EC88BB-7A08-4ADE-84DF-82C85B780D8F}" destId="{6DE015DC-6E95-4817-8B3F-560140E963E4}" srcOrd="0" destOrd="0" presId="urn:microsoft.com/office/officeart/2005/8/layout/cycle2"/>
    <dgm:cxn modelId="{784A3D4C-40C1-4D03-B532-F1CBF2707FF2}" type="presParOf" srcId="{8BFF73E3-78D1-455A-A378-6EFCE372700A}" destId="{EBCDE84E-025B-4330-8C4C-69D0B5DB547B}" srcOrd="4" destOrd="0" presId="urn:microsoft.com/office/officeart/2005/8/layout/cycle2"/>
    <dgm:cxn modelId="{F5386755-8EA2-4E45-82CF-8EA342DD4F00}" type="presParOf" srcId="{8BFF73E3-78D1-455A-A378-6EFCE372700A}" destId="{7E76E442-0F60-4F8A-A87B-25D4C713F2B7}" srcOrd="5" destOrd="0" presId="urn:microsoft.com/office/officeart/2005/8/layout/cycle2"/>
    <dgm:cxn modelId="{E7CE6B30-46D4-474D-959A-CAC09E6EA76D}" type="presParOf" srcId="{7E76E442-0F60-4F8A-A87B-25D4C713F2B7}" destId="{6EAE1A15-1C3C-4937-B1F0-9FA5C66679CC}"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5F500-41E4-4940-B9A4-FF61C2D9414E}">
      <dsp:nvSpPr>
        <dsp:cNvPr id="0" name=""/>
        <dsp:cNvSpPr/>
      </dsp:nvSpPr>
      <dsp:spPr>
        <a:xfrm>
          <a:off x="2942502" y="1627"/>
          <a:ext cx="1607994" cy="1607994"/>
        </a:xfrm>
        <a:prstGeom prst="ellipse">
          <a:avLst/>
        </a:prstGeom>
        <a:solidFill>
          <a:srgbClr val="EF682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0000"/>
              </a:solidFill>
            </a:rPr>
            <a:t>Analyse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solidFill>
                <a:schemeClr val="bg1"/>
              </a:solidFill>
            </a:rPr>
            <a:t>Identify learning needs</a:t>
          </a:r>
          <a:endParaRPr lang="en-US" sz="2000" kern="1200" dirty="0">
            <a:solidFill>
              <a:schemeClr val="bg1"/>
            </a:solidFill>
          </a:endParaRPr>
        </a:p>
      </dsp:txBody>
      <dsp:txXfrm>
        <a:off x="3177987" y="237112"/>
        <a:ext cx="1137024" cy="1137024"/>
      </dsp:txXfrm>
    </dsp:sp>
    <dsp:sp modelId="{8E1D5251-412D-8148-BC2E-9DBA798FA7EC}">
      <dsp:nvSpPr>
        <dsp:cNvPr id="0" name=""/>
        <dsp:cNvSpPr/>
      </dsp:nvSpPr>
      <dsp:spPr>
        <a:xfrm rot="2160000">
          <a:off x="4499540" y="1236469"/>
          <a:ext cx="426892" cy="542698"/>
        </a:xfrm>
        <a:prstGeom prst="rightArrow">
          <a:avLst>
            <a:gd name="adj1" fmla="val 60000"/>
            <a:gd name="adj2" fmla="val 50000"/>
          </a:avLst>
        </a:prstGeom>
        <a:solidFill>
          <a:srgbClr val="EF682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511769" y="1307371"/>
        <a:ext cx="298824" cy="325618"/>
      </dsp:txXfrm>
    </dsp:sp>
    <dsp:sp modelId="{0D24FEA9-9D33-A04B-A21B-6A4C6EAD816C}">
      <dsp:nvSpPr>
        <dsp:cNvPr id="0" name=""/>
        <dsp:cNvSpPr/>
      </dsp:nvSpPr>
      <dsp:spPr>
        <a:xfrm>
          <a:off x="4895026" y="1420219"/>
          <a:ext cx="1607994" cy="1607994"/>
        </a:xfrm>
        <a:prstGeom prst="ellipse">
          <a:avLst/>
        </a:prstGeom>
        <a:solidFill>
          <a:srgbClr val="9FAA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Design</a:t>
          </a:r>
          <a:endParaRPr lang="en-US" sz="1800" b="1" kern="1200" dirty="0">
            <a:solidFill>
              <a:schemeClr val="tx1"/>
            </a:solidFill>
          </a:endParaRPr>
        </a:p>
        <a:p>
          <a:pPr marL="0" lvl="0" indent="0" algn="ctr" defTabSz="889000">
            <a:lnSpc>
              <a:spcPct val="90000"/>
            </a:lnSpc>
            <a:spcBef>
              <a:spcPct val="0"/>
            </a:spcBef>
            <a:spcAft>
              <a:spcPct val="35000"/>
            </a:spcAft>
            <a:buNone/>
          </a:pPr>
          <a:r>
            <a:rPr lang="en-US" sz="1400" kern="1200" dirty="0">
              <a:solidFill>
                <a:schemeClr val="bg1"/>
              </a:solidFill>
            </a:rPr>
            <a:t>Determine learning approaches</a:t>
          </a:r>
        </a:p>
      </dsp:txBody>
      <dsp:txXfrm>
        <a:off x="5130511" y="1655704"/>
        <a:ext cx="1137024" cy="1137024"/>
      </dsp:txXfrm>
    </dsp:sp>
    <dsp:sp modelId="{2A8AB1C9-9130-864E-92F7-3EF02D9F33FA}">
      <dsp:nvSpPr>
        <dsp:cNvPr id="0" name=""/>
        <dsp:cNvSpPr/>
      </dsp:nvSpPr>
      <dsp:spPr>
        <a:xfrm rot="6480000">
          <a:off x="5116412" y="3089041"/>
          <a:ext cx="426892" cy="542698"/>
        </a:xfrm>
        <a:prstGeom prst="rightArrow">
          <a:avLst>
            <a:gd name="adj1" fmla="val 60000"/>
            <a:gd name="adj2" fmla="val 50000"/>
          </a:avLst>
        </a:prstGeom>
        <a:solidFill>
          <a:srgbClr val="9FAA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200234" y="3136681"/>
        <a:ext cx="298824" cy="325618"/>
      </dsp:txXfrm>
    </dsp:sp>
    <dsp:sp modelId="{2BCBEBD0-A60D-8D41-B6F1-CBCA56867A82}">
      <dsp:nvSpPr>
        <dsp:cNvPr id="0" name=""/>
        <dsp:cNvSpPr/>
      </dsp:nvSpPr>
      <dsp:spPr>
        <a:xfrm>
          <a:off x="4149228" y="3715549"/>
          <a:ext cx="1607994" cy="1607994"/>
        </a:xfrm>
        <a:prstGeom prst="ellipse">
          <a:avLst/>
        </a:prstGeom>
        <a:solidFill>
          <a:srgbClr val="5C705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Develop</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Create materials</a:t>
          </a:r>
        </a:p>
      </dsp:txBody>
      <dsp:txXfrm>
        <a:off x="4384713" y="3951034"/>
        <a:ext cx="1137024" cy="1137024"/>
      </dsp:txXfrm>
    </dsp:sp>
    <dsp:sp modelId="{D9999E11-A741-F548-9498-732F6B13C29B}">
      <dsp:nvSpPr>
        <dsp:cNvPr id="0" name=""/>
        <dsp:cNvSpPr/>
      </dsp:nvSpPr>
      <dsp:spPr>
        <a:xfrm rot="10800000">
          <a:off x="3545134" y="4248197"/>
          <a:ext cx="426892" cy="542698"/>
        </a:xfrm>
        <a:prstGeom prst="rightArrow">
          <a:avLst>
            <a:gd name="adj1" fmla="val 60000"/>
            <a:gd name="adj2" fmla="val 50000"/>
          </a:avLst>
        </a:prstGeom>
        <a:solidFill>
          <a:srgbClr val="5C705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3673202" y="4356737"/>
        <a:ext cx="298824" cy="325618"/>
      </dsp:txXfrm>
    </dsp:sp>
    <dsp:sp modelId="{6C48A79C-9993-4744-9ADD-DBF05FA01483}">
      <dsp:nvSpPr>
        <dsp:cNvPr id="0" name=""/>
        <dsp:cNvSpPr/>
      </dsp:nvSpPr>
      <dsp:spPr>
        <a:xfrm>
          <a:off x="1735775" y="3715549"/>
          <a:ext cx="1607994" cy="1607994"/>
        </a:xfrm>
        <a:prstGeom prst="ellipse">
          <a:avLst/>
        </a:prstGeom>
        <a:solidFill>
          <a:srgbClr val="00A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Implement</a:t>
          </a:r>
        </a:p>
        <a:p>
          <a:pPr marL="0" lvl="0" indent="0" algn="ctr" defTabSz="800100">
            <a:lnSpc>
              <a:spcPct val="90000"/>
            </a:lnSpc>
            <a:spcBef>
              <a:spcPct val="0"/>
            </a:spcBef>
            <a:spcAft>
              <a:spcPct val="35000"/>
            </a:spcAft>
            <a:buNone/>
          </a:pPr>
          <a:r>
            <a:rPr lang="en-US" sz="1400" kern="1200" dirty="0"/>
            <a:t>Deliver learning</a:t>
          </a:r>
        </a:p>
      </dsp:txBody>
      <dsp:txXfrm>
        <a:off x="1971260" y="3951034"/>
        <a:ext cx="1137024" cy="1137024"/>
      </dsp:txXfrm>
    </dsp:sp>
    <dsp:sp modelId="{723990E0-6A63-454C-8DA4-41BBCBDF5664}">
      <dsp:nvSpPr>
        <dsp:cNvPr id="0" name=""/>
        <dsp:cNvSpPr/>
      </dsp:nvSpPr>
      <dsp:spPr>
        <a:xfrm rot="15120000">
          <a:off x="1957161" y="3112022"/>
          <a:ext cx="426892" cy="542698"/>
        </a:xfrm>
        <a:prstGeom prst="rightArrow">
          <a:avLst>
            <a:gd name="adj1" fmla="val 60000"/>
            <a:gd name="adj2" fmla="val 50000"/>
          </a:avLst>
        </a:prstGeom>
        <a:solidFill>
          <a:srgbClr val="00A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040983" y="3281462"/>
        <a:ext cx="298824" cy="325618"/>
      </dsp:txXfrm>
    </dsp:sp>
    <dsp:sp modelId="{45D531D3-141B-F741-B370-590FB6C663A8}">
      <dsp:nvSpPr>
        <dsp:cNvPr id="0" name=""/>
        <dsp:cNvSpPr/>
      </dsp:nvSpPr>
      <dsp:spPr>
        <a:xfrm>
          <a:off x="989977" y="1420219"/>
          <a:ext cx="1607994" cy="1607994"/>
        </a:xfrm>
        <a:prstGeom prst="ellipse">
          <a:avLst/>
        </a:prstGeom>
        <a:solidFill>
          <a:srgbClr val="00B1E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Evaluate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Measure effectiveness</a:t>
          </a:r>
        </a:p>
      </dsp:txBody>
      <dsp:txXfrm>
        <a:off x="1225462" y="1655704"/>
        <a:ext cx="1137024" cy="1137024"/>
      </dsp:txXfrm>
    </dsp:sp>
    <dsp:sp modelId="{20AC3F79-5A53-C648-90EE-4C8FF8F5C6FA}">
      <dsp:nvSpPr>
        <dsp:cNvPr id="0" name=""/>
        <dsp:cNvSpPr/>
      </dsp:nvSpPr>
      <dsp:spPr>
        <a:xfrm rot="19440000">
          <a:off x="2547016" y="1250672"/>
          <a:ext cx="426892" cy="542698"/>
        </a:xfrm>
        <a:prstGeom prst="rightArrow">
          <a:avLst>
            <a:gd name="adj1" fmla="val 60000"/>
            <a:gd name="adj2" fmla="val 50000"/>
          </a:avLst>
        </a:prstGeom>
        <a:solidFill>
          <a:srgbClr val="00B1E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559245" y="1396850"/>
        <a:ext cx="298824" cy="3256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3E243-1166-4800-9F74-AF54210D3CC3}">
      <dsp:nvSpPr>
        <dsp:cNvPr id="0" name=""/>
        <dsp:cNvSpPr/>
      </dsp:nvSpPr>
      <dsp:spPr>
        <a:xfrm>
          <a:off x="1872082" y="524"/>
          <a:ext cx="1525972" cy="152597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Learning outcomes</a:t>
          </a:r>
        </a:p>
      </dsp:txBody>
      <dsp:txXfrm>
        <a:off x="2095555" y="223997"/>
        <a:ext cx="1079026" cy="1079026"/>
      </dsp:txXfrm>
    </dsp:sp>
    <dsp:sp modelId="{81ADF7C3-BAC0-413A-882D-48229AFD75B5}">
      <dsp:nvSpPr>
        <dsp:cNvPr id="0" name=""/>
        <dsp:cNvSpPr/>
      </dsp:nvSpPr>
      <dsp:spPr>
        <a:xfrm rot="3600000">
          <a:off x="2999287" y="1489231"/>
          <a:ext cx="406896" cy="51501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3029804" y="1539377"/>
        <a:ext cx="284827" cy="309009"/>
      </dsp:txXfrm>
    </dsp:sp>
    <dsp:sp modelId="{03BA9147-E134-481B-B4D7-3EB2F421CEBB}">
      <dsp:nvSpPr>
        <dsp:cNvPr id="0" name=""/>
        <dsp:cNvSpPr/>
      </dsp:nvSpPr>
      <dsp:spPr>
        <a:xfrm>
          <a:off x="3018933" y="1986928"/>
          <a:ext cx="1525972" cy="1525972"/>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Learner activities</a:t>
          </a:r>
        </a:p>
      </dsp:txBody>
      <dsp:txXfrm>
        <a:off x="3242406" y="2210401"/>
        <a:ext cx="1079026" cy="1079026"/>
      </dsp:txXfrm>
    </dsp:sp>
    <dsp:sp modelId="{E0EC88BB-7A08-4ADE-84DF-82C85B780D8F}">
      <dsp:nvSpPr>
        <dsp:cNvPr id="0" name=""/>
        <dsp:cNvSpPr/>
      </dsp:nvSpPr>
      <dsp:spPr>
        <a:xfrm rot="10800000">
          <a:off x="2443135" y="2492406"/>
          <a:ext cx="406896" cy="515015"/>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2565204" y="2595409"/>
        <a:ext cx="284827" cy="309009"/>
      </dsp:txXfrm>
    </dsp:sp>
    <dsp:sp modelId="{EBCDE84E-025B-4330-8C4C-69D0B5DB547B}">
      <dsp:nvSpPr>
        <dsp:cNvPr id="0" name=""/>
        <dsp:cNvSpPr/>
      </dsp:nvSpPr>
      <dsp:spPr>
        <a:xfrm>
          <a:off x="725231" y="1986928"/>
          <a:ext cx="1525972" cy="1525972"/>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Assessment</a:t>
          </a:r>
        </a:p>
      </dsp:txBody>
      <dsp:txXfrm>
        <a:off x="948704" y="2210401"/>
        <a:ext cx="1079026" cy="1079026"/>
      </dsp:txXfrm>
    </dsp:sp>
    <dsp:sp modelId="{7E76E442-0F60-4F8A-A87B-25D4C713F2B7}">
      <dsp:nvSpPr>
        <dsp:cNvPr id="0" name=""/>
        <dsp:cNvSpPr/>
      </dsp:nvSpPr>
      <dsp:spPr>
        <a:xfrm rot="18000000">
          <a:off x="1852436" y="1509177"/>
          <a:ext cx="406896" cy="515015"/>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882953" y="1665037"/>
        <a:ext cx="284827" cy="3090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5F500-41E4-4940-B9A4-FF61C2D9414E}">
      <dsp:nvSpPr>
        <dsp:cNvPr id="0" name=""/>
        <dsp:cNvSpPr/>
      </dsp:nvSpPr>
      <dsp:spPr>
        <a:xfrm>
          <a:off x="3057744" y="2193"/>
          <a:ext cx="1656476" cy="1656476"/>
        </a:xfrm>
        <a:prstGeom prst="ellipse">
          <a:avLst/>
        </a:prstGeom>
        <a:solidFill>
          <a:srgbClr val="EF682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0000"/>
              </a:solidFill>
            </a:rPr>
            <a:t>Analyse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solidFill>
                <a:schemeClr val="bg1"/>
              </a:solidFill>
            </a:rPr>
            <a:t>Identify learning needs</a:t>
          </a:r>
          <a:endParaRPr lang="en-US" sz="2000" kern="1200" dirty="0">
            <a:solidFill>
              <a:schemeClr val="bg1"/>
            </a:solidFill>
          </a:endParaRPr>
        </a:p>
      </dsp:txBody>
      <dsp:txXfrm>
        <a:off x="3300329" y="244778"/>
        <a:ext cx="1171306" cy="1171306"/>
      </dsp:txXfrm>
    </dsp:sp>
    <dsp:sp modelId="{8E1D5251-412D-8148-BC2E-9DBA798FA7EC}">
      <dsp:nvSpPr>
        <dsp:cNvPr id="0" name=""/>
        <dsp:cNvSpPr/>
      </dsp:nvSpPr>
      <dsp:spPr>
        <a:xfrm rot="2160000">
          <a:off x="4661673" y="1274143"/>
          <a:ext cx="439533" cy="559060"/>
        </a:xfrm>
        <a:prstGeom prst="rightArrow">
          <a:avLst>
            <a:gd name="adj1" fmla="val 60000"/>
            <a:gd name="adj2" fmla="val 50000"/>
          </a:avLst>
        </a:prstGeom>
        <a:solidFill>
          <a:srgbClr val="EF682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674265" y="1347202"/>
        <a:ext cx="307673" cy="335436"/>
      </dsp:txXfrm>
    </dsp:sp>
    <dsp:sp modelId="{0D24FEA9-9D33-A04B-A21B-6A4C6EAD816C}">
      <dsp:nvSpPr>
        <dsp:cNvPr id="0" name=""/>
        <dsp:cNvSpPr/>
      </dsp:nvSpPr>
      <dsp:spPr>
        <a:xfrm>
          <a:off x="5068787" y="1463301"/>
          <a:ext cx="1656476" cy="1656476"/>
        </a:xfrm>
        <a:prstGeom prst="ellipse">
          <a:avLst/>
        </a:prstGeom>
        <a:solidFill>
          <a:srgbClr val="9FAA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Design</a:t>
          </a:r>
          <a:endParaRPr lang="en-US" sz="1800" b="1" kern="1200" dirty="0">
            <a:solidFill>
              <a:schemeClr val="tx1"/>
            </a:solidFill>
          </a:endParaRPr>
        </a:p>
        <a:p>
          <a:pPr marL="0" lvl="0" indent="0" algn="ctr" defTabSz="889000">
            <a:lnSpc>
              <a:spcPct val="90000"/>
            </a:lnSpc>
            <a:spcBef>
              <a:spcPct val="0"/>
            </a:spcBef>
            <a:spcAft>
              <a:spcPct val="35000"/>
            </a:spcAft>
            <a:buNone/>
          </a:pPr>
          <a:r>
            <a:rPr lang="en-US" sz="1400" kern="1200" dirty="0">
              <a:solidFill>
                <a:schemeClr val="bg1"/>
              </a:solidFill>
            </a:rPr>
            <a:t>Determine learning approaches</a:t>
          </a:r>
        </a:p>
      </dsp:txBody>
      <dsp:txXfrm>
        <a:off x="5311372" y="1705886"/>
        <a:ext cx="1171306" cy="1171306"/>
      </dsp:txXfrm>
    </dsp:sp>
    <dsp:sp modelId="{2A8AB1C9-9130-864E-92F7-3EF02D9F33FA}">
      <dsp:nvSpPr>
        <dsp:cNvPr id="0" name=""/>
        <dsp:cNvSpPr/>
      </dsp:nvSpPr>
      <dsp:spPr>
        <a:xfrm rot="6480000">
          <a:off x="5297027" y="3182239"/>
          <a:ext cx="439533" cy="559060"/>
        </a:xfrm>
        <a:prstGeom prst="rightArrow">
          <a:avLst>
            <a:gd name="adj1" fmla="val 60000"/>
            <a:gd name="adj2" fmla="val 50000"/>
          </a:avLst>
        </a:prstGeom>
        <a:solidFill>
          <a:srgbClr val="9FAA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5383330" y="3231348"/>
        <a:ext cx="307673" cy="335436"/>
      </dsp:txXfrm>
    </dsp:sp>
    <dsp:sp modelId="{2BCBEBD0-A60D-8D41-B6F1-CBCA56867A82}">
      <dsp:nvSpPr>
        <dsp:cNvPr id="0" name=""/>
        <dsp:cNvSpPr/>
      </dsp:nvSpPr>
      <dsp:spPr>
        <a:xfrm>
          <a:off x="4300637" y="3827423"/>
          <a:ext cx="1656476" cy="1656476"/>
        </a:xfrm>
        <a:prstGeom prst="ellipse">
          <a:avLst/>
        </a:prstGeom>
        <a:solidFill>
          <a:srgbClr val="5C705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Develop</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Create materials</a:t>
          </a:r>
        </a:p>
      </dsp:txBody>
      <dsp:txXfrm>
        <a:off x="4543222" y="4070008"/>
        <a:ext cx="1171306" cy="1171306"/>
      </dsp:txXfrm>
    </dsp:sp>
    <dsp:sp modelId="{D9999E11-A741-F548-9498-732F6B13C29B}">
      <dsp:nvSpPr>
        <dsp:cNvPr id="0" name=""/>
        <dsp:cNvSpPr/>
      </dsp:nvSpPr>
      <dsp:spPr>
        <a:xfrm rot="10800000">
          <a:off x="3678655" y="4376131"/>
          <a:ext cx="439533" cy="559060"/>
        </a:xfrm>
        <a:prstGeom prst="rightArrow">
          <a:avLst>
            <a:gd name="adj1" fmla="val 60000"/>
            <a:gd name="adj2" fmla="val 50000"/>
          </a:avLst>
        </a:prstGeom>
        <a:solidFill>
          <a:srgbClr val="5C705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3810515" y="4487943"/>
        <a:ext cx="307673" cy="335436"/>
      </dsp:txXfrm>
    </dsp:sp>
    <dsp:sp modelId="{6C48A79C-9993-4744-9ADD-DBF05FA01483}">
      <dsp:nvSpPr>
        <dsp:cNvPr id="0" name=""/>
        <dsp:cNvSpPr/>
      </dsp:nvSpPr>
      <dsp:spPr>
        <a:xfrm>
          <a:off x="1814852" y="3827423"/>
          <a:ext cx="1656476" cy="1656476"/>
        </a:xfrm>
        <a:prstGeom prst="ellipse">
          <a:avLst/>
        </a:prstGeom>
        <a:solidFill>
          <a:srgbClr val="00A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Implement</a:t>
          </a:r>
        </a:p>
        <a:p>
          <a:pPr marL="0" lvl="0" indent="0" algn="ctr" defTabSz="800100">
            <a:lnSpc>
              <a:spcPct val="90000"/>
            </a:lnSpc>
            <a:spcBef>
              <a:spcPct val="0"/>
            </a:spcBef>
            <a:spcAft>
              <a:spcPct val="35000"/>
            </a:spcAft>
            <a:buNone/>
          </a:pPr>
          <a:r>
            <a:rPr lang="en-US" sz="1400" kern="1200" dirty="0"/>
            <a:t>Deliver learning</a:t>
          </a:r>
        </a:p>
      </dsp:txBody>
      <dsp:txXfrm>
        <a:off x="2057437" y="4070008"/>
        <a:ext cx="1171306" cy="1171306"/>
      </dsp:txXfrm>
    </dsp:sp>
    <dsp:sp modelId="{723990E0-6A63-454C-8DA4-41BBCBDF5664}">
      <dsp:nvSpPr>
        <dsp:cNvPr id="0" name=""/>
        <dsp:cNvSpPr/>
      </dsp:nvSpPr>
      <dsp:spPr>
        <a:xfrm rot="15120000">
          <a:off x="2043092" y="3205900"/>
          <a:ext cx="439533" cy="559060"/>
        </a:xfrm>
        <a:prstGeom prst="rightArrow">
          <a:avLst>
            <a:gd name="adj1" fmla="val 60000"/>
            <a:gd name="adj2" fmla="val 50000"/>
          </a:avLst>
        </a:prstGeom>
        <a:solidFill>
          <a:srgbClr val="00A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2129395" y="3380415"/>
        <a:ext cx="307673" cy="335436"/>
      </dsp:txXfrm>
    </dsp:sp>
    <dsp:sp modelId="{45D531D3-141B-F741-B370-590FB6C663A8}">
      <dsp:nvSpPr>
        <dsp:cNvPr id="0" name=""/>
        <dsp:cNvSpPr/>
      </dsp:nvSpPr>
      <dsp:spPr>
        <a:xfrm>
          <a:off x="1046702" y="1463301"/>
          <a:ext cx="1656476" cy="1656476"/>
        </a:xfrm>
        <a:prstGeom prst="ellipse">
          <a:avLst/>
        </a:prstGeom>
        <a:solidFill>
          <a:srgbClr val="00B1E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Evaluate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Measure effectiveness</a:t>
          </a:r>
        </a:p>
      </dsp:txBody>
      <dsp:txXfrm>
        <a:off x="1289287" y="1705886"/>
        <a:ext cx="1171306" cy="1171306"/>
      </dsp:txXfrm>
    </dsp:sp>
    <dsp:sp modelId="{20AC3F79-5A53-C648-90EE-4C8FF8F5C6FA}">
      <dsp:nvSpPr>
        <dsp:cNvPr id="0" name=""/>
        <dsp:cNvSpPr/>
      </dsp:nvSpPr>
      <dsp:spPr>
        <a:xfrm rot="19440000">
          <a:off x="2650631" y="1288766"/>
          <a:ext cx="439533" cy="559060"/>
        </a:xfrm>
        <a:prstGeom prst="rightArrow">
          <a:avLst>
            <a:gd name="adj1" fmla="val 60000"/>
            <a:gd name="adj2" fmla="val 50000"/>
          </a:avLst>
        </a:prstGeom>
        <a:solidFill>
          <a:srgbClr val="00B1E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663223" y="1439331"/>
        <a:ext cx="307673" cy="335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5F500-41E4-4940-B9A4-FF61C2D9414E}">
      <dsp:nvSpPr>
        <dsp:cNvPr id="0" name=""/>
        <dsp:cNvSpPr/>
      </dsp:nvSpPr>
      <dsp:spPr>
        <a:xfrm>
          <a:off x="3057744" y="2193"/>
          <a:ext cx="1656476" cy="1656476"/>
        </a:xfrm>
        <a:prstGeom prst="ellipse">
          <a:avLst/>
        </a:prstGeom>
        <a:solidFill>
          <a:srgbClr val="EF682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0000"/>
              </a:solidFill>
            </a:rPr>
            <a:t>Analyse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solidFill>
                <a:schemeClr val="bg1"/>
              </a:solidFill>
            </a:rPr>
            <a:t>Identify learning needs</a:t>
          </a:r>
          <a:endParaRPr lang="en-US" sz="2000" kern="1200" dirty="0">
            <a:solidFill>
              <a:schemeClr val="bg1"/>
            </a:solidFill>
          </a:endParaRPr>
        </a:p>
      </dsp:txBody>
      <dsp:txXfrm>
        <a:off x="3300329" y="244778"/>
        <a:ext cx="1171306" cy="1171306"/>
      </dsp:txXfrm>
    </dsp:sp>
    <dsp:sp modelId="{8E1D5251-412D-8148-BC2E-9DBA798FA7EC}">
      <dsp:nvSpPr>
        <dsp:cNvPr id="0" name=""/>
        <dsp:cNvSpPr/>
      </dsp:nvSpPr>
      <dsp:spPr>
        <a:xfrm rot="2160000">
          <a:off x="4661673" y="1274143"/>
          <a:ext cx="439533" cy="559060"/>
        </a:xfrm>
        <a:prstGeom prst="rightArrow">
          <a:avLst>
            <a:gd name="adj1" fmla="val 60000"/>
            <a:gd name="adj2" fmla="val 50000"/>
          </a:avLst>
        </a:prstGeom>
        <a:solidFill>
          <a:srgbClr val="EF682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674265" y="1347202"/>
        <a:ext cx="307673" cy="335436"/>
      </dsp:txXfrm>
    </dsp:sp>
    <dsp:sp modelId="{0D24FEA9-9D33-A04B-A21B-6A4C6EAD816C}">
      <dsp:nvSpPr>
        <dsp:cNvPr id="0" name=""/>
        <dsp:cNvSpPr/>
      </dsp:nvSpPr>
      <dsp:spPr>
        <a:xfrm>
          <a:off x="5068787" y="1463301"/>
          <a:ext cx="1656476" cy="1656476"/>
        </a:xfrm>
        <a:prstGeom prst="ellipse">
          <a:avLst/>
        </a:prstGeom>
        <a:solidFill>
          <a:srgbClr val="9FAA0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Design</a:t>
          </a:r>
          <a:endParaRPr lang="en-US" sz="1800" b="1" kern="1200" dirty="0">
            <a:solidFill>
              <a:schemeClr val="tx1"/>
            </a:solidFill>
          </a:endParaRPr>
        </a:p>
        <a:p>
          <a:pPr marL="0" lvl="0" indent="0" algn="ctr" defTabSz="889000">
            <a:lnSpc>
              <a:spcPct val="90000"/>
            </a:lnSpc>
            <a:spcBef>
              <a:spcPct val="0"/>
            </a:spcBef>
            <a:spcAft>
              <a:spcPct val="35000"/>
            </a:spcAft>
            <a:buNone/>
          </a:pPr>
          <a:r>
            <a:rPr lang="en-US" sz="1400" kern="1200" dirty="0">
              <a:solidFill>
                <a:schemeClr val="bg1"/>
              </a:solidFill>
            </a:rPr>
            <a:t>Determine learning approaches</a:t>
          </a:r>
        </a:p>
      </dsp:txBody>
      <dsp:txXfrm>
        <a:off x="5311372" y="1705886"/>
        <a:ext cx="1171306" cy="1171306"/>
      </dsp:txXfrm>
    </dsp:sp>
    <dsp:sp modelId="{2A8AB1C9-9130-864E-92F7-3EF02D9F33FA}">
      <dsp:nvSpPr>
        <dsp:cNvPr id="0" name=""/>
        <dsp:cNvSpPr/>
      </dsp:nvSpPr>
      <dsp:spPr>
        <a:xfrm rot="6480000">
          <a:off x="5297027" y="3182239"/>
          <a:ext cx="439533" cy="559060"/>
        </a:xfrm>
        <a:prstGeom prst="rightArrow">
          <a:avLst>
            <a:gd name="adj1" fmla="val 60000"/>
            <a:gd name="adj2" fmla="val 50000"/>
          </a:avLst>
        </a:prstGeom>
        <a:solidFill>
          <a:srgbClr val="9FAA0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5383330" y="3231348"/>
        <a:ext cx="307673" cy="335436"/>
      </dsp:txXfrm>
    </dsp:sp>
    <dsp:sp modelId="{2BCBEBD0-A60D-8D41-B6F1-CBCA56867A82}">
      <dsp:nvSpPr>
        <dsp:cNvPr id="0" name=""/>
        <dsp:cNvSpPr/>
      </dsp:nvSpPr>
      <dsp:spPr>
        <a:xfrm>
          <a:off x="4300637" y="3827423"/>
          <a:ext cx="1656476" cy="1656476"/>
        </a:xfrm>
        <a:prstGeom prst="ellipse">
          <a:avLst/>
        </a:prstGeom>
        <a:solidFill>
          <a:srgbClr val="5C705E">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Develop</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Create materials</a:t>
          </a:r>
        </a:p>
      </dsp:txBody>
      <dsp:txXfrm>
        <a:off x="4543222" y="4070008"/>
        <a:ext cx="1171306" cy="1171306"/>
      </dsp:txXfrm>
    </dsp:sp>
    <dsp:sp modelId="{D9999E11-A741-F548-9498-732F6B13C29B}">
      <dsp:nvSpPr>
        <dsp:cNvPr id="0" name=""/>
        <dsp:cNvSpPr/>
      </dsp:nvSpPr>
      <dsp:spPr>
        <a:xfrm rot="10800000">
          <a:off x="3678655" y="4376131"/>
          <a:ext cx="439533" cy="559060"/>
        </a:xfrm>
        <a:prstGeom prst="rightArrow">
          <a:avLst>
            <a:gd name="adj1" fmla="val 60000"/>
            <a:gd name="adj2" fmla="val 50000"/>
          </a:avLst>
        </a:prstGeom>
        <a:solidFill>
          <a:srgbClr val="5C705E">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3810515" y="4487943"/>
        <a:ext cx="307673" cy="335436"/>
      </dsp:txXfrm>
    </dsp:sp>
    <dsp:sp modelId="{6C48A79C-9993-4744-9ADD-DBF05FA01483}">
      <dsp:nvSpPr>
        <dsp:cNvPr id="0" name=""/>
        <dsp:cNvSpPr/>
      </dsp:nvSpPr>
      <dsp:spPr>
        <a:xfrm>
          <a:off x="1814852" y="3827423"/>
          <a:ext cx="1656476" cy="1656476"/>
        </a:xfrm>
        <a:prstGeom prst="ellipse">
          <a:avLst/>
        </a:prstGeom>
        <a:solidFill>
          <a:srgbClr val="00AFAD">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Implement</a:t>
          </a:r>
        </a:p>
        <a:p>
          <a:pPr marL="0" lvl="0" indent="0" algn="ctr" defTabSz="800100">
            <a:lnSpc>
              <a:spcPct val="90000"/>
            </a:lnSpc>
            <a:spcBef>
              <a:spcPct val="0"/>
            </a:spcBef>
            <a:spcAft>
              <a:spcPct val="35000"/>
            </a:spcAft>
            <a:buNone/>
          </a:pPr>
          <a:r>
            <a:rPr lang="en-US" sz="1400" kern="1200" dirty="0"/>
            <a:t>Deliver learning</a:t>
          </a:r>
        </a:p>
      </dsp:txBody>
      <dsp:txXfrm>
        <a:off x="2057437" y="4070008"/>
        <a:ext cx="1171306" cy="1171306"/>
      </dsp:txXfrm>
    </dsp:sp>
    <dsp:sp modelId="{723990E0-6A63-454C-8DA4-41BBCBDF5664}">
      <dsp:nvSpPr>
        <dsp:cNvPr id="0" name=""/>
        <dsp:cNvSpPr/>
      </dsp:nvSpPr>
      <dsp:spPr>
        <a:xfrm rot="15120000">
          <a:off x="2043092" y="3205900"/>
          <a:ext cx="439533" cy="559060"/>
        </a:xfrm>
        <a:prstGeom prst="rightArrow">
          <a:avLst>
            <a:gd name="adj1" fmla="val 60000"/>
            <a:gd name="adj2" fmla="val 50000"/>
          </a:avLst>
        </a:prstGeom>
        <a:solidFill>
          <a:srgbClr val="00AFAD">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2129395" y="3380415"/>
        <a:ext cx="307673" cy="335436"/>
      </dsp:txXfrm>
    </dsp:sp>
    <dsp:sp modelId="{45D531D3-141B-F741-B370-590FB6C663A8}">
      <dsp:nvSpPr>
        <dsp:cNvPr id="0" name=""/>
        <dsp:cNvSpPr/>
      </dsp:nvSpPr>
      <dsp:spPr>
        <a:xfrm>
          <a:off x="1046702" y="1463301"/>
          <a:ext cx="1656476" cy="1656476"/>
        </a:xfrm>
        <a:prstGeom prst="ellipse">
          <a:avLst/>
        </a:prstGeom>
        <a:solidFill>
          <a:srgbClr val="00B1EA">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Evaluate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Measure effectiveness</a:t>
          </a:r>
        </a:p>
      </dsp:txBody>
      <dsp:txXfrm>
        <a:off x="1289287" y="1705886"/>
        <a:ext cx="1171306" cy="1171306"/>
      </dsp:txXfrm>
    </dsp:sp>
    <dsp:sp modelId="{20AC3F79-5A53-C648-90EE-4C8FF8F5C6FA}">
      <dsp:nvSpPr>
        <dsp:cNvPr id="0" name=""/>
        <dsp:cNvSpPr/>
      </dsp:nvSpPr>
      <dsp:spPr>
        <a:xfrm rot="19440000">
          <a:off x="2650631" y="1288766"/>
          <a:ext cx="439533" cy="559060"/>
        </a:xfrm>
        <a:prstGeom prst="rightArrow">
          <a:avLst>
            <a:gd name="adj1" fmla="val 60000"/>
            <a:gd name="adj2" fmla="val 50000"/>
          </a:avLst>
        </a:prstGeom>
        <a:solidFill>
          <a:srgbClr val="00B1EA">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663223" y="1439331"/>
        <a:ext cx="307673" cy="3354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5F500-41E4-4940-B9A4-FF61C2D9414E}">
      <dsp:nvSpPr>
        <dsp:cNvPr id="0" name=""/>
        <dsp:cNvSpPr/>
      </dsp:nvSpPr>
      <dsp:spPr>
        <a:xfrm>
          <a:off x="3057744" y="2193"/>
          <a:ext cx="1656476" cy="1656476"/>
        </a:xfrm>
        <a:prstGeom prst="ellipse">
          <a:avLst/>
        </a:prstGeom>
        <a:solidFill>
          <a:srgbClr val="EF682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0000"/>
              </a:solidFill>
            </a:rPr>
            <a:t>Analyse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solidFill>
                <a:schemeClr val="bg1"/>
              </a:solidFill>
            </a:rPr>
            <a:t>Identify learning needs</a:t>
          </a:r>
          <a:endParaRPr lang="en-US" sz="2000" kern="1200" dirty="0">
            <a:solidFill>
              <a:schemeClr val="bg1"/>
            </a:solidFill>
          </a:endParaRPr>
        </a:p>
      </dsp:txBody>
      <dsp:txXfrm>
        <a:off x="3300329" y="244778"/>
        <a:ext cx="1171306" cy="1171306"/>
      </dsp:txXfrm>
    </dsp:sp>
    <dsp:sp modelId="{8E1D5251-412D-8148-BC2E-9DBA798FA7EC}">
      <dsp:nvSpPr>
        <dsp:cNvPr id="0" name=""/>
        <dsp:cNvSpPr/>
      </dsp:nvSpPr>
      <dsp:spPr>
        <a:xfrm rot="2160000">
          <a:off x="4661673" y="1274143"/>
          <a:ext cx="439533" cy="559060"/>
        </a:xfrm>
        <a:prstGeom prst="rightArrow">
          <a:avLst>
            <a:gd name="adj1" fmla="val 60000"/>
            <a:gd name="adj2" fmla="val 50000"/>
          </a:avLst>
        </a:prstGeom>
        <a:solidFill>
          <a:srgbClr val="EF682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674265" y="1347202"/>
        <a:ext cx="307673" cy="335436"/>
      </dsp:txXfrm>
    </dsp:sp>
    <dsp:sp modelId="{0D24FEA9-9D33-A04B-A21B-6A4C6EAD816C}">
      <dsp:nvSpPr>
        <dsp:cNvPr id="0" name=""/>
        <dsp:cNvSpPr/>
      </dsp:nvSpPr>
      <dsp:spPr>
        <a:xfrm>
          <a:off x="5068787" y="1463301"/>
          <a:ext cx="1656476" cy="1656476"/>
        </a:xfrm>
        <a:prstGeom prst="ellipse">
          <a:avLst/>
        </a:prstGeom>
        <a:solidFill>
          <a:srgbClr val="9FAA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Design</a:t>
          </a:r>
          <a:endParaRPr lang="en-US" sz="1800" b="1" kern="1200" dirty="0">
            <a:solidFill>
              <a:schemeClr val="tx1"/>
            </a:solidFill>
          </a:endParaRPr>
        </a:p>
        <a:p>
          <a:pPr marL="0" lvl="0" indent="0" algn="ctr" defTabSz="889000">
            <a:lnSpc>
              <a:spcPct val="90000"/>
            </a:lnSpc>
            <a:spcBef>
              <a:spcPct val="0"/>
            </a:spcBef>
            <a:spcAft>
              <a:spcPct val="35000"/>
            </a:spcAft>
            <a:buNone/>
          </a:pPr>
          <a:r>
            <a:rPr lang="en-US" sz="1400" kern="1200" dirty="0">
              <a:solidFill>
                <a:schemeClr val="bg1"/>
              </a:solidFill>
            </a:rPr>
            <a:t>Determine learning approaches</a:t>
          </a:r>
        </a:p>
      </dsp:txBody>
      <dsp:txXfrm>
        <a:off x="5311372" y="1705886"/>
        <a:ext cx="1171306" cy="1171306"/>
      </dsp:txXfrm>
    </dsp:sp>
    <dsp:sp modelId="{2A8AB1C9-9130-864E-92F7-3EF02D9F33FA}">
      <dsp:nvSpPr>
        <dsp:cNvPr id="0" name=""/>
        <dsp:cNvSpPr/>
      </dsp:nvSpPr>
      <dsp:spPr>
        <a:xfrm rot="6480000">
          <a:off x="5297027" y="3182239"/>
          <a:ext cx="439533" cy="559060"/>
        </a:xfrm>
        <a:prstGeom prst="rightArrow">
          <a:avLst>
            <a:gd name="adj1" fmla="val 60000"/>
            <a:gd name="adj2" fmla="val 50000"/>
          </a:avLst>
        </a:prstGeom>
        <a:solidFill>
          <a:srgbClr val="9FAA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5383330" y="3231348"/>
        <a:ext cx="307673" cy="335436"/>
      </dsp:txXfrm>
    </dsp:sp>
    <dsp:sp modelId="{2BCBEBD0-A60D-8D41-B6F1-CBCA56867A82}">
      <dsp:nvSpPr>
        <dsp:cNvPr id="0" name=""/>
        <dsp:cNvSpPr/>
      </dsp:nvSpPr>
      <dsp:spPr>
        <a:xfrm>
          <a:off x="4300637" y="3827423"/>
          <a:ext cx="1656476" cy="1656476"/>
        </a:xfrm>
        <a:prstGeom prst="ellipse">
          <a:avLst/>
        </a:prstGeom>
        <a:solidFill>
          <a:srgbClr val="5C705E">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Develop</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Create materials</a:t>
          </a:r>
        </a:p>
      </dsp:txBody>
      <dsp:txXfrm>
        <a:off x="4543222" y="4070008"/>
        <a:ext cx="1171306" cy="1171306"/>
      </dsp:txXfrm>
    </dsp:sp>
    <dsp:sp modelId="{D9999E11-A741-F548-9498-732F6B13C29B}">
      <dsp:nvSpPr>
        <dsp:cNvPr id="0" name=""/>
        <dsp:cNvSpPr/>
      </dsp:nvSpPr>
      <dsp:spPr>
        <a:xfrm rot="10800000">
          <a:off x="3678655" y="4376131"/>
          <a:ext cx="439533" cy="559060"/>
        </a:xfrm>
        <a:prstGeom prst="rightArrow">
          <a:avLst>
            <a:gd name="adj1" fmla="val 60000"/>
            <a:gd name="adj2" fmla="val 50000"/>
          </a:avLst>
        </a:prstGeom>
        <a:solidFill>
          <a:srgbClr val="5C705E">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3810515" y="4487943"/>
        <a:ext cx="307673" cy="335436"/>
      </dsp:txXfrm>
    </dsp:sp>
    <dsp:sp modelId="{6C48A79C-9993-4744-9ADD-DBF05FA01483}">
      <dsp:nvSpPr>
        <dsp:cNvPr id="0" name=""/>
        <dsp:cNvSpPr/>
      </dsp:nvSpPr>
      <dsp:spPr>
        <a:xfrm>
          <a:off x="1814852" y="3827423"/>
          <a:ext cx="1656476" cy="1656476"/>
        </a:xfrm>
        <a:prstGeom prst="ellipse">
          <a:avLst/>
        </a:prstGeom>
        <a:solidFill>
          <a:srgbClr val="00AFAD">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Implement</a:t>
          </a:r>
        </a:p>
        <a:p>
          <a:pPr marL="0" lvl="0" indent="0" algn="ctr" defTabSz="800100">
            <a:lnSpc>
              <a:spcPct val="90000"/>
            </a:lnSpc>
            <a:spcBef>
              <a:spcPct val="0"/>
            </a:spcBef>
            <a:spcAft>
              <a:spcPct val="35000"/>
            </a:spcAft>
            <a:buNone/>
          </a:pPr>
          <a:r>
            <a:rPr lang="en-US" sz="1400" kern="1200" dirty="0"/>
            <a:t>Deliver learning</a:t>
          </a:r>
        </a:p>
      </dsp:txBody>
      <dsp:txXfrm>
        <a:off x="2057437" y="4070008"/>
        <a:ext cx="1171306" cy="1171306"/>
      </dsp:txXfrm>
    </dsp:sp>
    <dsp:sp modelId="{723990E0-6A63-454C-8DA4-41BBCBDF5664}">
      <dsp:nvSpPr>
        <dsp:cNvPr id="0" name=""/>
        <dsp:cNvSpPr/>
      </dsp:nvSpPr>
      <dsp:spPr>
        <a:xfrm rot="15120000">
          <a:off x="2043092" y="3205900"/>
          <a:ext cx="439533" cy="559060"/>
        </a:xfrm>
        <a:prstGeom prst="rightArrow">
          <a:avLst>
            <a:gd name="adj1" fmla="val 60000"/>
            <a:gd name="adj2" fmla="val 50000"/>
          </a:avLst>
        </a:prstGeom>
        <a:solidFill>
          <a:srgbClr val="00AFAD">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2129395" y="3380415"/>
        <a:ext cx="307673" cy="335436"/>
      </dsp:txXfrm>
    </dsp:sp>
    <dsp:sp modelId="{45D531D3-141B-F741-B370-590FB6C663A8}">
      <dsp:nvSpPr>
        <dsp:cNvPr id="0" name=""/>
        <dsp:cNvSpPr/>
      </dsp:nvSpPr>
      <dsp:spPr>
        <a:xfrm>
          <a:off x="1046702" y="1463301"/>
          <a:ext cx="1656476" cy="1656476"/>
        </a:xfrm>
        <a:prstGeom prst="ellipse">
          <a:avLst/>
        </a:prstGeom>
        <a:solidFill>
          <a:srgbClr val="00B1EA">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Evaluate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Measure effectiveness</a:t>
          </a:r>
        </a:p>
      </dsp:txBody>
      <dsp:txXfrm>
        <a:off x="1289287" y="1705886"/>
        <a:ext cx="1171306" cy="1171306"/>
      </dsp:txXfrm>
    </dsp:sp>
    <dsp:sp modelId="{20AC3F79-5A53-C648-90EE-4C8FF8F5C6FA}">
      <dsp:nvSpPr>
        <dsp:cNvPr id="0" name=""/>
        <dsp:cNvSpPr/>
      </dsp:nvSpPr>
      <dsp:spPr>
        <a:xfrm rot="19440000">
          <a:off x="2650631" y="1288766"/>
          <a:ext cx="439533" cy="559060"/>
        </a:xfrm>
        <a:prstGeom prst="rightArrow">
          <a:avLst>
            <a:gd name="adj1" fmla="val 60000"/>
            <a:gd name="adj2" fmla="val 50000"/>
          </a:avLst>
        </a:prstGeom>
        <a:solidFill>
          <a:srgbClr val="00B1EA">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663223" y="1439331"/>
        <a:ext cx="307673" cy="3354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5F500-41E4-4940-B9A4-FF61C2D9414E}">
      <dsp:nvSpPr>
        <dsp:cNvPr id="0" name=""/>
        <dsp:cNvSpPr/>
      </dsp:nvSpPr>
      <dsp:spPr>
        <a:xfrm>
          <a:off x="3057744" y="2193"/>
          <a:ext cx="1656476" cy="1656476"/>
        </a:xfrm>
        <a:prstGeom prst="ellipse">
          <a:avLst/>
        </a:prstGeom>
        <a:solidFill>
          <a:srgbClr val="EF682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0000"/>
              </a:solidFill>
            </a:rPr>
            <a:t>Analyse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solidFill>
                <a:schemeClr val="bg1"/>
              </a:solidFill>
            </a:rPr>
            <a:t>Identify learning needs</a:t>
          </a:r>
          <a:endParaRPr lang="en-US" sz="2000" kern="1200" dirty="0">
            <a:solidFill>
              <a:schemeClr val="bg1"/>
            </a:solidFill>
          </a:endParaRPr>
        </a:p>
      </dsp:txBody>
      <dsp:txXfrm>
        <a:off x="3300329" y="244778"/>
        <a:ext cx="1171306" cy="1171306"/>
      </dsp:txXfrm>
    </dsp:sp>
    <dsp:sp modelId="{8E1D5251-412D-8148-BC2E-9DBA798FA7EC}">
      <dsp:nvSpPr>
        <dsp:cNvPr id="0" name=""/>
        <dsp:cNvSpPr/>
      </dsp:nvSpPr>
      <dsp:spPr>
        <a:xfrm rot="2160000">
          <a:off x="4661673" y="1274143"/>
          <a:ext cx="439533" cy="559060"/>
        </a:xfrm>
        <a:prstGeom prst="rightArrow">
          <a:avLst>
            <a:gd name="adj1" fmla="val 60000"/>
            <a:gd name="adj2" fmla="val 50000"/>
          </a:avLst>
        </a:prstGeom>
        <a:solidFill>
          <a:srgbClr val="EF682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674265" y="1347202"/>
        <a:ext cx="307673" cy="335436"/>
      </dsp:txXfrm>
    </dsp:sp>
    <dsp:sp modelId="{0D24FEA9-9D33-A04B-A21B-6A4C6EAD816C}">
      <dsp:nvSpPr>
        <dsp:cNvPr id="0" name=""/>
        <dsp:cNvSpPr/>
      </dsp:nvSpPr>
      <dsp:spPr>
        <a:xfrm>
          <a:off x="5068787" y="1463301"/>
          <a:ext cx="1656476" cy="1656476"/>
        </a:xfrm>
        <a:prstGeom prst="ellipse">
          <a:avLst/>
        </a:prstGeom>
        <a:solidFill>
          <a:srgbClr val="9FAA0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Design</a:t>
          </a:r>
          <a:endParaRPr lang="en-US" sz="1800" b="1" kern="1200" dirty="0">
            <a:solidFill>
              <a:schemeClr val="tx1"/>
            </a:solidFill>
          </a:endParaRPr>
        </a:p>
        <a:p>
          <a:pPr marL="0" lvl="0" indent="0" algn="ctr" defTabSz="889000">
            <a:lnSpc>
              <a:spcPct val="90000"/>
            </a:lnSpc>
            <a:spcBef>
              <a:spcPct val="0"/>
            </a:spcBef>
            <a:spcAft>
              <a:spcPct val="35000"/>
            </a:spcAft>
            <a:buNone/>
          </a:pPr>
          <a:r>
            <a:rPr lang="en-US" sz="1400" kern="1200" dirty="0">
              <a:solidFill>
                <a:schemeClr val="bg1"/>
              </a:solidFill>
            </a:rPr>
            <a:t>Determine learning approaches</a:t>
          </a:r>
        </a:p>
      </dsp:txBody>
      <dsp:txXfrm>
        <a:off x="5311372" y="1705886"/>
        <a:ext cx="1171306" cy="1171306"/>
      </dsp:txXfrm>
    </dsp:sp>
    <dsp:sp modelId="{2A8AB1C9-9130-864E-92F7-3EF02D9F33FA}">
      <dsp:nvSpPr>
        <dsp:cNvPr id="0" name=""/>
        <dsp:cNvSpPr/>
      </dsp:nvSpPr>
      <dsp:spPr>
        <a:xfrm rot="6480000">
          <a:off x="5297027" y="3182239"/>
          <a:ext cx="439533" cy="559060"/>
        </a:xfrm>
        <a:prstGeom prst="rightArrow">
          <a:avLst>
            <a:gd name="adj1" fmla="val 60000"/>
            <a:gd name="adj2" fmla="val 50000"/>
          </a:avLst>
        </a:prstGeom>
        <a:solidFill>
          <a:srgbClr val="9FAA0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5383330" y="3231348"/>
        <a:ext cx="307673" cy="335436"/>
      </dsp:txXfrm>
    </dsp:sp>
    <dsp:sp modelId="{2BCBEBD0-A60D-8D41-B6F1-CBCA56867A82}">
      <dsp:nvSpPr>
        <dsp:cNvPr id="0" name=""/>
        <dsp:cNvSpPr/>
      </dsp:nvSpPr>
      <dsp:spPr>
        <a:xfrm>
          <a:off x="4300637" y="3827423"/>
          <a:ext cx="1656476" cy="1656476"/>
        </a:xfrm>
        <a:prstGeom prst="ellipse">
          <a:avLst/>
        </a:prstGeom>
        <a:solidFill>
          <a:srgbClr val="5C705E"/>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Develop</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Create materials</a:t>
          </a:r>
        </a:p>
      </dsp:txBody>
      <dsp:txXfrm>
        <a:off x="4543222" y="4070008"/>
        <a:ext cx="1171306" cy="1171306"/>
      </dsp:txXfrm>
    </dsp:sp>
    <dsp:sp modelId="{D9999E11-A741-F548-9498-732F6B13C29B}">
      <dsp:nvSpPr>
        <dsp:cNvPr id="0" name=""/>
        <dsp:cNvSpPr/>
      </dsp:nvSpPr>
      <dsp:spPr>
        <a:xfrm rot="10800000">
          <a:off x="3678655" y="4376131"/>
          <a:ext cx="439533" cy="559060"/>
        </a:xfrm>
        <a:prstGeom prst="rightArrow">
          <a:avLst>
            <a:gd name="adj1" fmla="val 60000"/>
            <a:gd name="adj2" fmla="val 50000"/>
          </a:avLst>
        </a:prstGeom>
        <a:solidFill>
          <a:srgbClr val="5C705E"/>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3810515" y="4487943"/>
        <a:ext cx="307673" cy="335436"/>
      </dsp:txXfrm>
    </dsp:sp>
    <dsp:sp modelId="{6C48A79C-9993-4744-9ADD-DBF05FA01483}">
      <dsp:nvSpPr>
        <dsp:cNvPr id="0" name=""/>
        <dsp:cNvSpPr/>
      </dsp:nvSpPr>
      <dsp:spPr>
        <a:xfrm>
          <a:off x="1814852" y="3827423"/>
          <a:ext cx="1656476" cy="1656476"/>
        </a:xfrm>
        <a:prstGeom prst="ellipse">
          <a:avLst/>
        </a:prstGeom>
        <a:solidFill>
          <a:srgbClr val="00AFAD">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Implement</a:t>
          </a:r>
        </a:p>
        <a:p>
          <a:pPr marL="0" lvl="0" indent="0" algn="ctr" defTabSz="800100">
            <a:lnSpc>
              <a:spcPct val="90000"/>
            </a:lnSpc>
            <a:spcBef>
              <a:spcPct val="0"/>
            </a:spcBef>
            <a:spcAft>
              <a:spcPct val="35000"/>
            </a:spcAft>
            <a:buNone/>
          </a:pPr>
          <a:r>
            <a:rPr lang="en-US" sz="1400" kern="1200" dirty="0"/>
            <a:t>Deliver learning</a:t>
          </a:r>
        </a:p>
      </dsp:txBody>
      <dsp:txXfrm>
        <a:off x="2057437" y="4070008"/>
        <a:ext cx="1171306" cy="1171306"/>
      </dsp:txXfrm>
    </dsp:sp>
    <dsp:sp modelId="{723990E0-6A63-454C-8DA4-41BBCBDF5664}">
      <dsp:nvSpPr>
        <dsp:cNvPr id="0" name=""/>
        <dsp:cNvSpPr/>
      </dsp:nvSpPr>
      <dsp:spPr>
        <a:xfrm rot="15120000">
          <a:off x="2043092" y="3205900"/>
          <a:ext cx="439533" cy="559060"/>
        </a:xfrm>
        <a:prstGeom prst="rightArrow">
          <a:avLst>
            <a:gd name="adj1" fmla="val 60000"/>
            <a:gd name="adj2" fmla="val 50000"/>
          </a:avLst>
        </a:prstGeom>
        <a:solidFill>
          <a:srgbClr val="00AFAD">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2129395" y="3380415"/>
        <a:ext cx="307673" cy="335436"/>
      </dsp:txXfrm>
    </dsp:sp>
    <dsp:sp modelId="{45D531D3-141B-F741-B370-590FB6C663A8}">
      <dsp:nvSpPr>
        <dsp:cNvPr id="0" name=""/>
        <dsp:cNvSpPr/>
      </dsp:nvSpPr>
      <dsp:spPr>
        <a:xfrm>
          <a:off x="1046702" y="1463301"/>
          <a:ext cx="1656476" cy="1656476"/>
        </a:xfrm>
        <a:prstGeom prst="ellipse">
          <a:avLst/>
        </a:prstGeom>
        <a:solidFill>
          <a:srgbClr val="00B1EA">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Evaluate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Measure effectiveness</a:t>
          </a:r>
        </a:p>
      </dsp:txBody>
      <dsp:txXfrm>
        <a:off x="1289287" y="1705886"/>
        <a:ext cx="1171306" cy="1171306"/>
      </dsp:txXfrm>
    </dsp:sp>
    <dsp:sp modelId="{20AC3F79-5A53-C648-90EE-4C8FF8F5C6FA}">
      <dsp:nvSpPr>
        <dsp:cNvPr id="0" name=""/>
        <dsp:cNvSpPr/>
      </dsp:nvSpPr>
      <dsp:spPr>
        <a:xfrm rot="19440000">
          <a:off x="2650631" y="1288766"/>
          <a:ext cx="439533" cy="559060"/>
        </a:xfrm>
        <a:prstGeom prst="rightArrow">
          <a:avLst>
            <a:gd name="adj1" fmla="val 60000"/>
            <a:gd name="adj2" fmla="val 50000"/>
          </a:avLst>
        </a:prstGeom>
        <a:solidFill>
          <a:srgbClr val="00B1EA">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663223" y="1439331"/>
        <a:ext cx="307673" cy="3354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5F500-41E4-4940-B9A4-FF61C2D9414E}">
      <dsp:nvSpPr>
        <dsp:cNvPr id="0" name=""/>
        <dsp:cNvSpPr/>
      </dsp:nvSpPr>
      <dsp:spPr>
        <a:xfrm>
          <a:off x="3057744" y="2193"/>
          <a:ext cx="1656476" cy="1656476"/>
        </a:xfrm>
        <a:prstGeom prst="ellipse">
          <a:avLst/>
        </a:prstGeom>
        <a:solidFill>
          <a:srgbClr val="EF682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0000"/>
              </a:solidFill>
            </a:rPr>
            <a:t>Analyse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solidFill>
                <a:schemeClr val="bg1"/>
              </a:solidFill>
            </a:rPr>
            <a:t>Identify learning needs</a:t>
          </a:r>
          <a:endParaRPr lang="en-US" sz="2000" kern="1200" dirty="0">
            <a:solidFill>
              <a:schemeClr val="bg1"/>
            </a:solidFill>
          </a:endParaRPr>
        </a:p>
      </dsp:txBody>
      <dsp:txXfrm>
        <a:off x="3300329" y="244778"/>
        <a:ext cx="1171306" cy="1171306"/>
      </dsp:txXfrm>
    </dsp:sp>
    <dsp:sp modelId="{8E1D5251-412D-8148-BC2E-9DBA798FA7EC}">
      <dsp:nvSpPr>
        <dsp:cNvPr id="0" name=""/>
        <dsp:cNvSpPr/>
      </dsp:nvSpPr>
      <dsp:spPr>
        <a:xfrm rot="2160000">
          <a:off x="4661673" y="1274143"/>
          <a:ext cx="439533" cy="559060"/>
        </a:xfrm>
        <a:prstGeom prst="rightArrow">
          <a:avLst>
            <a:gd name="adj1" fmla="val 60000"/>
            <a:gd name="adj2" fmla="val 50000"/>
          </a:avLst>
        </a:prstGeom>
        <a:solidFill>
          <a:srgbClr val="EF682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674265" y="1347202"/>
        <a:ext cx="307673" cy="335436"/>
      </dsp:txXfrm>
    </dsp:sp>
    <dsp:sp modelId="{0D24FEA9-9D33-A04B-A21B-6A4C6EAD816C}">
      <dsp:nvSpPr>
        <dsp:cNvPr id="0" name=""/>
        <dsp:cNvSpPr/>
      </dsp:nvSpPr>
      <dsp:spPr>
        <a:xfrm>
          <a:off x="5068787" y="1463301"/>
          <a:ext cx="1656476" cy="1656476"/>
        </a:xfrm>
        <a:prstGeom prst="ellipse">
          <a:avLst/>
        </a:prstGeom>
        <a:solidFill>
          <a:srgbClr val="9FAA0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Design</a:t>
          </a:r>
          <a:endParaRPr lang="en-US" sz="1800" b="1" kern="1200" dirty="0">
            <a:solidFill>
              <a:schemeClr val="tx1"/>
            </a:solidFill>
          </a:endParaRPr>
        </a:p>
        <a:p>
          <a:pPr marL="0" lvl="0" indent="0" algn="ctr" defTabSz="889000">
            <a:lnSpc>
              <a:spcPct val="90000"/>
            </a:lnSpc>
            <a:spcBef>
              <a:spcPct val="0"/>
            </a:spcBef>
            <a:spcAft>
              <a:spcPct val="35000"/>
            </a:spcAft>
            <a:buNone/>
          </a:pPr>
          <a:r>
            <a:rPr lang="en-US" sz="1400" kern="1200" dirty="0">
              <a:solidFill>
                <a:schemeClr val="bg1"/>
              </a:solidFill>
            </a:rPr>
            <a:t>Determine learning approaches</a:t>
          </a:r>
        </a:p>
      </dsp:txBody>
      <dsp:txXfrm>
        <a:off x="5311372" y="1705886"/>
        <a:ext cx="1171306" cy="1171306"/>
      </dsp:txXfrm>
    </dsp:sp>
    <dsp:sp modelId="{2A8AB1C9-9130-864E-92F7-3EF02D9F33FA}">
      <dsp:nvSpPr>
        <dsp:cNvPr id="0" name=""/>
        <dsp:cNvSpPr/>
      </dsp:nvSpPr>
      <dsp:spPr>
        <a:xfrm rot="6480000">
          <a:off x="5297027" y="3182239"/>
          <a:ext cx="439533" cy="559060"/>
        </a:xfrm>
        <a:prstGeom prst="rightArrow">
          <a:avLst>
            <a:gd name="adj1" fmla="val 60000"/>
            <a:gd name="adj2" fmla="val 50000"/>
          </a:avLst>
        </a:prstGeom>
        <a:solidFill>
          <a:srgbClr val="9FAA0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5383330" y="3231348"/>
        <a:ext cx="307673" cy="335436"/>
      </dsp:txXfrm>
    </dsp:sp>
    <dsp:sp modelId="{2BCBEBD0-A60D-8D41-B6F1-CBCA56867A82}">
      <dsp:nvSpPr>
        <dsp:cNvPr id="0" name=""/>
        <dsp:cNvSpPr/>
      </dsp:nvSpPr>
      <dsp:spPr>
        <a:xfrm>
          <a:off x="4300637" y="3827423"/>
          <a:ext cx="1656476" cy="1656476"/>
        </a:xfrm>
        <a:prstGeom prst="ellipse">
          <a:avLst/>
        </a:prstGeom>
        <a:solidFill>
          <a:srgbClr val="5C705E">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Develop</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Create materials</a:t>
          </a:r>
        </a:p>
      </dsp:txBody>
      <dsp:txXfrm>
        <a:off x="4543222" y="4070008"/>
        <a:ext cx="1171306" cy="1171306"/>
      </dsp:txXfrm>
    </dsp:sp>
    <dsp:sp modelId="{D9999E11-A741-F548-9498-732F6B13C29B}">
      <dsp:nvSpPr>
        <dsp:cNvPr id="0" name=""/>
        <dsp:cNvSpPr/>
      </dsp:nvSpPr>
      <dsp:spPr>
        <a:xfrm rot="10800000">
          <a:off x="3678655" y="4376131"/>
          <a:ext cx="439533" cy="559060"/>
        </a:xfrm>
        <a:prstGeom prst="rightArrow">
          <a:avLst>
            <a:gd name="adj1" fmla="val 60000"/>
            <a:gd name="adj2" fmla="val 50000"/>
          </a:avLst>
        </a:prstGeom>
        <a:solidFill>
          <a:srgbClr val="5C705E">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3810515" y="4487943"/>
        <a:ext cx="307673" cy="335436"/>
      </dsp:txXfrm>
    </dsp:sp>
    <dsp:sp modelId="{6C48A79C-9993-4744-9ADD-DBF05FA01483}">
      <dsp:nvSpPr>
        <dsp:cNvPr id="0" name=""/>
        <dsp:cNvSpPr/>
      </dsp:nvSpPr>
      <dsp:spPr>
        <a:xfrm>
          <a:off x="1814852" y="3827423"/>
          <a:ext cx="1656476" cy="1656476"/>
        </a:xfrm>
        <a:prstGeom prst="ellipse">
          <a:avLst/>
        </a:prstGeom>
        <a:solidFill>
          <a:srgbClr val="00AFAD"/>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Implement</a:t>
          </a:r>
        </a:p>
        <a:p>
          <a:pPr marL="0" lvl="0" indent="0" algn="ctr" defTabSz="800100">
            <a:lnSpc>
              <a:spcPct val="90000"/>
            </a:lnSpc>
            <a:spcBef>
              <a:spcPct val="0"/>
            </a:spcBef>
            <a:spcAft>
              <a:spcPct val="35000"/>
            </a:spcAft>
            <a:buNone/>
          </a:pPr>
          <a:r>
            <a:rPr lang="en-US" sz="1400" kern="1200" dirty="0"/>
            <a:t>Deliver learning</a:t>
          </a:r>
        </a:p>
      </dsp:txBody>
      <dsp:txXfrm>
        <a:off x="2057437" y="4070008"/>
        <a:ext cx="1171306" cy="1171306"/>
      </dsp:txXfrm>
    </dsp:sp>
    <dsp:sp modelId="{723990E0-6A63-454C-8DA4-41BBCBDF5664}">
      <dsp:nvSpPr>
        <dsp:cNvPr id="0" name=""/>
        <dsp:cNvSpPr/>
      </dsp:nvSpPr>
      <dsp:spPr>
        <a:xfrm rot="15120000">
          <a:off x="2043092" y="3205900"/>
          <a:ext cx="439533" cy="559060"/>
        </a:xfrm>
        <a:prstGeom prst="rightArrow">
          <a:avLst>
            <a:gd name="adj1" fmla="val 60000"/>
            <a:gd name="adj2" fmla="val 50000"/>
          </a:avLst>
        </a:prstGeom>
        <a:solidFill>
          <a:srgbClr val="00AFAD"/>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2129395" y="3380415"/>
        <a:ext cx="307673" cy="335436"/>
      </dsp:txXfrm>
    </dsp:sp>
    <dsp:sp modelId="{45D531D3-141B-F741-B370-590FB6C663A8}">
      <dsp:nvSpPr>
        <dsp:cNvPr id="0" name=""/>
        <dsp:cNvSpPr/>
      </dsp:nvSpPr>
      <dsp:spPr>
        <a:xfrm>
          <a:off x="1046702" y="1463301"/>
          <a:ext cx="1656476" cy="1656476"/>
        </a:xfrm>
        <a:prstGeom prst="ellipse">
          <a:avLst/>
        </a:prstGeom>
        <a:solidFill>
          <a:srgbClr val="00B1EA">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Evaluate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Measure effectiveness</a:t>
          </a:r>
        </a:p>
      </dsp:txBody>
      <dsp:txXfrm>
        <a:off x="1289287" y="1705886"/>
        <a:ext cx="1171306" cy="1171306"/>
      </dsp:txXfrm>
    </dsp:sp>
    <dsp:sp modelId="{20AC3F79-5A53-C648-90EE-4C8FF8F5C6FA}">
      <dsp:nvSpPr>
        <dsp:cNvPr id="0" name=""/>
        <dsp:cNvSpPr/>
      </dsp:nvSpPr>
      <dsp:spPr>
        <a:xfrm rot="19440000">
          <a:off x="2650631" y="1288766"/>
          <a:ext cx="439533" cy="559060"/>
        </a:xfrm>
        <a:prstGeom prst="rightArrow">
          <a:avLst>
            <a:gd name="adj1" fmla="val 60000"/>
            <a:gd name="adj2" fmla="val 50000"/>
          </a:avLst>
        </a:prstGeom>
        <a:solidFill>
          <a:srgbClr val="00B1EA">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663223" y="1439331"/>
        <a:ext cx="307673" cy="3354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5F500-41E4-4940-B9A4-FF61C2D9414E}">
      <dsp:nvSpPr>
        <dsp:cNvPr id="0" name=""/>
        <dsp:cNvSpPr/>
      </dsp:nvSpPr>
      <dsp:spPr>
        <a:xfrm>
          <a:off x="3057744" y="2193"/>
          <a:ext cx="1656476" cy="1656476"/>
        </a:xfrm>
        <a:prstGeom prst="ellipse">
          <a:avLst/>
        </a:prstGeom>
        <a:solidFill>
          <a:srgbClr val="EF682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0000"/>
              </a:solidFill>
              <a:effectLst/>
            </a:rPr>
            <a:t>Analyse</a:t>
          </a:r>
          <a:endParaRPr lang="en-US" sz="1800" b="1" kern="1200" dirty="0">
            <a:solidFill>
              <a:srgbClr val="000000"/>
            </a:solidFill>
            <a:effectLst/>
          </a:endParaRPr>
        </a:p>
        <a:p>
          <a:pPr marL="0" lvl="0" indent="0" algn="ctr" defTabSz="889000">
            <a:lnSpc>
              <a:spcPct val="90000"/>
            </a:lnSpc>
            <a:spcBef>
              <a:spcPct val="0"/>
            </a:spcBef>
            <a:spcAft>
              <a:spcPct val="35000"/>
            </a:spcAft>
            <a:buNone/>
          </a:pPr>
          <a:r>
            <a:rPr lang="en-US" sz="1400" kern="1200" dirty="0">
              <a:solidFill>
                <a:schemeClr val="bg1"/>
              </a:solidFill>
              <a:effectLst/>
            </a:rPr>
            <a:t>Identify learning needs</a:t>
          </a:r>
          <a:endParaRPr lang="en-US" sz="2000" kern="1200" dirty="0">
            <a:solidFill>
              <a:schemeClr val="bg1"/>
            </a:solidFill>
            <a:effectLst/>
          </a:endParaRPr>
        </a:p>
      </dsp:txBody>
      <dsp:txXfrm>
        <a:off x="3300329" y="244778"/>
        <a:ext cx="1171306" cy="1171306"/>
      </dsp:txXfrm>
    </dsp:sp>
    <dsp:sp modelId="{8E1D5251-412D-8148-BC2E-9DBA798FA7EC}">
      <dsp:nvSpPr>
        <dsp:cNvPr id="0" name=""/>
        <dsp:cNvSpPr/>
      </dsp:nvSpPr>
      <dsp:spPr>
        <a:xfrm rot="2160000">
          <a:off x="4661673" y="1274143"/>
          <a:ext cx="439533" cy="559060"/>
        </a:xfrm>
        <a:prstGeom prst="rightArrow">
          <a:avLst>
            <a:gd name="adj1" fmla="val 60000"/>
            <a:gd name="adj2" fmla="val 50000"/>
          </a:avLst>
        </a:prstGeom>
        <a:solidFill>
          <a:srgbClr val="EF682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effectLst/>
          </a:endParaRPr>
        </a:p>
      </dsp:txBody>
      <dsp:txXfrm>
        <a:off x="4674265" y="1347202"/>
        <a:ext cx="307673" cy="335436"/>
      </dsp:txXfrm>
    </dsp:sp>
    <dsp:sp modelId="{0D24FEA9-9D33-A04B-A21B-6A4C6EAD816C}">
      <dsp:nvSpPr>
        <dsp:cNvPr id="0" name=""/>
        <dsp:cNvSpPr/>
      </dsp:nvSpPr>
      <dsp:spPr>
        <a:xfrm>
          <a:off x="5068787" y="1463301"/>
          <a:ext cx="1656476" cy="1656476"/>
        </a:xfrm>
        <a:prstGeom prst="ellipse">
          <a:avLst/>
        </a:prstGeom>
        <a:solidFill>
          <a:srgbClr val="9FAA0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rPr>
            <a:t>Design</a:t>
          </a:r>
          <a:endParaRPr lang="en-US" sz="1800" b="1" kern="1200" dirty="0">
            <a:solidFill>
              <a:schemeClr val="tx1"/>
            </a:solidFill>
            <a:effectLst/>
          </a:endParaRPr>
        </a:p>
        <a:p>
          <a:pPr marL="0" lvl="0" indent="0" algn="ctr" defTabSz="889000">
            <a:lnSpc>
              <a:spcPct val="90000"/>
            </a:lnSpc>
            <a:spcBef>
              <a:spcPct val="0"/>
            </a:spcBef>
            <a:spcAft>
              <a:spcPct val="35000"/>
            </a:spcAft>
            <a:buNone/>
          </a:pPr>
          <a:r>
            <a:rPr lang="en-US" sz="1400" kern="1200" dirty="0">
              <a:solidFill>
                <a:schemeClr val="bg1"/>
              </a:solidFill>
              <a:effectLst/>
            </a:rPr>
            <a:t>Determine learning approaches</a:t>
          </a:r>
        </a:p>
      </dsp:txBody>
      <dsp:txXfrm>
        <a:off x="5311372" y="1705886"/>
        <a:ext cx="1171306" cy="1171306"/>
      </dsp:txXfrm>
    </dsp:sp>
    <dsp:sp modelId="{2A8AB1C9-9130-864E-92F7-3EF02D9F33FA}">
      <dsp:nvSpPr>
        <dsp:cNvPr id="0" name=""/>
        <dsp:cNvSpPr/>
      </dsp:nvSpPr>
      <dsp:spPr>
        <a:xfrm rot="6480000">
          <a:off x="5297027" y="3182239"/>
          <a:ext cx="439533" cy="559060"/>
        </a:xfrm>
        <a:prstGeom prst="rightArrow">
          <a:avLst>
            <a:gd name="adj1" fmla="val 60000"/>
            <a:gd name="adj2" fmla="val 50000"/>
          </a:avLst>
        </a:prstGeom>
        <a:solidFill>
          <a:srgbClr val="9FAA00">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effectLst/>
          </a:endParaRPr>
        </a:p>
      </dsp:txBody>
      <dsp:txXfrm rot="10800000">
        <a:off x="5383330" y="3231348"/>
        <a:ext cx="307673" cy="335436"/>
      </dsp:txXfrm>
    </dsp:sp>
    <dsp:sp modelId="{2BCBEBD0-A60D-8D41-B6F1-CBCA56867A82}">
      <dsp:nvSpPr>
        <dsp:cNvPr id="0" name=""/>
        <dsp:cNvSpPr/>
      </dsp:nvSpPr>
      <dsp:spPr>
        <a:xfrm>
          <a:off x="4300637" y="3827423"/>
          <a:ext cx="1656476" cy="1656476"/>
        </a:xfrm>
        <a:prstGeom prst="ellipse">
          <a:avLst/>
        </a:prstGeom>
        <a:solidFill>
          <a:srgbClr val="5C705E">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effectLst/>
            </a:rPr>
            <a:t>Develop</a:t>
          </a:r>
          <a:endParaRPr lang="en-US" sz="1800" b="1" kern="1200" dirty="0">
            <a:solidFill>
              <a:srgbClr val="000000"/>
            </a:solidFill>
            <a:effectLst/>
          </a:endParaRPr>
        </a:p>
        <a:p>
          <a:pPr marL="0" lvl="0" indent="0" algn="ctr" defTabSz="889000">
            <a:lnSpc>
              <a:spcPct val="90000"/>
            </a:lnSpc>
            <a:spcBef>
              <a:spcPct val="0"/>
            </a:spcBef>
            <a:spcAft>
              <a:spcPct val="35000"/>
            </a:spcAft>
            <a:buNone/>
          </a:pPr>
          <a:r>
            <a:rPr lang="en-US" sz="1400" kern="1200" dirty="0">
              <a:effectLst/>
            </a:rPr>
            <a:t>Create materials</a:t>
          </a:r>
        </a:p>
      </dsp:txBody>
      <dsp:txXfrm>
        <a:off x="4543222" y="4070008"/>
        <a:ext cx="1171306" cy="1171306"/>
      </dsp:txXfrm>
    </dsp:sp>
    <dsp:sp modelId="{D9999E11-A741-F548-9498-732F6B13C29B}">
      <dsp:nvSpPr>
        <dsp:cNvPr id="0" name=""/>
        <dsp:cNvSpPr/>
      </dsp:nvSpPr>
      <dsp:spPr>
        <a:xfrm rot="10800000">
          <a:off x="3678655" y="4376131"/>
          <a:ext cx="439533" cy="559060"/>
        </a:xfrm>
        <a:prstGeom prst="rightArrow">
          <a:avLst>
            <a:gd name="adj1" fmla="val 60000"/>
            <a:gd name="adj2" fmla="val 50000"/>
          </a:avLst>
        </a:prstGeom>
        <a:solidFill>
          <a:srgbClr val="5C705E">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effectLst/>
          </a:endParaRPr>
        </a:p>
      </dsp:txBody>
      <dsp:txXfrm rot="10800000">
        <a:off x="3810515" y="4487943"/>
        <a:ext cx="307673" cy="335436"/>
      </dsp:txXfrm>
    </dsp:sp>
    <dsp:sp modelId="{6C48A79C-9993-4744-9ADD-DBF05FA01483}">
      <dsp:nvSpPr>
        <dsp:cNvPr id="0" name=""/>
        <dsp:cNvSpPr/>
      </dsp:nvSpPr>
      <dsp:spPr>
        <a:xfrm>
          <a:off x="1814852" y="3827423"/>
          <a:ext cx="1656476" cy="1656476"/>
        </a:xfrm>
        <a:prstGeom prst="ellipse">
          <a:avLst/>
        </a:prstGeom>
        <a:solidFill>
          <a:srgbClr val="00AFAD">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effectLst/>
            </a:rPr>
            <a:t>Implement</a:t>
          </a:r>
        </a:p>
        <a:p>
          <a:pPr marL="0" lvl="0" indent="0" algn="ctr" defTabSz="800100">
            <a:lnSpc>
              <a:spcPct val="90000"/>
            </a:lnSpc>
            <a:spcBef>
              <a:spcPct val="0"/>
            </a:spcBef>
            <a:spcAft>
              <a:spcPct val="35000"/>
            </a:spcAft>
            <a:buNone/>
          </a:pPr>
          <a:r>
            <a:rPr lang="en-US" sz="1400" kern="1200" dirty="0">
              <a:effectLst/>
            </a:rPr>
            <a:t>Deliver learning</a:t>
          </a:r>
        </a:p>
      </dsp:txBody>
      <dsp:txXfrm>
        <a:off x="2057437" y="4070008"/>
        <a:ext cx="1171306" cy="1171306"/>
      </dsp:txXfrm>
    </dsp:sp>
    <dsp:sp modelId="{723990E0-6A63-454C-8DA4-41BBCBDF5664}">
      <dsp:nvSpPr>
        <dsp:cNvPr id="0" name=""/>
        <dsp:cNvSpPr/>
      </dsp:nvSpPr>
      <dsp:spPr>
        <a:xfrm rot="15120000">
          <a:off x="2043092" y="3205900"/>
          <a:ext cx="439533" cy="559060"/>
        </a:xfrm>
        <a:prstGeom prst="rightArrow">
          <a:avLst>
            <a:gd name="adj1" fmla="val 60000"/>
            <a:gd name="adj2" fmla="val 50000"/>
          </a:avLst>
        </a:prstGeom>
        <a:solidFill>
          <a:srgbClr val="00AFAD">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effectLst/>
          </a:endParaRPr>
        </a:p>
      </dsp:txBody>
      <dsp:txXfrm rot="10800000">
        <a:off x="2129395" y="3380415"/>
        <a:ext cx="307673" cy="335436"/>
      </dsp:txXfrm>
    </dsp:sp>
    <dsp:sp modelId="{45D531D3-141B-F741-B370-590FB6C663A8}">
      <dsp:nvSpPr>
        <dsp:cNvPr id="0" name=""/>
        <dsp:cNvSpPr/>
      </dsp:nvSpPr>
      <dsp:spPr>
        <a:xfrm>
          <a:off x="1046702" y="1463301"/>
          <a:ext cx="1656476" cy="1656476"/>
        </a:xfrm>
        <a:prstGeom prst="ellipse">
          <a:avLst/>
        </a:prstGeom>
        <a:solidFill>
          <a:srgbClr val="00B1EA"/>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effectLst/>
            </a:rPr>
            <a:t>Evaluate</a:t>
          </a:r>
          <a:endParaRPr lang="en-US" sz="1800" b="1" kern="1200" dirty="0">
            <a:solidFill>
              <a:srgbClr val="000000"/>
            </a:solidFill>
            <a:effectLst/>
          </a:endParaRPr>
        </a:p>
        <a:p>
          <a:pPr marL="0" lvl="0" indent="0" algn="ctr" defTabSz="889000">
            <a:lnSpc>
              <a:spcPct val="90000"/>
            </a:lnSpc>
            <a:spcBef>
              <a:spcPct val="0"/>
            </a:spcBef>
            <a:spcAft>
              <a:spcPct val="35000"/>
            </a:spcAft>
            <a:buNone/>
          </a:pPr>
          <a:r>
            <a:rPr lang="en-US" sz="1400" kern="1200" dirty="0">
              <a:effectLst/>
            </a:rPr>
            <a:t>Measure effectiveness</a:t>
          </a:r>
        </a:p>
      </dsp:txBody>
      <dsp:txXfrm>
        <a:off x="1289287" y="1705886"/>
        <a:ext cx="1171306" cy="1171306"/>
      </dsp:txXfrm>
    </dsp:sp>
    <dsp:sp modelId="{20AC3F79-5A53-C648-90EE-4C8FF8F5C6FA}">
      <dsp:nvSpPr>
        <dsp:cNvPr id="0" name=""/>
        <dsp:cNvSpPr/>
      </dsp:nvSpPr>
      <dsp:spPr>
        <a:xfrm rot="19440000">
          <a:off x="2650631" y="1288766"/>
          <a:ext cx="439533" cy="559060"/>
        </a:xfrm>
        <a:prstGeom prst="rightArrow">
          <a:avLst>
            <a:gd name="adj1" fmla="val 60000"/>
            <a:gd name="adj2" fmla="val 50000"/>
          </a:avLst>
        </a:prstGeom>
        <a:solidFill>
          <a:srgbClr val="00B1EA"/>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effectLst/>
          </a:endParaRPr>
        </a:p>
      </dsp:txBody>
      <dsp:txXfrm>
        <a:off x="2663223" y="1439331"/>
        <a:ext cx="307673" cy="3354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71A99-F8B0-4053-9C94-80182B14BA8A}">
      <dsp:nvSpPr>
        <dsp:cNvPr id="0" name=""/>
        <dsp:cNvSpPr/>
      </dsp:nvSpPr>
      <dsp:spPr>
        <a:xfrm>
          <a:off x="822959" y="0"/>
          <a:ext cx="9326880" cy="444976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7693BA-C549-40A3-B980-22275ADAC276}">
      <dsp:nvSpPr>
        <dsp:cNvPr id="0" name=""/>
        <dsp:cNvSpPr/>
      </dsp:nvSpPr>
      <dsp:spPr>
        <a:xfrm>
          <a:off x="34289" y="1334928"/>
          <a:ext cx="3291840" cy="17799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GB" sz="6200" kern="1200" dirty="0"/>
            <a:t>Analyse</a:t>
          </a:r>
        </a:p>
      </dsp:txBody>
      <dsp:txXfrm>
        <a:off x="121177" y="1421816"/>
        <a:ext cx="3118064" cy="1606128"/>
      </dsp:txXfrm>
    </dsp:sp>
    <dsp:sp modelId="{3A8A94CF-6832-4AE4-A70F-100E2AB230BA}">
      <dsp:nvSpPr>
        <dsp:cNvPr id="0" name=""/>
        <dsp:cNvSpPr/>
      </dsp:nvSpPr>
      <dsp:spPr>
        <a:xfrm>
          <a:off x="3840480" y="1334928"/>
          <a:ext cx="3291840" cy="1779904"/>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GB" sz="6200" kern="1200" dirty="0"/>
            <a:t>Design</a:t>
          </a:r>
        </a:p>
      </dsp:txBody>
      <dsp:txXfrm>
        <a:off x="3927368" y="1421816"/>
        <a:ext cx="3118064" cy="1606128"/>
      </dsp:txXfrm>
    </dsp:sp>
    <dsp:sp modelId="{D8174235-7376-42C2-B4AD-A3D715C82C09}">
      <dsp:nvSpPr>
        <dsp:cNvPr id="0" name=""/>
        <dsp:cNvSpPr/>
      </dsp:nvSpPr>
      <dsp:spPr>
        <a:xfrm>
          <a:off x="7646670" y="1334928"/>
          <a:ext cx="3291840" cy="177990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GB" sz="6200" kern="1200" dirty="0"/>
            <a:t>Develop</a:t>
          </a:r>
        </a:p>
      </dsp:txBody>
      <dsp:txXfrm>
        <a:off x="7733558" y="1421816"/>
        <a:ext cx="3118064" cy="16061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5F500-41E4-4940-B9A4-FF61C2D9414E}">
      <dsp:nvSpPr>
        <dsp:cNvPr id="0" name=""/>
        <dsp:cNvSpPr/>
      </dsp:nvSpPr>
      <dsp:spPr>
        <a:xfrm>
          <a:off x="3057744" y="2193"/>
          <a:ext cx="1656476" cy="1656476"/>
        </a:xfrm>
        <a:prstGeom prst="ellipse">
          <a:avLst/>
        </a:prstGeom>
        <a:solidFill>
          <a:srgbClr val="EF682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0000"/>
              </a:solidFill>
            </a:rPr>
            <a:t>Analyse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solidFill>
                <a:schemeClr val="bg1"/>
              </a:solidFill>
            </a:rPr>
            <a:t>Identify learning needs</a:t>
          </a:r>
          <a:endParaRPr lang="en-US" sz="2000" kern="1200" dirty="0">
            <a:solidFill>
              <a:schemeClr val="bg1"/>
            </a:solidFill>
          </a:endParaRPr>
        </a:p>
      </dsp:txBody>
      <dsp:txXfrm>
        <a:off x="3300329" y="244778"/>
        <a:ext cx="1171306" cy="1171306"/>
      </dsp:txXfrm>
    </dsp:sp>
    <dsp:sp modelId="{8E1D5251-412D-8148-BC2E-9DBA798FA7EC}">
      <dsp:nvSpPr>
        <dsp:cNvPr id="0" name=""/>
        <dsp:cNvSpPr/>
      </dsp:nvSpPr>
      <dsp:spPr>
        <a:xfrm rot="2160000">
          <a:off x="4661673" y="1274143"/>
          <a:ext cx="439533" cy="559060"/>
        </a:xfrm>
        <a:prstGeom prst="rightArrow">
          <a:avLst>
            <a:gd name="adj1" fmla="val 60000"/>
            <a:gd name="adj2" fmla="val 50000"/>
          </a:avLst>
        </a:prstGeom>
        <a:solidFill>
          <a:srgbClr val="EF682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674265" y="1347202"/>
        <a:ext cx="307673" cy="335436"/>
      </dsp:txXfrm>
    </dsp:sp>
    <dsp:sp modelId="{0D24FEA9-9D33-A04B-A21B-6A4C6EAD816C}">
      <dsp:nvSpPr>
        <dsp:cNvPr id="0" name=""/>
        <dsp:cNvSpPr/>
      </dsp:nvSpPr>
      <dsp:spPr>
        <a:xfrm>
          <a:off x="5068787" y="1463301"/>
          <a:ext cx="1656476" cy="1656476"/>
        </a:xfrm>
        <a:prstGeom prst="ellipse">
          <a:avLst/>
        </a:prstGeom>
        <a:solidFill>
          <a:srgbClr val="9FAA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Design</a:t>
          </a:r>
          <a:endParaRPr lang="en-US" sz="1800" b="1" kern="1200" dirty="0">
            <a:solidFill>
              <a:schemeClr val="tx1"/>
            </a:solidFill>
          </a:endParaRPr>
        </a:p>
        <a:p>
          <a:pPr marL="0" lvl="0" indent="0" algn="ctr" defTabSz="889000">
            <a:lnSpc>
              <a:spcPct val="90000"/>
            </a:lnSpc>
            <a:spcBef>
              <a:spcPct val="0"/>
            </a:spcBef>
            <a:spcAft>
              <a:spcPct val="35000"/>
            </a:spcAft>
            <a:buNone/>
          </a:pPr>
          <a:r>
            <a:rPr lang="en-US" sz="1400" kern="1200" dirty="0">
              <a:solidFill>
                <a:schemeClr val="bg1"/>
              </a:solidFill>
            </a:rPr>
            <a:t>Determine learning approaches</a:t>
          </a:r>
        </a:p>
      </dsp:txBody>
      <dsp:txXfrm>
        <a:off x="5311372" y="1705886"/>
        <a:ext cx="1171306" cy="1171306"/>
      </dsp:txXfrm>
    </dsp:sp>
    <dsp:sp modelId="{2A8AB1C9-9130-864E-92F7-3EF02D9F33FA}">
      <dsp:nvSpPr>
        <dsp:cNvPr id="0" name=""/>
        <dsp:cNvSpPr/>
      </dsp:nvSpPr>
      <dsp:spPr>
        <a:xfrm rot="6480000">
          <a:off x="5297027" y="3182239"/>
          <a:ext cx="439533" cy="559060"/>
        </a:xfrm>
        <a:prstGeom prst="rightArrow">
          <a:avLst>
            <a:gd name="adj1" fmla="val 60000"/>
            <a:gd name="adj2" fmla="val 50000"/>
          </a:avLst>
        </a:prstGeom>
        <a:solidFill>
          <a:srgbClr val="9FAA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5383330" y="3231348"/>
        <a:ext cx="307673" cy="335436"/>
      </dsp:txXfrm>
    </dsp:sp>
    <dsp:sp modelId="{2BCBEBD0-A60D-8D41-B6F1-CBCA56867A82}">
      <dsp:nvSpPr>
        <dsp:cNvPr id="0" name=""/>
        <dsp:cNvSpPr/>
      </dsp:nvSpPr>
      <dsp:spPr>
        <a:xfrm>
          <a:off x="4300637" y="3827423"/>
          <a:ext cx="1656476" cy="1656476"/>
        </a:xfrm>
        <a:prstGeom prst="ellipse">
          <a:avLst/>
        </a:prstGeom>
        <a:solidFill>
          <a:srgbClr val="5C705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Develop</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Create materials</a:t>
          </a:r>
        </a:p>
      </dsp:txBody>
      <dsp:txXfrm>
        <a:off x="4543222" y="4070008"/>
        <a:ext cx="1171306" cy="1171306"/>
      </dsp:txXfrm>
    </dsp:sp>
    <dsp:sp modelId="{D9999E11-A741-F548-9498-732F6B13C29B}">
      <dsp:nvSpPr>
        <dsp:cNvPr id="0" name=""/>
        <dsp:cNvSpPr/>
      </dsp:nvSpPr>
      <dsp:spPr>
        <a:xfrm rot="10800000">
          <a:off x="3678655" y="4376131"/>
          <a:ext cx="439533" cy="559060"/>
        </a:xfrm>
        <a:prstGeom prst="rightArrow">
          <a:avLst>
            <a:gd name="adj1" fmla="val 60000"/>
            <a:gd name="adj2" fmla="val 50000"/>
          </a:avLst>
        </a:prstGeom>
        <a:solidFill>
          <a:srgbClr val="5C705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3810515" y="4487943"/>
        <a:ext cx="307673" cy="335436"/>
      </dsp:txXfrm>
    </dsp:sp>
    <dsp:sp modelId="{6C48A79C-9993-4744-9ADD-DBF05FA01483}">
      <dsp:nvSpPr>
        <dsp:cNvPr id="0" name=""/>
        <dsp:cNvSpPr/>
      </dsp:nvSpPr>
      <dsp:spPr>
        <a:xfrm>
          <a:off x="1814852" y="3827423"/>
          <a:ext cx="1656476" cy="1656476"/>
        </a:xfrm>
        <a:prstGeom prst="ellipse">
          <a:avLst/>
        </a:prstGeom>
        <a:solidFill>
          <a:srgbClr val="00A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Implement</a:t>
          </a:r>
        </a:p>
        <a:p>
          <a:pPr marL="0" lvl="0" indent="0" algn="ctr" defTabSz="800100">
            <a:lnSpc>
              <a:spcPct val="90000"/>
            </a:lnSpc>
            <a:spcBef>
              <a:spcPct val="0"/>
            </a:spcBef>
            <a:spcAft>
              <a:spcPct val="35000"/>
            </a:spcAft>
            <a:buNone/>
          </a:pPr>
          <a:r>
            <a:rPr lang="en-US" sz="1400" kern="1200" dirty="0"/>
            <a:t>Deliver learning</a:t>
          </a:r>
        </a:p>
      </dsp:txBody>
      <dsp:txXfrm>
        <a:off x="2057437" y="4070008"/>
        <a:ext cx="1171306" cy="1171306"/>
      </dsp:txXfrm>
    </dsp:sp>
    <dsp:sp modelId="{723990E0-6A63-454C-8DA4-41BBCBDF5664}">
      <dsp:nvSpPr>
        <dsp:cNvPr id="0" name=""/>
        <dsp:cNvSpPr/>
      </dsp:nvSpPr>
      <dsp:spPr>
        <a:xfrm rot="15120000">
          <a:off x="2043092" y="3205900"/>
          <a:ext cx="439533" cy="559060"/>
        </a:xfrm>
        <a:prstGeom prst="rightArrow">
          <a:avLst>
            <a:gd name="adj1" fmla="val 60000"/>
            <a:gd name="adj2" fmla="val 50000"/>
          </a:avLst>
        </a:prstGeom>
        <a:solidFill>
          <a:srgbClr val="00A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2129395" y="3380415"/>
        <a:ext cx="307673" cy="335436"/>
      </dsp:txXfrm>
    </dsp:sp>
    <dsp:sp modelId="{45D531D3-141B-F741-B370-590FB6C663A8}">
      <dsp:nvSpPr>
        <dsp:cNvPr id="0" name=""/>
        <dsp:cNvSpPr/>
      </dsp:nvSpPr>
      <dsp:spPr>
        <a:xfrm>
          <a:off x="1046702" y="1463301"/>
          <a:ext cx="1656476" cy="1656476"/>
        </a:xfrm>
        <a:prstGeom prst="ellipse">
          <a:avLst/>
        </a:prstGeom>
        <a:solidFill>
          <a:srgbClr val="00B1E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Evaluate</a:t>
          </a:r>
          <a:endParaRPr lang="en-US" sz="1800" b="1" kern="1200" dirty="0">
            <a:solidFill>
              <a:srgbClr val="000000"/>
            </a:solidFill>
          </a:endParaRPr>
        </a:p>
        <a:p>
          <a:pPr marL="0" lvl="0" indent="0" algn="ctr" defTabSz="889000">
            <a:lnSpc>
              <a:spcPct val="90000"/>
            </a:lnSpc>
            <a:spcBef>
              <a:spcPct val="0"/>
            </a:spcBef>
            <a:spcAft>
              <a:spcPct val="35000"/>
            </a:spcAft>
            <a:buNone/>
          </a:pPr>
          <a:r>
            <a:rPr lang="en-US" sz="1400" kern="1200" dirty="0"/>
            <a:t>Measure effectiveness</a:t>
          </a:r>
        </a:p>
      </dsp:txBody>
      <dsp:txXfrm>
        <a:off x="1289287" y="1705886"/>
        <a:ext cx="1171306" cy="1171306"/>
      </dsp:txXfrm>
    </dsp:sp>
    <dsp:sp modelId="{20AC3F79-5A53-C648-90EE-4C8FF8F5C6FA}">
      <dsp:nvSpPr>
        <dsp:cNvPr id="0" name=""/>
        <dsp:cNvSpPr/>
      </dsp:nvSpPr>
      <dsp:spPr>
        <a:xfrm rot="19440000">
          <a:off x="2650631" y="1288766"/>
          <a:ext cx="439533" cy="559060"/>
        </a:xfrm>
        <a:prstGeom prst="rightArrow">
          <a:avLst>
            <a:gd name="adj1" fmla="val 60000"/>
            <a:gd name="adj2" fmla="val 50000"/>
          </a:avLst>
        </a:prstGeom>
        <a:solidFill>
          <a:srgbClr val="00B1E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663223" y="1439331"/>
        <a:ext cx="307673" cy="3354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3E243-1166-4800-9F74-AF54210D3CC3}">
      <dsp:nvSpPr>
        <dsp:cNvPr id="0" name=""/>
        <dsp:cNvSpPr/>
      </dsp:nvSpPr>
      <dsp:spPr>
        <a:xfrm>
          <a:off x="1839033" y="15561"/>
          <a:ext cx="1525972" cy="152597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Learning outcomes</a:t>
          </a:r>
        </a:p>
      </dsp:txBody>
      <dsp:txXfrm>
        <a:off x="2062506" y="239034"/>
        <a:ext cx="1079026" cy="1079026"/>
      </dsp:txXfrm>
    </dsp:sp>
    <dsp:sp modelId="{81ADF7C3-BAC0-413A-882D-48229AFD75B5}">
      <dsp:nvSpPr>
        <dsp:cNvPr id="0" name=""/>
        <dsp:cNvSpPr/>
      </dsp:nvSpPr>
      <dsp:spPr>
        <a:xfrm rot="3545922">
          <a:off x="2981574" y="1496793"/>
          <a:ext cx="408903" cy="51501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3011410" y="1547167"/>
        <a:ext cx="286232" cy="309009"/>
      </dsp:txXfrm>
    </dsp:sp>
    <dsp:sp modelId="{03BA9147-E134-481B-B4D7-3EB2F421CEBB}">
      <dsp:nvSpPr>
        <dsp:cNvPr id="0" name=""/>
        <dsp:cNvSpPr/>
      </dsp:nvSpPr>
      <dsp:spPr>
        <a:xfrm>
          <a:off x="3018933" y="1986928"/>
          <a:ext cx="1525972" cy="1525972"/>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Learner activities</a:t>
          </a:r>
        </a:p>
      </dsp:txBody>
      <dsp:txXfrm>
        <a:off x="3242406" y="2210401"/>
        <a:ext cx="1079026" cy="1079026"/>
      </dsp:txXfrm>
    </dsp:sp>
    <dsp:sp modelId="{E0EC88BB-7A08-4ADE-84DF-82C85B780D8F}">
      <dsp:nvSpPr>
        <dsp:cNvPr id="0" name=""/>
        <dsp:cNvSpPr/>
      </dsp:nvSpPr>
      <dsp:spPr>
        <a:xfrm rot="10800000">
          <a:off x="2443135" y="2492406"/>
          <a:ext cx="406896" cy="515015"/>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2565204" y="2595409"/>
        <a:ext cx="284827" cy="309009"/>
      </dsp:txXfrm>
    </dsp:sp>
    <dsp:sp modelId="{EBCDE84E-025B-4330-8C4C-69D0B5DB547B}">
      <dsp:nvSpPr>
        <dsp:cNvPr id="0" name=""/>
        <dsp:cNvSpPr/>
      </dsp:nvSpPr>
      <dsp:spPr>
        <a:xfrm>
          <a:off x="725231" y="1986928"/>
          <a:ext cx="1525972" cy="1525972"/>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Assessment</a:t>
          </a:r>
        </a:p>
      </dsp:txBody>
      <dsp:txXfrm>
        <a:off x="948704" y="2210401"/>
        <a:ext cx="1079026" cy="1079026"/>
      </dsp:txXfrm>
    </dsp:sp>
    <dsp:sp modelId="{7E76E442-0F60-4F8A-A87B-25D4C713F2B7}">
      <dsp:nvSpPr>
        <dsp:cNvPr id="0" name=""/>
        <dsp:cNvSpPr/>
      </dsp:nvSpPr>
      <dsp:spPr>
        <a:xfrm rot="17967960">
          <a:off x="1844026" y="1516364"/>
          <a:ext cx="391289" cy="515015"/>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873848" y="1670468"/>
        <a:ext cx="273902" cy="30900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45659" cy="498055"/>
          </a:xfrm>
          <a:prstGeom prst="rect">
            <a:avLst/>
          </a:prstGeom>
        </p:spPr>
        <p:txBody>
          <a:bodyPr vert="horz" lIns="91433" tIns="45717" rIns="91433" bIns="45717" rtlCol="0"/>
          <a:lstStyle>
            <a:lvl1pPr algn="l">
              <a:defRPr sz="1200"/>
            </a:lvl1pPr>
          </a:lstStyle>
          <a:p>
            <a:endParaRPr lang="en-GB"/>
          </a:p>
        </p:txBody>
      </p:sp>
      <p:sp>
        <p:nvSpPr>
          <p:cNvPr id="3" name="Date Placeholder 2"/>
          <p:cNvSpPr>
            <a:spLocks noGrp="1"/>
          </p:cNvSpPr>
          <p:nvPr>
            <p:ph type="dt" sz="quarter" idx="1"/>
          </p:nvPr>
        </p:nvSpPr>
        <p:spPr>
          <a:xfrm>
            <a:off x="3850444" y="3"/>
            <a:ext cx="2945659" cy="498055"/>
          </a:xfrm>
          <a:prstGeom prst="rect">
            <a:avLst/>
          </a:prstGeom>
        </p:spPr>
        <p:txBody>
          <a:bodyPr vert="horz" lIns="91433" tIns="45717" rIns="91433" bIns="45717" rtlCol="0"/>
          <a:lstStyle>
            <a:lvl1pPr algn="r">
              <a:defRPr sz="1200"/>
            </a:lvl1pPr>
          </a:lstStyle>
          <a:p>
            <a:fld id="{B17CD173-CCED-4F58-AAA4-B348063CE15D}" type="datetimeFigureOut">
              <a:rPr lang="en-GB" smtClean="0"/>
              <a:t>04/11/2020</a:t>
            </a:fld>
            <a:endParaRPr lang="en-GB"/>
          </a:p>
        </p:txBody>
      </p:sp>
      <p:sp>
        <p:nvSpPr>
          <p:cNvPr id="4" name="Footer Placeholder 3"/>
          <p:cNvSpPr>
            <a:spLocks noGrp="1"/>
          </p:cNvSpPr>
          <p:nvPr>
            <p:ph type="ftr" sz="quarter" idx="2"/>
          </p:nvPr>
        </p:nvSpPr>
        <p:spPr>
          <a:xfrm>
            <a:off x="1" y="9428586"/>
            <a:ext cx="2945659" cy="498054"/>
          </a:xfrm>
          <a:prstGeom prst="rect">
            <a:avLst/>
          </a:prstGeom>
        </p:spPr>
        <p:txBody>
          <a:bodyPr vert="horz" lIns="91433" tIns="45717" rIns="91433" bIns="45717"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6"/>
            <a:ext cx="2945659" cy="498054"/>
          </a:xfrm>
          <a:prstGeom prst="rect">
            <a:avLst/>
          </a:prstGeom>
        </p:spPr>
        <p:txBody>
          <a:bodyPr vert="horz" lIns="91433" tIns="45717" rIns="91433" bIns="45717" rtlCol="0" anchor="b"/>
          <a:lstStyle>
            <a:lvl1pPr algn="r">
              <a:defRPr sz="1200"/>
            </a:lvl1pPr>
          </a:lstStyle>
          <a:p>
            <a:fld id="{63A7E7FF-C600-4C1E-B848-3602F1937636}" type="slidenum">
              <a:rPr lang="en-GB" smtClean="0"/>
              <a:t>‹#›</a:t>
            </a:fld>
            <a:endParaRPr lang="en-GB"/>
          </a:p>
        </p:txBody>
      </p:sp>
    </p:spTree>
    <p:extLst>
      <p:ext uri="{BB962C8B-B14F-4D97-AF65-F5344CB8AC3E}">
        <p14:creationId xmlns:p14="http://schemas.microsoft.com/office/powerpoint/2010/main" val="4162655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45659" cy="498055"/>
          </a:xfrm>
          <a:prstGeom prst="rect">
            <a:avLst/>
          </a:prstGeom>
        </p:spPr>
        <p:txBody>
          <a:bodyPr vert="horz" lIns="91433" tIns="45717" rIns="91433" bIns="45717"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50444" y="3"/>
            <a:ext cx="2945659" cy="498055"/>
          </a:xfrm>
          <a:prstGeom prst="rect">
            <a:avLst/>
          </a:prstGeom>
        </p:spPr>
        <p:txBody>
          <a:bodyPr vert="horz" lIns="91433" tIns="45717" rIns="91433" bIns="45717" rtlCol="0"/>
          <a:lstStyle>
            <a:lvl1pPr algn="r" eaLnBrk="1" fontAlgn="auto" hangingPunct="1">
              <a:spcBef>
                <a:spcPts val="0"/>
              </a:spcBef>
              <a:spcAft>
                <a:spcPts val="0"/>
              </a:spcAft>
              <a:defRPr sz="1200">
                <a:latin typeface="+mn-lt"/>
              </a:defRPr>
            </a:lvl1pPr>
          </a:lstStyle>
          <a:p>
            <a:pPr>
              <a:defRPr/>
            </a:pPr>
            <a:fld id="{A09295D7-ED55-4CF8-A313-29C1F2E10E23}" type="datetimeFigureOut">
              <a:rPr lang="en-US"/>
              <a:pPr>
                <a:defRPr/>
              </a:pPr>
              <a:t>11/4/2020</a:t>
            </a:fld>
            <a:endParaRPr lang="en-US"/>
          </a:p>
        </p:txBody>
      </p:sp>
      <p:sp>
        <p:nvSpPr>
          <p:cNvPr id="4" name="Slide Image Placeholder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33" tIns="45717" rIns="91433" bIns="45717" rtlCol="0" anchor="ctr"/>
          <a:lstStyle/>
          <a:p>
            <a:pPr lvl="0"/>
            <a:endParaRPr lang="en-US" noProof="0"/>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33" tIns="45717" rIns="91433" bIns="4571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428586"/>
            <a:ext cx="2945659" cy="498054"/>
          </a:xfrm>
          <a:prstGeom prst="rect">
            <a:avLst/>
          </a:prstGeom>
        </p:spPr>
        <p:txBody>
          <a:bodyPr vert="horz" lIns="91433" tIns="45717" rIns="91433" bIns="45717"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50444" y="9428586"/>
            <a:ext cx="2945659" cy="498054"/>
          </a:xfrm>
          <a:prstGeom prst="rect">
            <a:avLst/>
          </a:prstGeom>
        </p:spPr>
        <p:txBody>
          <a:bodyPr vert="horz" lIns="91433" tIns="45717" rIns="91433" bIns="45717" rtlCol="0" anchor="b"/>
          <a:lstStyle>
            <a:lvl1pPr algn="r" eaLnBrk="1" fontAlgn="auto" hangingPunct="1">
              <a:spcBef>
                <a:spcPts val="0"/>
              </a:spcBef>
              <a:spcAft>
                <a:spcPts val="0"/>
              </a:spcAft>
              <a:defRPr sz="1200">
                <a:latin typeface="+mn-lt"/>
              </a:defRPr>
            </a:lvl1pPr>
          </a:lstStyle>
          <a:p>
            <a:pPr>
              <a:defRPr/>
            </a:pPr>
            <a:fld id="{1C0323FB-1D0F-4152-B6FA-88E3A4F2A523}" type="slidenum">
              <a:rPr lang="en-US"/>
              <a:pPr>
                <a:defRPr/>
              </a:pPr>
              <a:t>‹#›</a:t>
            </a:fld>
            <a:endParaRPr lang="en-US"/>
          </a:p>
        </p:txBody>
      </p:sp>
    </p:spTree>
    <p:extLst>
      <p:ext uri="{BB962C8B-B14F-4D97-AF65-F5344CB8AC3E}">
        <p14:creationId xmlns:p14="http://schemas.microsoft.com/office/powerpoint/2010/main" val="8267380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508770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is for implement  in the ADDIE model, when you deliver the course. </a:t>
            </a:r>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12</a:t>
            </a:fld>
            <a:endParaRPr lang="en-US"/>
          </a:p>
        </p:txBody>
      </p:sp>
    </p:spTree>
    <p:extLst>
      <p:ext uri="{BB962C8B-B14F-4D97-AF65-F5344CB8AC3E}">
        <p14:creationId xmlns:p14="http://schemas.microsoft.com/office/powerpoint/2010/main" val="3277273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is for evaluate, when you evaluate whether the course has met its learning outcomes. This involves evaluating students answers to assessment: do they demonstrate that they understand the content, and have developed the skills taught? Student feedback forms at the end of the course would support a thorough evaluation. But it isn’t all over when you have this information. You need to think about how to adapt the course to address any misunderstandings, weaknesses in skill development, and student criticisms. This will mean going through the ADDIE process again and making the necessary changes.</a:t>
            </a:r>
          </a:p>
        </p:txBody>
      </p:sp>
    </p:spTree>
    <p:extLst>
      <p:ext uri="{BB962C8B-B14F-4D97-AF65-F5344CB8AC3E}">
        <p14:creationId xmlns:p14="http://schemas.microsoft.com/office/powerpoint/2010/main" val="186150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E3284A"/>
                </a:solidFill>
              </a:rPr>
              <a:t>Let’s take each of these in turn. </a:t>
            </a:r>
          </a:p>
        </p:txBody>
      </p:sp>
    </p:spTree>
    <p:extLst>
      <p:ext uri="{BB962C8B-B14F-4D97-AF65-F5344CB8AC3E}">
        <p14:creationId xmlns:p14="http://schemas.microsoft.com/office/powerpoint/2010/main" val="2273311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t>
            </a:r>
            <a:endParaRPr lang="en-GB" dirty="0"/>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17</a:t>
            </a:fld>
            <a:endParaRPr lang="en-US"/>
          </a:p>
        </p:txBody>
      </p:sp>
    </p:spTree>
    <p:extLst>
      <p:ext uri="{BB962C8B-B14F-4D97-AF65-F5344CB8AC3E}">
        <p14:creationId xmlns:p14="http://schemas.microsoft.com/office/powerpoint/2010/main" val="64519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need to consider your experience of 1</a:t>
            </a:r>
            <a:r>
              <a:rPr lang="en-GB" baseline="30000" dirty="0"/>
              <a:t>st</a:t>
            </a:r>
            <a:r>
              <a:rPr lang="en-GB" dirty="0"/>
              <a:t> year undergraduates and make sure that  your course is appropriate for their level</a:t>
            </a:r>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18</a:t>
            </a:fld>
            <a:endParaRPr lang="en-US"/>
          </a:p>
        </p:txBody>
      </p:sp>
    </p:spTree>
    <p:extLst>
      <p:ext uri="{BB962C8B-B14F-4D97-AF65-F5344CB8AC3E}">
        <p14:creationId xmlns:p14="http://schemas.microsoft.com/office/powerpoint/2010/main" val="2466444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much of the analyse part you will be told for the </a:t>
            </a:r>
            <a:r>
              <a:rPr lang="en-GB" b="1" dirty="0"/>
              <a:t>Online Learning Design </a:t>
            </a:r>
            <a:r>
              <a:rPr lang="en-GB" dirty="0"/>
              <a:t>activity. We have now completed the ‘analyse’ element of the ADDIE model, and we will move on to DESIGN</a:t>
            </a:r>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19</a:t>
            </a:fld>
            <a:endParaRPr lang="en-US"/>
          </a:p>
        </p:txBody>
      </p:sp>
    </p:spTree>
    <p:extLst>
      <p:ext uri="{BB962C8B-B14F-4D97-AF65-F5344CB8AC3E}">
        <p14:creationId xmlns:p14="http://schemas.microsoft.com/office/powerpoint/2010/main" val="3401009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concentrate on the two parts where authors will usually have the most input, although support staff will need to be involved.</a:t>
            </a:r>
          </a:p>
        </p:txBody>
      </p:sp>
    </p:spTree>
    <p:extLst>
      <p:ext uri="{BB962C8B-B14F-4D97-AF65-F5344CB8AC3E}">
        <p14:creationId xmlns:p14="http://schemas.microsoft.com/office/powerpoint/2010/main" val="2118270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E3284A"/>
              </a:solidFill>
            </a:endParaRPr>
          </a:p>
        </p:txBody>
      </p:sp>
    </p:spTree>
    <p:extLst>
      <p:ext uri="{BB962C8B-B14F-4D97-AF65-F5344CB8AC3E}">
        <p14:creationId xmlns:p14="http://schemas.microsoft.com/office/powerpoint/2010/main" val="3783921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4282707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23</a:t>
            </a:fld>
            <a:endParaRPr lang="en-US"/>
          </a:p>
        </p:txBody>
      </p:sp>
    </p:spTree>
    <p:extLst>
      <p:ext uri="{BB962C8B-B14F-4D97-AF65-F5344CB8AC3E}">
        <p14:creationId xmlns:p14="http://schemas.microsoft.com/office/powerpoint/2010/main" val="158462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3</a:t>
            </a:fld>
            <a:endParaRPr lang="en-US"/>
          </a:p>
        </p:txBody>
      </p:sp>
    </p:spTree>
    <p:extLst>
      <p:ext uri="{BB962C8B-B14F-4D97-AF65-F5344CB8AC3E}">
        <p14:creationId xmlns:p14="http://schemas.microsoft.com/office/powerpoint/2010/main" val="3531979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24</a:t>
            </a:fld>
            <a:endParaRPr lang="en-US"/>
          </a:p>
        </p:txBody>
      </p:sp>
    </p:spTree>
    <p:extLst>
      <p:ext uri="{BB962C8B-B14F-4D97-AF65-F5344CB8AC3E}">
        <p14:creationId xmlns:p14="http://schemas.microsoft.com/office/powerpoint/2010/main" val="69444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25</a:t>
            </a:fld>
            <a:endParaRPr lang="en-US"/>
          </a:p>
        </p:txBody>
      </p:sp>
    </p:spTree>
    <p:extLst>
      <p:ext uri="{BB962C8B-B14F-4D97-AF65-F5344CB8AC3E}">
        <p14:creationId xmlns:p14="http://schemas.microsoft.com/office/powerpoint/2010/main" val="3567867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26</a:t>
            </a:fld>
            <a:endParaRPr lang="en-US"/>
          </a:p>
        </p:txBody>
      </p:sp>
    </p:spTree>
    <p:extLst>
      <p:ext uri="{BB962C8B-B14F-4D97-AF65-F5344CB8AC3E}">
        <p14:creationId xmlns:p14="http://schemas.microsoft.com/office/powerpoint/2010/main" val="2783693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27</a:t>
            </a:fld>
            <a:endParaRPr lang="en-US"/>
          </a:p>
        </p:txBody>
      </p:sp>
    </p:spTree>
    <p:extLst>
      <p:ext uri="{BB962C8B-B14F-4D97-AF65-F5344CB8AC3E}">
        <p14:creationId xmlns:p14="http://schemas.microsoft.com/office/powerpoint/2010/main" val="714674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use multiple choice questions which you will write for your course.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mn-lt"/>
                <a:ea typeface="+mn-ea"/>
                <a:cs typeface="+mn-cs"/>
              </a:rPr>
              <a:t>Assessment should indicate how well individual learners have attained the LOs</a:t>
            </a:r>
          </a:p>
          <a:p>
            <a:endParaRPr lang="en-GB" dirty="0"/>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28</a:t>
            </a:fld>
            <a:endParaRPr lang="en-US"/>
          </a:p>
        </p:txBody>
      </p:sp>
    </p:spTree>
    <p:extLst>
      <p:ext uri="{BB962C8B-B14F-4D97-AF65-F5344CB8AC3E}">
        <p14:creationId xmlns:p14="http://schemas.microsoft.com/office/powerpoint/2010/main" val="845569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a:t>
            </a:r>
            <a:r>
              <a:rPr lang="en-GB" b="1" dirty="0"/>
              <a:t>Online Learning Design  </a:t>
            </a:r>
            <a:r>
              <a:rPr lang="en-GB" dirty="0"/>
              <a:t>activity, you won’t be asked to develop any of your own activities, but there will be activities in the parts  of the courses you select to make your course. </a:t>
            </a:r>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29</a:t>
            </a:fld>
            <a:endParaRPr lang="en-US"/>
          </a:p>
        </p:txBody>
      </p:sp>
    </p:spTree>
    <p:extLst>
      <p:ext uri="{BB962C8B-B14F-4D97-AF65-F5344CB8AC3E}">
        <p14:creationId xmlns:p14="http://schemas.microsoft.com/office/powerpoint/2010/main" val="3894441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Learning outcomes, assessment and student activities need to interact together.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Learning outcomes will define your learning activities, which are tested through assessment tasks.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31</a:t>
            </a:fld>
            <a:endParaRPr lang="en-US"/>
          </a:p>
        </p:txBody>
      </p:sp>
    </p:spTree>
    <p:extLst>
      <p:ext uri="{BB962C8B-B14F-4D97-AF65-F5344CB8AC3E}">
        <p14:creationId xmlns:p14="http://schemas.microsoft.com/office/powerpoint/2010/main" val="953228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Juggling all the balls: </a:t>
            </a:r>
          </a:p>
          <a:p>
            <a:r>
              <a:rPr lang="en-GB" sz="1200" b="0" kern="1200" dirty="0">
                <a:solidFill>
                  <a:schemeClr val="tx1"/>
                </a:solidFill>
                <a:effectLst/>
                <a:latin typeface="+mn-lt"/>
                <a:ea typeface="+mn-ea"/>
                <a:cs typeface="+mn-cs"/>
              </a:rPr>
              <a:t>Your course will consist of these 3 core components: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mn-lt"/>
                <a:ea typeface="+mn-ea"/>
                <a:cs typeface="+mn-cs"/>
              </a:rPr>
              <a:t>Learning outcomes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mn-lt"/>
                <a:ea typeface="+mn-ea"/>
                <a:cs typeface="+mn-cs"/>
              </a:rPr>
              <a:t>Learner activities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mn-lt"/>
                <a:ea typeface="+mn-ea"/>
                <a:cs typeface="+mn-cs"/>
              </a:rPr>
              <a:t>Assessment.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mn-lt"/>
                <a:ea typeface="+mn-ea"/>
                <a:cs typeface="+mn-cs"/>
              </a:rPr>
              <a:t>But you will only be writing the learning outcomes and the assessment. The activities will be in the text you select from group A and B courses. the learning activities and assessment will be aligned with the learning outcomes.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lvl="1"/>
            <a:endParaRPr lang="en-GB" sz="1200" kern="1200" dirty="0">
              <a:solidFill>
                <a:schemeClr val="tx1"/>
              </a:solidFill>
              <a:effectLst/>
              <a:latin typeface="+mn-lt"/>
              <a:ea typeface="+mn-ea"/>
              <a:cs typeface="+mn-cs"/>
            </a:endParaRPr>
          </a:p>
          <a:p>
            <a:pPr lvl="1"/>
            <a:endParaRPr lang="en-GB" sz="1200" kern="1200" dirty="0">
              <a:solidFill>
                <a:schemeClr val="tx1"/>
              </a:solidFill>
              <a:effectLst/>
              <a:latin typeface="+mn-lt"/>
              <a:ea typeface="+mn-ea"/>
              <a:cs typeface="+mn-cs"/>
            </a:endParaRPr>
          </a:p>
          <a:p>
            <a:pPr lvl="0"/>
            <a:endParaRPr lang="en-GB" kern="1200" dirty="0">
              <a:solidFill>
                <a:schemeClr val="tx1"/>
              </a:solidFill>
              <a:effectLst/>
              <a:latin typeface="+mn-lt"/>
              <a:ea typeface="+mn-ea"/>
              <a:cs typeface="+mn-cs"/>
            </a:endParaRPr>
          </a:p>
          <a:p>
            <a:pPr lvl="0"/>
            <a:endParaRPr lang="en-GB" dirty="0"/>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32</a:t>
            </a:fld>
            <a:endParaRPr lang="en-US"/>
          </a:p>
        </p:txBody>
      </p:sp>
    </p:spTree>
    <p:extLst>
      <p:ext uri="{BB962C8B-B14F-4D97-AF65-F5344CB8AC3E}">
        <p14:creationId xmlns:p14="http://schemas.microsoft.com/office/powerpoint/2010/main" val="2551151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two areas where academics will usually have the most input, whilst the implement element is where the support staff will have the most input. The IIMPLEMENT step is where the course is placed on a platform for delivery.</a:t>
            </a:r>
          </a:p>
        </p:txBody>
      </p:sp>
    </p:spTree>
    <p:extLst>
      <p:ext uri="{BB962C8B-B14F-4D97-AF65-F5344CB8AC3E}">
        <p14:creationId xmlns:p14="http://schemas.microsoft.com/office/powerpoint/2010/main" val="3667318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dirty="0"/>
          </a:p>
          <a:p>
            <a:r>
              <a:rPr lang="en-GB" sz="1200" kern="1200" dirty="0">
                <a:solidFill>
                  <a:schemeClr val="tx1"/>
                </a:solidFill>
                <a:effectLst/>
                <a:latin typeface="+mn-lt"/>
                <a:ea typeface="+mn-ea"/>
                <a:cs typeface="+mn-cs"/>
              </a:rPr>
              <a:t>Your course should be no longer than </a:t>
            </a:r>
            <a:r>
              <a:rPr lang="en-GB" sz="1200" b="1" kern="1200" dirty="0">
                <a:solidFill>
                  <a:schemeClr val="tx1"/>
                </a:solidFill>
                <a:effectLst/>
                <a:latin typeface="+mn-lt"/>
                <a:ea typeface="+mn-ea"/>
                <a:cs typeface="+mn-cs"/>
              </a:rPr>
              <a:t>6 hours</a:t>
            </a:r>
            <a:r>
              <a:rPr lang="en-GB" sz="1200" kern="1200" dirty="0">
                <a:solidFill>
                  <a:schemeClr val="tx1"/>
                </a:solidFill>
                <a:effectLst/>
                <a:latin typeface="+mn-lt"/>
                <a:ea typeface="+mn-ea"/>
                <a:cs typeface="+mn-cs"/>
              </a:rPr>
              <a:t>. As you design your course, ensure that the workload you are setting for the </a:t>
            </a:r>
            <a:r>
              <a:rPr lang="en-GB" sz="1200" b="0" kern="1200" dirty="0">
                <a:solidFill>
                  <a:schemeClr val="tx1"/>
                </a:solidFill>
                <a:effectLst/>
                <a:latin typeface="+mn-lt"/>
                <a:ea typeface="+mn-ea"/>
                <a:cs typeface="+mn-cs"/>
              </a:rPr>
              <a:t>learner</a:t>
            </a:r>
            <a:r>
              <a:rPr lang="en-GB" sz="1200" kern="1200" dirty="0">
                <a:solidFill>
                  <a:schemeClr val="tx1"/>
                </a:solidFill>
                <a:effectLst/>
                <a:latin typeface="+mn-lt"/>
                <a:ea typeface="+mn-ea"/>
                <a:cs typeface="+mn-cs"/>
              </a:rPr>
              <a:t> is balanced and well-paced, and evenly distributed. If you don’t do this, you could overload your </a:t>
            </a:r>
            <a:r>
              <a:rPr lang="en-GB" sz="1200" kern="1200" dirty="0" err="1">
                <a:solidFill>
                  <a:schemeClr val="tx1"/>
                </a:solidFill>
                <a:effectLst/>
                <a:latin typeface="+mn-lt"/>
                <a:ea typeface="+mn-ea"/>
                <a:cs typeface="+mn-cs"/>
              </a:rPr>
              <a:t>sudents</a:t>
            </a:r>
            <a:r>
              <a:rPr lang="en-GB" sz="1200" kern="1200" dirty="0">
                <a:solidFill>
                  <a:schemeClr val="tx1"/>
                </a:solidFill>
                <a:effectLst/>
                <a:latin typeface="+mn-lt"/>
                <a:ea typeface="+mn-ea"/>
                <a:cs typeface="+mn-cs"/>
              </a:rPr>
              <a:t>, and this will have a negative effect on their ability to study effectively.</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5F8F7B-FD08-4A3F-AC8B-FEB6ADE0C9FD}"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3277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Stop the presentation to reflect…</a:t>
            </a:r>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99084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dirty="0"/>
          </a:p>
          <a:p>
            <a:r>
              <a:rPr lang="en-GB" sz="1200" kern="1200" dirty="0">
                <a:solidFill>
                  <a:schemeClr val="tx1"/>
                </a:solidFill>
                <a:effectLst/>
                <a:latin typeface="+mn-lt"/>
                <a:ea typeface="+mn-ea"/>
                <a:cs typeface="+mn-cs"/>
              </a:rPr>
              <a:t>Gradually build on what </a:t>
            </a:r>
            <a:r>
              <a:rPr lang="en-GB" sz="1200" b="0" kern="1200" dirty="0">
                <a:solidFill>
                  <a:schemeClr val="tx1"/>
                </a:solidFill>
                <a:effectLst/>
                <a:latin typeface="+mn-lt"/>
                <a:ea typeface="+mn-ea"/>
                <a:cs typeface="+mn-cs"/>
              </a:rPr>
              <a:t>learner</a:t>
            </a:r>
            <a:r>
              <a:rPr lang="en-GB" sz="1200" kern="1200" dirty="0">
                <a:solidFill>
                  <a:schemeClr val="tx1"/>
                </a:solidFill>
                <a:effectLst/>
                <a:latin typeface="+mn-lt"/>
                <a:ea typeface="+mn-ea"/>
                <a:cs typeface="+mn-cs"/>
              </a:rPr>
              <a:t>s already know, and don’t throw them in at the deep end. Scaffold your course. We don’t want them to feel like they’re struggling. </a:t>
            </a:r>
          </a:p>
          <a:p>
            <a:r>
              <a:rPr lang="en-GB" sz="1200" kern="1200" dirty="0">
                <a:solidFill>
                  <a:schemeClr val="tx1"/>
                </a:solidFill>
                <a:effectLst/>
                <a:latin typeface="+mn-lt"/>
                <a:ea typeface="+mn-ea"/>
                <a:cs typeface="+mn-cs"/>
              </a:rPr>
              <a:t>If you introduce more complex tasks gradually, your </a:t>
            </a:r>
            <a:r>
              <a:rPr lang="en-GB" sz="1200" b="0" kern="1200" dirty="0">
                <a:solidFill>
                  <a:schemeClr val="tx1"/>
                </a:solidFill>
                <a:effectLst/>
                <a:latin typeface="+mn-lt"/>
                <a:ea typeface="+mn-ea"/>
                <a:cs typeface="+mn-cs"/>
              </a:rPr>
              <a:t>learner</a:t>
            </a:r>
            <a:r>
              <a:rPr lang="en-GB" sz="1200" kern="1200" dirty="0">
                <a:solidFill>
                  <a:schemeClr val="tx1"/>
                </a:solidFill>
                <a:effectLst/>
                <a:latin typeface="+mn-lt"/>
                <a:ea typeface="+mn-ea"/>
                <a:cs typeface="+mn-cs"/>
              </a:rPr>
              <a:t>s won’t feel overwhelmed</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5F8F7B-FD08-4A3F-AC8B-FEB6ADE0C9FD}"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088218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don’t know about what your experiences were like, but I do know that our personal experiences affect our views about online learning. If we think about what we liked best from our experiences, we can try to build similar parts into our teaching. If we think about what we didn’t like, we can try to avoid making similar mistakes. </a:t>
            </a:r>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584917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33765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the ADDIE model of Learning Design. ADDIE stands for analyze, design, develop, implement and evaluate.</a:t>
            </a:r>
          </a:p>
          <a:p>
            <a:r>
              <a:rPr lang="en-US" baseline="0" dirty="0"/>
              <a:t>We will look at each section to provide an overview, then concentrate on which parts you will do in the </a:t>
            </a:r>
            <a:r>
              <a:rPr lang="en-US" b="1" baseline="0" dirty="0"/>
              <a:t>Online Learning Design activity</a:t>
            </a:r>
            <a:endParaRPr lang="en-US" b="1" dirty="0"/>
          </a:p>
        </p:txBody>
      </p:sp>
    </p:spTree>
    <p:extLst>
      <p:ext uri="{BB962C8B-B14F-4D97-AF65-F5344CB8AC3E}">
        <p14:creationId xmlns:p14="http://schemas.microsoft.com/office/powerpoint/2010/main" val="2335489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 of the ADDIE model is ANALYZE..</a:t>
            </a:r>
          </a:p>
        </p:txBody>
      </p:sp>
    </p:spTree>
    <p:extLst>
      <p:ext uri="{BB962C8B-B14F-4D97-AF65-F5344CB8AC3E}">
        <p14:creationId xmlns:p14="http://schemas.microsoft.com/office/powerpoint/2010/main" val="323599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‘D’, is D for design. </a:t>
            </a:r>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10</a:t>
            </a:fld>
            <a:endParaRPr lang="en-US"/>
          </a:p>
        </p:txBody>
      </p:sp>
    </p:spTree>
    <p:extLst>
      <p:ext uri="{BB962C8B-B14F-4D97-AF65-F5344CB8AC3E}">
        <p14:creationId xmlns:p14="http://schemas.microsoft.com/office/powerpoint/2010/main" val="1651477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‘D’ of the ADDIE model is DEVELOP. </a:t>
            </a:r>
          </a:p>
        </p:txBody>
      </p:sp>
      <p:sp>
        <p:nvSpPr>
          <p:cNvPr id="4" name="Slide Number Placeholder 3"/>
          <p:cNvSpPr>
            <a:spLocks noGrp="1"/>
          </p:cNvSpPr>
          <p:nvPr>
            <p:ph type="sldNum" sz="quarter" idx="10"/>
          </p:nvPr>
        </p:nvSpPr>
        <p:spPr/>
        <p:txBody>
          <a:bodyPr/>
          <a:lstStyle/>
          <a:p>
            <a:pPr>
              <a:defRPr/>
            </a:pPr>
            <a:fld id="{1C0323FB-1D0F-4152-B6FA-88E3A4F2A523}" type="slidenum">
              <a:rPr lang="en-US" smtClean="0"/>
              <a:pPr>
                <a:defRPr/>
              </a:pPr>
              <a:t>11</a:t>
            </a:fld>
            <a:endParaRPr lang="en-US"/>
          </a:p>
        </p:txBody>
      </p:sp>
    </p:spTree>
    <p:extLst>
      <p:ext uri="{BB962C8B-B14F-4D97-AF65-F5344CB8AC3E}">
        <p14:creationId xmlns:p14="http://schemas.microsoft.com/office/powerpoint/2010/main" val="3012710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720000" y="2099659"/>
            <a:ext cx="7212291" cy="737811"/>
          </a:xfrm>
          <a:prstGeom prst="rect">
            <a:avLst/>
          </a:prstGeom>
        </p:spPr>
        <p:txBody>
          <a:bodyPr lIns="0"/>
          <a:lstStyle>
            <a:lvl1pPr>
              <a:defRPr sz="3800">
                <a:latin typeface="Arial" charset="0"/>
                <a:ea typeface="Arial" charset="0"/>
                <a:cs typeface="Arial" charset="0"/>
              </a:defRPr>
            </a:lvl1pPr>
          </a:lstStyle>
          <a:p>
            <a:r>
              <a:rPr lang="en-US"/>
              <a:t>Click to edit Master title style</a:t>
            </a:r>
          </a:p>
        </p:txBody>
      </p:sp>
      <p:sp>
        <p:nvSpPr>
          <p:cNvPr id="11" name="Text Placeholder 10"/>
          <p:cNvSpPr>
            <a:spLocks noGrp="1"/>
          </p:cNvSpPr>
          <p:nvPr>
            <p:ph type="body" sz="quarter" idx="10"/>
          </p:nvPr>
        </p:nvSpPr>
        <p:spPr>
          <a:xfrm>
            <a:off x="720000" y="3136900"/>
            <a:ext cx="7123113" cy="777875"/>
          </a:xfrm>
          <a:prstGeom prst="rect">
            <a:avLst/>
          </a:prstGeom>
        </p:spPr>
        <p:txBody>
          <a:bodyPr/>
          <a:lstStyle>
            <a:lvl1pPr marL="0" indent="0">
              <a:buNone/>
              <a:defRPr>
                <a:solidFill>
                  <a:schemeClr val="bg1"/>
                </a:solidFill>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4255570334"/>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sldNum" sz="quarter" idx="11"/>
          </p:nvPr>
        </p:nvSpPr>
        <p:spPr>
          <a:xfrm>
            <a:off x="8735485" y="6245225"/>
            <a:ext cx="2846916" cy="476250"/>
          </a:xfrm>
          <a:prstGeom prst="rect">
            <a:avLst/>
          </a:prstGeom>
          <a:ln/>
        </p:spPr>
        <p:txBody>
          <a:bodyPr/>
          <a:lstStyle>
            <a:lvl1pPr>
              <a:defRPr/>
            </a:lvl1pPr>
          </a:lstStyle>
          <a:p>
            <a:pPr>
              <a:defRPr/>
            </a:pPr>
            <a:fld id="{3207410C-389A-7041-A62F-D49F4F1E66A5}" type="slidenum">
              <a:rPr lang="en-GB" altLang="en-US">
                <a:solidFill>
                  <a:srgbClr val="000000"/>
                </a:solidFill>
              </a:rPr>
              <a:pPr>
                <a:defRPr/>
              </a:pPr>
              <a:t>‹#›</a:t>
            </a:fld>
            <a:endParaRPr lang="en-GB" altLang="en-US">
              <a:solidFill>
                <a:srgbClr val="000000"/>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7130" y="6245225"/>
            <a:ext cx="1152667" cy="513056"/>
          </a:xfrm>
          <a:prstGeom prst="rect">
            <a:avLst/>
          </a:prstGeom>
        </p:spPr>
      </p:pic>
    </p:spTree>
    <p:extLst>
      <p:ext uri="{BB962C8B-B14F-4D97-AF65-F5344CB8AC3E}">
        <p14:creationId xmlns:p14="http://schemas.microsoft.com/office/powerpoint/2010/main" val="287290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1"/>
            <a:ext cx="10972800" cy="720725"/>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9600" y="1570038"/>
            <a:ext cx="10972800" cy="44497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7620000" y="6324601"/>
            <a:ext cx="3962400" cy="365125"/>
          </a:xfrm>
          <a:prstGeom prst="rect">
            <a:avLst/>
          </a:prstGeom>
        </p:spPr>
        <p:txBody>
          <a:bodyPr/>
          <a:lstStyle>
            <a:lvl1pPr>
              <a:defRPr/>
            </a:lvl1pPr>
          </a:lstStyle>
          <a:p>
            <a:pPr>
              <a:defRPr/>
            </a:pPr>
            <a:fld id="{0846D24A-8C7E-47DD-8647-9FEB47CEFD93}" type="slidenum">
              <a:rPr lang="en-US"/>
              <a:pPr>
                <a:defRPr/>
              </a:pPr>
              <a:t>‹#›</a:t>
            </a:fld>
            <a:endParaRPr lang="en-US"/>
          </a:p>
        </p:txBody>
      </p:sp>
    </p:spTree>
    <p:extLst>
      <p:ext uri="{BB962C8B-B14F-4D97-AF65-F5344CB8AC3E}">
        <p14:creationId xmlns:p14="http://schemas.microsoft.com/office/powerpoint/2010/main" val="1349514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720000" y="2099659"/>
            <a:ext cx="7212291" cy="737811"/>
          </a:xfrm>
          <a:prstGeom prst="rect">
            <a:avLst/>
          </a:prstGeom>
        </p:spPr>
        <p:txBody>
          <a:bodyPr lIns="0"/>
          <a:lstStyle>
            <a:lvl1pPr>
              <a:defRPr sz="3800">
                <a:latin typeface="Arial" charset="0"/>
                <a:ea typeface="Arial" charset="0"/>
                <a:cs typeface="Arial" charset="0"/>
              </a:defRPr>
            </a:lvl1pPr>
          </a:lstStyle>
          <a:p>
            <a:r>
              <a:rPr lang="en-US"/>
              <a:t>Click to edit Master title style</a:t>
            </a:r>
          </a:p>
        </p:txBody>
      </p:sp>
      <p:sp>
        <p:nvSpPr>
          <p:cNvPr id="11" name="Text Placeholder 10"/>
          <p:cNvSpPr>
            <a:spLocks noGrp="1"/>
          </p:cNvSpPr>
          <p:nvPr>
            <p:ph type="body" sz="quarter" idx="10"/>
          </p:nvPr>
        </p:nvSpPr>
        <p:spPr>
          <a:xfrm>
            <a:off x="720000" y="3136900"/>
            <a:ext cx="7123113" cy="777875"/>
          </a:xfrm>
          <a:prstGeom prst="rect">
            <a:avLst/>
          </a:prstGeom>
        </p:spPr>
        <p:txBody>
          <a:bodyPr/>
          <a:lstStyle>
            <a:lvl1pPr marL="0" indent="0">
              <a:buNone/>
              <a:defRPr>
                <a:solidFill>
                  <a:schemeClr val="bg1"/>
                </a:solidFill>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4216829875"/>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8"/>
          <p:cNvSpPr txBox="1">
            <a:spLocks/>
          </p:cNvSpPr>
          <p:nvPr userDrawn="1"/>
        </p:nvSpPr>
        <p:spPr>
          <a:xfrm>
            <a:off x="687388" y="742950"/>
            <a:ext cx="9745662" cy="814388"/>
          </a:xfrm>
          <a:prstGeom prst="rect">
            <a:avLst/>
          </a:prstGeom>
        </p:spPr>
        <p:txBody>
          <a:bodyPr lIns="0"/>
          <a:lstStyle>
            <a:lvl1pPr algn="l" defTabSz="914400" rtl="0" eaLnBrk="1" latinLnBrk="0" hangingPunct="1">
              <a:lnSpc>
                <a:spcPct val="90000"/>
              </a:lnSpc>
              <a:spcBef>
                <a:spcPct val="0"/>
              </a:spcBef>
              <a:buNone/>
              <a:defRPr sz="3800" kern="1200">
                <a:solidFill>
                  <a:srgbClr val="00AEAE"/>
                </a:solidFill>
                <a:latin typeface="+mj-lt"/>
                <a:ea typeface="+mj-ea"/>
                <a:cs typeface="+mj-cs"/>
              </a:defRPr>
            </a:lvl1pPr>
          </a:lstStyle>
          <a:p>
            <a:pPr fontAlgn="auto">
              <a:spcAft>
                <a:spcPts val="0"/>
              </a:spcAft>
              <a:defRPr/>
            </a:pPr>
            <a:r>
              <a:rPr lang="en-US">
                <a:solidFill>
                  <a:srgbClr val="1E4B9B"/>
                </a:solidFill>
                <a:latin typeface="Arial" charset="0"/>
                <a:ea typeface="Arial" charset="0"/>
                <a:cs typeface="Arial" charset="0"/>
              </a:rPr>
              <a:t>Click to edit Master title style</a:t>
            </a:r>
          </a:p>
        </p:txBody>
      </p:sp>
      <p:sp>
        <p:nvSpPr>
          <p:cNvPr id="3" name="Text Placeholder 20"/>
          <p:cNvSpPr txBox="1">
            <a:spLocks/>
          </p:cNvSpPr>
          <p:nvPr userDrawn="1"/>
        </p:nvSpPr>
        <p:spPr>
          <a:xfrm>
            <a:off x="719138" y="1624013"/>
            <a:ext cx="9745662" cy="3133725"/>
          </a:xfrm>
          <a:prstGeom prst="rect">
            <a:avLst/>
          </a:prstGeom>
        </p:spPr>
        <p:txBody>
          <a:bodyPr lIns="0" rIns="90000"/>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EAE"/>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AE"/>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a:latin typeface="Arial" charset="0"/>
                <a:ea typeface="Arial" charset="0"/>
                <a:cs typeface="Arial" charset="0"/>
              </a:rPr>
              <a:t>Click to edit Master text styles</a:t>
            </a:r>
          </a:p>
          <a:p>
            <a:pPr lvl="1" fontAlgn="auto">
              <a:spcAft>
                <a:spcPts val="0"/>
              </a:spcAft>
              <a:buClr>
                <a:srgbClr val="1E4B9B"/>
              </a:buClr>
              <a:defRPr/>
            </a:pPr>
            <a:r>
              <a:rPr lang="en-US">
                <a:latin typeface="Arial" charset="0"/>
                <a:ea typeface="Arial" charset="0"/>
                <a:cs typeface="Arial" charset="0"/>
              </a:rPr>
              <a:t>Second level</a:t>
            </a:r>
          </a:p>
          <a:p>
            <a:pPr lvl="2" fontAlgn="auto">
              <a:spcAft>
                <a:spcPts val="0"/>
              </a:spcAft>
              <a:buClr>
                <a:srgbClr val="1E4B9B"/>
              </a:buClr>
              <a:defRPr/>
            </a:pPr>
            <a:r>
              <a:rPr lang="en-US">
                <a:latin typeface="Arial" charset="0"/>
                <a:ea typeface="Arial" charset="0"/>
                <a:cs typeface="Arial" charset="0"/>
              </a:rPr>
              <a:t>Third level</a:t>
            </a:r>
          </a:p>
          <a:p>
            <a:pPr lvl="3" fontAlgn="auto">
              <a:spcAft>
                <a:spcPts val="0"/>
              </a:spcAft>
              <a:buClr>
                <a:srgbClr val="1E4B9B"/>
              </a:buClr>
              <a:defRPr/>
            </a:pPr>
            <a:r>
              <a:rPr lang="en-US">
                <a:latin typeface="Arial" charset="0"/>
                <a:ea typeface="Arial" charset="0"/>
                <a:cs typeface="Arial" charset="0"/>
              </a:rPr>
              <a:t>Fourth level</a:t>
            </a:r>
          </a:p>
          <a:p>
            <a:pPr lvl="4" fontAlgn="auto">
              <a:spcAft>
                <a:spcPts val="0"/>
              </a:spcAft>
              <a:buClr>
                <a:srgbClr val="1E4B9B"/>
              </a:buClr>
              <a:defRPr/>
            </a:pPr>
            <a:r>
              <a:rPr lang="en-US">
                <a:latin typeface="Arial" charset="0"/>
                <a:ea typeface="Arial" charset="0"/>
                <a:cs typeface="Arial" charset="0"/>
              </a:rPr>
              <a:t>Fifth level</a:t>
            </a:r>
          </a:p>
        </p:txBody>
      </p:sp>
    </p:spTree>
    <p:extLst>
      <p:ext uri="{BB962C8B-B14F-4D97-AF65-F5344CB8AC3E}">
        <p14:creationId xmlns:p14="http://schemas.microsoft.com/office/powerpoint/2010/main" val="1154766453"/>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8"/>
          <p:cNvSpPr txBox="1">
            <a:spLocks/>
          </p:cNvSpPr>
          <p:nvPr userDrawn="1"/>
        </p:nvSpPr>
        <p:spPr>
          <a:xfrm>
            <a:off x="687388" y="742950"/>
            <a:ext cx="6781800" cy="814388"/>
          </a:xfrm>
          <a:prstGeom prst="rect">
            <a:avLst/>
          </a:prstGeom>
        </p:spPr>
        <p:txBody>
          <a:bodyPr lIns="0"/>
          <a:lstStyle>
            <a:lvl1pPr algn="l" defTabSz="914400" rtl="0" eaLnBrk="1" latinLnBrk="0" hangingPunct="1">
              <a:lnSpc>
                <a:spcPct val="90000"/>
              </a:lnSpc>
              <a:spcBef>
                <a:spcPct val="0"/>
              </a:spcBef>
              <a:buNone/>
              <a:defRPr sz="3800" kern="1200">
                <a:solidFill>
                  <a:srgbClr val="00AEAE"/>
                </a:solidFill>
                <a:latin typeface="+mj-lt"/>
                <a:ea typeface="+mj-ea"/>
                <a:cs typeface="+mj-cs"/>
              </a:defRPr>
            </a:lvl1pPr>
          </a:lstStyle>
          <a:p>
            <a:pPr fontAlgn="auto">
              <a:spcAft>
                <a:spcPts val="0"/>
              </a:spcAft>
              <a:defRPr/>
            </a:pPr>
            <a:r>
              <a:rPr lang="en-US">
                <a:solidFill>
                  <a:srgbClr val="1E4B9B"/>
                </a:solidFill>
                <a:latin typeface="Arial" charset="0"/>
                <a:ea typeface="Arial" charset="0"/>
                <a:cs typeface="Arial" charset="0"/>
              </a:rPr>
              <a:t>Click to edit Master title style</a:t>
            </a:r>
          </a:p>
        </p:txBody>
      </p:sp>
      <p:sp>
        <p:nvSpPr>
          <p:cNvPr id="4" name="Text Placeholder 20"/>
          <p:cNvSpPr txBox="1">
            <a:spLocks/>
          </p:cNvSpPr>
          <p:nvPr userDrawn="1"/>
        </p:nvSpPr>
        <p:spPr>
          <a:xfrm>
            <a:off x="719138" y="1624013"/>
            <a:ext cx="6513512" cy="3133725"/>
          </a:xfrm>
          <a:prstGeom prst="rect">
            <a:avLst/>
          </a:prstGeom>
        </p:spPr>
        <p:txBody>
          <a:bodyPr lIns="0" rIns="90000"/>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EAE"/>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AE"/>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a:latin typeface="Arial" charset="0"/>
                <a:ea typeface="Arial" charset="0"/>
                <a:cs typeface="Arial" charset="0"/>
              </a:rPr>
              <a:t>Click to edit Master text styles</a:t>
            </a:r>
          </a:p>
          <a:p>
            <a:pPr lvl="1" fontAlgn="auto">
              <a:spcAft>
                <a:spcPts val="0"/>
              </a:spcAft>
              <a:buClr>
                <a:srgbClr val="1E4B9B"/>
              </a:buClr>
              <a:defRPr/>
            </a:pPr>
            <a:r>
              <a:rPr lang="en-US">
                <a:latin typeface="Arial" charset="0"/>
                <a:ea typeface="Arial" charset="0"/>
                <a:cs typeface="Arial" charset="0"/>
              </a:rPr>
              <a:t>Second level</a:t>
            </a:r>
          </a:p>
          <a:p>
            <a:pPr lvl="2" fontAlgn="auto">
              <a:spcAft>
                <a:spcPts val="0"/>
              </a:spcAft>
              <a:buClr>
                <a:srgbClr val="1E4B9B"/>
              </a:buClr>
              <a:defRPr/>
            </a:pPr>
            <a:r>
              <a:rPr lang="en-US">
                <a:latin typeface="Arial" charset="0"/>
                <a:ea typeface="Arial" charset="0"/>
                <a:cs typeface="Arial" charset="0"/>
              </a:rPr>
              <a:t>Third level</a:t>
            </a:r>
          </a:p>
          <a:p>
            <a:pPr lvl="3" fontAlgn="auto">
              <a:spcAft>
                <a:spcPts val="0"/>
              </a:spcAft>
              <a:buClr>
                <a:srgbClr val="1E4B9B"/>
              </a:buClr>
              <a:defRPr/>
            </a:pPr>
            <a:r>
              <a:rPr lang="en-US">
                <a:latin typeface="Arial" charset="0"/>
                <a:ea typeface="Arial" charset="0"/>
                <a:cs typeface="Arial" charset="0"/>
              </a:rPr>
              <a:t>Fourth level</a:t>
            </a:r>
          </a:p>
          <a:p>
            <a:pPr lvl="4" fontAlgn="auto">
              <a:spcAft>
                <a:spcPts val="0"/>
              </a:spcAft>
              <a:buClr>
                <a:srgbClr val="1E4B9B"/>
              </a:buClr>
              <a:defRPr/>
            </a:pPr>
            <a:r>
              <a:rPr lang="en-US">
                <a:latin typeface="Arial" charset="0"/>
                <a:ea typeface="Arial" charset="0"/>
                <a:cs typeface="Arial" charset="0"/>
              </a:rPr>
              <a:t>Fifth level</a:t>
            </a:r>
          </a:p>
        </p:txBody>
      </p:sp>
      <p:sp>
        <p:nvSpPr>
          <p:cNvPr id="5" name="Picture Placeholder 5"/>
          <p:cNvSpPr>
            <a:spLocks noGrp="1"/>
          </p:cNvSpPr>
          <p:nvPr>
            <p:ph type="pic" sz="quarter" idx="10"/>
          </p:nvPr>
        </p:nvSpPr>
        <p:spPr>
          <a:xfrm>
            <a:off x="7689850" y="1624013"/>
            <a:ext cx="3886200" cy="3821112"/>
          </a:xfrm>
          <a:prstGeom prst="rect">
            <a:avLst/>
          </a:prstGeom>
        </p:spPr>
        <p:txBody>
          <a:bodyPr/>
          <a:lstStyle/>
          <a:p>
            <a:pPr lvl="0"/>
            <a:endParaRPr lang="en-US" noProof="0"/>
          </a:p>
        </p:txBody>
      </p:sp>
    </p:spTree>
    <p:extLst>
      <p:ext uri="{BB962C8B-B14F-4D97-AF65-F5344CB8AC3E}">
        <p14:creationId xmlns:p14="http://schemas.microsoft.com/office/powerpoint/2010/main" val="2833319112"/>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8"/>
          <p:cNvSpPr txBox="1">
            <a:spLocks/>
          </p:cNvSpPr>
          <p:nvPr userDrawn="1"/>
        </p:nvSpPr>
        <p:spPr>
          <a:xfrm>
            <a:off x="687388" y="742950"/>
            <a:ext cx="9745662" cy="814388"/>
          </a:xfrm>
          <a:prstGeom prst="rect">
            <a:avLst/>
          </a:prstGeom>
        </p:spPr>
        <p:txBody>
          <a:bodyPr lIns="0"/>
          <a:lstStyle>
            <a:lvl1pPr algn="l" defTabSz="914400" rtl="0" eaLnBrk="1" latinLnBrk="0" hangingPunct="1">
              <a:lnSpc>
                <a:spcPct val="90000"/>
              </a:lnSpc>
              <a:spcBef>
                <a:spcPct val="0"/>
              </a:spcBef>
              <a:buNone/>
              <a:defRPr sz="3800" kern="1200">
                <a:solidFill>
                  <a:srgbClr val="00AEAE"/>
                </a:solidFill>
                <a:latin typeface="+mj-lt"/>
                <a:ea typeface="+mj-ea"/>
                <a:cs typeface="+mj-cs"/>
              </a:defRPr>
            </a:lvl1pPr>
          </a:lstStyle>
          <a:p>
            <a:pPr fontAlgn="auto">
              <a:spcAft>
                <a:spcPts val="0"/>
              </a:spcAft>
              <a:defRPr/>
            </a:pPr>
            <a:r>
              <a:rPr lang="en-US">
                <a:solidFill>
                  <a:srgbClr val="EB5F0A"/>
                </a:solidFill>
                <a:latin typeface="Arial" charset="0"/>
                <a:ea typeface="Arial" charset="0"/>
                <a:cs typeface="Arial" charset="0"/>
              </a:rPr>
              <a:t>Click to edit Master title style</a:t>
            </a:r>
          </a:p>
        </p:txBody>
      </p:sp>
      <p:sp>
        <p:nvSpPr>
          <p:cNvPr id="3" name="Text Placeholder 20"/>
          <p:cNvSpPr txBox="1">
            <a:spLocks/>
          </p:cNvSpPr>
          <p:nvPr userDrawn="1"/>
        </p:nvSpPr>
        <p:spPr>
          <a:xfrm>
            <a:off x="719138" y="1624013"/>
            <a:ext cx="9745662" cy="3133725"/>
          </a:xfrm>
          <a:prstGeom prst="rect">
            <a:avLst/>
          </a:prstGeom>
        </p:spPr>
        <p:txBody>
          <a:bodyPr lIns="0" rIns="90000"/>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EAE"/>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AE"/>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a:latin typeface="Arial" charset="0"/>
                <a:ea typeface="Arial" charset="0"/>
                <a:cs typeface="Arial" charset="0"/>
              </a:rPr>
              <a:t>Click to edit Master text styles</a:t>
            </a:r>
          </a:p>
          <a:p>
            <a:pPr lvl="1" fontAlgn="auto">
              <a:spcAft>
                <a:spcPts val="0"/>
              </a:spcAft>
              <a:buClr>
                <a:srgbClr val="EB5F0A"/>
              </a:buClr>
              <a:defRPr/>
            </a:pPr>
            <a:r>
              <a:rPr lang="en-US">
                <a:latin typeface="Arial" charset="0"/>
                <a:ea typeface="Arial" charset="0"/>
                <a:cs typeface="Arial" charset="0"/>
              </a:rPr>
              <a:t>Second level</a:t>
            </a:r>
          </a:p>
          <a:p>
            <a:pPr lvl="2" fontAlgn="auto">
              <a:spcAft>
                <a:spcPts val="0"/>
              </a:spcAft>
              <a:buClr>
                <a:srgbClr val="EB5F0A"/>
              </a:buClr>
              <a:defRPr/>
            </a:pPr>
            <a:r>
              <a:rPr lang="en-US">
                <a:latin typeface="Arial" charset="0"/>
                <a:ea typeface="Arial" charset="0"/>
                <a:cs typeface="Arial" charset="0"/>
              </a:rPr>
              <a:t>Third level</a:t>
            </a:r>
          </a:p>
          <a:p>
            <a:pPr lvl="3" fontAlgn="auto">
              <a:spcAft>
                <a:spcPts val="0"/>
              </a:spcAft>
              <a:buClr>
                <a:srgbClr val="EB5F0A"/>
              </a:buClr>
              <a:defRPr/>
            </a:pPr>
            <a:r>
              <a:rPr lang="en-US">
                <a:latin typeface="Arial" charset="0"/>
                <a:ea typeface="Arial" charset="0"/>
                <a:cs typeface="Arial" charset="0"/>
              </a:rPr>
              <a:t>Fourth level</a:t>
            </a:r>
          </a:p>
          <a:p>
            <a:pPr lvl="4" fontAlgn="auto">
              <a:spcAft>
                <a:spcPts val="0"/>
              </a:spcAft>
              <a:buClr>
                <a:srgbClr val="EB5F0A"/>
              </a:buClr>
              <a:defRPr/>
            </a:pPr>
            <a:r>
              <a:rPr lang="en-US">
                <a:latin typeface="Arial" charset="0"/>
                <a:ea typeface="Arial" charset="0"/>
                <a:cs typeface="Arial" charset="0"/>
              </a:rPr>
              <a:t>Fifth level</a:t>
            </a:r>
          </a:p>
        </p:txBody>
      </p:sp>
    </p:spTree>
    <p:extLst>
      <p:ext uri="{BB962C8B-B14F-4D97-AF65-F5344CB8AC3E}">
        <p14:creationId xmlns:p14="http://schemas.microsoft.com/office/powerpoint/2010/main" val="2347616964"/>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8"/>
          <p:cNvSpPr txBox="1">
            <a:spLocks/>
          </p:cNvSpPr>
          <p:nvPr userDrawn="1"/>
        </p:nvSpPr>
        <p:spPr>
          <a:xfrm>
            <a:off x="687388" y="742950"/>
            <a:ext cx="6781800" cy="814388"/>
          </a:xfrm>
          <a:prstGeom prst="rect">
            <a:avLst/>
          </a:prstGeom>
        </p:spPr>
        <p:txBody>
          <a:bodyPr lIns="0"/>
          <a:lstStyle>
            <a:lvl1pPr algn="l" defTabSz="914400" rtl="0" eaLnBrk="1" latinLnBrk="0" hangingPunct="1">
              <a:lnSpc>
                <a:spcPct val="90000"/>
              </a:lnSpc>
              <a:spcBef>
                <a:spcPct val="0"/>
              </a:spcBef>
              <a:buNone/>
              <a:defRPr sz="3800" kern="1200">
                <a:solidFill>
                  <a:srgbClr val="00AEAE"/>
                </a:solidFill>
                <a:latin typeface="+mj-lt"/>
                <a:ea typeface="+mj-ea"/>
                <a:cs typeface="+mj-cs"/>
              </a:defRPr>
            </a:lvl1pPr>
          </a:lstStyle>
          <a:p>
            <a:pPr fontAlgn="auto">
              <a:spcAft>
                <a:spcPts val="0"/>
              </a:spcAft>
              <a:defRPr/>
            </a:pPr>
            <a:r>
              <a:rPr lang="en-US">
                <a:solidFill>
                  <a:srgbClr val="EB5F0A"/>
                </a:solidFill>
                <a:latin typeface="Arial" charset="0"/>
                <a:ea typeface="Arial" charset="0"/>
                <a:cs typeface="Arial" charset="0"/>
              </a:rPr>
              <a:t>Click to edit Master title style</a:t>
            </a:r>
          </a:p>
        </p:txBody>
      </p:sp>
      <p:sp>
        <p:nvSpPr>
          <p:cNvPr id="4" name="Text Placeholder 20"/>
          <p:cNvSpPr txBox="1">
            <a:spLocks/>
          </p:cNvSpPr>
          <p:nvPr userDrawn="1"/>
        </p:nvSpPr>
        <p:spPr>
          <a:xfrm>
            <a:off x="719138" y="1624013"/>
            <a:ext cx="6513512" cy="3133725"/>
          </a:xfrm>
          <a:prstGeom prst="rect">
            <a:avLst/>
          </a:prstGeom>
        </p:spPr>
        <p:txBody>
          <a:bodyPr lIns="0" rIns="90000"/>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EAE"/>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AE"/>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a:latin typeface="Arial" charset="0"/>
                <a:ea typeface="Arial" charset="0"/>
                <a:cs typeface="Arial" charset="0"/>
              </a:rPr>
              <a:t>Click to edit Master text styles</a:t>
            </a:r>
          </a:p>
          <a:p>
            <a:pPr lvl="1" fontAlgn="auto">
              <a:spcAft>
                <a:spcPts val="0"/>
              </a:spcAft>
              <a:buClr>
                <a:srgbClr val="EB5F0A"/>
              </a:buClr>
              <a:defRPr/>
            </a:pPr>
            <a:r>
              <a:rPr lang="en-US">
                <a:latin typeface="Arial" charset="0"/>
                <a:ea typeface="Arial" charset="0"/>
                <a:cs typeface="Arial" charset="0"/>
              </a:rPr>
              <a:t>Second level</a:t>
            </a:r>
          </a:p>
          <a:p>
            <a:pPr lvl="2" fontAlgn="auto">
              <a:spcAft>
                <a:spcPts val="0"/>
              </a:spcAft>
              <a:buClr>
                <a:srgbClr val="EB5F0A"/>
              </a:buClr>
              <a:defRPr/>
            </a:pPr>
            <a:r>
              <a:rPr lang="en-US">
                <a:latin typeface="Arial" charset="0"/>
                <a:ea typeface="Arial" charset="0"/>
                <a:cs typeface="Arial" charset="0"/>
              </a:rPr>
              <a:t>Third level</a:t>
            </a:r>
          </a:p>
          <a:p>
            <a:pPr lvl="3" fontAlgn="auto">
              <a:spcAft>
                <a:spcPts val="0"/>
              </a:spcAft>
              <a:buClr>
                <a:srgbClr val="EB5F0A"/>
              </a:buClr>
              <a:defRPr/>
            </a:pPr>
            <a:r>
              <a:rPr lang="en-US">
                <a:latin typeface="Arial" charset="0"/>
                <a:ea typeface="Arial" charset="0"/>
                <a:cs typeface="Arial" charset="0"/>
              </a:rPr>
              <a:t>Fourth level</a:t>
            </a:r>
          </a:p>
          <a:p>
            <a:pPr lvl="4" fontAlgn="auto">
              <a:spcAft>
                <a:spcPts val="0"/>
              </a:spcAft>
              <a:buClr>
                <a:srgbClr val="EB5F0A"/>
              </a:buClr>
              <a:defRPr/>
            </a:pPr>
            <a:r>
              <a:rPr lang="en-US">
                <a:latin typeface="Arial" charset="0"/>
                <a:ea typeface="Arial" charset="0"/>
                <a:cs typeface="Arial" charset="0"/>
              </a:rPr>
              <a:t>Fifth level</a:t>
            </a:r>
          </a:p>
        </p:txBody>
      </p:sp>
      <p:sp>
        <p:nvSpPr>
          <p:cNvPr id="5" name="Picture Placeholder 5"/>
          <p:cNvSpPr>
            <a:spLocks noGrp="1"/>
          </p:cNvSpPr>
          <p:nvPr>
            <p:ph type="pic" sz="quarter" idx="10"/>
          </p:nvPr>
        </p:nvSpPr>
        <p:spPr>
          <a:xfrm>
            <a:off x="7689850" y="1624013"/>
            <a:ext cx="3886200" cy="3821112"/>
          </a:xfrm>
          <a:prstGeom prst="rect">
            <a:avLst/>
          </a:prstGeom>
        </p:spPr>
        <p:txBody>
          <a:bodyPr/>
          <a:lstStyle/>
          <a:p>
            <a:pPr lvl="0"/>
            <a:endParaRPr lang="en-US" noProof="0"/>
          </a:p>
        </p:txBody>
      </p:sp>
    </p:spTree>
    <p:extLst>
      <p:ext uri="{BB962C8B-B14F-4D97-AF65-F5344CB8AC3E}">
        <p14:creationId xmlns:p14="http://schemas.microsoft.com/office/powerpoint/2010/main" val="1388153634"/>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1640947"/>
            <a:ext cx="9855200" cy="3133725"/>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Placeholder</a:t>
            </a:r>
            <a:endParaRPr lang="en-GB"/>
          </a:p>
        </p:txBody>
      </p:sp>
      <p:sp>
        <p:nvSpPr>
          <p:cNvPr id="5" name="Content Placeholder 4"/>
          <p:cNvSpPr>
            <a:spLocks noGrp="1"/>
          </p:cNvSpPr>
          <p:nvPr>
            <p:ph sz="quarter" idx="10" hasCustomPrompt="1"/>
          </p:nvPr>
        </p:nvSpPr>
        <p:spPr>
          <a:xfrm>
            <a:off x="609600" y="742950"/>
            <a:ext cx="9823450" cy="814388"/>
          </a:xfrm>
          <a:prstGeom prst="rect">
            <a:avLst/>
          </a:prstGeom>
        </p:spPr>
        <p:txBody>
          <a:bodyPr/>
          <a:lstStyle>
            <a:lvl1pPr marL="0" indent="0">
              <a:buNone/>
              <a:defRPr sz="3800">
                <a:solidFill>
                  <a:srgbClr val="00AEAE"/>
                </a:solidFill>
                <a:latin typeface="Arial" panose="020B0604020202020204" pitchFamily="34" charset="0"/>
                <a:cs typeface="Arial" panose="020B0604020202020204" pitchFamily="34" charset="0"/>
              </a:defRPr>
            </a:lvl1pPr>
          </a:lstStyle>
          <a:p>
            <a:pPr lvl="0"/>
            <a:r>
              <a:rPr lang="en-US"/>
              <a:t>Title</a:t>
            </a:r>
            <a:endParaRPr lang="en-GB"/>
          </a:p>
        </p:txBody>
      </p:sp>
    </p:spTree>
    <p:extLst>
      <p:ext uri="{BB962C8B-B14F-4D97-AF65-F5344CB8AC3E}">
        <p14:creationId xmlns:p14="http://schemas.microsoft.com/office/powerpoint/2010/main" val="167287857"/>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8"/>
          <p:cNvSpPr txBox="1">
            <a:spLocks/>
          </p:cNvSpPr>
          <p:nvPr userDrawn="1"/>
        </p:nvSpPr>
        <p:spPr>
          <a:xfrm>
            <a:off x="687388" y="742950"/>
            <a:ext cx="6781800" cy="814388"/>
          </a:xfrm>
          <a:prstGeom prst="rect">
            <a:avLst/>
          </a:prstGeom>
        </p:spPr>
        <p:txBody>
          <a:bodyPr lIns="0"/>
          <a:lstStyle>
            <a:lvl1pPr algn="l" defTabSz="914400" rtl="0" eaLnBrk="1" latinLnBrk="0" hangingPunct="1">
              <a:lnSpc>
                <a:spcPct val="90000"/>
              </a:lnSpc>
              <a:spcBef>
                <a:spcPct val="0"/>
              </a:spcBef>
              <a:buNone/>
              <a:defRPr sz="3800" kern="1200">
                <a:solidFill>
                  <a:srgbClr val="00AEAE"/>
                </a:solidFill>
                <a:latin typeface="+mj-lt"/>
                <a:ea typeface="+mj-ea"/>
                <a:cs typeface="+mj-cs"/>
              </a:defRPr>
            </a:lvl1pPr>
          </a:lstStyle>
          <a:p>
            <a:pPr fontAlgn="auto">
              <a:spcAft>
                <a:spcPts val="0"/>
              </a:spcAft>
              <a:defRPr/>
            </a:pPr>
            <a:r>
              <a:rPr lang="en-US">
                <a:latin typeface="Arial" charset="0"/>
                <a:ea typeface="Arial" charset="0"/>
                <a:cs typeface="Arial" charset="0"/>
              </a:rPr>
              <a:t>Click to edit Master title style</a:t>
            </a:r>
          </a:p>
        </p:txBody>
      </p:sp>
      <p:sp>
        <p:nvSpPr>
          <p:cNvPr id="4" name="Text Placeholder 20"/>
          <p:cNvSpPr txBox="1">
            <a:spLocks/>
          </p:cNvSpPr>
          <p:nvPr userDrawn="1"/>
        </p:nvSpPr>
        <p:spPr>
          <a:xfrm>
            <a:off x="719138" y="1624013"/>
            <a:ext cx="6513512" cy="3133725"/>
          </a:xfrm>
          <a:prstGeom prst="rect">
            <a:avLst/>
          </a:prstGeom>
        </p:spPr>
        <p:txBody>
          <a:bodyPr lIns="0" rIns="90000"/>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EAE"/>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AE"/>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a:solidFill>
                  <a:srgbClr val="000000"/>
                </a:solidFill>
                <a:latin typeface="Arial" charset="0"/>
                <a:ea typeface="Arial" charset="0"/>
                <a:cs typeface="Arial" charset="0"/>
              </a:rPr>
              <a:t>Click to edit Master text styles</a:t>
            </a:r>
          </a:p>
          <a:p>
            <a:pPr lvl="1" fontAlgn="auto">
              <a:spcAft>
                <a:spcPts val="0"/>
              </a:spcAft>
              <a:defRPr/>
            </a:pPr>
            <a:r>
              <a:rPr lang="en-US">
                <a:solidFill>
                  <a:srgbClr val="000000"/>
                </a:solidFill>
                <a:latin typeface="Arial" charset="0"/>
                <a:ea typeface="Arial" charset="0"/>
                <a:cs typeface="Arial" charset="0"/>
              </a:rPr>
              <a:t>Second level</a:t>
            </a:r>
          </a:p>
          <a:p>
            <a:pPr lvl="2" fontAlgn="auto">
              <a:spcAft>
                <a:spcPts val="0"/>
              </a:spcAft>
              <a:defRPr/>
            </a:pPr>
            <a:r>
              <a:rPr lang="en-US">
                <a:solidFill>
                  <a:srgbClr val="000000"/>
                </a:solidFill>
                <a:latin typeface="Arial" charset="0"/>
                <a:ea typeface="Arial" charset="0"/>
                <a:cs typeface="Arial" charset="0"/>
              </a:rPr>
              <a:t>Third level</a:t>
            </a:r>
          </a:p>
          <a:p>
            <a:pPr lvl="3" fontAlgn="auto">
              <a:spcAft>
                <a:spcPts val="0"/>
              </a:spcAft>
              <a:buClr>
                <a:srgbClr val="00AEAE"/>
              </a:buClr>
              <a:defRPr/>
            </a:pPr>
            <a:r>
              <a:rPr lang="en-US">
                <a:solidFill>
                  <a:srgbClr val="000000"/>
                </a:solidFill>
                <a:latin typeface="Arial" charset="0"/>
                <a:ea typeface="Arial" charset="0"/>
                <a:cs typeface="Arial" charset="0"/>
              </a:rPr>
              <a:t>Fourth level</a:t>
            </a:r>
          </a:p>
          <a:p>
            <a:pPr lvl="4" fontAlgn="auto">
              <a:spcAft>
                <a:spcPts val="0"/>
              </a:spcAft>
              <a:buClr>
                <a:srgbClr val="00AEAE"/>
              </a:buClr>
              <a:defRPr/>
            </a:pPr>
            <a:r>
              <a:rPr lang="en-US">
                <a:solidFill>
                  <a:srgbClr val="000000"/>
                </a:solidFill>
                <a:latin typeface="Arial" charset="0"/>
                <a:ea typeface="Arial" charset="0"/>
                <a:cs typeface="Arial" charset="0"/>
              </a:rPr>
              <a:t>Fifth level</a:t>
            </a:r>
          </a:p>
        </p:txBody>
      </p:sp>
      <p:sp>
        <p:nvSpPr>
          <p:cNvPr id="6" name="Picture Placeholder 5"/>
          <p:cNvSpPr>
            <a:spLocks noGrp="1"/>
          </p:cNvSpPr>
          <p:nvPr>
            <p:ph type="pic" sz="quarter" idx="10"/>
          </p:nvPr>
        </p:nvSpPr>
        <p:spPr>
          <a:xfrm>
            <a:off x="7689850" y="1624013"/>
            <a:ext cx="3886200" cy="3821112"/>
          </a:xfrm>
          <a:prstGeom prst="rect">
            <a:avLst/>
          </a:prstGeom>
        </p:spPr>
        <p:txBody>
          <a:bodyPr/>
          <a:lstStyle/>
          <a:p>
            <a:pPr lvl="0"/>
            <a:endParaRPr lang="en-US" noProof="0"/>
          </a:p>
        </p:txBody>
      </p:sp>
    </p:spTree>
    <p:extLst>
      <p:ext uri="{BB962C8B-B14F-4D97-AF65-F5344CB8AC3E}">
        <p14:creationId xmlns:p14="http://schemas.microsoft.com/office/powerpoint/2010/main" val="3833304669"/>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Image (Blue Grad)">
    <p:bg>
      <p:bgPr>
        <a:gradFill flip="none" rotWithShape="1">
          <a:gsLst>
            <a:gs pos="41000">
              <a:schemeClr val="bg1"/>
            </a:gs>
            <a:gs pos="100000">
              <a:srgbClr val="75AAE5">
                <a:alpha val="40000"/>
              </a:srgb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9" name="Picture 8"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10" name="Picture 9"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13"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1234429017"/>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7003" y="2081216"/>
            <a:ext cx="11192959" cy="3271410"/>
          </a:xfrm>
        </p:spPr>
        <p:txBody>
          <a:bodyPr/>
          <a:lstStyle>
            <a:lvl1pPr>
              <a:lnSpc>
                <a:spcPts val="2636"/>
              </a:lnSpc>
              <a:defRPr sz="3163">
                <a:solidFill>
                  <a:schemeClr val="bg1"/>
                </a:solidFill>
              </a:defRPr>
            </a:lvl1pPr>
          </a:lstStyle>
          <a:p>
            <a:r>
              <a:rPr lang="en-US" dirty="0"/>
              <a:t>Click to edit Master title style</a:t>
            </a:r>
            <a:endParaRPr lang="en-GB" dirty="0"/>
          </a:p>
        </p:txBody>
      </p:sp>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Tree>
    <p:extLst>
      <p:ext uri="{BB962C8B-B14F-4D97-AF65-F5344CB8AC3E}">
        <p14:creationId xmlns:p14="http://schemas.microsoft.com/office/powerpoint/2010/main" val="2707452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Full Page Image (Blue Gra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1865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642383622"/>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Image (White b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sp>
        <p:nvSpPr>
          <p:cNvPr id="5"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819915146"/>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ull Page Image (White b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5" name="Picture 4"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6" name="Picture 5"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7"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8" name="Footer Placeholder 2"/>
          <p:cNvSpPr txBox="1">
            <a:spLocks/>
          </p:cNvSpPr>
          <p:nvPr userDrawn="1"/>
        </p:nvSpPr>
        <p:spPr>
          <a:xfrm>
            <a:off x="4367808" y="6347331"/>
            <a:ext cx="3860800" cy="365125"/>
          </a:xfrm>
          <a:prstGeom prst="rect">
            <a:avLst/>
          </a:prstGeom>
          <a:noFill/>
          <a:scene3d>
            <a:camera prst="orthographicFront"/>
            <a:lightRig rig="chilly" dir="t"/>
          </a:scene3d>
          <a:sp3d>
            <a:bevelT/>
          </a:sp3d>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1600">
                <a:solidFill>
                  <a:srgbClr val="0033CC"/>
                </a:solidFill>
              </a:rPr>
              <a:t>Innovate • Design • Enhance</a:t>
            </a:r>
          </a:p>
        </p:txBody>
      </p:sp>
    </p:spTree>
    <p:extLst>
      <p:ext uri="{BB962C8B-B14F-4D97-AF65-F5344CB8AC3E}">
        <p14:creationId xmlns:p14="http://schemas.microsoft.com/office/powerpoint/2010/main" val="2184365075"/>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3717032"/>
            <a:ext cx="12192000" cy="1512168"/>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2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4905996"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1871531"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7920203"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2"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sp>
        <p:nvSpPr>
          <p:cNvPr id="3" name="Text Placeholder 2"/>
          <p:cNvSpPr>
            <a:spLocks noGrp="1"/>
          </p:cNvSpPr>
          <p:nvPr>
            <p:ph type="body" sz="quarter" idx="16" hasCustomPrompt="1"/>
          </p:nvPr>
        </p:nvSpPr>
        <p:spPr>
          <a:xfrm>
            <a:off x="4688905" y="2853184"/>
            <a:ext cx="2847256" cy="431800"/>
          </a:xfrm>
          <a:prstGeom prst="rect">
            <a:avLst/>
          </a:prstGeom>
        </p:spPr>
        <p:txBody>
          <a:bodyPr>
            <a:noAutofit/>
          </a:bodyPr>
          <a:lstStyle>
            <a:lvl1pPr marL="0" indent="0" algn="ctr">
              <a:buNone/>
              <a:defRPr sz="1800">
                <a:solidFill>
                  <a:schemeClr val="tx1">
                    <a:lumMod val="95000"/>
                    <a:lumOff val="5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5" name="Text Placeholder 2"/>
          <p:cNvSpPr>
            <a:spLocks noGrp="1"/>
          </p:cNvSpPr>
          <p:nvPr>
            <p:ph type="body" sz="quarter" idx="17" hasCustomPrompt="1"/>
          </p:nvPr>
        </p:nvSpPr>
        <p:spPr>
          <a:xfrm>
            <a:off x="4784916" y="5380687"/>
            <a:ext cx="265523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ext Placeholder 2"/>
          <p:cNvSpPr>
            <a:spLocks noGrp="1"/>
          </p:cNvSpPr>
          <p:nvPr>
            <p:ph type="body" sz="quarter" idx="18" hasCustomPrompt="1"/>
          </p:nvPr>
        </p:nvSpPr>
        <p:spPr>
          <a:xfrm>
            <a:off x="1797487" y="5380687"/>
            <a:ext cx="2570323"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7" name="Text Placeholder 2"/>
          <p:cNvSpPr>
            <a:spLocks noGrp="1"/>
          </p:cNvSpPr>
          <p:nvPr>
            <p:ph type="body" sz="quarter" idx="19" hasCustomPrompt="1"/>
          </p:nvPr>
        </p:nvSpPr>
        <p:spPr>
          <a:xfrm>
            <a:off x="7792604" y="5380687"/>
            <a:ext cx="2623877"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pic>
        <p:nvPicPr>
          <p:cNvPr id="14" name="Picture 13"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15" name="Picture 14"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4" name="Slide Number Placeholder 3"/>
          <p:cNvSpPr>
            <a:spLocks noGrp="1"/>
          </p:cNvSpPr>
          <p:nvPr>
            <p:ph type="sldNum" sz="quarter" idx="2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3911170366"/>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8" name="Rectangle 17"/>
          <p:cNvSpPr/>
          <p:nvPr userDrawn="1"/>
        </p:nvSpPr>
        <p:spPr>
          <a:xfrm>
            <a:off x="0" y="3776800"/>
            <a:ext cx="12192000" cy="1512168"/>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3492613"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1" name="Picture Placeholder 15"/>
          <p:cNvSpPr>
            <a:spLocks noGrp="1"/>
          </p:cNvSpPr>
          <p:nvPr>
            <p:ph type="pic" sz="quarter" idx="13"/>
          </p:nvPr>
        </p:nvSpPr>
        <p:spPr>
          <a:xfrm>
            <a:off x="686107"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3" name="Picture Placeholder 15"/>
          <p:cNvSpPr>
            <a:spLocks noGrp="1"/>
          </p:cNvSpPr>
          <p:nvPr>
            <p:ph type="pic" sz="quarter" idx="15"/>
          </p:nvPr>
        </p:nvSpPr>
        <p:spPr>
          <a:xfrm>
            <a:off x="6299120"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4" name="Picture Placeholder 15"/>
          <p:cNvSpPr>
            <a:spLocks noGrp="1"/>
          </p:cNvSpPr>
          <p:nvPr>
            <p:ph type="pic" sz="quarter" idx="16"/>
          </p:nvPr>
        </p:nvSpPr>
        <p:spPr>
          <a:xfrm>
            <a:off x="9105627"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13" name="Text Placeholder 2"/>
          <p:cNvSpPr>
            <a:spLocks noGrp="1"/>
          </p:cNvSpPr>
          <p:nvPr>
            <p:ph type="body" sz="quarter" idx="17" hasCustomPrompt="1"/>
          </p:nvPr>
        </p:nvSpPr>
        <p:spPr>
          <a:xfrm>
            <a:off x="4688905" y="2853730"/>
            <a:ext cx="2847256"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4" name="Text Placeholder 2"/>
          <p:cNvSpPr>
            <a:spLocks noGrp="1"/>
          </p:cNvSpPr>
          <p:nvPr>
            <p:ph type="body" sz="quarter" idx="18" hasCustomPrompt="1"/>
          </p:nvPr>
        </p:nvSpPr>
        <p:spPr>
          <a:xfrm>
            <a:off x="3436889" y="5505240"/>
            <a:ext cx="2467091"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5" name="Text Placeholder 2"/>
          <p:cNvSpPr>
            <a:spLocks noGrp="1"/>
          </p:cNvSpPr>
          <p:nvPr>
            <p:ph type="body" sz="quarter" idx="19" hasCustomPrompt="1"/>
          </p:nvPr>
        </p:nvSpPr>
        <p:spPr>
          <a:xfrm>
            <a:off x="656919" y="5505240"/>
            <a:ext cx="2462752"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7" name="Text Placeholder 2"/>
          <p:cNvSpPr>
            <a:spLocks noGrp="1"/>
          </p:cNvSpPr>
          <p:nvPr>
            <p:ph type="body" sz="quarter" idx="20" hasCustomPrompt="1"/>
          </p:nvPr>
        </p:nvSpPr>
        <p:spPr>
          <a:xfrm>
            <a:off x="6238816" y="5505240"/>
            <a:ext cx="252980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9" name="Text Placeholder 2"/>
          <p:cNvSpPr>
            <a:spLocks noGrp="1"/>
          </p:cNvSpPr>
          <p:nvPr>
            <p:ph type="body" sz="quarter" idx="21" hasCustomPrompt="1"/>
          </p:nvPr>
        </p:nvSpPr>
        <p:spPr>
          <a:xfrm>
            <a:off x="9038804" y="5505240"/>
            <a:ext cx="252980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2"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25" name="Picture 24"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26" name="Picture 25"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2"/>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919157402"/>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8" name="Rectangle 17"/>
          <p:cNvSpPr/>
          <p:nvPr userDrawn="1"/>
        </p:nvSpPr>
        <p:spPr>
          <a:xfrm>
            <a:off x="0" y="3861048"/>
            <a:ext cx="12192000" cy="1390712"/>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2790987"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527381"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2" name="Picture Placeholder 15"/>
          <p:cNvSpPr>
            <a:spLocks noGrp="1"/>
          </p:cNvSpPr>
          <p:nvPr>
            <p:ph type="pic" sz="quarter" idx="14"/>
          </p:nvPr>
        </p:nvSpPr>
        <p:spPr>
          <a:xfrm>
            <a:off x="5054592"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7318197"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4" name="Picture Placeholder 15"/>
          <p:cNvSpPr>
            <a:spLocks noGrp="1"/>
          </p:cNvSpPr>
          <p:nvPr>
            <p:ph type="pic" sz="quarter" idx="16"/>
          </p:nvPr>
        </p:nvSpPr>
        <p:spPr>
          <a:xfrm>
            <a:off x="9581803"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4" name="Text Placeholder 2"/>
          <p:cNvSpPr>
            <a:spLocks noGrp="1"/>
          </p:cNvSpPr>
          <p:nvPr>
            <p:ph type="body" sz="quarter" idx="17" hasCustomPrompt="1"/>
          </p:nvPr>
        </p:nvSpPr>
        <p:spPr>
          <a:xfrm>
            <a:off x="4592895" y="2853184"/>
            <a:ext cx="3039277"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5" name="Text Placeholder 2"/>
          <p:cNvSpPr>
            <a:spLocks noGrp="1"/>
          </p:cNvSpPr>
          <p:nvPr>
            <p:ph type="body" sz="quarter" idx="18" hasCustomPrompt="1"/>
          </p:nvPr>
        </p:nvSpPr>
        <p:spPr>
          <a:xfrm>
            <a:off x="2800280"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7" name="Text Placeholder 2"/>
          <p:cNvSpPr>
            <a:spLocks noGrp="1"/>
          </p:cNvSpPr>
          <p:nvPr>
            <p:ph type="body" sz="quarter" idx="19" hasCustomPrompt="1"/>
          </p:nvPr>
        </p:nvSpPr>
        <p:spPr>
          <a:xfrm>
            <a:off x="511703"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9" name="Text Placeholder 2"/>
          <p:cNvSpPr>
            <a:spLocks noGrp="1"/>
          </p:cNvSpPr>
          <p:nvPr>
            <p:ph type="body" sz="quarter" idx="20" hasCustomPrompt="1"/>
          </p:nvPr>
        </p:nvSpPr>
        <p:spPr>
          <a:xfrm>
            <a:off x="5073410"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5" name="Text Placeholder 2"/>
          <p:cNvSpPr>
            <a:spLocks noGrp="1"/>
          </p:cNvSpPr>
          <p:nvPr>
            <p:ph type="body" sz="quarter" idx="21" hasCustomPrompt="1"/>
          </p:nvPr>
        </p:nvSpPr>
        <p:spPr>
          <a:xfrm>
            <a:off x="7359818"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ext Placeholder 2"/>
          <p:cNvSpPr>
            <a:spLocks noGrp="1"/>
          </p:cNvSpPr>
          <p:nvPr>
            <p:ph type="body" sz="quarter" idx="22" hasCustomPrompt="1"/>
          </p:nvPr>
        </p:nvSpPr>
        <p:spPr>
          <a:xfrm>
            <a:off x="9615099"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7"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28" name="Picture 27"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29" name="Picture 28"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3"/>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818100880"/>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5" name="Rectangle 24"/>
          <p:cNvSpPr/>
          <p:nvPr userDrawn="1"/>
        </p:nvSpPr>
        <p:spPr>
          <a:xfrm>
            <a:off x="0" y="3933056"/>
            <a:ext cx="12192000" cy="1224136"/>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9" name="Picture Placeholder 15"/>
          <p:cNvSpPr>
            <a:spLocks noGrp="1"/>
          </p:cNvSpPr>
          <p:nvPr>
            <p:ph type="pic" sz="quarter" idx="11"/>
          </p:nvPr>
        </p:nvSpPr>
        <p:spPr>
          <a:xfrm>
            <a:off x="2318288"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4238501"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398075"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2" name="Picture Placeholder 15"/>
          <p:cNvSpPr>
            <a:spLocks noGrp="1"/>
          </p:cNvSpPr>
          <p:nvPr>
            <p:ph type="pic" sz="quarter" idx="14"/>
          </p:nvPr>
        </p:nvSpPr>
        <p:spPr>
          <a:xfrm>
            <a:off x="6158715"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8078928"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4" name="Picture Placeholder 15"/>
          <p:cNvSpPr>
            <a:spLocks noGrp="1"/>
          </p:cNvSpPr>
          <p:nvPr>
            <p:ph type="pic" sz="quarter" idx="16"/>
          </p:nvPr>
        </p:nvSpPr>
        <p:spPr>
          <a:xfrm>
            <a:off x="9999141"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7" name="Text Placeholder 2"/>
          <p:cNvSpPr>
            <a:spLocks noGrp="1"/>
          </p:cNvSpPr>
          <p:nvPr>
            <p:ph type="body" sz="quarter" idx="17" hasCustomPrompt="1"/>
          </p:nvPr>
        </p:nvSpPr>
        <p:spPr>
          <a:xfrm>
            <a:off x="4592895" y="2853184"/>
            <a:ext cx="3039277"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8" name="Text Placeholder 2"/>
          <p:cNvSpPr>
            <a:spLocks noGrp="1"/>
          </p:cNvSpPr>
          <p:nvPr>
            <p:ph type="body" sz="quarter" idx="18" hasCustomPrompt="1"/>
          </p:nvPr>
        </p:nvSpPr>
        <p:spPr>
          <a:xfrm>
            <a:off x="2319996"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9" name="Text Placeholder 2"/>
          <p:cNvSpPr>
            <a:spLocks noGrp="1"/>
          </p:cNvSpPr>
          <p:nvPr>
            <p:ph type="body" sz="quarter" idx="19" hasCustomPrompt="1"/>
          </p:nvPr>
        </p:nvSpPr>
        <p:spPr>
          <a:xfrm>
            <a:off x="417631"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0" name="Text Placeholder 2"/>
          <p:cNvSpPr>
            <a:spLocks noGrp="1"/>
          </p:cNvSpPr>
          <p:nvPr>
            <p:ph type="body" sz="quarter" idx="20" hasCustomPrompt="1"/>
          </p:nvPr>
        </p:nvSpPr>
        <p:spPr>
          <a:xfrm>
            <a:off x="4271567"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1" name="Text Placeholder 2"/>
          <p:cNvSpPr>
            <a:spLocks noGrp="1"/>
          </p:cNvSpPr>
          <p:nvPr>
            <p:ph type="body" sz="quarter" idx="21" hasCustomPrompt="1"/>
          </p:nvPr>
        </p:nvSpPr>
        <p:spPr>
          <a:xfrm>
            <a:off x="6176101"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2" name="Text Placeholder 2"/>
          <p:cNvSpPr>
            <a:spLocks noGrp="1"/>
          </p:cNvSpPr>
          <p:nvPr>
            <p:ph type="body" sz="quarter" idx="22" hasCustomPrompt="1"/>
          </p:nvPr>
        </p:nvSpPr>
        <p:spPr>
          <a:xfrm>
            <a:off x="8111993"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3" name="Text Placeholder 2"/>
          <p:cNvSpPr>
            <a:spLocks noGrp="1"/>
          </p:cNvSpPr>
          <p:nvPr>
            <p:ph type="body" sz="quarter" idx="23" hasCustomPrompt="1"/>
          </p:nvPr>
        </p:nvSpPr>
        <p:spPr>
          <a:xfrm>
            <a:off x="10000849"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34" name="Picture 33"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35" name="Picture 34"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4"/>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358811923"/>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and Content_Blue">
    <p:spTree>
      <p:nvGrpSpPr>
        <p:cNvPr id="1" name=""/>
        <p:cNvGrpSpPr/>
        <p:nvPr/>
      </p:nvGrpSpPr>
      <p:grpSpPr>
        <a:xfrm>
          <a:off x="0" y="0"/>
          <a:ext cx="0" cy="0"/>
          <a:chOff x="0" y="0"/>
          <a:chExt cx="0" cy="0"/>
        </a:xfrm>
      </p:grpSpPr>
      <p:sp>
        <p:nvSpPr>
          <p:cNvPr id="10" name="Oval 9"/>
          <p:cNvSpPr/>
          <p:nvPr userDrawn="1"/>
        </p:nvSpPr>
        <p:spPr>
          <a:xfrm>
            <a:off x="11375012" y="6484198"/>
            <a:ext cx="274533" cy="20580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79" eaLnBrk="1" fontAlgn="auto" hangingPunct="1">
              <a:spcBef>
                <a:spcPts val="0"/>
              </a:spcBef>
              <a:spcAft>
                <a:spcPts val="0"/>
              </a:spcAft>
            </a:pPr>
            <a:endParaRPr lang="en-GB" sz="1828">
              <a:solidFill>
                <a:prstClr val="white"/>
              </a:solidFill>
            </a:endParaRPr>
          </a:p>
        </p:txBody>
      </p:sp>
      <p:sp>
        <p:nvSpPr>
          <p:cNvPr id="9" name="Slide Number Placeholder 5"/>
          <p:cNvSpPr>
            <a:spLocks noGrp="1"/>
          </p:cNvSpPr>
          <p:nvPr>
            <p:ph type="sldNum" sz="quarter" idx="4"/>
          </p:nvPr>
        </p:nvSpPr>
        <p:spPr>
          <a:xfrm>
            <a:off x="11283499" y="6398506"/>
            <a:ext cx="471892" cy="365125"/>
          </a:xfrm>
          <a:prstGeom prst="rect">
            <a:avLst/>
          </a:prstGeom>
        </p:spPr>
        <p:txBody>
          <a:bodyPr vert="horz" lIns="130055" tIns="65028" rIns="130055" bIns="65028" rtlCol="0" anchor="ctr"/>
          <a:lstStyle>
            <a:lvl1pPr algn="r">
              <a:defRPr sz="703">
                <a:solidFill>
                  <a:srgbClr val="FFFFFF"/>
                </a:solidFill>
              </a:defRPr>
            </a:lvl1pPr>
          </a:lstStyle>
          <a:p>
            <a:pPr algn="ctr" eaLnBrk="1" fontAlgn="auto" hangingPunct="1">
              <a:spcBef>
                <a:spcPts val="0"/>
              </a:spcBef>
              <a:spcAft>
                <a:spcPts val="0"/>
              </a:spcAft>
            </a:pPr>
            <a:fld id="{C0BADC3D-1509-2C4E-AB5E-AF0356668A88}" type="slidenum">
              <a:rPr lang="en-GB" smtClean="0">
                <a:latin typeface="Calibri"/>
              </a:rPr>
              <a:pPr algn="ctr" eaLnBrk="1" fontAlgn="auto" hangingPunct="1">
                <a:spcBef>
                  <a:spcPts val="0"/>
                </a:spcBef>
                <a:spcAft>
                  <a:spcPts val="0"/>
                </a:spcAft>
              </a:pPr>
              <a:t>‹#›</a:t>
            </a:fld>
            <a:endParaRPr lang="en-GB">
              <a:latin typeface="Calibri"/>
            </a:endParaRPr>
          </a:p>
        </p:txBody>
      </p:sp>
      <p:grpSp>
        <p:nvGrpSpPr>
          <p:cNvPr id="2" name="Group 1"/>
          <p:cNvGrpSpPr/>
          <p:nvPr userDrawn="1"/>
        </p:nvGrpSpPr>
        <p:grpSpPr>
          <a:xfrm>
            <a:off x="9391447" y="1"/>
            <a:ext cx="2800552" cy="2091077"/>
            <a:chOff x="7043585" y="0"/>
            <a:chExt cx="2100414" cy="2091077"/>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43585" y="0"/>
              <a:ext cx="2100414" cy="2091077"/>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5717" y="255157"/>
              <a:ext cx="534312" cy="623886"/>
            </a:xfrm>
            <a:prstGeom prst="rect">
              <a:avLst/>
            </a:prstGeom>
          </p:spPr>
        </p:pic>
      </p:grpSp>
      <p:sp>
        <p:nvSpPr>
          <p:cNvPr id="12" name="Subtitle 2"/>
          <p:cNvSpPr>
            <a:spLocks noGrp="1"/>
          </p:cNvSpPr>
          <p:nvPr>
            <p:ph type="subTitle" idx="13"/>
          </p:nvPr>
        </p:nvSpPr>
        <p:spPr>
          <a:xfrm>
            <a:off x="675943" y="1087057"/>
            <a:ext cx="8913448" cy="395173"/>
          </a:xfrm>
          <a:prstGeom prst="rect">
            <a:avLst/>
          </a:prstGeom>
        </p:spPr>
        <p:txBody>
          <a:bodyPr wrap="square">
            <a:spAutoFit/>
          </a:bodyPr>
          <a:lstStyle>
            <a:lvl1pPr marL="0" indent="0" algn="l">
              <a:lnSpc>
                <a:spcPct val="100000"/>
              </a:lnSpc>
              <a:spcBef>
                <a:spcPts val="0"/>
              </a:spcBef>
              <a:spcAft>
                <a:spcPts val="0"/>
              </a:spcAft>
              <a:buNone/>
              <a:defRPr sz="1968">
                <a:solidFill>
                  <a:schemeClr val="tx1"/>
                </a:solidFill>
              </a:defRPr>
            </a:lvl1pPr>
            <a:lvl2pPr marL="457079" indent="0" algn="ctr">
              <a:buNone/>
              <a:defRPr>
                <a:solidFill>
                  <a:schemeClr val="tx1">
                    <a:tint val="75000"/>
                  </a:schemeClr>
                </a:solidFill>
              </a:defRPr>
            </a:lvl2pPr>
            <a:lvl3pPr marL="914157" indent="0" algn="ctr">
              <a:buNone/>
              <a:defRPr>
                <a:solidFill>
                  <a:schemeClr val="tx1">
                    <a:tint val="75000"/>
                  </a:schemeClr>
                </a:solidFill>
              </a:defRPr>
            </a:lvl3pPr>
            <a:lvl4pPr marL="1371236" indent="0" algn="ctr">
              <a:buNone/>
              <a:defRPr>
                <a:solidFill>
                  <a:schemeClr val="tx1">
                    <a:tint val="75000"/>
                  </a:schemeClr>
                </a:solidFill>
              </a:defRPr>
            </a:lvl4pPr>
            <a:lvl5pPr marL="1828315" indent="0" algn="ctr">
              <a:buNone/>
              <a:defRPr>
                <a:solidFill>
                  <a:schemeClr val="tx1">
                    <a:tint val="75000"/>
                  </a:schemeClr>
                </a:solidFill>
              </a:defRPr>
            </a:lvl5pPr>
            <a:lvl6pPr marL="2285394" indent="0" algn="ctr">
              <a:buNone/>
              <a:defRPr>
                <a:solidFill>
                  <a:schemeClr val="tx1">
                    <a:tint val="75000"/>
                  </a:schemeClr>
                </a:solidFill>
              </a:defRPr>
            </a:lvl6pPr>
            <a:lvl7pPr marL="2742472" indent="0" algn="ctr">
              <a:buNone/>
              <a:defRPr>
                <a:solidFill>
                  <a:schemeClr val="tx1">
                    <a:tint val="75000"/>
                  </a:schemeClr>
                </a:solidFill>
              </a:defRPr>
            </a:lvl7pPr>
            <a:lvl8pPr marL="3199551" indent="0" algn="ctr">
              <a:buNone/>
              <a:defRPr>
                <a:solidFill>
                  <a:schemeClr val="tx1">
                    <a:tint val="75000"/>
                  </a:schemeClr>
                </a:solidFill>
              </a:defRPr>
            </a:lvl8pPr>
            <a:lvl9pPr marL="3656629" indent="0" algn="ctr">
              <a:buNone/>
              <a:defRPr>
                <a:solidFill>
                  <a:schemeClr val="tx1">
                    <a:tint val="75000"/>
                  </a:schemeClr>
                </a:solidFill>
              </a:defRPr>
            </a:lvl9pPr>
          </a:lstStyle>
          <a:p>
            <a:r>
              <a:rPr lang="en-US"/>
              <a:t>Click to edit Master subtitle style</a:t>
            </a:r>
            <a:endParaRPr lang="en-GB"/>
          </a:p>
        </p:txBody>
      </p:sp>
      <p:sp>
        <p:nvSpPr>
          <p:cNvPr id="13" name="Title 1"/>
          <p:cNvSpPr>
            <a:spLocks noGrp="1"/>
          </p:cNvSpPr>
          <p:nvPr>
            <p:ph type="title"/>
          </p:nvPr>
        </p:nvSpPr>
        <p:spPr>
          <a:xfrm>
            <a:off x="670982" y="293043"/>
            <a:ext cx="8916887" cy="581174"/>
          </a:xfrm>
          <a:prstGeom prst="rect">
            <a:avLst/>
          </a:prstGeom>
        </p:spPr>
        <p:txBody>
          <a:bodyPr/>
          <a:lstStyle>
            <a:lvl1pPr>
              <a:defRPr>
                <a:solidFill>
                  <a:srgbClr val="0B55A8"/>
                </a:solidFill>
              </a:defRPr>
            </a:lvl1pPr>
          </a:lstStyle>
          <a:p>
            <a:r>
              <a:rPr lang="en-US"/>
              <a:t>Click to edit Master title style</a:t>
            </a:r>
            <a:endParaRPr lang="en-GB"/>
          </a:p>
        </p:txBody>
      </p:sp>
      <p:sp>
        <p:nvSpPr>
          <p:cNvPr id="14" name="Content Placeholder 2"/>
          <p:cNvSpPr>
            <a:spLocks noGrp="1"/>
          </p:cNvSpPr>
          <p:nvPr>
            <p:ph idx="1"/>
          </p:nvPr>
        </p:nvSpPr>
        <p:spPr>
          <a:xfrm>
            <a:off x="675942" y="1915050"/>
            <a:ext cx="10853009" cy="4373902"/>
          </a:xfrm>
          <a:prstGeom prst="rect">
            <a:avLst/>
          </a:prstGeom>
        </p:spPr>
        <p:txBody>
          <a:bodyPr/>
          <a:lstStyle>
            <a:lvl1pPr>
              <a:buClr>
                <a:schemeClr val="accent2"/>
              </a:buClr>
              <a:defRPr/>
            </a:lvl1pPr>
            <a:lvl2pPr>
              <a:buClr>
                <a:schemeClr val="accent2"/>
              </a:buClr>
              <a:defRPr/>
            </a:lvl2pPr>
            <a:lvl3pPr>
              <a:buClr>
                <a:schemeClr val="accent2"/>
              </a:buClr>
              <a:defRPr/>
            </a:lvl3pPr>
          </a:lstStyle>
          <a:p>
            <a:pPr lvl="0"/>
            <a:r>
              <a:rPr lang="en-US"/>
              <a:t>Click to edit Master text styles</a:t>
            </a:r>
          </a:p>
        </p:txBody>
      </p:sp>
      <p:cxnSp>
        <p:nvCxnSpPr>
          <p:cNvPr id="15" name="Straight Connector 14"/>
          <p:cNvCxnSpPr/>
          <p:nvPr userDrawn="1"/>
        </p:nvCxnSpPr>
        <p:spPr>
          <a:xfrm>
            <a:off x="667339" y="892976"/>
            <a:ext cx="8439860" cy="0"/>
          </a:xfrm>
          <a:prstGeom prst="line">
            <a:avLst/>
          </a:prstGeom>
          <a:ln w="38100" cap="rnd">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userDrawn="1"/>
        </p:nvSpPr>
        <p:spPr>
          <a:xfrm>
            <a:off x="759314" y="6293577"/>
            <a:ext cx="10673372" cy="507831"/>
          </a:xfrm>
          <a:prstGeom prst="rect">
            <a:avLst/>
          </a:prstGeom>
          <a:noFill/>
        </p:spPr>
        <p:txBody>
          <a:bodyPr wrap="square" lIns="0" rtlCol="0">
            <a:spAutoFit/>
          </a:bodyPr>
          <a:lstStyle/>
          <a:p>
            <a:pPr algn="ctr" eaLnBrk="1" fontAlgn="auto" hangingPunct="1">
              <a:lnSpc>
                <a:spcPct val="150000"/>
              </a:lnSpc>
              <a:spcBef>
                <a:spcPts val="0"/>
              </a:spcBef>
              <a:spcAft>
                <a:spcPts val="0"/>
              </a:spcAft>
              <a:buClr>
                <a:srgbClr val="009999"/>
              </a:buClr>
            </a:pPr>
            <a:r>
              <a:rPr lang="en-GB">
                <a:solidFill>
                  <a:srgbClr val="C0504D"/>
                </a:solidFill>
                <a:latin typeface="Calibri"/>
              </a:rPr>
              <a:t>Innovate • Design • Enhance</a:t>
            </a:r>
          </a:p>
        </p:txBody>
      </p:sp>
    </p:spTree>
    <p:extLst>
      <p:ext uri="{BB962C8B-B14F-4D97-AF65-F5344CB8AC3E}">
        <p14:creationId xmlns:p14="http://schemas.microsoft.com/office/powerpoint/2010/main" val="1575144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Full Page Image (Blue Grad)">
    <p:bg>
      <p:bgPr>
        <a:gradFill flip="none" rotWithShape="1">
          <a:gsLst>
            <a:gs pos="41000">
              <a:schemeClr val="bg1"/>
            </a:gs>
            <a:gs pos="100000">
              <a:srgbClr val="75AAE5">
                <a:alpha val="40000"/>
              </a:srgb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1865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3" name="Picture 2" descr="ou_cmyk_masterlogo_29mm_shield.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805347" y="380083"/>
            <a:ext cx="738947" cy="649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Slide Number Placeholder 3"/>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050894840"/>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0F71322-76A3-413A-9064-BF459D5F6A59}"/>
              </a:ext>
            </a:extLst>
          </p:cNvPr>
          <p:cNvSpPr>
            <a:spLocks noGrp="1"/>
          </p:cNvSpPr>
          <p:nvPr>
            <p:ph type="pic" sz="quarter" idx="27"/>
          </p:nvPr>
        </p:nvSpPr>
        <p:spPr>
          <a:xfrm>
            <a:off x="770467" y="2243138"/>
            <a:ext cx="10511367" cy="4019550"/>
          </a:xfrm>
          <a:prstGeom prst="rect">
            <a:avLst/>
          </a:prstGeom>
        </p:spPr>
        <p:txBody>
          <a:bodyPr/>
          <a:lstStyle>
            <a:lvl1pPr>
              <a:defRPr sz="1400">
                <a:solidFill>
                  <a:srgbClr val="323232"/>
                </a:solidFill>
                <a:latin typeface="Arial" panose="020B0604020202020204" pitchFamily="34" charset="0"/>
                <a:cs typeface="Arial" panose="020B0604020202020204" pitchFamily="34" charset="0"/>
              </a:defRPr>
            </a:lvl1pPr>
          </a:lstStyle>
          <a:p>
            <a:endParaRPr lang="en-GB"/>
          </a:p>
        </p:txBody>
      </p:sp>
      <p:sp>
        <p:nvSpPr>
          <p:cNvPr id="10" name="Text Placeholder 2">
            <a:extLst>
              <a:ext uri="{FF2B5EF4-FFF2-40B4-BE49-F238E27FC236}">
                <a16:creationId xmlns:a16="http://schemas.microsoft.com/office/drawing/2014/main" id="{FBE17164-D1E9-448D-BC18-AEE6AA4A7D7F}"/>
              </a:ext>
            </a:extLst>
          </p:cNvPr>
          <p:cNvSpPr>
            <a:spLocks noGrp="1"/>
          </p:cNvSpPr>
          <p:nvPr>
            <p:ph type="body" sz="quarter" idx="21" hasCustomPrompt="1"/>
          </p:nvPr>
        </p:nvSpPr>
        <p:spPr>
          <a:xfrm>
            <a:off x="770625" y="464267"/>
            <a:ext cx="7947807" cy="881332"/>
          </a:xfrm>
          <a:prstGeom prst="rect">
            <a:avLst/>
          </a:prstGeom>
          <a:noFill/>
        </p:spPr>
        <p:txBody>
          <a:bodyPr lIns="36000" tIns="36000" rIns="18000" bIns="36000" anchor="t" anchorCtr="0"/>
          <a:lstStyle>
            <a:lvl1pPr marL="0" indent="0">
              <a:lnSpc>
                <a:spcPct val="85000"/>
              </a:lnSpc>
              <a:buNone/>
              <a:defRPr sz="3400" b="1" baseline="0">
                <a:solidFill>
                  <a:srgbClr val="1E4B9B"/>
                </a:solidFill>
                <a:latin typeface="Arial" panose="020B0604020202020204" pitchFamily="34" charset="0"/>
                <a:cs typeface="Arial" panose="020B0604020202020204" pitchFamily="34" charset="0"/>
              </a:defRPr>
            </a:lvl1pPr>
          </a:lstStyle>
          <a:p>
            <a:pPr lvl="0"/>
            <a:r>
              <a:rPr lang="en-US"/>
              <a:t>CLICK HERE TO EDIT MASTER TITLE</a:t>
            </a:r>
          </a:p>
        </p:txBody>
      </p:sp>
      <p:sp>
        <p:nvSpPr>
          <p:cNvPr id="8" name="TextBox 7">
            <a:extLst>
              <a:ext uri="{FF2B5EF4-FFF2-40B4-BE49-F238E27FC236}">
                <a16:creationId xmlns:a16="http://schemas.microsoft.com/office/drawing/2014/main" id="{5687A685-EBDC-431F-A3A3-25227F3094FE}"/>
              </a:ext>
            </a:extLst>
          </p:cNvPr>
          <p:cNvSpPr txBox="1"/>
          <p:nvPr userDrawn="1"/>
        </p:nvSpPr>
        <p:spPr>
          <a:xfrm>
            <a:off x="10121659" y="6425249"/>
            <a:ext cx="1322719" cy="253916"/>
          </a:xfrm>
          <a:prstGeom prst="rect">
            <a:avLst/>
          </a:prstGeom>
          <a:noFill/>
        </p:spPr>
        <p:txBody>
          <a:bodyPr wrap="square" rtlCol="0">
            <a:spAutoFit/>
          </a:bodyPr>
          <a:lstStyle/>
          <a:p>
            <a:pPr algn="r" defTabSz="457200" eaLnBrk="1" fontAlgn="auto" hangingPunct="1">
              <a:spcBef>
                <a:spcPts val="0"/>
              </a:spcBef>
              <a:spcAft>
                <a:spcPts val="0"/>
              </a:spcAft>
              <a:defRPr/>
            </a:pPr>
            <a:fld id="{F0B3AF6C-2BBD-4142-8E95-28A39D08C308}" type="datetime1">
              <a:rPr lang="en-GB" sz="1050" smtClean="0">
                <a:solidFill>
                  <a:srgbClr val="1E4B9B"/>
                </a:solidFill>
                <a:cs typeface="Arial" panose="020B0604020202020204" pitchFamily="34" charset="0"/>
              </a:rPr>
              <a:pPr algn="r" defTabSz="457200" eaLnBrk="1" fontAlgn="auto" hangingPunct="1">
                <a:spcBef>
                  <a:spcPts val="0"/>
                </a:spcBef>
                <a:spcAft>
                  <a:spcPts val="0"/>
                </a:spcAft>
                <a:defRPr/>
              </a:pPr>
              <a:t>04/11/2020</a:t>
            </a:fld>
            <a:endParaRPr lang="en-GB" sz="1050">
              <a:solidFill>
                <a:srgbClr val="1E4B9B"/>
              </a:solidFill>
              <a:cs typeface="Arial" panose="020B0604020202020204" pitchFamily="34" charset="0"/>
            </a:endParaRPr>
          </a:p>
        </p:txBody>
      </p:sp>
      <p:sp>
        <p:nvSpPr>
          <p:cNvPr id="13" name="Content Placeholder 2">
            <a:extLst>
              <a:ext uri="{FF2B5EF4-FFF2-40B4-BE49-F238E27FC236}">
                <a16:creationId xmlns:a16="http://schemas.microsoft.com/office/drawing/2014/main" id="{C676D3C7-DEA3-4E23-A018-40E404019302}"/>
              </a:ext>
            </a:extLst>
          </p:cNvPr>
          <p:cNvSpPr>
            <a:spLocks noGrp="1"/>
          </p:cNvSpPr>
          <p:nvPr>
            <p:ph sz="quarter" idx="28" hasCustomPrompt="1"/>
          </p:nvPr>
        </p:nvSpPr>
        <p:spPr>
          <a:xfrm>
            <a:off x="770468" y="6440578"/>
            <a:ext cx="9662505" cy="284672"/>
          </a:xfrm>
          <a:prstGeom prst="rect">
            <a:avLst/>
          </a:prstGeom>
        </p:spPr>
        <p:txBody>
          <a:bodyPr/>
          <a:lstStyle>
            <a:lvl1pPr marL="0" indent="0" algn="r">
              <a:buNone/>
              <a:defRPr sz="1050">
                <a:solidFill>
                  <a:srgbClr val="1E4B9B"/>
                </a:solidFill>
                <a:latin typeface="Arial" panose="020B0604020202020204" pitchFamily="34" charset="0"/>
                <a:cs typeface="Arial" panose="020B0604020202020204" pitchFamily="34" charset="0"/>
              </a:defRPr>
            </a:lvl1pPr>
            <a:lvl2pPr marL="457200" indent="0">
              <a:buNone/>
              <a:defRPr sz="1050">
                <a:latin typeface="Arial" panose="020B0604020202020204" pitchFamily="34" charset="0"/>
                <a:cs typeface="Arial" panose="020B0604020202020204" pitchFamily="34" charset="0"/>
              </a:defRPr>
            </a:lvl2pPr>
            <a:lvl3pPr marL="914400" indent="0">
              <a:buNone/>
              <a:defRPr sz="105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US"/>
              <a:t>Presentation title</a:t>
            </a:r>
          </a:p>
        </p:txBody>
      </p:sp>
      <p:sp>
        <p:nvSpPr>
          <p:cNvPr id="14" name="Text Placeholder 2">
            <a:extLst>
              <a:ext uri="{FF2B5EF4-FFF2-40B4-BE49-F238E27FC236}">
                <a16:creationId xmlns:a16="http://schemas.microsoft.com/office/drawing/2014/main" id="{D974519E-60F3-4D94-B4D4-2BC52D3350F6}"/>
              </a:ext>
            </a:extLst>
          </p:cNvPr>
          <p:cNvSpPr>
            <a:spLocks noGrp="1"/>
          </p:cNvSpPr>
          <p:nvPr>
            <p:ph type="body" sz="quarter" idx="22" hasCustomPrompt="1"/>
          </p:nvPr>
        </p:nvSpPr>
        <p:spPr>
          <a:xfrm>
            <a:off x="770625" y="1458820"/>
            <a:ext cx="7947807" cy="542512"/>
          </a:xfrm>
          <a:prstGeom prst="rect">
            <a:avLst/>
          </a:prstGeom>
          <a:noFill/>
        </p:spPr>
        <p:txBody>
          <a:bodyPr lIns="36000" tIns="144000" rIns="18000" bIns="36000" anchor="ctr" anchorCtr="0"/>
          <a:lstStyle>
            <a:lvl1pPr marL="0" indent="0">
              <a:lnSpc>
                <a:spcPct val="100000"/>
              </a:lnSpc>
              <a:spcBef>
                <a:spcPts val="0"/>
              </a:spcBef>
              <a:buNone/>
              <a:defRPr sz="2000" b="0" baseline="0">
                <a:solidFill>
                  <a:srgbClr val="1E4B9B"/>
                </a:solidFill>
                <a:latin typeface="Arial" panose="020B0604020202020204" pitchFamily="34" charset="0"/>
                <a:cs typeface="Arial" panose="020B0604020202020204" pitchFamily="34" charset="0"/>
              </a:defRPr>
            </a:lvl1pPr>
          </a:lstStyle>
          <a:p>
            <a:pPr lvl="0"/>
            <a:r>
              <a:rPr lang="en-US"/>
              <a:t>Insert subtitle</a:t>
            </a:r>
          </a:p>
        </p:txBody>
      </p:sp>
    </p:spTree>
    <p:extLst>
      <p:ext uri="{BB962C8B-B14F-4D97-AF65-F5344CB8AC3E}">
        <p14:creationId xmlns:p14="http://schemas.microsoft.com/office/powerpoint/2010/main" val="353062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720000" y="2099659"/>
            <a:ext cx="7212291" cy="737811"/>
          </a:xfrm>
          <a:prstGeom prst="rect">
            <a:avLst/>
          </a:prstGeom>
        </p:spPr>
        <p:txBody>
          <a:bodyPr lIns="0"/>
          <a:lstStyle>
            <a:lvl1pPr>
              <a:defRPr sz="3800">
                <a:latin typeface="Arial" charset="0"/>
                <a:ea typeface="Arial" charset="0"/>
                <a:cs typeface="Arial" charset="0"/>
              </a:defRPr>
            </a:lvl1pPr>
          </a:lstStyle>
          <a:p>
            <a:r>
              <a:rPr lang="en-US"/>
              <a:t>Click to edit Master title style</a:t>
            </a:r>
          </a:p>
        </p:txBody>
      </p:sp>
      <p:sp>
        <p:nvSpPr>
          <p:cNvPr id="8" name="Text Placeholder 10"/>
          <p:cNvSpPr>
            <a:spLocks noGrp="1"/>
          </p:cNvSpPr>
          <p:nvPr>
            <p:ph type="body" sz="quarter" idx="10"/>
          </p:nvPr>
        </p:nvSpPr>
        <p:spPr>
          <a:xfrm>
            <a:off x="720000" y="5422900"/>
            <a:ext cx="3476443" cy="777875"/>
          </a:xfrm>
          <a:prstGeom prst="rect">
            <a:avLst/>
          </a:prstGeom>
        </p:spPr>
        <p:txBody>
          <a:bodyPr/>
          <a:lstStyle>
            <a:lvl1pPr marL="0" indent="0">
              <a:buNone/>
              <a:defRPr>
                <a:solidFill>
                  <a:schemeClr val="bg1"/>
                </a:solidFill>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1989896902"/>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genda - Bullets">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25B03-B9DD-437E-8EFA-5E3698F33BA7}"/>
              </a:ext>
            </a:extLst>
          </p:cNvPr>
          <p:cNvSpPr>
            <a:spLocks noGrp="1"/>
          </p:cNvSpPr>
          <p:nvPr>
            <p:ph type="body" sz="quarter" idx="21" hasCustomPrompt="1"/>
          </p:nvPr>
        </p:nvSpPr>
        <p:spPr>
          <a:xfrm>
            <a:off x="770625" y="464267"/>
            <a:ext cx="7947807" cy="881332"/>
          </a:xfrm>
          <a:prstGeom prst="rect">
            <a:avLst/>
          </a:prstGeom>
          <a:noFill/>
        </p:spPr>
        <p:txBody>
          <a:bodyPr lIns="36000" tIns="36000" rIns="18000" bIns="36000" anchor="t" anchorCtr="0"/>
          <a:lstStyle>
            <a:lvl1pPr marL="0" indent="0">
              <a:lnSpc>
                <a:spcPct val="85000"/>
              </a:lnSpc>
              <a:buNone/>
              <a:defRPr sz="3400" b="1" baseline="0">
                <a:solidFill>
                  <a:srgbClr val="1E4B9B"/>
                </a:solidFill>
                <a:latin typeface="Arial" panose="020B0604020202020204" pitchFamily="34" charset="0"/>
                <a:cs typeface="Arial" panose="020B0604020202020204" pitchFamily="34" charset="0"/>
              </a:defRPr>
            </a:lvl1pPr>
          </a:lstStyle>
          <a:p>
            <a:pPr lvl="0"/>
            <a:r>
              <a:rPr lang="en-US"/>
              <a:t>AGENDA</a:t>
            </a:r>
          </a:p>
        </p:txBody>
      </p:sp>
      <p:sp>
        <p:nvSpPr>
          <p:cNvPr id="10" name="Text Placeholder 4">
            <a:extLst>
              <a:ext uri="{FF2B5EF4-FFF2-40B4-BE49-F238E27FC236}">
                <a16:creationId xmlns:a16="http://schemas.microsoft.com/office/drawing/2014/main" id="{2C896F9C-CC25-4527-9E30-F95E9F7B1D5F}"/>
              </a:ext>
            </a:extLst>
          </p:cNvPr>
          <p:cNvSpPr>
            <a:spLocks noGrp="1"/>
          </p:cNvSpPr>
          <p:nvPr>
            <p:ph type="body" sz="quarter" idx="16" hasCustomPrompt="1"/>
          </p:nvPr>
        </p:nvSpPr>
        <p:spPr>
          <a:xfrm>
            <a:off x="770625" y="2243138"/>
            <a:ext cx="10511209" cy="4019131"/>
          </a:xfrm>
          <a:prstGeom prst="rect">
            <a:avLst/>
          </a:prstGeom>
        </p:spPr>
        <p:txBody>
          <a:bodyPr/>
          <a:lstStyle>
            <a:lvl1pPr marL="342900" indent="-3429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1pPr>
            <a:lvl2pPr marL="742950" indent="-28575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2pPr>
            <a:lvl3pPr marL="11430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3pPr>
            <a:lvl4pPr marL="16002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4pPr>
            <a:lvl5pPr marL="20574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A6AFAC1F-8668-4411-BA45-03AE7F65EDF8}"/>
              </a:ext>
            </a:extLst>
          </p:cNvPr>
          <p:cNvSpPr txBox="1"/>
          <p:nvPr userDrawn="1"/>
        </p:nvSpPr>
        <p:spPr>
          <a:xfrm>
            <a:off x="10121659" y="6425249"/>
            <a:ext cx="1322719" cy="253916"/>
          </a:xfrm>
          <a:prstGeom prst="rect">
            <a:avLst/>
          </a:prstGeom>
          <a:noFill/>
        </p:spPr>
        <p:txBody>
          <a:bodyPr wrap="square" rtlCol="0">
            <a:spAutoFit/>
          </a:bodyPr>
          <a:lstStyle/>
          <a:p>
            <a:pPr algn="r" defTabSz="457200" eaLnBrk="1" fontAlgn="auto" hangingPunct="1">
              <a:spcBef>
                <a:spcPts val="0"/>
              </a:spcBef>
              <a:spcAft>
                <a:spcPts val="0"/>
              </a:spcAft>
              <a:defRPr/>
            </a:pPr>
            <a:fld id="{F0B3AF6C-2BBD-4142-8E95-28A39D08C308}" type="datetime1">
              <a:rPr lang="en-GB" sz="1050" smtClean="0">
                <a:solidFill>
                  <a:srgbClr val="1E4B9B"/>
                </a:solidFill>
                <a:cs typeface="Arial" panose="020B0604020202020204" pitchFamily="34" charset="0"/>
              </a:rPr>
              <a:pPr algn="r" defTabSz="457200" eaLnBrk="1" fontAlgn="auto" hangingPunct="1">
                <a:spcBef>
                  <a:spcPts val="0"/>
                </a:spcBef>
                <a:spcAft>
                  <a:spcPts val="0"/>
                </a:spcAft>
                <a:defRPr/>
              </a:pPr>
              <a:t>04/11/2020</a:t>
            </a:fld>
            <a:endParaRPr lang="en-GB" sz="1050">
              <a:solidFill>
                <a:srgbClr val="1E4B9B"/>
              </a:solidFill>
              <a:cs typeface="Arial" panose="020B0604020202020204" pitchFamily="34" charset="0"/>
            </a:endParaRPr>
          </a:p>
        </p:txBody>
      </p:sp>
      <p:sp>
        <p:nvSpPr>
          <p:cNvPr id="9" name="Content Placeholder 2">
            <a:extLst>
              <a:ext uri="{FF2B5EF4-FFF2-40B4-BE49-F238E27FC236}">
                <a16:creationId xmlns:a16="http://schemas.microsoft.com/office/drawing/2014/main" id="{23FACDC6-C223-4AE1-82EF-479CD3486E2D}"/>
              </a:ext>
            </a:extLst>
          </p:cNvPr>
          <p:cNvSpPr>
            <a:spLocks noGrp="1"/>
          </p:cNvSpPr>
          <p:nvPr>
            <p:ph sz="quarter" idx="27" hasCustomPrompt="1"/>
          </p:nvPr>
        </p:nvSpPr>
        <p:spPr>
          <a:xfrm>
            <a:off x="770625" y="6440578"/>
            <a:ext cx="9662348" cy="284672"/>
          </a:xfrm>
          <a:prstGeom prst="rect">
            <a:avLst/>
          </a:prstGeom>
        </p:spPr>
        <p:txBody>
          <a:bodyPr/>
          <a:lstStyle>
            <a:lvl1pPr marL="0" indent="0" algn="r">
              <a:buNone/>
              <a:defRPr sz="1050">
                <a:solidFill>
                  <a:srgbClr val="1E4B9B"/>
                </a:solidFill>
                <a:latin typeface="Arial" panose="020B0604020202020204" pitchFamily="34" charset="0"/>
                <a:cs typeface="Arial" panose="020B0604020202020204" pitchFamily="34" charset="0"/>
              </a:defRPr>
            </a:lvl1pPr>
            <a:lvl2pPr marL="457200" indent="0">
              <a:buNone/>
              <a:defRPr sz="1050">
                <a:latin typeface="Arial" panose="020B0604020202020204" pitchFamily="34" charset="0"/>
                <a:cs typeface="Arial" panose="020B0604020202020204" pitchFamily="34" charset="0"/>
              </a:defRPr>
            </a:lvl2pPr>
            <a:lvl3pPr marL="914400" indent="0">
              <a:buNone/>
              <a:defRPr sz="105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US"/>
              <a:t>Presentation title</a:t>
            </a:r>
          </a:p>
        </p:txBody>
      </p:sp>
    </p:spTree>
    <p:extLst>
      <p:ext uri="{BB962C8B-B14F-4D97-AF65-F5344CB8AC3E}">
        <p14:creationId xmlns:p14="http://schemas.microsoft.com/office/powerpoint/2010/main" val="1534076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sldNum" sz="quarter" idx="11"/>
          </p:nvPr>
        </p:nvSpPr>
        <p:spPr>
          <a:xfrm>
            <a:off x="8735485" y="6245225"/>
            <a:ext cx="2846916" cy="476250"/>
          </a:xfrm>
          <a:prstGeom prst="rect">
            <a:avLst/>
          </a:prstGeom>
          <a:ln/>
        </p:spPr>
        <p:txBody>
          <a:bodyPr/>
          <a:lstStyle>
            <a:lvl1pPr>
              <a:defRPr/>
            </a:lvl1pPr>
          </a:lstStyle>
          <a:p>
            <a:pPr>
              <a:defRPr/>
            </a:pPr>
            <a:fld id="{3207410C-389A-7041-A62F-D49F4F1E66A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98437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1640947"/>
            <a:ext cx="9855200" cy="3133725"/>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Placeholder</a:t>
            </a:r>
            <a:endParaRPr lang="en-GB"/>
          </a:p>
        </p:txBody>
      </p:sp>
      <p:sp>
        <p:nvSpPr>
          <p:cNvPr id="5" name="Content Placeholder 4"/>
          <p:cNvSpPr>
            <a:spLocks noGrp="1"/>
          </p:cNvSpPr>
          <p:nvPr>
            <p:ph sz="quarter" idx="10" hasCustomPrompt="1"/>
          </p:nvPr>
        </p:nvSpPr>
        <p:spPr>
          <a:xfrm>
            <a:off x="609600" y="742950"/>
            <a:ext cx="9823450" cy="814388"/>
          </a:xfrm>
          <a:prstGeom prst="rect">
            <a:avLst/>
          </a:prstGeom>
        </p:spPr>
        <p:txBody>
          <a:bodyPr/>
          <a:lstStyle>
            <a:lvl1pPr marL="0" indent="0">
              <a:buNone/>
              <a:defRPr sz="3800">
                <a:solidFill>
                  <a:srgbClr val="00AEAE"/>
                </a:solidFill>
                <a:latin typeface="Arial" panose="020B0604020202020204" pitchFamily="34" charset="0"/>
                <a:cs typeface="Arial" panose="020B0604020202020204" pitchFamily="34" charset="0"/>
              </a:defRPr>
            </a:lvl1pPr>
          </a:lstStyle>
          <a:p>
            <a:pPr lvl="0"/>
            <a:r>
              <a:rPr lang="en-US"/>
              <a:t>Title</a:t>
            </a:r>
            <a:endParaRPr lang="en-GB"/>
          </a:p>
        </p:txBody>
      </p:sp>
    </p:spTree>
    <p:extLst>
      <p:ext uri="{BB962C8B-B14F-4D97-AF65-F5344CB8AC3E}">
        <p14:creationId xmlns:p14="http://schemas.microsoft.com/office/powerpoint/2010/main" val="1840627906"/>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8"/>
          <p:cNvSpPr txBox="1">
            <a:spLocks/>
          </p:cNvSpPr>
          <p:nvPr userDrawn="1"/>
        </p:nvSpPr>
        <p:spPr>
          <a:xfrm>
            <a:off x="687388" y="742950"/>
            <a:ext cx="6781800" cy="814388"/>
          </a:xfrm>
          <a:prstGeom prst="rect">
            <a:avLst/>
          </a:prstGeom>
        </p:spPr>
        <p:txBody>
          <a:bodyPr lIns="0"/>
          <a:lstStyle>
            <a:lvl1pPr algn="l" defTabSz="914400" rtl="0" eaLnBrk="1" latinLnBrk="0" hangingPunct="1">
              <a:lnSpc>
                <a:spcPct val="90000"/>
              </a:lnSpc>
              <a:spcBef>
                <a:spcPct val="0"/>
              </a:spcBef>
              <a:buNone/>
              <a:defRPr sz="3800" kern="1200">
                <a:solidFill>
                  <a:srgbClr val="00AEAE"/>
                </a:solidFill>
                <a:latin typeface="+mj-lt"/>
                <a:ea typeface="+mj-ea"/>
                <a:cs typeface="+mj-cs"/>
              </a:defRPr>
            </a:lvl1pPr>
          </a:lstStyle>
          <a:p>
            <a:pPr fontAlgn="auto">
              <a:spcAft>
                <a:spcPts val="0"/>
              </a:spcAft>
              <a:defRPr/>
            </a:pPr>
            <a:r>
              <a:rPr lang="en-US">
                <a:latin typeface="Arial" charset="0"/>
                <a:ea typeface="Arial" charset="0"/>
                <a:cs typeface="Arial" charset="0"/>
              </a:rPr>
              <a:t>Click to edit Master title style</a:t>
            </a:r>
          </a:p>
        </p:txBody>
      </p:sp>
      <p:sp>
        <p:nvSpPr>
          <p:cNvPr id="4" name="Text Placeholder 20"/>
          <p:cNvSpPr txBox="1">
            <a:spLocks/>
          </p:cNvSpPr>
          <p:nvPr userDrawn="1"/>
        </p:nvSpPr>
        <p:spPr>
          <a:xfrm>
            <a:off x="719138" y="1624013"/>
            <a:ext cx="6513512" cy="3133725"/>
          </a:xfrm>
          <a:prstGeom prst="rect">
            <a:avLst/>
          </a:prstGeom>
        </p:spPr>
        <p:txBody>
          <a:bodyPr lIns="0" rIns="90000"/>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EAE"/>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AE"/>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a:solidFill>
                  <a:srgbClr val="000000"/>
                </a:solidFill>
                <a:latin typeface="Arial" charset="0"/>
                <a:ea typeface="Arial" charset="0"/>
                <a:cs typeface="Arial" charset="0"/>
              </a:rPr>
              <a:t>Click to edit Master text styles</a:t>
            </a:r>
          </a:p>
          <a:p>
            <a:pPr lvl="1" fontAlgn="auto">
              <a:spcAft>
                <a:spcPts val="0"/>
              </a:spcAft>
              <a:defRPr/>
            </a:pPr>
            <a:r>
              <a:rPr lang="en-US">
                <a:solidFill>
                  <a:srgbClr val="000000"/>
                </a:solidFill>
                <a:latin typeface="Arial" charset="0"/>
                <a:ea typeface="Arial" charset="0"/>
                <a:cs typeface="Arial" charset="0"/>
              </a:rPr>
              <a:t>Second level</a:t>
            </a:r>
          </a:p>
          <a:p>
            <a:pPr lvl="2" fontAlgn="auto">
              <a:spcAft>
                <a:spcPts val="0"/>
              </a:spcAft>
              <a:defRPr/>
            </a:pPr>
            <a:r>
              <a:rPr lang="en-US">
                <a:solidFill>
                  <a:srgbClr val="000000"/>
                </a:solidFill>
                <a:latin typeface="Arial" charset="0"/>
                <a:ea typeface="Arial" charset="0"/>
                <a:cs typeface="Arial" charset="0"/>
              </a:rPr>
              <a:t>Third level</a:t>
            </a:r>
          </a:p>
          <a:p>
            <a:pPr lvl="3" fontAlgn="auto">
              <a:spcAft>
                <a:spcPts val="0"/>
              </a:spcAft>
              <a:buClr>
                <a:srgbClr val="00AEAE"/>
              </a:buClr>
              <a:defRPr/>
            </a:pPr>
            <a:r>
              <a:rPr lang="en-US">
                <a:solidFill>
                  <a:srgbClr val="000000"/>
                </a:solidFill>
                <a:latin typeface="Arial" charset="0"/>
                <a:ea typeface="Arial" charset="0"/>
                <a:cs typeface="Arial" charset="0"/>
              </a:rPr>
              <a:t>Fourth level</a:t>
            </a:r>
          </a:p>
          <a:p>
            <a:pPr lvl="4" fontAlgn="auto">
              <a:spcAft>
                <a:spcPts val="0"/>
              </a:spcAft>
              <a:buClr>
                <a:srgbClr val="00AEAE"/>
              </a:buClr>
              <a:defRPr/>
            </a:pPr>
            <a:r>
              <a:rPr lang="en-US">
                <a:solidFill>
                  <a:srgbClr val="000000"/>
                </a:solidFill>
                <a:latin typeface="Arial" charset="0"/>
                <a:ea typeface="Arial" charset="0"/>
                <a:cs typeface="Arial" charset="0"/>
              </a:rPr>
              <a:t>Fifth level</a:t>
            </a:r>
          </a:p>
        </p:txBody>
      </p:sp>
      <p:sp>
        <p:nvSpPr>
          <p:cNvPr id="6" name="Picture Placeholder 5"/>
          <p:cNvSpPr>
            <a:spLocks noGrp="1"/>
          </p:cNvSpPr>
          <p:nvPr>
            <p:ph type="pic" sz="quarter" idx="10"/>
          </p:nvPr>
        </p:nvSpPr>
        <p:spPr>
          <a:xfrm>
            <a:off x="7689850" y="1624013"/>
            <a:ext cx="3886200" cy="3821112"/>
          </a:xfrm>
          <a:prstGeom prst="rect">
            <a:avLst/>
          </a:prstGeom>
        </p:spPr>
        <p:txBody>
          <a:bodyPr/>
          <a:lstStyle/>
          <a:p>
            <a:pPr lvl="0"/>
            <a:endParaRPr lang="en-US" noProof="0"/>
          </a:p>
        </p:txBody>
      </p:sp>
    </p:spTree>
    <p:extLst>
      <p:ext uri="{BB962C8B-B14F-4D97-AF65-F5344CB8AC3E}">
        <p14:creationId xmlns:p14="http://schemas.microsoft.com/office/powerpoint/2010/main" val="2257211681"/>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sldNum" sz="quarter" idx="11"/>
          </p:nvPr>
        </p:nvSpPr>
        <p:spPr>
          <a:xfrm>
            <a:off x="8735485" y="6245225"/>
            <a:ext cx="2846916" cy="476250"/>
          </a:xfrm>
          <a:prstGeom prst="rect">
            <a:avLst/>
          </a:prstGeom>
          <a:ln/>
        </p:spPr>
        <p:txBody>
          <a:bodyPr/>
          <a:lstStyle>
            <a:lvl1pPr>
              <a:defRPr/>
            </a:lvl1pPr>
          </a:lstStyle>
          <a:p>
            <a:pPr>
              <a:defRPr/>
            </a:pPr>
            <a:fld id="{3207410C-389A-7041-A62F-D49F4F1E66A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92378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34" y="1604964"/>
            <a:ext cx="10968567" cy="725487"/>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61434" y="2479675"/>
            <a:ext cx="5382684" cy="21526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47317" y="2479675"/>
            <a:ext cx="5382683" cy="21526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6" name="Slide Number Placeholder 5"/>
          <p:cNvSpPr>
            <a:spLocks noGrp="1" noChangeArrowheads="1"/>
          </p:cNvSpPr>
          <p:nvPr>
            <p:ph type="sldNum" sz="quarter" idx="11"/>
          </p:nvPr>
        </p:nvSpPr>
        <p:spPr>
          <a:xfrm>
            <a:off x="8735485" y="6245225"/>
            <a:ext cx="2846916" cy="476250"/>
          </a:xfrm>
          <a:prstGeom prst="rect">
            <a:avLst/>
          </a:prstGeom>
          <a:ln/>
        </p:spPr>
        <p:txBody>
          <a:bodyPr/>
          <a:lstStyle>
            <a:lvl1pPr>
              <a:defRPr/>
            </a:lvl1pPr>
          </a:lstStyle>
          <a:p>
            <a:pPr>
              <a:defRPr/>
            </a:pPr>
            <a:fld id="{1C11D638-A5F2-894E-9CD7-FE6C1D4CE02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1003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Full Page Image (Blue Grad)">
    <p:bg>
      <p:bgPr>
        <a:gradFill flip="none" rotWithShape="1">
          <a:gsLst>
            <a:gs pos="41000">
              <a:schemeClr val="bg1"/>
            </a:gs>
            <a:gs pos="100000">
              <a:srgbClr val="75AAE5">
                <a:alpha val="40000"/>
              </a:srgb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1865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3" name="Picture 2" descr="ou_cmyk_masterlogo_29mm_shield.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805347" y="380083"/>
            <a:ext cx="738947" cy="649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Slide Number Placeholder 3"/>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5224321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Page Image (Blue Grad)">
    <p:bg>
      <p:bgPr>
        <a:gradFill flip="none" rotWithShape="1">
          <a:gsLst>
            <a:gs pos="41000">
              <a:schemeClr val="bg1"/>
            </a:gs>
            <a:gs pos="100000">
              <a:srgbClr val="75AAE5">
                <a:alpha val="40000"/>
              </a:srgb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9" name="Picture 8"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10" name="Picture 9"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13"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3289875183"/>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Full Page Image (Blue Gra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1865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4238626666"/>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Page Image (White b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sp>
        <p:nvSpPr>
          <p:cNvPr id="5"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941922687"/>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5106988" y="0"/>
            <a:ext cx="7085012" cy="6858000"/>
          </a:xfrm>
          <a:prstGeom prst="rect">
            <a:avLst/>
          </a:prstGeom>
        </p:spPr>
        <p:txBody>
          <a:bodyPr/>
          <a:lstStyle/>
          <a:p>
            <a:pPr lvl="0"/>
            <a:endParaRPr lang="en-US" noProof="0"/>
          </a:p>
        </p:txBody>
      </p:sp>
      <p:sp>
        <p:nvSpPr>
          <p:cNvPr id="8" name="Title 7"/>
          <p:cNvSpPr>
            <a:spLocks noGrp="1"/>
          </p:cNvSpPr>
          <p:nvPr>
            <p:ph type="title"/>
          </p:nvPr>
        </p:nvSpPr>
        <p:spPr>
          <a:xfrm>
            <a:off x="720000" y="2530801"/>
            <a:ext cx="3840849" cy="703053"/>
          </a:xfrm>
          <a:prstGeom prst="rect">
            <a:avLst/>
          </a:prstGeom>
        </p:spPr>
        <p:txBody>
          <a:bodyPr lIns="0"/>
          <a:lstStyle>
            <a:lvl1pPr>
              <a:defRPr sz="3800">
                <a:solidFill>
                  <a:schemeClr val="bg1"/>
                </a:solidFill>
                <a:latin typeface="Arial" charset="0"/>
                <a:ea typeface="Arial" charset="0"/>
                <a:cs typeface="Arial" charset="0"/>
              </a:defRPr>
            </a:lvl1pPr>
          </a:lstStyle>
          <a:p>
            <a:r>
              <a:rPr lang="en-US"/>
              <a:t>Click to edit</a:t>
            </a:r>
          </a:p>
        </p:txBody>
      </p:sp>
      <p:sp>
        <p:nvSpPr>
          <p:cNvPr id="9" name="Text Placeholder 9"/>
          <p:cNvSpPr>
            <a:spLocks noGrp="1"/>
          </p:cNvSpPr>
          <p:nvPr>
            <p:ph type="body" sz="quarter" idx="11"/>
          </p:nvPr>
        </p:nvSpPr>
        <p:spPr>
          <a:xfrm>
            <a:off x="720726" y="3340800"/>
            <a:ext cx="3840124" cy="1416050"/>
          </a:xfrm>
          <a:prstGeom prst="rect">
            <a:avLst/>
          </a:prstGeom>
        </p:spPr>
        <p:txBody>
          <a:bodyPr lIns="0"/>
          <a:lstStyle>
            <a:lvl1pPr marL="0" indent="0">
              <a:buNone/>
              <a:defRPr>
                <a:solidFill>
                  <a:schemeClr val="bg1"/>
                </a:solidFill>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3956236352"/>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Full Page Image (White b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5" name="Picture 4"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6" name="Picture 5"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7"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8" name="Footer Placeholder 2"/>
          <p:cNvSpPr txBox="1">
            <a:spLocks/>
          </p:cNvSpPr>
          <p:nvPr userDrawn="1"/>
        </p:nvSpPr>
        <p:spPr>
          <a:xfrm>
            <a:off x="4367808" y="6347331"/>
            <a:ext cx="3860800" cy="365125"/>
          </a:xfrm>
          <a:prstGeom prst="rect">
            <a:avLst/>
          </a:prstGeom>
          <a:noFill/>
          <a:scene3d>
            <a:camera prst="orthographicFront"/>
            <a:lightRig rig="chilly" dir="t"/>
          </a:scene3d>
          <a:sp3d>
            <a:bevelT/>
          </a:sp3d>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1600">
                <a:solidFill>
                  <a:srgbClr val="0033CC"/>
                </a:solidFill>
              </a:rPr>
              <a:t>Innovate • Design • Enhance</a:t>
            </a:r>
          </a:p>
        </p:txBody>
      </p:sp>
    </p:spTree>
    <p:extLst>
      <p:ext uri="{BB962C8B-B14F-4D97-AF65-F5344CB8AC3E}">
        <p14:creationId xmlns:p14="http://schemas.microsoft.com/office/powerpoint/2010/main" val="2255989717"/>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3717032"/>
            <a:ext cx="12192000" cy="1512168"/>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2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4905996"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1871531"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7920203"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2"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sp>
        <p:nvSpPr>
          <p:cNvPr id="3" name="Text Placeholder 2"/>
          <p:cNvSpPr>
            <a:spLocks noGrp="1"/>
          </p:cNvSpPr>
          <p:nvPr>
            <p:ph type="body" sz="quarter" idx="16" hasCustomPrompt="1"/>
          </p:nvPr>
        </p:nvSpPr>
        <p:spPr>
          <a:xfrm>
            <a:off x="4688905" y="2853184"/>
            <a:ext cx="2847256" cy="431800"/>
          </a:xfrm>
          <a:prstGeom prst="rect">
            <a:avLst/>
          </a:prstGeom>
        </p:spPr>
        <p:txBody>
          <a:bodyPr>
            <a:noAutofit/>
          </a:bodyPr>
          <a:lstStyle>
            <a:lvl1pPr marL="0" indent="0" algn="ctr">
              <a:buNone/>
              <a:defRPr sz="1800">
                <a:solidFill>
                  <a:schemeClr val="tx1">
                    <a:lumMod val="95000"/>
                    <a:lumOff val="5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5" name="Text Placeholder 2"/>
          <p:cNvSpPr>
            <a:spLocks noGrp="1"/>
          </p:cNvSpPr>
          <p:nvPr>
            <p:ph type="body" sz="quarter" idx="17" hasCustomPrompt="1"/>
          </p:nvPr>
        </p:nvSpPr>
        <p:spPr>
          <a:xfrm>
            <a:off x="4784916" y="5380687"/>
            <a:ext cx="265523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ext Placeholder 2"/>
          <p:cNvSpPr>
            <a:spLocks noGrp="1"/>
          </p:cNvSpPr>
          <p:nvPr>
            <p:ph type="body" sz="quarter" idx="18" hasCustomPrompt="1"/>
          </p:nvPr>
        </p:nvSpPr>
        <p:spPr>
          <a:xfrm>
            <a:off x="1797487" y="5380687"/>
            <a:ext cx="2570323"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7" name="Text Placeholder 2"/>
          <p:cNvSpPr>
            <a:spLocks noGrp="1"/>
          </p:cNvSpPr>
          <p:nvPr>
            <p:ph type="body" sz="quarter" idx="19" hasCustomPrompt="1"/>
          </p:nvPr>
        </p:nvSpPr>
        <p:spPr>
          <a:xfrm>
            <a:off x="7792604" y="5380687"/>
            <a:ext cx="2623877"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pic>
        <p:nvPicPr>
          <p:cNvPr id="14" name="Picture 13"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15" name="Picture 14"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4" name="Slide Number Placeholder 3"/>
          <p:cNvSpPr>
            <a:spLocks noGrp="1"/>
          </p:cNvSpPr>
          <p:nvPr>
            <p:ph type="sldNum" sz="quarter" idx="2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4104709084"/>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8" name="Rectangle 17"/>
          <p:cNvSpPr/>
          <p:nvPr userDrawn="1"/>
        </p:nvSpPr>
        <p:spPr>
          <a:xfrm>
            <a:off x="0" y="3776800"/>
            <a:ext cx="12192000" cy="1512168"/>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3492613"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1" name="Picture Placeholder 15"/>
          <p:cNvSpPr>
            <a:spLocks noGrp="1"/>
          </p:cNvSpPr>
          <p:nvPr>
            <p:ph type="pic" sz="quarter" idx="13"/>
          </p:nvPr>
        </p:nvSpPr>
        <p:spPr>
          <a:xfrm>
            <a:off x="686107"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3" name="Picture Placeholder 15"/>
          <p:cNvSpPr>
            <a:spLocks noGrp="1"/>
          </p:cNvSpPr>
          <p:nvPr>
            <p:ph type="pic" sz="quarter" idx="15"/>
          </p:nvPr>
        </p:nvSpPr>
        <p:spPr>
          <a:xfrm>
            <a:off x="6299120"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4" name="Picture Placeholder 15"/>
          <p:cNvSpPr>
            <a:spLocks noGrp="1"/>
          </p:cNvSpPr>
          <p:nvPr>
            <p:ph type="pic" sz="quarter" idx="16"/>
          </p:nvPr>
        </p:nvSpPr>
        <p:spPr>
          <a:xfrm>
            <a:off x="9105627"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13" name="Text Placeholder 2"/>
          <p:cNvSpPr>
            <a:spLocks noGrp="1"/>
          </p:cNvSpPr>
          <p:nvPr>
            <p:ph type="body" sz="quarter" idx="17" hasCustomPrompt="1"/>
          </p:nvPr>
        </p:nvSpPr>
        <p:spPr>
          <a:xfrm>
            <a:off x="4688905" y="2853730"/>
            <a:ext cx="2847256"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4" name="Text Placeholder 2"/>
          <p:cNvSpPr>
            <a:spLocks noGrp="1"/>
          </p:cNvSpPr>
          <p:nvPr>
            <p:ph type="body" sz="quarter" idx="18" hasCustomPrompt="1"/>
          </p:nvPr>
        </p:nvSpPr>
        <p:spPr>
          <a:xfrm>
            <a:off x="3436889" y="5505240"/>
            <a:ext cx="2467091"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5" name="Text Placeholder 2"/>
          <p:cNvSpPr>
            <a:spLocks noGrp="1"/>
          </p:cNvSpPr>
          <p:nvPr>
            <p:ph type="body" sz="quarter" idx="19" hasCustomPrompt="1"/>
          </p:nvPr>
        </p:nvSpPr>
        <p:spPr>
          <a:xfrm>
            <a:off x="656919" y="5505240"/>
            <a:ext cx="2462752"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7" name="Text Placeholder 2"/>
          <p:cNvSpPr>
            <a:spLocks noGrp="1"/>
          </p:cNvSpPr>
          <p:nvPr>
            <p:ph type="body" sz="quarter" idx="20" hasCustomPrompt="1"/>
          </p:nvPr>
        </p:nvSpPr>
        <p:spPr>
          <a:xfrm>
            <a:off x="6238816" y="5505240"/>
            <a:ext cx="252980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9" name="Text Placeholder 2"/>
          <p:cNvSpPr>
            <a:spLocks noGrp="1"/>
          </p:cNvSpPr>
          <p:nvPr>
            <p:ph type="body" sz="quarter" idx="21" hasCustomPrompt="1"/>
          </p:nvPr>
        </p:nvSpPr>
        <p:spPr>
          <a:xfrm>
            <a:off x="9038804" y="5505240"/>
            <a:ext cx="252980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2"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25" name="Picture 24"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26" name="Picture 25"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2"/>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994471192"/>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8" name="Rectangle 17"/>
          <p:cNvSpPr/>
          <p:nvPr userDrawn="1"/>
        </p:nvSpPr>
        <p:spPr>
          <a:xfrm>
            <a:off x="0" y="3861048"/>
            <a:ext cx="12192000" cy="1390712"/>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2790987"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527381"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2" name="Picture Placeholder 15"/>
          <p:cNvSpPr>
            <a:spLocks noGrp="1"/>
          </p:cNvSpPr>
          <p:nvPr>
            <p:ph type="pic" sz="quarter" idx="14"/>
          </p:nvPr>
        </p:nvSpPr>
        <p:spPr>
          <a:xfrm>
            <a:off x="5054592"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7318197"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4" name="Picture Placeholder 15"/>
          <p:cNvSpPr>
            <a:spLocks noGrp="1"/>
          </p:cNvSpPr>
          <p:nvPr>
            <p:ph type="pic" sz="quarter" idx="16"/>
          </p:nvPr>
        </p:nvSpPr>
        <p:spPr>
          <a:xfrm>
            <a:off x="9581803"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4" name="Text Placeholder 2"/>
          <p:cNvSpPr>
            <a:spLocks noGrp="1"/>
          </p:cNvSpPr>
          <p:nvPr>
            <p:ph type="body" sz="quarter" idx="17" hasCustomPrompt="1"/>
          </p:nvPr>
        </p:nvSpPr>
        <p:spPr>
          <a:xfrm>
            <a:off x="4592895" y="2853184"/>
            <a:ext cx="3039277"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5" name="Text Placeholder 2"/>
          <p:cNvSpPr>
            <a:spLocks noGrp="1"/>
          </p:cNvSpPr>
          <p:nvPr>
            <p:ph type="body" sz="quarter" idx="18" hasCustomPrompt="1"/>
          </p:nvPr>
        </p:nvSpPr>
        <p:spPr>
          <a:xfrm>
            <a:off x="2800280"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7" name="Text Placeholder 2"/>
          <p:cNvSpPr>
            <a:spLocks noGrp="1"/>
          </p:cNvSpPr>
          <p:nvPr>
            <p:ph type="body" sz="quarter" idx="19" hasCustomPrompt="1"/>
          </p:nvPr>
        </p:nvSpPr>
        <p:spPr>
          <a:xfrm>
            <a:off x="511703"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9" name="Text Placeholder 2"/>
          <p:cNvSpPr>
            <a:spLocks noGrp="1"/>
          </p:cNvSpPr>
          <p:nvPr>
            <p:ph type="body" sz="quarter" idx="20" hasCustomPrompt="1"/>
          </p:nvPr>
        </p:nvSpPr>
        <p:spPr>
          <a:xfrm>
            <a:off x="5073410"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5" name="Text Placeholder 2"/>
          <p:cNvSpPr>
            <a:spLocks noGrp="1"/>
          </p:cNvSpPr>
          <p:nvPr>
            <p:ph type="body" sz="quarter" idx="21" hasCustomPrompt="1"/>
          </p:nvPr>
        </p:nvSpPr>
        <p:spPr>
          <a:xfrm>
            <a:off x="7359818"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ext Placeholder 2"/>
          <p:cNvSpPr>
            <a:spLocks noGrp="1"/>
          </p:cNvSpPr>
          <p:nvPr>
            <p:ph type="body" sz="quarter" idx="22" hasCustomPrompt="1"/>
          </p:nvPr>
        </p:nvSpPr>
        <p:spPr>
          <a:xfrm>
            <a:off x="9615099"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7"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28" name="Picture 27"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29" name="Picture 28"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3"/>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3400587702"/>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5" name="Rectangle 24"/>
          <p:cNvSpPr/>
          <p:nvPr userDrawn="1"/>
        </p:nvSpPr>
        <p:spPr>
          <a:xfrm>
            <a:off x="0" y="3933056"/>
            <a:ext cx="12192000" cy="1224136"/>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9" name="Picture Placeholder 15"/>
          <p:cNvSpPr>
            <a:spLocks noGrp="1"/>
          </p:cNvSpPr>
          <p:nvPr>
            <p:ph type="pic" sz="quarter" idx="11"/>
          </p:nvPr>
        </p:nvSpPr>
        <p:spPr>
          <a:xfrm>
            <a:off x="2318288"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4238501"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398075"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2" name="Picture Placeholder 15"/>
          <p:cNvSpPr>
            <a:spLocks noGrp="1"/>
          </p:cNvSpPr>
          <p:nvPr>
            <p:ph type="pic" sz="quarter" idx="14"/>
          </p:nvPr>
        </p:nvSpPr>
        <p:spPr>
          <a:xfrm>
            <a:off x="6158715"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8078928"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4" name="Picture Placeholder 15"/>
          <p:cNvSpPr>
            <a:spLocks noGrp="1"/>
          </p:cNvSpPr>
          <p:nvPr>
            <p:ph type="pic" sz="quarter" idx="16"/>
          </p:nvPr>
        </p:nvSpPr>
        <p:spPr>
          <a:xfrm>
            <a:off x="9999141"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7" name="Text Placeholder 2"/>
          <p:cNvSpPr>
            <a:spLocks noGrp="1"/>
          </p:cNvSpPr>
          <p:nvPr>
            <p:ph type="body" sz="quarter" idx="17" hasCustomPrompt="1"/>
          </p:nvPr>
        </p:nvSpPr>
        <p:spPr>
          <a:xfrm>
            <a:off x="4592895" y="2853184"/>
            <a:ext cx="3039277"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8" name="Text Placeholder 2"/>
          <p:cNvSpPr>
            <a:spLocks noGrp="1"/>
          </p:cNvSpPr>
          <p:nvPr>
            <p:ph type="body" sz="quarter" idx="18" hasCustomPrompt="1"/>
          </p:nvPr>
        </p:nvSpPr>
        <p:spPr>
          <a:xfrm>
            <a:off x="2319996"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9" name="Text Placeholder 2"/>
          <p:cNvSpPr>
            <a:spLocks noGrp="1"/>
          </p:cNvSpPr>
          <p:nvPr>
            <p:ph type="body" sz="quarter" idx="19" hasCustomPrompt="1"/>
          </p:nvPr>
        </p:nvSpPr>
        <p:spPr>
          <a:xfrm>
            <a:off x="417631"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0" name="Text Placeholder 2"/>
          <p:cNvSpPr>
            <a:spLocks noGrp="1"/>
          </p:cNvSpPr>
          <p:nvPr>
            <p:ph type="body" sz="quarter" idx="20" hasCustomPrompt="1"/>
          </p:nvPr>
        </p:nvSpPr>
        <p:spPr>
          <a:xfrm>
            <a:off x="4271567"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1" name="Text Placeholder 2"/>
          <p:cNvSpPr>
            <a:spLocks noGrp="1"/>
          </p:cNvSpPr>
          <p:nvPr>
            <p:ph type="body" sz="quarter" idx="21" hasCustomPrompt="1"/>
          </p:nvPr>
        </p:nvSpPr>
        <p:spPr>
          <a:xfrm>
            <a:off x="6176101"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2" name="Text Placeholder 2"/>
          <p:cNvSpPr>
            <a:spLocks noGrp="1"/>
          </p:cNvSpPr>
          <p:nvPr>
            <p:ph type="body" sz="quarter" idx="22" hasCustomPrompt="1"/>
          </p:nvPr>
        </p:nvSpPr>
        <p:spPr>
          <a:xfrm>
            <a:off x="8111993"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3" name="Text Placeholder 2"/>
          <p:cNvSpPr>
            <a:spLocks noGrp="1"/>
          </p:cNvSpPr>
          <p:nvPr>
            <p:ph type="body" sz="quarter" idx="23" hasCustomPrompt="1"/>
          </p:nvPr>
        </p:nvSpPr>
        <p:spPr>
          <a:xfrm>
            <a:off x="10000849"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34" name="Picture 33"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35" name="Picture 34"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4"/>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1135658933"/>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and Content_Blue">
    <p:spTree>
      <p:nvGrpSpPr>
        <p:cNvPr id="1" name=""/>
        <p:cNvGrpSpPr/>
        <p:nvPr/>
      </p:nvGrpSpPr>
      <p:grpSpPr>
        <a:xfrm>
          <a:off x="0" y="0"/>
          <a:ext cx="0" cy="0"/>
          <a:chOff x="0" y="0"/>
          <a:chExt cx="0" cy="0"/>
        </a:xfrm>
      </p:grpSpPr>
      <p:sp>
        <p:nvSpPr>
          <p:cNvPr id="10" name="Oval 9"/>
          <p:cNvSpPr/>
          <p:nvPr userDrawn="1"/>
        </p:nvSpPr>
        <p:spPr>
          <a:xfrm>
            <a:off x="11375012" y="6484198"/>
            <a:ext cx="274533" cy="20580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79" eaLnBrk="1" fontAlgn="auto" hangingPunct="1">
              <a:spcBef>
                <a:spcPts val="0"/>
              </a:spcBef>
              <a:spcAft>
                <a:spcPts val="0"/>
              </a:spcAft>
            </a:pPr>
            <a:endParaRPr lang="en-GB" sz="1828">
              <a:solidFill>
                <a:prstClr val="white"/>
              </a:solidFill>
            </a:endParaRPr>
          </a:p>
        </p:txBody>
      </p:sp>
      <p:sp>
        <p:nvSpPr>
          <p:cNvPr id="9" name="Slide Number Placeholder 5"/>
          <p:cNvSpPr>
            <a:spLocks noGrp="1"/>
          </p:cNvSpPr>
          <p:nvPr>
            <p:ph type="sldNum" sz="quarter" idx="4"/>
          </p:nvPr>
        </p:nvSpPr>
        <p:spPr>
          <a:xfrm>
            <a:off x="11283499" y="6398506"/>
            <a:ext cx="471892" cy="365125"/>
          </a:xfrm>
          <a:prstGeom prst="rect">
            <a:avLst/>
          </a:prstGeom>
        </p:spPr>
        <p:txBody>
          <a:bodyPr vert="horz" lIns="130055" tIns="65028" rIns="130055" bIns="65028" rtlCol="0" anchor="ctr"/>
          <a:lstStyle>
            <a:lvl1pPr algn="r">
              <a:defRPr sz="703">
                <a:solidFill>
                  <a:srgbClr val="FFFFFF"/>
                </a:solidFill>
              </a:defRPr>
            </a:lvl1pPr>
          </a:lstStyle>
          <a:p>
            <a:pPr algn="ctr" eaLnBrk="1" fontAlgn="auto" hangingPunct="1">
              <a:spcBef>
                <a:spcPts val="0"/>
              </a:spcBef>
              <a:spcAft>
                <a:spcPts val="0"/>
              </a:spcAft>
            </a:pPr>
            <a:fld id="{C0BADC3D-1509-2C4E-AB5E-AF0356668A88}" type="slidenum">
              <a:rPr lang="en-GB" smtClean="0">
                <a:latin typeface="Calibri"/>
              </a:rPr>
              <a:pPr algn="ctr" eaLnBrk="1" fontAlgn="auto" hangingPunct="1">
                <a:spcBef>
                  <a:spcPts val="0"/>
                </a:spcBef>
                <a:spcAft>
                  <a:spcPts val="0"/>
                </a:spcAft>
              </a:pPr>
              <a:t>‹#›</a:t>
            </a:fld>
            <a:endParaRPr lang="en-GB">
              <a:latin typeface="Calibri"/>
            </a:endParaRPr>
          </a:p>
        </p:txBody>
      </p:sp>
      <p:grpSp>
        <p:nvGrpSpPr>
          <p:cNvPr id="2" name="Group 1"/>
          <p:cNvGrpSpPr/>
          <p:nvPr userDrawn="1"/>
        </p:nvGrpSpPr>
        <p:grpSpPr>
          <a:xfrm>
            <a:off x="9391447" y="1"/>
            <a:ext cx="2800552" cy="2091077"/>
            <a:chOff x="7043585" y="0"/>
            <a:chExt cx="2100414" cy="2091077"/>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43585" y="0"/>
              <a:ext cx="2100414" cy="2091077"/>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5717" y="255157"/>
              <a:ext cx="534312" cy="623886"/>
            </a:xfrm>
            <a:prstGeom prst="rect">
              <a:avLst/>
            </a:prstGeom>
          </p:spPr>
        </p:pic>
      </p:grpSp>
      <p:sp>
        <p:nvSpPr>
          <p:cNvPr id="12" name="Subtitle 2"/>
          <p:cNvSpPr>
            <a:spLocks noGrp="1"/>
          </p:cNvSpPr>
          <p:nvPr>
            <p:ph type="subTitle" idx="13"/>
          </p:nvPr>
        </p:nvSpPr>
        <p:spPr>
          <a:xfrm>
            <a:off x="675943" y="1087057"/>
            <a:ext cx="8913448" cy="395173"/>
          </a:xfrm>
          <a:prstGeom prst="rect">
            <a:avLst/>
          </a:prstGeom>
        </p:spPr>
        <p:txBody>
          <a:bodyPr wrap="square">
            <a:spAutoFit/>
          </a:bodyPr>
          <a:lstStyle>
            <a:lvl1pPr marL="0" indent="0" algn="l">
              <a:lnSpc>
                <a:spcPct val="100000"/>
              </a:lnSpc>
              <a:spcBef>
                <a:spcPts val="0"/>
              </a:spcBef>
              <a:spcAft>
                <a:spcPts val="0"/>
              </a:spcAft>
              <a:buNone/>
              <a:defRPr sz="1968">
                <a:solidFill>
                  <a:schemeClr val="tx1"/>
                </a:solidFill>
              </a:defRPr>
            </a:lvl1pPr>
            <a:lvl2pPr marL="457079" indent="0" algn="ctr">
              <a:buNone/>
              <a:defRPr>
                <a:solidFill>
                  <a:schemeClr val="tx1">
                    <a:tint val="75000"/>
                  </a:schemeClr>
                </a:solidFill>
              </a:defRPr>
            </a:lvl2pPr>
            <a:lvl3pPr marL="914157" indent="0" algn="ctr">
              <a:buNone/>
              <a:defRPr>
                <a:solidFill>
                  <a:schemeClr val="tx1">
                    <a:tint val="75000"/>
                  </a:schemeClr>
                </a:solidFill>
              </a:defRPr>
            </a:lvl3pPr>
            <a:lvl4pPr marL="1371236" indent="0" algn="ctr">
              <a:buNone/>
              <a:defRPr>
                <a:solidFill>
                  <a:schemeClr val="tx1">
                    <a:tint val="75000"/>
                  </a:schemeClr>
                </a:solidFill>
              </a:defRPr>
            </a:lvl4pPr>
            <a:lvl5pPr marL="1828315" indent="0" algn="ctr">
              <a:buNone/>
              <a:defRPr>
                <a:solidFill>
                  <a:schemeClr val="tx1">
                    <a:tint val="75000"/>
                  </a:schemeClr>
                </a:solidFill>
              </a:defRPr>
            </a:lvl5pPr>
            <a:lvl6pPr marL="2285394" indent="0" algn="ctr">
              <a:buNone/>
              <a:defRPr>
                <a:solidFill>
                  <a:schemeClr val="tx1">
                    <a:tint val="75000"/>
                  </a:schemeClr>
                </a:solidFill>
              </a:defRPr>
            </a:lvl6pPr>
            <a:lvl7pPr marL="2742472" indent="0" algn="ctr">
              <a:buNone/>
              <a:defRPr>
                <a:solidFill>
                  <a:schemeClr val="tx1">
                    <a:tint val="75000"/>
                  </a:schemeClr>
                </a:solidFill>
              </a:defRPr>
            </a:lvl7pPr>
            <a:lvl8pPr marL="3199551" indent="0" algn="ctr">
              <a:buNone/>
              <a:defRPr>
                <a:solidFill>
                  <a:schemeClr val="tx1">
                    <a:tint val="75000"/>
                  </a:schemeClr>
                </a:solidFill>
              </a:defRPr>
            </a:lvl8pPr>
            <a:lvl9pPr marL="3656629" indent="0" algn="ctr">
              <a:buNone/>
              <a:defRPr>
                <a:solidFill>
                  <a:schemeClr val="tx1">
                    <a:tint val="75000"/>
                  </a:schemeClr>
                </a:solidFill>
              </a:defRPr>
            </a:lvl9pPr>
          </a:lstStyle>
          <a:p>
            <a:r>
              <a:rPr lang="en-US"/>
              <a:t>Click to edit Master subtitle style</a:t>
            </a:r>
            <a:endParaRPr lang="en-GB"/>
          </a:p>
        </p:txBody>
      </p:sp>
      <p:sp>
        <p:nvSpPr>
          <p:cNvPr id="13" name="Title 1"/>
          <p:cNvSpPr>
            <a:spLocks noGrp="1"/>
          </p:cNvSpPr>
          <p:nvPr>
            <p:ph type="title"/>
          </p:nvPr>
        </p:nvSpPr>
        <p:spPr>
          <a:xfrm>
            <a:off x="670982" y="293043"/>
            <a:ext cx="8916887" cy="581174"/>
          </a:xfrm>
          <a:prstGeom prst="rect">
            <a:avLst/>
          </a:prstGeom>
        </p:spPr>
        <p:txBody>
          <a:bodyPr/>
          <a:lstStyle>
            <a:lvl1pPr>
              <a:defRPr>
                <a:solidFill>
                  <a:srgbClr val="0B55A8"/>
                </a:solidFill>
              </a:defRPr>
            </a:lvl1pPr>
          </a:lstStyle>
          <a:p>
            <a:r>
              <a:rPr lang="en-US"/>
              <a:t>Click to edit Master title style</a:t>
            </a:r>
            <a:endParaRPr lang="en-GB"/>
          </a:p>
        </p:txBody>
      </p:sp>
      <p:sp>
        <p:nvSpPr>
          <p:cNvPr id="14" name="Content Placeholder 2"/>
          <p:cNvSpPr>
            <a:spLocks noGrp="1"/>
          </p:cNvSpPr>
          <p:nvPr>
            <p:ph idx="1"/>
          </p:nvPr>
        </p:nvSpPr>
        <p:spPr>
          <a:xfrm>
            <a:off x="675942" y="1915050"/>
            <a:ext cx="10853009" cy="4373902"/>
          </a:xfrm>
          <a:prstGeom prst="rect">
            <a:avLst/>
          </a:prstGeom>
        </p:spPr>
        <p:txBody>
          <a:bodyPr/>
          <a:lstStyle>
            <a:lvl1pPr>
              <a:buClr>
                <a:schemeClr val="accent2"/>
              </a:buClr>
              <a:defRPr/>
            </a:lvl1pPr>
            <a:lvl2pPr>
              <a:buClr>
                <a:schemeClr val="accent2"/>
              </a:buClr>
              <a:defRPr/>
            </a:lvl2pPr>
            <a:lvl3pPr>
              <a:buClr>
                <a:schemeClr val="accent2"/>
              </a:buClr>
              <a:defRPr/>
            </a:lvl3pPr>
          </a:lstStyle>
          <a:p>
            <a:pPr lvl="0"/>
            <a:r>
              <a:rPr lang="en-US"/>
              <a:t>Click to edit Master text styles</a:t>
            </a:r>
          </a:p>
        </p:txBody>
      </p:sp>
      <p:cxnSp>
        <p:nvCxnSpPr>
          <p:cNvPr id="15" name="Straight Connector 14"/>
          <p:cNvCxnSpPr/>
          <p:nvPr userDrawn="1"/>
        </p:nvCxnSpPr>
        <p:spPr>
          <a:xfrm>
            <a:off x="667339" y="892976"/>
            <a:ext cx="8439860" cy="0"/>
          </a:xfrm>
          <a:prstGeom prst="line">
            <a:avLst/>
          </a:prstGeom>
          <a:ln w="38100" cap="rnd">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userDrawn="1"/>
        </p:nvSpPr>
        <p:spPr>
          <a:xfrm>
            <a:off x="759314" y="6293577"/>
            <a:ext cx="10673372" cy="507831"/>
          </a:xfrm>
          <a:prstGeom prst="rect">
            <a:avLst/>
          </a:prstGeom>
          <a:noFill/>
        </p:spPr>
        <p:txBody>
          <a:bodyPr wrap="square" lIns="0" rtlCol="0">
            <a:spAutoFit/>
          </a:bodyPr>
          <a:lstStyle/>
          <a:p>
            <a:pPr algn="ctr" eaLnBrk="1" fontAlgn="auto" hangingPunct="1">
              <a:lnSpc>
                <a:spcPct val="150000"/>
              </a:lnSpc>
              <a:spcBef>
                <a:spcPts val="0"/>
              </a:spcBef>
              <a:spcAft>
                <a:spcPts val="0"/>
              </a:spcAft>
              <a:buClr>
                <a:srgbClr val="009999"/>
              </a:buClr>
            </a:pPr>
            <a:r>
              <a:rPr lang="en-GB">
                <a:solidFill>
                  <a:srgbClr val="C0504D"/>
                </a:solidFill>
                <a:latin typeface="Calibri"/>
              </a:rPr>
              <a:t>Innovate • Design • Enhance</a:t>
            </a:r>
          </a:p>
        </p:txBody>
      </p:sp>
    </p:spTree>
    <p:extLst>
      <p:ext uri="{BB962C8B-B14F-4D97-AF65-F5344CB8AC3E}">
        <p14:creationId xmlns:p14="http://schemas.microsoft.com/office/powerpoint/2010/main" val="3422776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Full Page Image (Blue Grad)">
    <p:bg>
      <p:bgPr>
        <a:gradFill flip="none" rotWithShape="1">
          <a:gsLst>
            <a:gs pos="41000">
              <a:schemeClr val="bg1"/>
            </a:gs>
            <a:gs pos="100000">
              <a:srgbClr val="75AAE5">
                <a:alpha val="40000"/>
              </a:srgb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1865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3" name="Picture 2" descr="ou_cmyk_masterlogo_29mm_shield.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805347" y="380083"/>
            <a:ext cx="738947" cy="649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Slide Number Placeholder 3"/>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871494263"/>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0F71322-76A3-413A-9064-BF459D5F6A59}"/>
              </a:ext>
            </a:extLst>
          </p:cNvPr>
          <p:cNvSpPr>
            <a:spLocks noGrp="1"/>
          </p:cNvSpPr>
          <p:nvPr>
            <p:ph type="pic" sz="quarter" idx="27"/>
          </p:nvPr>
        </p:nvSpPr>
        <p:spPr>
          <a:xfrm>
            <a:off x="770467" y="2243138"/>
            <a:ext cx="10511367" cy="4019550"/>
          </a:xfrm>
          <a:prstGeom prst="rect">
            <a:avLst/>
          </a:prstGeom>
        </p:spPr>
        <p:txBody>
          <a:bodyPr/>
          <a:lstStyle>
            <a:lvl1pPr>
              <a:defRPr sz="1400">
                <a:solidFill>
                  <a:srgbClr val="323232"/>
                </a:solidFill>
                <a:latin typeface="Arial" panose="020B0604020202020204" pitchFamily="34" charset="0"/>
                <a:cs typeface="Arial" panose="020B0604020202020204" pitchFamily="34" charset="0"/>
              </a:defRPr>
            </a:lvl1pPr>
          </a:lstStyle>
          <a:p>
            <a:endParaRPr lang="en-GB"/>
          </a:p>
        </p:txBody>
      </p:sp>
      <p:sp>
        <p:nvSpPr>
          <p:cNvPr id="10" name="Text Placeholder 2">
            <a:extLst>
              <a:ext uri="{FF2B5EF4-FFF2-40B4-BE49-F238E27FC236}">
                <a16:creationId xmlns:a16="http://schemas.microsoft.com/office/drawing/2014/main" id="{FBE17164-D1E9-448D-BC18-AEE6AA4A7D7F}"/>
              </a:ext>
            </a:extLst>
          </p:cNvPr>
          <p:cNvSpPr>
            <a:spLocks noGrp="1"/>
          </p:cNvSpPr>
          <p:nvPr>
            <p:ph type="body" sz="quarter" idx="21" hasCustomPrompt="1"/>
          </p:nvPr>
        </p:nvSpPr>
        <p:spPr>
          <a:xfrm>
            <a:off x="770625" y="464267"/>
            <a:ext cx="7947807" cy="881332"/>
          </a:xfrm>
          <a:prstGeom prst="rect">
            <a:avLst/>
          </a:prstGeom>
          <a:noFill/>
        </p:spPr>
        <p:txBody>
          <a:bodyPr lIns="36000" tIns="36000" rIns="18000" bIns="36000" anchor="t" anchorCtr="0"/>
          <a:lstStyle>
            <a:lvl1pPr marL="0" indent="0">
              <a:lnSpc>
                <a:spcPct val="85000"/>
              </a:lnSpc>
              <a:buNone/>
              <a:defRPr sz="3400" b="1" baseline="0">
                <a:solidFill>
                  <a:srgbClr val="1E4B9B"/>
                </a:solidFill>
                <a:latin typeface="Arial" panose="020B0604020202020204" pitchFamily="34" charset="0"/>
                <a:cs typeface="Arial" panose="020B0604020202020204" pitchFamily="34" charset="0"/>
              </a:defRPr>
            </a:lvl1pPr>
          </a:lstStyle>
          <a:p>
            <a:pPr lvl="0"/>
            <a:r>
              <a:rPr lang="en-US"/>
              <a:t>CLICK HERE TO EDIT MASTER TITLE</a:t>
            </a:r>
          </a:p>
        </p:txBody>
      </p:sp>
      <p:sp>
        <p:nvSpPr>
          <p:cNvPr id="8" name="TextBox 7">
            <a:extLst>
              <a:ext uri="{FF2B5EF4-FFF2-40B4-BE49-F238E27FC236}">
                <a16:creationId xmlns:a16="http://schemas.microsoft.com/office/drawing/2014/main" id="{5687A685-EBDC-431F-A3A3-25227F3094FE}"/>
              </a:ext>
            </a:extLst>
          </p:cNvPr>
          <p:cNvSpPr txBox="1"/>
          <p:nvPr userDrawn="1"/>
        </p:nvSpPr>
        <p:spPr>
          <a:xfrm>
            <a:off x="10121659" y="6425249"/>
            <a:ext cx="1322719" cy="253916"/>
          </a:xfrm>
          <a:prstGeom prst="rect">
            <a:avLst/>
          </a:prstGeom>
          <a:noFill/>
        </p:spPr>
        <p:txBody>
          <a:bodyPr wrap="square" rtlCol="0">
            <a:spAutoFit/>
          </a:bodyPr>
          <a:lstStyle/>
          <a:p>
            <a:pPr algn="r" defTabSz="457200" eaLnBrk="1" fontAlgn="auto" hangingPunct="1">
              <a:spcBef>
                <a:spcPts val="0"/>
              </a:spcBef>
              <a:spcAft>
                <a:spcPts val="0"/>
              </a:spcAft>
              <a:defRPr/>
            </a:pPr>
            <a:fld id="{F0B3AF6C-2BBD-4142-8E95-28A39D08C308}" type="datetime1">
              <a:rPr lang="en-GB" sz="1050" smtClean="0">
                <a:solidFill>
                  <a:srgbClr val="1E4B9B"/>
                </a:solidFill>
                <a:cs typeface="Arial" panose="020B0604020202020204" pitchFamily="34" charset="0"/>
              </a:rPr>
              <a:pPr algn="r" defTabSz="457200" eaLnBrk="1" fontAlgn="auto" hangingPunct="1">
                <a:spcBef>
                  <a:spcPts val="0"/>
                </a:spcBef>
                <a:spcAft>
                  <a:spcPts val="0"/>
                </a:spcAft>
                <a:defRPr/>
              </a:pPr>
              <a:t>04/11/2020</a:t>
            </a:fld>
            <a:endParaRPr lang="en-GB" sz="1050">
              <a:solidFill>
                <a:srgbClr val="1E4B9B"/>
              </a:solidFill>
              <a:cs typeface="Arial" panose="020B0604020202020204" pitchFamily="34" charset="0"/>
            </a:endParaRPr>
          </a:p>
        </p:txBody>
      </p:sp>
      <p:sp>
        <p:nvSpPr>
          <p:cNvPr id="13" name="Content Placeholder 2">
            <a:extLst>
              <a:ext uri="{FF2B5EF4-FFF2-40B4-BE49-F238E27FC236}">
                <a16:creationId xmlns:a16="http://schemas.microsoft.com/office/drawing/2014/main" id="{C676D3C7-DEA3-4E23-A018-40E404019302}"/>
              </a:ext>
            </a:extLst>
          </p:cNvPr>
          <p:cNvSpPr>
            <a:spLocks noGrp="1"/>
          </p:cNvSpPr>
          <p:nvPr>
            <p:ph sz="quarter" idx="28" hasCustomPrompt="1"/>
          </p:nvPr>
        </p:nvSpPr>
        <p:spPr>
          <a:xfrm>
            <a:off x="770468" y="6440578"/>
            <a:ext cx="9662505" cy="284672"/>
          </a:xfrm>
          <a:prstGeom prst="rect">
            <a:avLst/>
          </a:prstGeom>
        </p:spPr>
        <p:txBody>
          <a:bodyPr/>
          <a:lstStyle>
            <a:lvl1pPr marL="0" indent="0" algn="r">
              <a:buNone/>
              <a:defRPr sz="1050">
                <a:solidFill>
                  <a:srgbClr val="1E4B9B"/>
                </a:solidFill>
                <a:latin typeface="Arial" panose="020B0604020202020204" pitchFamily="34" charset="0"/>
                <a:cs typeface="Arial" panose="020B0604020202020204" pitchFamily="34" charset="0"/>
              </a:defRPr>
            </a:lvl1pPr>
            <a:lvl2pPr marL="457200" indent="0">
              <a:buNone/>
              <a:defRPr sz="1050">
                <a:latin typeface="Arial" panose="020B0604020202020204" pitchFamily="34" charset="0"/>
                <a:cs typeface="Arial" panose="020B0604020202020204" pitchFamily="34" charset="0"/>
              </a:defRPr>
            </a:lvl2pPr>
            <a:lvl3pPr marL="914400" indent="0">
              <a:buNone/>
              <a:defRPr sz="105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US"/>
              <a:t>Presentation title</a:t>
            </a:r>
          </a:p>
        </p:txBody>
      </p:sp>
      <p:sp>
        <p:nvSpPr>
          <p:cNvPr id="14" name="Text Placeholder 2">
            <a:extLst>
              <a:ext uri="{FF2B5EF4-FFF2-40B4-BE49-F238E27FC236}">
                <a16:creationId xmlns:a16="http://schemas.microsoft.com/office/drawing/2014/main" id="{D974519E-60F3-4D94-B4D4-2BC52D3350F6}"/>
              </a:ext>
            </a:extLst>
          </p:cNvPr>
          <p:cNvSpPr>
            <a:spLocks noGrp="1"/>
          </p:cNvSpPr>
          <p:nvPr>
            <p:ph type="body" sz="quarter" idx="22" hasCustomPrompt="1"/>
          </p:nvPr>
        </p:nvSpPr>
        <p:spPr>
          <a:xfrm>
            <a:off x="770625" y="1458820"/>
            <a:ext cx="7947807" cy="542512"/>
          </a:xfrm>
          <a:prstGeom prst="rect">
            <a:avLst/>
          </a:prstGeom>
          <a:noFill/>
        </p:spPr>
        <p:txBody>
          <a:bodyPr lIns="36000" tIns="144000" rIns="18000" bIns="36000" anchor="ctr" anchorCtr="0"/>
          <a:lstStyle>
            <a:lvl1pPr marL="0" indent="0">
              <a:lnSpc>
                <a:spcPct val="100000"/>
              </a:lnSpc>
              <a:spcBef>
                <a:spcPts val="0"/>
              </a:spcBef>
              <a:buNone/>
              <a:defRPr sz="2000" b="0" baseline="0">
                <a:solidFill>
                  <a:srgbClr val="1E4B9B"/>
                </a:solidFill>
                <a:latin typeface="Arial" panose="020B0604020202020204" pitchFamily="34" charset="0"/>
                <a:cs typeface="Arial" panose="020B0604020202020204" pitchFamily="34" charset="0"/>
              </a:defRPr>
            </a:lvl1pPr>
          </a:lstStyle>
          <a:p>
            <a:pPr lvl="0"/>
            <a:r>
              <a:rPr lang="en-US"/>
              <a:t>Insert subtitle</a:t>
            </a:r>
          </a:p>
        </p:txBody>
      </p:sp>
    </p:spTree>
    <p:extLst>
      <p:ext uri="{BB962C8B-B14F-4D97-AF65-F5344CB8AC3E}">
        <p14:creationId xmlns:p14="http://schemas.microsoft.com/office/powerpoint/2010/main" val="2594001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1640947"/>
            <a:ext cx="9855200" cy="3133725"/>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Placeholder</a:t>
            </a:r>
            <a:endParaRPr lang="en-GB"/>
          </a:p>
        </p:txBody>
      </p:sp>
      <p:sp>
        <p:nvSpPr>
          <p:cNvPr id="5" name="Content Placeholder 4"/>
          <p:cNvSpPr>
            <a:spLocks noGrp="1"/>
          </p:cNvSpPr>
          <p:nvPr>
            <p:ph sz="quarter" idx="10" hasCustomPrompt="1"/>
          </p:nvPr>
        </p:nvSpPr>
        <p:spPr>
          <a:xfrm>
            <a:off x="609600" y="742950"/>
            <a:ext cx="9823450" cy="814388"/>
          </a:xfrm>
          <a:prstGeom prst="rect">
            <a:avLst/>
          </a:prstGeom>
        </p:spPr>
        <p:txBody>
          <a:bodyPr/>
          <a:lstStyle>
            <a:lvl1pPr marL="0" indent="0">
              <a:buNone/>
              <a:defRPr sz="3800">
                <a:solidFill>
                  <a:srgbClr val="00AEAE"/>
                </a:solidFill>
                <a:latin typeface="Arial" panose="020B0604020202020204" pitchFamily="34" charset="0"/>
                <a:cs typeface="Arial" panose="020B0604020202020204" pitchFamily="34" charset="0"/>
              </a:defRPr>
            </a:lvl1pPr>
          </a:lstStyle>
          <a:p>
            <a:pPr lvl="0"/>
            <a:r>
              <a:rPr lang="en-US"/>
              <a:t>Title</a:t>
            </a:r>
            <a:endParaRPr lang="en-GB"/>
          </a:p>
        </p:txBody>
      </p:sp>
    </p:spTree>
    <p:extLst>
      <p:ext uri="{BB962C8B-B14F-4D97-AF65-F5344CB8AC3E}">
        <p14:creationId xmlns:p14="http://schemas.microsoft.com/office/powerpoint/2010/main" val="3020495327"/>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8"/>
          <p:cNvSpPr txBox="1">
            <a:spLocks/>
          </p:cNvSpPr>
          <p:nvPr userDrawn="1"/>
        </p:nvSpPr>
        <p:spPr>
          <a:xfrm>
            <a:off x="687388" y="742950"/>
            <a:ext cx="6781800" cy="814388"/>
          </a:xfrm>
          <a:prstGeom prst="rect">
            <a:avLst/>
          </a:prstGeom>
        </p:spPr>
        <p:txBody>
          <a:bodyPr lIns="0"/>
          <a:lstStyle>
            <a:lvl1pPr algn="l" defTabSz="914400" rtl="0" eaLnBrk="1" latinLnBrk="0" hangingPunct="1">
              <a:lnSpc>
                <a:spcPct val="90000"/>
              </a:lnSpc>
              <a:spcBef>
                <a:spcPct val="0"/>
              </a:spcBef>
              <a:buNone/>
              <a:defRPr sz="3800" kern="1200">
                <a:solidFill>
                  <a:srgbClr val="00AEAE"/>
                </a:solidFill>
                <a:latin typeface="+mj-lt"/>
                <a:ea typeface="+mj-ea"/>
                <a:cs typeface="+mj-cs"/>
              </a:defRPr>
            </a:lvl1pPr>
          </a:lstStyle>
          <a:p>
            <a:pPr fontAlgn="auto">
              <a:spcAft>
                <a:spcPts val="0"/>
              </a:spcAft>
              <a:defRPr/>
            </a:pPr>
            <a:r>
              <a:rPr lang="en-US">
                <a:latin typeface="Arial" charset="0"/>
                <a:ea typeface="Arial" charset="0"/>
                <a:cs typeface="Arial" charset="0"/>
              </a:rPr>
              <a:t>Click to edit Master title style</a:t>
            </a:r>
          </a:p>
        </p:txBody>
      </p:sp>
      <p:sp>
        <p:nvSpPr>
          <p:cNvPr id="4" name="Text Placeholder 20"/>
          <p:cNvSpPr txBox="1">
            <a:spLocks/>
          </p:cNvSpPr>
          <p:nvPr userDrawn="1"/>
        </p:nvSpPr>
        <p:spPr>
          <a:xfrm>
            <a:off x="719138" y="1624013"/>
            <a:ext cx="6513512" cy="3133725"/>
          </a:xfrm>
          <a:prstGeom prst="rect">
            <a:avLst/>
          </a:prstGeom>
        </p:spPr>
        <p:txBody>
          <a:bodyPr lIns="0" rIns="90000"/>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EAE"/>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AE"/>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a:solidFill>
                  <a:srgbClr val="000000"/>
                </a:solidFill>
                <a:latin typeface="Arial" charset="0"/>
                <a:ea typeface="Arial" charset="0"/>
                <a:cs typeface="Arial" charset="0"/>
              </a:rPr>
              <a:t>Click to edit Master text styles</a:t>
            </a:r>
          </a:p>
          <a:p>
            <a:pPr lvl="1" fontAlgn="auto">
              <a:spcAft>
                <a:spcPts val="0"/>
              </a:spcAft>
              <a:defRPr/>
            </a:pPr>
            <a:r>
              <a:rPr lang="en-US">
                <a:solidFill>
                  <a:srgbClr val="000000"/>
                </a:solidFill>
                <a:latin typeface="Arial" charset="0"/>
                <a:ea typeface="Arial" charset="0"/>
                <a:cs typeface="Arial" charset="0"/>
              </a:rPr>
              <a:t>Second level</a:t>
            </a:r>
          </a:p>
          <a:p>
            <a:pPr lvl="2" fontAlgn="auto">
              <a:spcAft>
                <a:spcPts val="0"/>
              </a:spcAft>
              <a:defRPr/>
            </a:pPr>
            <a:r>
              <a:rPr lang="en-US">
                <a:solidFill>
                  <a:srgbClr val="000000"/>
                </a:solidFill>
                <a:latin typeface="Arial" charset="0"/>
                <a:ea typeface="Arial" charset="0"/>
                <a:cs typeface="Arial" charset="0"/>
              </a:rPr>
              <a:t>Third level</a:t>
            </a:r>
          </a:p>
          <a:p>
            <a:pPr lvl="3" fontAlgn="auto">
              <a:spcAft>
                <a:spcPts val="0"/>
              </a:spcAft>
              <a:buClr>
                <a:srgbClr val="00AEAE"/>
              </a:buClr>
              <a:defRPr/>
            </a:pPr>
            <a:r>
              <a:rPr lang="en-US">
                <a:solidFill>
                  <a:srgbClr val="000000"/>
                </a:solidFill>
                <a:latin typeface="Arial" charset="0"/>
                <a:ea typeface="Arial" charset="0"/>
                <a:cs typeface="Arial" charset="0"/>
              </a:rPr>
              <a:t>Fourth level</a:t>
            </a:r>
          </a:p>
          <a:p>
            <a:pPr lvl="4" fontAlgn="auto">
              <a:spcAft>
                <a:spcPts val="0"/>
              </a:spcAft>
              <a:buClr>
                <a:srgbClr val="00AEAE"/>
              </a:buClr>
              <a:defRPr/>
            </a:pPr>
            <a:r>
              <a:rPr lang="en-US">
                <a:solidFill>
                  <a:srgbClr val="000000"/>
                </a:solidFill>
                <a:latin typeface="Arial" charset="0"/>
                <a:ea typeface="Arial" charset="0"/>
                <a:cs typeface="Arial" charset="0"/>
              </a:rPr>
              <a:t>Fifth level</a:t>
            </a:r>
          </a:p>
        </p:txBody>
      </p:sp>
      <p:sp>
        <p:nvSpPr>
          <p:cNvPr id="6" name="Picture Placeholder 5"/>
          <p:cNvSpPr>
            <a:spLocks noGrp="1"/>
          </p:cNvSpPr>
          <p:nvPr>
            <p:ph type="pic" sz="quarter" idx="10"/>
          </p:nvPr>
        </p:nvSpPr>
        <p:spPr>
          <a:xfrm>
            <a:off x="7689850" y="1624013"/>
            <a:ext cx="3886200" cy="3821112"/>
          </a:xfrm>
          <a:prstGeom prst="rect">
            <a:avLst/>
          </a:prstGeom>
        </p:spPr>
        <p:txBody>
          <a:bodyPr/>
          <a:lstStyle/>
          <a:p>
            <a:pPr lvl="0"/>
            <a:endParaRPr lang="en-US" noProof="0"/>
          </a:p>
        </p:txBody>
      </p:sp>
    </p:spTree>
    <p:extLst>
      <p:ext uri="{BB962C8B-B14F-4D97-AF65-F5344CB8AC3E}">
        <p14:creationId xmlns:p14="http://schemas.microsoft.com/office/powerpoint/2010/main" val="1442658195"/>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106988" y="0"/>
            <a:ext cx="7085012" cy="6858000"/>
          </a:xfrm>
          <a:prstGeom prst="rect">
            <a:avLst/>
          </a:prstGeom>
        </p:spPr>
        <p:txBody>
          <a:bodyPr/>
          <a:lstStyle/>
          <a:p>
            <a:pPr lvl="0"/>
            <a:endParaRPr lang="en-US" noProof="0"/>
          </a:p>
        </p:txBody>
      </p:sp>
      <p:sp>
        <p:nvSpPr>
          <p:cNvPr id="8" name="Title 7"/>
          <p:cNvSpPr>
            <a:spLocks noGrp="1"/>
          </p:cNvSpPr>
          <p:nvPr>
            <p:ph type="title"/>
          </p:nvPr>
        </p:nvSpPr>
        <p:spPr>
          <a:xfrm>
            <a:off x="720000" y="2530801"/>
            <a:ext cx="3840849" cy="703053"/>
          </a:xfrm>
          <a:prstGeom prst="rect">
            <a:avLst/>
          </a:prstGeom>
        </p:spPr>
        <p:txBody>
          <a:bodyPr lIns="0"/>
          <a:lstStyle/>
          <a:p>
            <a:r>
              <a:rPr lang="en-US"/>
              <a:t>Click to edit</a:t>
            </a:r>
          </a:p>
        </p:txBody>
      </p:sp>
      <p:sp>
        <p:nvSpPr>
          <p:cNvPr id="10" name="Text Placeholder 9"/>
          <p:cNvSpPr>
            <a:spLocks noGrp="1"/>
          </p:cNvSpPr>
          <p:nvPr>
            <p:ph type="body" sz="quarter" idx="11"/>
          </p:nvPr>
        </p:nvSpPr>
        <p:spPr>
          <a:xfrm>
            <a:off x="720726" y="3340800"/>
            <a:ext cx="3840124" cy="1416050"/>
          </a:xfrm>
          <a:prstGeom prst="rect">
            <a:avLst/>
          </a:prstGeom>
        </p:spPr>
        <p:txBody>
          <a:bodyPr lIns="0"/>
          <a:lstStyle>
            <a:lvl1pPr marL="0" indent="0">
              <a:buNone/>
              <a:defRPr>
                <a:solidFill>
                  <a:schemeClr val="bg1"/>
                </a:solidFill>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1341729920"/>
      </p:ext>
    </p:extLst>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34" y="1604964"/>
            <a:ext cx="10968567" cy="725487"/>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61434" y="2479675"/>
            <a:ext cx="5382684" cy="21526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47317" y="2479675"/>
            <a:ext cx="5382683" cy="21526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6" name="Slide Number Placeholder 5"/>
          <p:cNvSpPr>
            <a:spLocks noGrp="1" noChangeArrowheads="1"/>
          </p:cNvSpPr>
          <p:nvPr>
            <p:ph type="sldNum" sz="quarter" idx="11"/>
          </p:nvPr>
        </p:nvSpPr>
        <p:spPr>
          <a:xfrm>
            <a:off x="8735485" y="6245225"/>
            <a:ext cx="2846916" cy="476250"/>
          </a:xfrm>
          <a:prstGeom prst="rect">
            <a:avLst/>
          </a:prstGeom>
          <a:ln/>
        </p:spPr>
        <p:txBody>
          <a:bodyPr/>
          <a:lstStyle>
            <a:lvl1pPr>
              <a:defRPr/>
            </a:lvl1pPr>
          </a:lstStyle>
          <a:p>
            <a:pPr>
              <a:defRPr/>
            </a:pPr>
            <a:fld id="{1C11D638-A5F2-894E-9CD7-FE6C1D4CE02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8776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Page Image (Blue Grad)">
    <p:bg>
      <p:bgPr>
        <a:gradFill flip="none" rotWithShape="1">
          <a:gsLst>
            <a:gs pos="41000">
              <a:schemeClr val="bg1"/>
            </a:gs>
            <a:gs pos="100000">
              <a:srgbClr val="75AAE5">
                <a:alpha val="40000"/>
              </a:srgb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9" name="Picture 8"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10" name="Picture 9"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13"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3147286862"/>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Full Page Image (Blue Gra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1865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046995796"/>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Page Image (White b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sp>
        <p:nvSpPr>
          <p:cNvPr id="5"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582552615"/>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Full Page Image (White b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5" name="Picture 4"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6" name="Picture 5"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7"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8" name="Footer Placeholder 2"/>
          <p:cNvSpPr txBox="1">
            <a:spLocks/>
          </p:cNvSpPr>
          <p:nvPr userDrawn="1"/>
        </p:nvSpPr>
        <p:spPr>
          <a:xfrm>
            <a:off x="4367808" y="6347331"/>
            <a:ext cx="3860800" cy="365125"/>
          </a:xfrm>
          <a:prstGeom prst="rect">
            <a:avLst/>
          </a:prstGeom>
          <a:noFill/>
          <a:scene3d>
            <a:camera prst="orthographicFront"/>
            <a:lightRig rig="chilly" dir="t"/>
          </a:scene3d>
          <a:sp3d>
            <a:bevelT/>
          </a:sp3d>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1600">
                <a:solidFill>
                  <a:srgbClr val="0033CC"/>
                </a:solidFill>
              </a:rPr>
              <a:t>Innovate • Design • Enhance</a:t>
            </a:r>
          </a:p>
        </p:txBody>
      </p:sp>
    </p:spTree>
    <p:extLst>
      <p:ext uri="{BB962C8B-B14F-4D97-AF65-F5344CB8AC3E}">
        <p14:creationId xmlns:p14="http://schemas.microsoft.com/office/powerpoint/2010/main" val="3101802962"/>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3717032"/>
            <a:ext cx="12192000" cy="1512168"/>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2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4905996"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1871531"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7920203"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2"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sp>
        <p:nvSpPr>
          <p:cNvPr id="3" name="Text Placeholder 2"/>
          <p:cNvSpPr>
            <a:spLocks noGrp="1"/>
          </p:cNvSpPr>
          <p:nvPr>
            <p:ph type="body" sz="quarter" idx="16" hasCustomPrompt="1"/>
          </p:nvPr>
        </p:nvSpPr>
        <p:spPr>
          <a:xfrm>
            <a:off x="4688905" y="2853184"/>
            <a:ext cx="2847256" cy="431800"/>
          </a:xfrm>
          <a:prstGeom prst="rect">
            <a:avLst/>
          </a:prstGeom>
        </p:spPr>
        <p:txBody>
          <a:bodyPr>
            <a:noAutofit/>
          </a:bodyPr>
          <a:lstStyle>
            <a:lvl1pPr marL="0" indent="0" algn="ctr">
              <a:buNone/>
              <a:defRPr sz="1800">
                <a:solidFill>
                  <a:schemeClr val="tx1">
                    <a:lumMod val="95000"/>
                    <a:lumOff val="5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5" name="Text Placeholder 2"/>
          <p:cNvSpPr>
            <a:spLocks noGrp="1"/>
          </p:cNvSpPr>
          <p:nvPr>
            <p:ph type="body" sz="quarter" idx="17" hasCustomPrompt="1"/>
          </p:nvPr>
        </p:nvSpPr>
        <p:spPr>
          <a:xfrm>
            <a:off x="4784916" y="5380687"/>
            <a:ext cx="265523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ext Placeholder 2"/>
          <p:cNvSpPr>
            <a:spLocks noGrp="1"/>
          </p:cNvSpPr>
          <p:nvPr>
            <p:ph type="body" sz="quarter" idx="18" hasCustomPrompt="1"/>
          </p:nvPr>
        </p:nvSpPr>
        <p:spPr>
          <a:xfrm>
            <a:off x="1797487" y="5380687"/>
            <a:ext cx="2570323"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7" name="Text Placeholder 2"/>
          <p:cNvSpPr>
            <a:spLocks noGrp="1"/>
          </p:cNvSpPr>
          <p:nvPr>
            <p:ph type="body" sz="quarter" idx="19" hasCustomPrompt="1"/>
          </p:nvPr>
        </p:nvSpPr>
        <p:spPr>
          <a:xfrm>
            <a:off x="7792604" y="5380687"/>
            <a:ext cx="2623877"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pic>
        <p:nvPicPr>
          <p:cNvPr id="14" name="Picture 13"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15" name="Picture 14"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4" name="Slide Number Placeholder 3"/>
          <p:cNvSpPr>
            <a:spLocks noGrp="1"/>
          </p:cNvSpPr>
          <p:nvPr>
            <p:ph type="sldNum" sz="quarter" idx="2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3764105536"/>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8" name="Rectangle 17"/>
          <p:cNvSpPr/>
          <p:nvPr userDrawn="1"/>
        </p:nvSpPr>
        <p:spPr>
          <a:xfrm>
            <a:off x="0" y="3776800"/>
            <a:ext cx="12192000" cy="1512168"/>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3492613"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1" name="Picture Placeholder 15"/>
          <p:cNvSpPr>
            <a:spLocks noGrp="1"/>
          </p:cNvSpPr>
          <p:nvPr>
            <p:ph type="pic" sz="quarter" idx="13"/>
          </p:nvPr>
        </p:nvSpPr>
        <p:spPr>
          <a:xfrm>
            <a:off x="686107"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3" name="Picture Placeholder 15"/>
          <p:cNvSpPr>
            <a:spLocks noGrp="1"/>
          </p:cNvSpPr>
          <p:nvPr>
            <p:ph type="pic" sz="quarter" idx="15"/>
          </p:nvPr>
        </p:nvSpPr>
        <p:spPr>
          <a:xfrm>
            <a:off x="6299120"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4" name="Picture Placeholder 15"/>
          <p:cNvSpPr>
            <a:spLocks noGrp="1"/>
          </p:cNvSpPr>
          <p:nvPr>
            <p:ph type="pic" sz="quarter" idx="16"/>
          </p:nvPr>
        </p:nvSpPr>
        <p:spPr>
          <a:xfrm>
            <a:off x="9105627"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13" name="Text Placeholder 2"/>
          <p:cNvSpPr>
            <a:spLocks noGrp="1"/>
          </p:cNvSpPr>
          <p:nvPr>
            <p:ph type="body" sz="quarter" idx="17" hasCustomPrompt="1"/>
          </p:nvPr>
        </p:nvSpPr>
        <p:spPr>
          <a:xfrm>
            <a:off x="4688905" y="2853730"/>
            <a:ext cx="2847256"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4" name="Text Placeholder 2"/>
          <p:cNvSpPr>
            <a:spLocks noGrp="1"/>
          </p:cNvSpPr>
          <p:nvPr>
            <p:ph type="body" sz="quarter" idx="18" hasCustomPrompt="1"/>
          </p:nvPr>
        </p:nvSpPr>
        <p:spPr>
          <a:xfrm>
            <a:off x="3436889" y="5505240"/>
            <a:ext cx="2467091"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5" name="Text Placeholder 2"/>
          <p:cNvSpPr>
            <a:spLocks noGrp="1"/>
          </p:cNvSpPr>
          <p:nvPr>
            <p:ph type="body" sz="quarter" idx="19" hasCustomPrompt="1"/>
          </p:nvPr>
        </p:nvSpPr>
        <p:spPr>
          <a:xfrm>
            <a:off x="656919" y="5505240"/>
            <a:ext cx="2462752"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7" name="Text Placeholder 2"/>
          <p:cNvSpPr>
            <a:spLocks noGrp="1"/>
          </p:cNvSpPr>
          <p:nvPr>
            <p:ph type="body" sz="quarter" idx="20" hasCustomPrompt="1"/>
          </p:nvPr>
        </p:nvSpPr>
        <p:spPr>
          <a:xfrm>
            <a:off x="6238816" y="5505240"/>
            <a:ext cx="252980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9" name="Text Placeholder 2"/>
          <p:cNvSpPr>
            <a:spLocks noGrp="1"/>
          </p:cNvSpPr>
          <p:nvPr>
            <p:ph type="body" sz="quarter" idx="21" hasCustomPrompt="1"/>
          </p:nvPr>
        </p:nvSpPr>
        <p:spPr>
          <a:xfrm>
            <a:off x="9038804" y="5505240"/>
            <a:ext cx="252980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2"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25" name="Picture 24"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26" name="Picture 25"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2"/>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3216042627"/>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8" name="Rectangle 17"/>
          <p:cNvSpPr/>
          <p:nvPr userDrawn="1"/>
        </p:nvSpPr>
        <p:spPr>
          <a:xfrm>
            <a:off x="0" y="3861048"/>
            <a:ext cx="12192000" cy="1390712"/>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2790987"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527381"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2" name="Picture Placeholder 15"/>
          <p:cNvSpPr>
            <a:spLocks noGrp="1"/>
          </p:cNvSpPr>
          <p:nvPr>
            <p:ph type="pic" sz="quarter" idx="14"/>
          </p:nvPr>
        </p:nvSpPr>
        <p:spPr>
          <a:xfrm>
            <a:off x="5054592"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7318197"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4" name="Picture Placeholder 15"/>
          <p:cNvSpPr>
            <a:spLocks noGrp="1"/>
          </p:cNvSpPr>
          <p:nvPr>
            <p:ph type="pic" sz="quarter" idx="16"/>
          </p:nvPr>
        </p:nvSpPr>
        <p:spPr>
          <a:xfrm>
            <a:off x="9581803"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4" name="Text Placeholder 2"/>
          <p:cNvSpPr>
            <a:spLocks noGrp="1"/>
          </p:cNvSpPr>
          <p:nvPr>
            <p:ph type="body" sz="quarter" idx="17" hasCustomPrompt="1"/>
          </p:nvPr>
        </p:nvSpPr>
        <p:spPr>
          <a:xfrm>
            <a:off x="4592895" y="2853184"/>
            <a:ext cx="3039277"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5" name="Text Placeholder 2"/>
          <p:cNvSpPr>
            <a:spLocks noGrp="1"/>
          </p:cNvSpPr>
          <p:nvPr>
            <p:ph type="body" sz="quarter" idx="18" hasCustomPrompt="1"/>
          </p:nvPr>
        </p:nvSpPr>
        <p:spPr>
          <a:xfrm>
            <a:off x="2800280"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7" name="Text Placeholder 2"/>
          <p:cNvSpPr>
            <a:spLocks noGrp="1"/>
          </p:cNvSpPr>
          <p:nvPr>
            <p:ph type="body" sz="quarter" idx="19" hasCustomPrompt="1"/>
          </p:nvPr>
        </p:nvSpPr>
        <p:spPr>
          <a:xfrm>
            <a:off x="511703"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9" name="Text Placeholder 2"/>
          <p:cNvSpPr>
            <a:spLocks noGrp="1"/>
          </p:cNvSpPr>
          <p:nvPr>
            <p:ph type="body" sz="quarter" idx="20" hasCustomPrompt="1"/>
          </p:nvPr>
        </p:nvSpPr>
        <p:spPr>
          <a:xfrm>
            <a:off x="5073410"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5" name="Text Placeholder 2"/>
          <p:cNvSpPr>
            <a:spLocks noGrp="1"/>
          </p:cNvSpPr>
          <p:nvPr>
            <p:ph type="body" sz="quarter" idx="21" hasCustomPrompt="1"/>
          </p:nvPr>
        </p:nvSpPr>
        <p:spPr>
          <a:xfrm>
            <a:off x="7359818"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ext Placeholder 2"/>
          <p:cNvSpPr>
            <a:spLocks noGrp="1"/>
          </p:cNvSpPr>
          <p:nvPr>
            <p:ph type="body" sz="quarter" idx="22" hasCustomPrompt="1"/>
          </p:nvPr>
        </p:nvSpPr>
        <p:spPr>
          <a:xfrm>
            <a:off x="9615099"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7"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28" name="Picture 27"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29" name="Picture 28"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3"/>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747570860"/>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5" name="Rectangle 24"/>
          <p:cNvSpPr/>
          <p:nvPr userDrawn="1"/>
        </p:nvSpPr>
        <p:spPr>
          <a:xfrm>
            <a:off x="0" y="3933056"/>
            <a:ext cx="12192000" cy="1224136"/>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9" name="Picture Placeholder 15"/>
          <p:cNvSpPr>
            <a:spLocks noGrp="1"/>
          </p:cNvSpPr>
          <p:nvPr>
            <p:ph type="pic" sz="quarter" idx="11"/>
          </p:nvPr>
        </p:nvSpPr>
        <p:spPr>
          <a:xfrm>
            <a:off x="2318288"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4238501"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398075"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2" name="Picture Placeholder 15"/>
          <p:cNvSpPr>
            <a:spLocks noGrp="1"/>
          </p:cNvSpPr>
          <p:nvPr>
            <p:ph type="pic" sz="quarter" idx="14"/>
          </p:nvPr>
        </p:nvSpPr>
        <p:spPr>
          <a:xfrm>
            <a:off x="6158715"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8078928"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4" name="Picture Placeholder 15"/>
          <p:cNvSpPr>
            <a:spLocks noGrp="1"/>
          </p:cNvSpPr>
          <p:nvPr>
            <p:ph type="pic" sz="quarter" idx="16"/>
          </p:nvPr>
        </p:nvSpPr>
        <p:spPr>
          <a:xfrm>
            <a:off x="9999141"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7" name="Text Placeholder 2"/>
          <p:cNvSpPr>
            <a:spLocks noGrp="1"/>
          </p:cNvSpPr>
          <p:nvPr>
            <p:ph type="body" sz="quarter" idx="17" hasCustomPrompt="1"/>
          </p:nvPr>
        </p:nvSpPr>
        <p:spPr>
          <a:xfrm>
            <a:off x="4592895" y="2853184"/>
            <a:ext cx="3039277"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8" name="Text Placeholder 2"/>
          <p:cNvSpPr>
            <a:spLocks noGrp="1"/>
          </p:cNvSpPr>
          <p:nvPr>
            <p:ph type="body" sz="quarter" idx="18" hasCustomPrompt="1"/>
          </p:nvPr>
        </p:nvSpPr>
        <p:spPr>
          <a:xfrm>
            <a:off x="2319996"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9" name="Text Placeholder 2"/>
          <p:cNvSpPr>
            <a:spLocks noGrp="1"/>
          </p:cNvSpPr>
          <p:nvPr>
            <p:ph type="body" sz="quarter" idx="19" hasCustomPrompt="1"/>
          </p:nvPr>
        </p:nvSpPr>
        <p:spPr>
          <a:xfrm>
            <a:off x="417631"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0" name="Text Placeholder 2"/>
          <p:cNvSpPr>
            <a:spLocks noGrp="1"/>
          </p:cNvSpPr>
          <p:nvPr>
            <p:ph type="body" sz="quarter" idx="20" hasCustomPrompt="1"/>
          </p:nvPr>
        </p:nvSpPr>
        <p:spPr>
          <a:xfrm>
            <a:off x="4271567"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1" name="Text Placeholder 2"/>
          <p:cNvSpPr>
            <a:spLocks noGrp="1"/>
          </p:cNvSpPr>
          <p:nvPr>
            <p:ph type="body" sz="quarter" idx="21" hasCustomPrompt="1"/>
          </p:nvPr>
        </p:nvSpPr>
        <p:spPr>
          <a:xfrm>
            <a:off x="6176101"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2" name="Text Placeholder 2"/>
          <p:cNvSpPr>
            <a:spLocks noGrp="1"/>
          </p:cNvSpPr>
          <p:nvPr>
            <p:ph type="body" sz="quarter" idx="22" hasCustomPrompt="1"/>
          </p:nvPr>
        </p:nvSpPr>
        <p:spPr>
          <a:xfrm>
            <a:off x="8111993"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3" name="Text Placeholder 2"/>
          <p:cNvSpPr>
            <a:spLocks noGrp="1"/>
          </p:cNvSpPr>
          <p:nvPr>
            <p:ph type="body" sz="quarter" idx="23" hasCustomPrompt="1"/>
          </p:nvPr>
        </p:nvSpPr>
        <p:spPr>
          <a:xfrm>
            <a:off x="10000849"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34" name="Picture 33"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35" name="Picture 34"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4"/>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879233102"/>
      </p:ext>
    </p:extLst>
  </p:cSld>
  <p:clrMapOvr>
    <a:masterClrMapping/>
  </p:clrMapOvr>
  <p:transition spd="slow">
    <p:cove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itle and Content_Blue">
    <p:spTree>
      <p:nvGrpSpPr>
        <p:cNvPr id="1" name=""/>
        <p:cNvGrpSpPr/>
        <p:nvPr/>
      </p:nvGrpSpPr>
      <p:grpSpPr>
        <a:xfrm>
          <a:off x="0" y="0"/>
          <a:ext cx="0" cy="0"/>
          <a:chOff x="0" y="0"/>
          <a:chExt cx="0" cy="0"/>
        </a:xfrm>
      </p:grpSpPr>
      <p:sp>
        <p:nvSpPr>
          <p:cNvPr id="10" name="Oval 9"/>
          <p:cNvSpPr/>
          <p:nvPr userDrawn="1"/>
        </p:nvSpPr>
        <p:spPr>
          <a:xfrm>
            <a:off x="11375012" y="6484198"/>
            <a:ext cx="274533" cy="20580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79" eaLnBrk="1" fontAlgn="auto" hangingPunct="1">
              <a:spcBef>
                <a:spcPts val="0"/>
              </a:spcBef>
              <a:spcAft>
                <a:spcPts val="0"/>
              </a:spcAft>
            </a:pPr>
            <a:endParaRPr lang="en-GB" sz="1828">
              <a:solidFill>
                <a:prstClr val="white"/>
              </a:solidFill>
            </a:endParaRPr>
          </a:p>
        </p:txBody>
      </p:sp>
      <p:sp>
        <p:nvSpPr>
          <p:cNvPr id="9" name="Slide Number Placeholder 5"/>
          <p:cNvSpPr>
            <a:spLocks noGrp="1"/>
          </p:cNvSpPr>
          <p:nvPr>
            <p:ph type="sldNum" sz="quarter" idx="4"/>
          </p:nvPr>
        </p:nvSpPr>
        <p:spPr>
          <a:xfrm>
            <a:off x="11283499" y="6398506"/>
            <a:ext cx="471892" cy="365125"/>
          </a:xfrm>
          <a:prstGeom prst="rect">
            <a:avLst/>
          </a:prstGeom>
        </p:spPr>
        <p:txBody>
          <a:bodyPr vert="horz" lIns="130055" tIns="65028" rIns="130055" bIns="65028" rtlCol="0" anchor="ctr"/>
          <a:lstStyle>
            <a:lvl1pPr algn="r">
              <a:defRPr sz="703">
                <a:solidFill>
                  <a:srgbClr val="FFFFFF"/>
                </a:solidFill>
              </a:defRPr>
            </a:lvl1pPr>
          </a:lstStyle>
          <a:p>
            <a:pPr algn="ctr" eaLnBrk="1" fontAlgn="auto" hangingPunct="1">
              <a:spcBef>
                <a:spcPts val="0"/>
              </a:spcBef>
              <a:spcAft>
                <a:spcPts val="0"/>
              </a:spcAft>
            </a:pPr>
            <a:fld id="{C0BADC3D-1509-2C4E-AB5E-AF0356668A88}" type="slidenum">
              <a:rPr lang="en-GB" smtClean="0">
                <a:latin typeface="Calibri"/>
              </a:rPr>
              <a:pPr algn="ctr" eaLnBrk="1" fontAlgn="auto" hangingPunct="1">
                <a:spcBef>
                  <a:spcPts val="0"/>
                </a:spcBef>
                <a:spcAft>
                  <a:spcPts val="0"/>
                </a:spcAft>
              </a:pPr>
              <a:t>‹#›</a:t>
            </a:fld>
            <a:endParaRPr lang="en-GB">
              <a:latin typeface="Calibri"/>
            </a:endParaRPr>
          </a:p>
        </p:txBody>
      </p:sp>
      <p:grpSp>
        <p:nvGrpSpPr>
          <p:cNvPr id="2" name="Group 1"/>
          <p:cNvGrpSpPr/>
          <p:nvPr userDrawn="1"/>
        </p:nvGrpSpPr>
        <p:grpSpPr>
          <a:xfrm>
            <a:off x="9391447" y="1"/>
            <a:ext cx="2800552" cy="2091077"/>
            <a:chOff x="7043585" y="0"/>
            <a:chExt cx="2100414" cy="2091077"/>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43585" y="0"/>
              <a:ext cx="2100414" cy="2091077"/>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5717" y="255157"/>
              <a:ext cx="534312" cy="623886"/>
            </a:xfrm>
            <a:prstGeom prst="rect">
              <a:avLst/>
            </a:prstGeom>
          </p:spPr>
        </p:pic>
      </p:grpSp>
      <p:sp>
        <p:nvSpPr>
          <p:cNvPr id="12" name="Subtitle 2"/>
          <p:cNvSpPr>
            <a:spLocks noGrp="1"/>
          </p:cNvSpPr>
          <p:nvPr>
            <p:ph type="subTitle" idx="13"/>
          </p:nvPr>
        </p:nvSpPr>
        <p:spPr>
          <a:xfrm>
            <a:off x="675943" y="1087057"/>
            <a:ext cx="8913448" cy="395173"/>
          </a:xfrm>
          <a:prstGeom prst="rect">
            <a:avLst/>
          </a:prstGeom>
        </p:spPr>
        <p:txBody>
          <a:bodyPr wrap="square">
            <a:spAutoFit/>
          </a:bodyPr>
          <a:lstStyle>
            <a:lvl1pPr marL="0" indent="0" algn="l">
              <a:lnSpc>
                <a:spcPct val="100000"/>
              </a:lnSpc>
              <a:spcBef>
                <a:spcPts val="0"/>
              </a:spcBef>
              <a:spcAft>
                <a:spcPts val="0"/>
              </a:spcAft>
              <a:buNone/>
              <a:defRPr sz="1968">
                <a:solidFill>
                  <a:schemeClr val="tx1"/>
                </a:solidFill>
              </a:defRPr>
            </a:lvl1pPr>
            <a:lvl2pPr marL="457079" indent="0" algn="ctr">
              <a:buNone/>
              <a:defRPr>
                <a:solidFill>
                  <a:schemeClr val="tx1">
                    <a:tint val="75000"/>
                  </a:schemeClr>
                </a:solidFill>
              </a:defRPr>
            </a:lvl2pPr>
            <a:lvl3pPr marL="914157" indent="0" algn="ctr">
              <a:buNone/>
              <a:defRPr>
                <a:solidFill>
                  <a:schemeClr val="tx1">
                    <a:tint val="75000"/>
                  </a:schemeClr>
                </a:solidFill>
              </a:defRPr>
            </a:lvl3pPr>
            <a:lvl4pPr marL="1371236" indent="0" algn="ctr">
              <a:buNone/>
              <a:defRPr>
                <a:solidFill>
                  <a:schemeClr val="tx1">
                    <a:tint val="75000"/>
                  </a:schemeClr>
                </a:solidFill>
              </a:defRPr>
            </a:lvl4pPr>
            <a:lvl5pPr marL="1828315" indent="0" algn="ctr">
              <a:buNone/>
              <a:defRPr>
                <a:solidFill>
                  <a:schemeClr val="tx1">
                    <a:tint val="75000"/>
                  </a:schemeClr>
                </a:solidFill>
              </a:defRPr>
            </a:lvl5pPr>
            <a:lvl6pPr marL="2285394" indent="0" algn="ctr">
              <a:buNone/>
              <a:defRPr>
                <a:solidFill>
                  <a:schemeClr val="tx1">
                    <a:tint val="75000"/>
                  </a:schemeClr>
                </a:solidFill>
              </a:defRPr>
            </a:lvl6pPr>
            <a:lvl7pPr marL="2742472" indent="0" algn="ctr">
              <a:buNone/>
              <a:defRPr>
                <a:solidFill>
                  <a:schemeClr val="tx1">
                    <a:tint val="75000"/>
                  </a:schemeClr>
                </a:solidFill>
              </a:defRPr>
            </a:lvl7pPr>
            <a:lvl8pPr marL="3199551" indent="0" algn="ctr">
              <a:buNone/>
              <a:defRPr>
                <a:solidFill>
                  <a:schemeClr val="tx1">
                    <a:tint val="75000"/>
                  </a:schemeClr>
                </a:solidFill>
              </a:defRPr>
            </a:lvl8pPr>
            <a:lvl9pPr marL="3656629" indent="0" algn="ctr">
              <a:buNone/>
              <a:defRPr>
                <a:solidFill>
                  <a:schemeClr val="tx1">
                    <a:tint val="75000"/>
                  </a:schemeClr>
                </a:solidFill>
              </a:defRPr>
            </a:lvl9pPr>
          </a:lstStyle>
          <a:p>
            <a:r>
              <a:rPr lang="en-US"/>
              <a:t>Click to edit Master subtitle style</a:t>
            </a:r>
            <a:endParaRPr lang="en-GB"/>
          </a:p>
        </p:txBody>
      </p:sp>
      <p:sp>
        <p:nvSpPr>
          <p:cNvPr id="13" name="Title 1"/>
          <p:cNvSpPr>
            <a:spLocks noGrp="1"/>
          </p:cNvSpPr>
          <p:nvPr>
            <p:ph type="title"/>
          </p:nvPr>
        </p:nvSpPr>
        <p:spPr>
          <a:xfrm>
            <a:off x="670982" y="293043"/>
            <a:ext cx="8916887" cy="581174"/>
          </a:xfrm>
          <a:prstGeom prst="rect">
            <a:avLst/>
          </a:prstGeom>
        </p:spPr>
        <p:txBody>
          <a:bodyPr/>
          <a:lstStyle>
            <a:lvl1pPr>
              <a:defRPr>
                <a:solidFill>
                  <a:srgbClr val="0B55A8"/>
                </a:solidFill>
              </a:defRPr>
            </a:lvl1pPr>
          </a:lstStyle>
          <a:p>
            <a:r>
              <a:rPr lang="en-US"/>
              <a:t>Click to edit Master title style</a:t>
            </a:r>
            <a:endParaRPr lang="en-GB"/>
          </a:p>
        </p:txBody>
      </p:sp>
      <p:sp>
        <p:nvSpPr>
          <p:cNvPr id="14" name="Content Placeholder 2"/>
          <p:cNvSpPr>
            <a:spLocks noGrp="1"/>
          </p:cNvSpPr>
          <p:nvPr>
            <p:ph idx="1"/>
          </p:nvPr>
        </p:nvSpPr>
        <p:spPr>
          <a:xfrm>
            <a:off x="675942" y="1915050"/>
            <a:ext cx="10853009" cy="4373902"/>
          </a:xfrm>
          <a:prstGeom prst="rect">
            <a:avLst/>
          </a:prstGeom>
        </p:spPr>
        <p:txBody>
          <a:bodyPr/>
          <a:lstStyle>
            <a:lvl1pPr>
              <a:buClr>
                <a:schemeClr val="accent2"/>
              </a:buClr>
              <a:defRPr/>
            </a:lvl1pPr>
            <a:lvl2pPr>
              <a:buClr>
                <a:schemeClr val="accent2"/>
              </a:buClr>
              <a:defRPr/>
            </a:lvl2pPr>
            <a:lvl3pPr>
              <a:buClr>
                <a:schemeClr val="accent2"/>
              </a:buClr>
              <a:defRPr/>
            </a:lvl3pPr>
          </a:lstStyle>
          <a:p>
            <a:pPr lvl="0"/>
            <a:r>
              <a:rPr lang="en-US"/>
              <a:t>Click to edit Master text styles</a:t>
            </a:r>
          </a:p>
        </p:txBody>
      </p:sp>
      <p:cxnSp>
        <p:nvCxnSpPr>
          <p:cNvPr id="15" name="Straight Connector 14"/>
          <p:cNvCxnSpPr/>
          <p:nvPr userDrawn="1"/>
        </p:nvCxnSpPr>
        <p:spPr>
          <a:xfrm>
            <a:off x="667339" y="892976"/>
            <a:ext cx="8439860" cy="0"/>
          </a:xfrm>
          <a:prstGeom prst="line">
            <a:avLst/>
          </a:prstGeom>
          <a:ln w="38100" cap="rnd">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userDrawn="1"/>
        </p:nvSpPr>
        <p:spPr>
          <a:xfrm>
            <a:off x="759314" y="6293577"/>
            <a:ext cx="10673372" cy="507831"/>
          </a:xfrm>
          <a:prstGeom prst="rect">
            <a:avLst/>
          </a:prstGeom>
          <a:noFill/>
        </p:spPr>
        <p:txBody>
          <a:bodyPr wrap="square" lIns="0" rtlCol="0">
            <a:spAutoFit/>
          </a:bodyPr>
          <a:lstStyle/>
          <a:p>
            <a:pPr algn="ctr" eaLnBrk="1" fontAlgn="auto" hangingPunct="1">
              <a:lnSpc>
                <a:spcPct val="150000"/>
              </a:lnSpc>
              <a:spcBef>
                <a:spcPts val="0"/>
              </a:spcBef>
              <a:spcAft>
                <a:spcPts val="0"/>
              </a:spcAft>
              <a:buClr>
                <a:srgbClr val="009999"/>
              </a:buClr>
            </a:pPr>
            <a:r>
              <a:rPr lang="en-GB">
                <a:solidFill>
                  <a:srgbClr val="C0504D"/>
                </a:solidFill>
                <a:latin typeface="Calibri"/>
              </a:rPr>
              <a:t>Innovate • Design • Enhance</a:t>
            </a:r>
          </a:p>
        </p:txBody>
      </p:sp>
    </p:spTree>
    <p:extLst>
      <p:ext uri="{BB962C8B-B14F-4D97-AF65-F5344CB8AC3E}">
        <p14:creationId xmlns:p14="http://schemas.microsoft.com/office/powerpoint/2010/main" val="2683520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7"/>
          <p:cNvSpPr>
            <a:spLocks noGrp="1"/>
          </p:cNvSpPr>
          <p:nvPr>
            <p:ph type="title"/>
          </p:nvPr>
        </p:nvSpPr>
        <p:spPr>
          <a:xfrm>
            <a:off x="720000" y="2530801"/>
            <a:ext cx="3852000" cy="703053"/>
          </a:xfrm>
          <a:prstGeom prst="rect">
            <a:avLst/>
          </a:prstGeom>
        </p:spPr>
        <p:txBody>
          <a:bodyPr lIns="0"/>
          <a:lstStyle>
            <a:lvl1pPr>
              <a:defRPr sz="3800">
                <a:solidFill>
                  <a:schemeClr val="bg1"/>
                </a:solidFill>
                <a:latin typeface="Arial" charset="0"/>
                <a:ea typeface="Arial" charset="0"/>
                <a:cs typeface="Arial" charset="0"/>
              </a:defRPr>
            </a:lvl1pPr>
          </a:lstStyle>
          <a:p>
            <a:r>
              <a:rPr lang="en-US"/>
              <a:t>Click to edit</a:t>
            </a:r>
          </a:p>
        </p:txBody>
      </p:sp>
      <p:sp>
        <p:nvSpPr>
          <p:cNvPr id="6" name="Text Placeholder 9"/>
          <p:cNvSpPr>
            <a:spLocks noGrp="1"/>
          </p:cNvSpPr>
          <p:nvPr>
            <p:ph type="body" sz="quarter" idx="11"/>
          </p:nvPr>
        </p:nvSpPr>
        <p:spPr>
          <a:xfrm>
            <a:off x="720725" y="3340800"/>
            <a:ext cx="3851275" cy="1416050"/>
          </a:xfrm>
          <a:prstGeom prst="rect">
            <a:avLst/>
          </a:prstGeom>
        </p:spPr>
        <p:txBody>
          <a:bodyPr lIns="0"/>
          <a:lstStyle>
            <a:lvl1pPr marL="0" indent="0">
              <a:buNone/>
              <a:defRPr>
                <a:solidFill>
                  <a:schemeClr val="bg1"/>
                </a:solidFill>
                <a:latin typeface="Arial" charset="0"/>
                <a:ea typeface="Arial" charset="0"/>
                <a:cs typeface="Arial" charset="0"/>
              </a:defRPr>
            </a:lvl1pPr>
          </a:lstStyle>
          <a:p>
            <a:pPr lvl="0"/>
            <a:r>
              <a:rPr lang="en-US"/>
              <a:t>Click to edit Master text styles</a:t>
            </a:r>
          </a:p>
        </p:txBody>
      </p:sp>
      <p:sp>
        <p:nvSpPr>
          <p:cNvPr id="8" name="Picture Placeholder 7"/>
          <p:cNvSpPr>
            <a:spLocks noGrp="1"/>
          </p:cNvSpPr>
          <p:nvPr>
            <p:ph type="pic" sz="quarter" idx="12"/>
          </p:nvPr>
        </p:nvSpPr>
        <p:spPr>
          <a:xfrm>
            <a:off x="5118100" y="0"/>
            <a:ext cx="7073900" cy="6858000"/>
          </a:xfrm>
          <a:prstGeom prst="rect">
            <a:avLst/>
          </a:prstGeom>
        </p:spPr>
        <p:txBody>
          <a:bodyPr/>
          <a:lstStyle/>
          <a:p>
            <a:pPr lvl="0"/>
            <a:endParaRPr lang="en-US" noProof="0"/>
          </a:p>
        </p:txBody>
      </p:sp>
    </p:spTree>
    <p:extLst>
      <p:ext uri="{BB962C8B-B14F-4D97-AF65-F5344CB8AC3E}">
        <p14:creationId xmlns:p14="http://schemas.microsoft.com/office/powerpoint/2010/main" val="901236119"/>
      </p:ext>
    </p:extLst>
  </p:cSld>
  <p:clrMapOvr>
    <a:masterClrMapping/>
  </p:clrMapOvr>
  <p:transition spd="slow">
    <p:cov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Full Page Image (Blue Grad)">
    <p:bg>
      <p:bgPr>
        <a:gradFill flip="none" rotWithShape="1">
          <a:gsLst>
            <a:gs pos="41000">
              <a:schemeClr val="bg1"/>
            </a:gs>
            <a:gs pos="100000">
              <a:srgbClr val="75AAE5">
                <a:alpha val="40000"/>
              </a:srgb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1865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3" name="Picture 2" descr="ou_cmyk_masterlogo_29mm_shield.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805347" y="380083"/>
            <a:ext cx="738947" cy="649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Slide Number Placeholder 3"/>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1290109045"/>
      </p:ext>
    </p:extLst>
  </p:cSld>
  <p:clrMapOvr>
    <a:masterClrMapping/>
  </p:clrMapOvr>
  <p:transition spd="slow">
    <p:cov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0F71322-76A3-413A-9064-BF459D5F6A59}"/>
              </a:ext>
            </a:extLst>
          </p:cNvPr>
          <p:cNvSpPr>
            <a:spLocks noGrp="1"/>
          </p:cNvSpPr>
          <p:nvPr>
            <p:ph type="pic" sz="quarter" idx="27"/>
          </p:nvPr>
        </p:nvSpPr>
        <p:spPr>
          <a:xfrm>
            <a:off x="770467" y="2243138"/>
            <a:ext cx="10511367" cy="4019550"/>
          </a:xfrm>
          <a:prstGeom prst="rect">
            <a:avLst/>
          </a:prstGeom>
        </p:spPr>
        <p:txBody>
          <a:bodyPr/>
          <a:lstStyle>
            <a:lvl1pPr>
              <a:defRPr sz="1400">
                <a:solidFill>
                  <a:srgbClr val="323232"/>
                </a:solidFill>
                <a:latin typeface="Arial" panose="020B0604020202020204" pitchFamily="34" charset="0"/>
                <a:cs typeface="Arial" panose="020B0604020202020204" pitchFamily="34" charset="0"/>
              </a:defRPr>
            </a:lvl1pPr>
          </a:lstStyle>
          <a:p>
            <a:endParaRPr lang="en-GB"/>
          </a:p>
        </p:txBody>
      </p:sp>
      <p:sp>
        <p:nvSpPr>
          <p:cNvPr id="10" name="Text Placeholder 2">
            <a:extLst>
              <a:ext uri="{FF2B5EF4-FFF2-40B4-BE49-F238E27FC236}">
                <a16:creationId xmlns:a16="http://schemas.microsoft.com/office/drawing/2014/main" id="{FBE17164-D1E9-448D-BC18-AEE6AA4A7D7F}"/>
              </a:ext>
            </a:extLst>
          </p:cNvPr>
          <p:cNvSpPr>
            <a:spLocks noGrp="1"/>
          </p:cNvSpPr>
          <p:nvPr>
            <p:ph type="body" sz="quarter" idx="21" hasCustomPrompt="1"/>
          </p:nvPr>
        </p:nvSpPr>
        <p:spPr>
          <a:xfrm>
            <a:off x="770625" y="464267"/>
            <a:ext cx="7947807" cy="881332"/>
          </a:xfrm>
          <a:prstGeom prst="rect">
            <a:avLst/>
          </a:prstGeom>
          <a:noFill/>
        </p:spPr>
        <p:txBody>
          <a:bodyPr lIns="36000" tIns="36000" rIns="18000" bIns="36000" anchor="t" anchorCtr="0"/>
          <a:lstStyle>
            <a:lvl1pPr marL="0" indent="0">
              <a:lnSpc>
                <a:spcPct val="85000"/>
              </a:lnSpc>
              <a:buNone/>
              <a:defRPr sz="3400" b="1" baseline="0">
                <a:solidFill>
                  <a:srgbClr val="1E4B9B"/>
                </a:solidFill>
                <a:latin typeface="Arial" panose="020B0604020202020204" pitchFamily="34" charset="0"/>
                <a:cs typeface="Arial" panose="020B0604020202020204" pitchFamily="34" charset="0"/>
              </a:defRPr>
            </a:lvl1pPr>
          </a:lstStyle>
          <a:p>
            <a:pPr lvl="0"/>
            <a:r>
              <a:rPr lang="en-US"/>
              <a:t>CLICK HERE TO EDIT MASTER TITLE</a:t>
            </a:r>
          </a:p>
        </p:txBody>
      </p:sp>
      <p:sp>
        <p:nvSpPr>
          <p:cNvPr id="8" name="TextBox 7">
            <a:extLst>
              <a:ext uri="{FF2B5EF4-FFF2-40B4-BE49-F238E27FC236}">
                <a16:creationId xmlns:a16="http://schemas.microsoft.com/office/drawing/2014/main" id="{5687A685-EBDC-431F-A3A3-25227F3094FE}"/>
              </a:ext>
            </a:extLst>
          </p:cNvPr>
          <p:cNvSpPr txBox="1"/>
          <p:nvPr userDrawn="1"/>
        </p:nvSpPr>
        <p:spPr>
          <a:xfrm>
            <a:off x="10121659" y="6425249"/>
            <a:ext cx="1322719" cy="253916"/>
          </a:xfrm>
          <a:prstGeom prst="rect">
            <a:avLst/>
          </a:prstGeom>
          <a:noFill/>
        </p:spPr>
        <p:txBody>
          <a:bodyPr wrap="square" rtlCol="0">
            <a:spAutoFit/>
          </a:bodyPr>
          <a:lstStyle/>
          <a:p>
            <a:pPr algn="r" defTabSz="457200" eaLnBrk="1" fontAlgn="auto" hangingPunct="1">
              <a:spcBef>
                <a:spcPts val="0"/>
              </a:spcBef>
              <a:spcAft>
                <a:spcPts val="0"/>
              </a:spcAft>
              <a:defRPr/>
            </a:pPr>
            <a:fld id="{F0B3AF6C-2BBD-4142-8E95-28A39D08C308}" type="datetime1">
              <a:rPr lang="en-GB" sz="1050" smtClean="0">
                <a:solidFill>
                  <a:srgbClr val="1E4B9B"/>
                </a:solidFill>
                <a:cs typeface="Arial" panose="020B0604020202020204" pitchFamily="34" charset="0"/>
              </a:rPr>
              <a:pPr algn="r" defTabSz="457200" eaLnBrk="1" fontAlgn="auto" hangingPunct="1">
                <a:spcBef>
                  <a:spcPts val="0"/>
                </a:spcBef>
                <a:spcAft>
                  <a:spcPts val="0"/>
                </a:spcAft>
                <a:defRPr/>
              </a:pPr>
              <a:t>04/11/2020</a:t>
            </a:fld>
            <a:endParaRPr lang="en-GB" sz="1050">
              <a:solidFill>
                <a:srgbClr val="1E4B9B"/>
              </a:solidFill>
              <a:cs typeface="Arial" panose="020B0604020202020204" pitchFamily="34" charset="0"/>
            </a:endParaRPr>
          </a:p>
        </p:txBody>
      </p:sp>
      <p:sp>
        <p:nvSpPr>
          <p:cNvPr id="13" name="Content Placeholder 2">
            <a:extLst>
              <a:ext uri="{FF2B5EF4-FFF2-40B4-BE49-F238E27FC236}">
                <a16:creationId xmlns:a16="http://schemas.microsoft.com/office/drawing/2014/main" id="{C676D3C7-DEA3-4E23-A018-40E404019302}"/>
              </a:ext>
            </a:extLst>
          </p:cNvPr>
          <p:cNvSpPr>
            <a:spLocks noGrp="1"/>
          </p:cNvSpPr>
          <p:nvPr>
            <p:ph sz="quarter" idx="28" hasCustomPrompt="1"/>
          </p:nvPr>
        </p:nvSpPr>
        <p:spPr>
          <a:xfrm>
            <a:off x="770468" y="6440578"/>
            <a:ext cx="9662505" cy="284672"/>
          </a:xfrm>
          <a:prstGeom prst="rect">
            <a:avLst/>
          </a:prstGeom>
        </p:spPr>
        <p:txBody>
          <a:bodyPr/>
          <a:lstStyle>
            <a:lvl1pPr marL="0" indent="0" algn="r">
              <a:buNone/>
              <a:defRPr sz="1050">
                <a:solidFill>
                  <a:srgbClr val="1E4B9B"/>
                </a:solidFill>
                <a:latin typeface="Arial" panose="020B0604020202020204" pitchFamily="34" charset="0"/>
                <a:cs typeface="Arial" panose="020B0604020202020204" pitchFamily="34" charset="0"/>
              </a:defRPr>
            </a:lvl1pPr>
            <a:lvl2pPr marL="457200" indent="0">
              <a:buNone/>
              <a:defRPr sz="1050">
                <a:latin typeface="Arial" panose="020B0604020202020204" pitchFamily="34" charset="0"/>
                <a:cs typeface="Arial" panose="020B0604020202020204" pitchFamily="34" charset="0"/>
              </a:defRPr>
            </a:lvl2pPr>
            <a:lvl3pPr marL="914400" indent="0">
              <a:buNone/>
              <a:defRPr sz="105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US"/>
              <a:t>Presentation title</a:t>
            </a:r>
          </a:p>
        </p:txBody>
      </p:sp>
      <p:sp>
        <p:nvSpPr>
          <p:cNvPr id="14" name="Text Placeholder 2">
            <a:extLst>
              <a:ext uri="{FF2B5EF4-FFF2-40B4-BE49-F238E27FC236}">
                <a16:creationId xmlns:a16="http://schemas.microsoft.com/office/drawing/2014/main" id="{D974519E-60F3-4D94-B4D4-2BC52D3350F6}"/>
              </a:ext>
            </a:extLst>
          </p:cNvPr>
          <p:cNvSpPr>
            <a:spLocks noGrp="1"/>
          </p:cNvSpPr>
          <p:nvPr>
            <p:ph type="body" sz="quarter" idx="22" hasCustomPrompt="1"/>
          </p:nvPr>
        </p:nvSpPr>
        <p:spPr>
          <a:xfrm>
            <a:off x="770625" y="1458820"/>
            <a:ext cx="7947807" cy="542512"/>
          </a:xfrm>
          <a:prstGeom prst="rect">
            <a:avLst/>
          </a:prstGeom>
          <a:noFill/>
        </p:spPr>
        <p:txBody>
          <a:bodyPr lIns="36000" tIns="144000" rIns="18000" bIns="36000" anchor="ctr" anchorCtr="0"/>
          <a:lstStyle>
            <a:lvl1pPr marL="0" indent="0">
              <a:lnSpc>
                <a:spcPct val="100000"/>
              </a:lnSpc>
              <a:spcBef>
                <a:spcPts val="0"/>
              </a:spcBef>
              <a:buNone/>
              <a:defRPr sz="2000" b="0" baseline="0">
                <a:solidFill>
                  <a:srgbClr val="1E4B9B"/>
                </a:solidFill>
                <a:latin typeface="Arial" panose="020B0604020202020204" pitchFamily="34" charset="0"/>
                <a:cs typeface="Arial" panose="020B0604020202020204" pitchFamily="34" charset="0"/>
              </a:defRPr>
            </a:lvl1pPr>
          </a:lstStyle>
          <a:p>
            <a:pPr lvl="0"/>
            <a:r>
              <a:rPr lang="en-US"/>
              <a:t>Insert subtitle</a:t>
            </a:r>
          </a:p>
        </p:txBody>
      </p:sp>
    </p:spTree>
    <p:extLst>
      <p:ext uri="{BB962C8B-B14F-4D97-AF65-F5344CB8AC3E}">
        <p14:creationId xmlns:p14="http://schemas.microsoft.com/office/powerpoint/2010/main" val="3144385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 Text Bullets">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25B03-B9DD-437E-8EFA-5E3698F33BA7}"/>
              </a:ext>
            </a:extLst>
          </p:cNvPr>
          <p:cNvSpPr>
            <a:spLocks noGrp="1"/>
          </p:cNvSpPr>
          <p:nvPr>
            <p:ph type="body" sz="quarter" idx="21" hasCustomPrompt="1"/>
          </p:nvPr>
        </p:nvSpPr>
        <p:spPr>
          <a:xfrm>
            <a:off x="770625" y="464267"/>
            <a:ext cx="7947807" cy="881332"/>
          </a:xfrm>
          <a:prstGeom prst="rect">
            <a:avLst/>
          </a:prstGeom>
          <a:noFill/>
        </p:spPr>
        <p:txBody>
          <a:bodyPr lIns="36000" tIns="36000" rIns="18000" bIns="36000" anchor="t" anchorCtr="0"/>
          <a:lstStyle>
            <a:lvl1pPr marL="0" indent="0">
              <a:lnSpc>
                <a:spcPct val="85000"/>
              </a:lnSpc>
              <a:buNone/>
              <a:defRPr sz="3400" b="1" baseline="0">
                <a:solidFill>
                  <a:srgbClr val="1E4B9B"/>
                </a:solidFill>
                <a:latin typeface="Arial" panose="020B0604020202020204" pitchFamily="34" charset="0"/>
                <a:cs typeface="Arial" panose="020B0604020202020204" pitchFamily="34" charset="0"/>
              </a:defRPr>
            </a:lvl1pPr>
          </a:lstStyle>
          <a:p>
            <a:pPr lvl="0"/>
            <a:r>
              <a:rPr lang="en-US"/>
              <a:t>CLICK HERE TO EDIT MASTER TITLE</a:t>
            </a:r>
          </a:p>
        </p:txBody>
      </p:sp>
      <p:sp>
        <p:nvSpPr>
          <p:cNvPr id="10" name="Text Placeholder 4">
            <a:extLst>
              <a:ext uri="{FF2B5EF4-FFF2-40B4-BE49-F238E27FC236}">
                <a16:creationId xmlns:a16="http://schemas.microsoft.com/office/drawing/2014/main" id="{2C896F9C-CC25-4527-9E30-F95E9F7B1D5F}"/>
              </a:ext>
            </a:extLst>
          </p:cNvPr>
          <p:cNvSpPr>
            <a:spLocks noGrp="1"/>
          </p:cNvSpPr>
          <p:nvPr>
            <p:ph type="body" sz="quarter" idx="16" hasCustomPrompt="1"/>
          </p:nvPr>
        </p:nvSpPr>
        <p:spPr>
          <a:xfrm>
            <a:off x="770625" y="2243138"/>
            <a:ext cx="10511209" cy="4019131"/>
          </a:xfrm>
          <a:prstGeom prst="rect">
            <a:avLst/>
          </a:prstGeom>
        </p:spPr>
        <p:txBody>
          <a:bodyPr/>
          <a:lstStyle>
            <a:lvl1pPr marL="342900" indent="-3429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1pPr>
            <a:lvl2pPr marL="742950" indent="-28575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2pPr>
            <a:lvl3pPr marL="11430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3pPr>
            <a:lvl4pPr marL="16002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4pPr>
            <a:lvl5pPr marL="20574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55207B26-BD01-450F-BCEB-6428971C5C28}"/>
              </a:ext>
            </a:extLst>
          </p:cNvPr>
          <p:cNvSpPr txBox="1"/>
          <p:nvPr userDrawn="1"/>
        </p:nvSpPr>
        <p:spPr>
          <a:xfrm>
            <a:off x="10121659" y="6425249"/>
            <a:ext cx="1322719" cy="253916"/>
          </a:xfrm>
          <a:prstGeom prst="rect">
            <a:avLst/>
          </a:prstGeom>
          <a:noFill/>
        </p:spPr>
        <p:txBody>
          <a:bodyPr wrap="square" rtlCol="0">
            <a:spAutoFit/>
          </a:bodyPr>
          <a:lstStyle/>
          <a:p>
            <a:pPr algn="r" defTabSz="457200" eaLnBrk="1" fontAlgn="auto" hangingPunct="1">
              <a:spcBef>
                <a:spcPts val="0"/>
              </a:spcBef>
              <a:spcAft>
                <a:spcPts val="0"/>
              </a:spcAft>
              <a:defRPr/>
            </a:pPr>
            <a:fld id="{F0B3AF6C-2BBD-4142-8E95-28A39D08C308}" type="datetime1">
              <a:rPr lang="en-GB" sz="1050" smtClean="0">
                <a:solidFill>
                  <a:srgbClr val="1E4B9B"/>
                </a:solidFill>
                <a:cs typeface="Arial" panose="020B0604020202020204" pitchFamily="34" charset="0"/>
              </a:rPr>
              <a:pPr algn="r" defTabSz="457200" eaLnBrk="1" fontAlgn="auto" hangingPunct="1">
                <a:spcBef>
                  <a:spcPts val="0"/>
                </a:spcBef>
                <a:spcAft>
                  <a:spcPts val="0"/>
                </a:spcAft>
                <a:defRPr/>
              </a:pPr>
              <a:t>04/11/2020</a:t>
            </a:fld>
            <a:endParaRPr lang="en-GB" sz="1050">
              <a:solidFill>
                <a:srgbClr val="1E4B9B"/>
              </a:solidFill>
              <a:cs typeface="Arial" panose="020B0604020202020204" pitchFamily="34" charset="0"/>
            </a:endParaRPr>
          </a:p>
        </p:txBody>
      </p:sp>
      <p:sp>
        <p:nvSpPr>
          <p:cNvPr id="11" name="Content Placeholder 2">
            <a:extLst>
              <a:ext uri="{FF2B5EF4-FFF2-40B4-BE49-F238E27FC236}">
                <a16:creationId xmlns:a16="http://schemas.microsoft.com/office/drawing/2014/main" id="{6CC9049D-4664-4545-860B-8C408BE6F1C1}"/>
              </a:ext>
            </a:extLst>
          </p:cNvPr>
          <p:cNvSpPr>
            <a:spLocks noGrp="1"/>
          </p:cNvSpPr>
          <p:nvPr>
            <p:ph sz="quarter" idx="27" hasCustomPrompt="1"/>
          </p:nvPr>
        </p:nvSpPr>
        <p:spPr>
          <a:xfrm>
            <a:off x="770625" y="6440578"/>
            <a:ext cx="9662348" cy="284672"/>
          </a:xfrm>
          <a:prstGeom prst="rect">
            <a:avLst/>
          </a:prstGeom>
        </p:spPr>
        <p:txBody>
          <a:bodyPr/>
          <a:lstStyle>
            <a:lvl1pPr marL="0" indent="0" algn="r">
              <a:buNone/>
              <a:defRPr sz="1050">
                <a:solidFill>
                  <a:srgbClr val="1E4B9B"/>
                </a:solidFill>
                <a:latin typeface="Arial" panose="020B0604020202020204" pitchFamily="34" charset="0"/>
                <a:cs typeface="Arial" panose="020B0604020202020204" pitchFamily="34" charset="0"/>
              </a:defRPr>
            </a:lvl1pPr>
            <a:lvl2pPr marL="457200" indent="0">
              <a:buNone/>
              <a:defRPr sz="1050">
                <a:latin typeface="Arial" panose="020B0604020202020204" pitchFamily="34" charset="0"/>
                <a:cs typeface="Arial" panose="020B0604020202020204" pitchFamily="34" charset="0"/>
              </a:defRPr>
            </a:lvl2pPr>
            <a:lvl3pPr marL="914400" indent="0">
              <a:buNone/>
              <a:defRPr sz="105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US"/>
              <a:t>Presentation title</a:t>
            </a:r>
          </a:p>
        </p:txBody>
      </p:sp>
      <p:sp>
        <p:nvSpPr>
          <p:cNvPr id="13" name="Text Placeholder 2">
            <a:extLst>
              <a:ext uri="{FF2B5EF4-FFF2-40B4-BE49-F238E27FC236}">
                <a16:creationId xmlns:a16="http://schemas.microsoft.com/office/drawing/2014/main" id="{8413C705-D39D-4C04-9CCC-4AFABA7FBC36}"/>
              </a:ext>
            </a:extLst>
          </p:cNvPr>
          <p:cNvSpPr>
            <a:spLocks noGrp="1"/>
          </p:cNvSpPr>
          <p:nvPr>
            <p:ph type="body" sz="quarter" idx="22" hasCustomPrompt="1"/>
          </p:nvPr>
        </p:nvSpPr>
        <p:spPr>
          <a:xfrm>
            <a:off x="770625" y="1458820"/>
            <a:ext cx="7947807" cy="542512"/>
          </a:xfrm>
          <a:prstGeom prst="rect">
            <a:avLst/>
          </a:prstGeom>
          <a:noFill/>
        </p:spPr>
        <p:txBody>
          <a:bodyPr lIns="36000" tIns="144000" rIns="18000" bIns="36000" anchor="ctr" anchorCtr="0"/>
          <a:lstStyle>
            <a:lvl1pPr marL="0" indent="0">
              <a:lnSpc>
                <a:spcPct val="100000"/>
              </a:lnSpc>
              <a:spcBef>
                <a:spcPts val="0"/>
              </a:spcBef>
              <a:buNone/>
              <a:defRPr sz="2000" b="0" baseline="0">
                <a:solidFill>
                  <a:srgbClr val="1E4B9B"/>
                </a:solidFill>
                <a:latin typeface="Arial" panose="020B0604020202020204" pitchFamily="34" charset="0"/>
                <a:cs typeface="Arial" panose="020B0604020202020204" pitchFamily="34" charset="0"/>
              </a:defRPr>
            </a:lvl1pPr>
          </a:lstStyle>
          <a:p>
            <a:pPr lvl="0"/>
            <a:r>
              <a:rPr lang="en-US"/>
              <a:t>Insert subtitle</a:t>
            </a:r>
          </a:p>
        </p:txBody>
      </p:sp>
    </p:spTree>
    <p:extLst>
      <p:ext uri="{BB962C8B-B14F-4D97-AF65-F5344CB8AC3E}">
        <p14:creationId xmlns:p14="http://schemas.microsoft.com/office/powerpoint/2010/main" val="4061667194"/>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 Image &amp; Tex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F851B943-E6E1-48F6-B811-8D9A7977D85B}"/>
              </a:ext>
            </a:extLst>
          </p:cNvPr>
          <p:cNvSpPr>
            <a:spLocks noGrp="1"/>
          </p:cNvSpPr>
          <p:nvPr>
            <p:ph type="body" sz="quarter" idx="21" hasCustomPrompt="1"/>
          </p:nvPr>
        </p:nvSpPr>
        <p:spPr>
          <a:xfrm>
            <a:off x="770625" y="464267"/>
            <a:ext cx="7947807" cy="881332"/>
          </a:xfrm>
          <a:prstGeom prst="rect">
            <a:avLst/>
          </a:prstGeom>
          <a:noFill/>
        </p:spPr>
        <p:txBody>
          <a:bodyPr lIns="36000" tIns="36000" rIns="18000" bIns="36000" anchor="t" anchorCtr="0"/>
          <a:lstStyle>
            <a:lvl1pPr marL="0" indent="0">
              <a:lnSpc>
                <a:spcPct val="85000"/>
              </a:lnSpc>
              <a:buNone/>
              <a:defRPr sz="3400" b="1" baseline="0">
                <a:solidFill>
                  <a:srgbClr val="1E4B9B"/>
                </a:solidFill>
                <a:latin typeface="Arial" panose="020B0604020202020204" pitchFamily="34" charset="0"/>
                <a:cs typeface="Arial" panose="020B0604020202020204" pitchFamily="34" charset="0"/>
              </a:defRPr>
            </a:lvl1pPr>
          </a:lstStyle>
          <a:p>
            <a:pPr lvl="0"/>
            <a:r>
              <a:rPr lang="en-US"/>
              <a:t>CLICK HERE TO EDIT MASTER TITLE</a:t>
            </a:r>
          </a:p>
        </p:txBody>
      </p:sp>
      <p:sp>
        <p:nvSpPr>
          <p:cNvPr id="12" name="Text Placeholder 2">
            <a:extLst>
              <a:ext uri="{FF2B5EF4-FFF2-40B4-BE49-F238E27FC236}">
                <a16:creationId xmlns:a16="http://schemas.microsoft.com/office/drawing/2014/main" id="{C1B6DA54-71CA-48A5-B3CD-D2321285AC1A}"/>
              </a:ext>
            </a:extLst>
          </p:cNvPr>
          <p:cNvSpPr>
            <a:spLocks noGrp="1"/>
          </p:cNvSpPr>
          <p:nvPr>
            <p:ph type="body" sz="quarter" idx="22" hasCustomPrompt="1"/>
          </p:nvPr>
        </p:nvSpPr>
        <p:spPr>
          <a:xfrm>
            <a:off x="770625" y="1458820"/>
            <a:ext cx="7947807" cy="542512"/>
          </a:xfrm>
          <a:prstGeom prst="rect">
            <a:avLst/>
          </a:prstGeom>
          <a:noFill/>
        </p:spPr>
        <p:txBody>
          <a:bodyPr lIns="36000" tIns="144000" rIns="18000" bIns="36000" anchor="ctr" anchorCtr="0"/>
          <a:lstStyle>
            <a:lvl1pPr marL="0" indent="0">
              <a:lnSpc>
                <a:spcPct val="100000"/>
              </a:lnSpc>
              <a:spcBef>
                <a:spcPts val="0"/>
              </a:spcBef>
              <a:buNone/>
              <a:defRPr sz="2000" b="0" baseline="0">
                <a:solidFill>
                  <a:srgbClr val="1E4B9B"/>
                </a:solidFill>
                <a:latin typeface="Arial" panose="020B0604020202020204" pitchFamily="34" charset="0"/>
                <a:cs typeface="Arial" panose="020B0604020202020204" pitchFamily="34" charset="0"/>
              </a:defRPr>
            </a:lvl1pPr>
          </a:lstStyle>
          <a:p>
            <a:pPr lvl="0"/>
            <a:r>
              <a:rPr lang="en-US"/>
              <a:t>Insert subtitle</a:t>
            </a:r>
          </a:p>
        </p:txBody>
      </p:sp>
      <p:sp>
        <p:nvSpPr>
          <p:cNvPr id="18" name="Picture Placeholder 4">
            <a:extLst>
              <a:ext uri="{FF2B5EF4-FFF2-40B4-BE49-F238E27FC236}">
                <a16:creationId xmlns:a16="http://schemas.microsoft.com/office/drawing/2014/main" id="{4CE899DC-EEB7-4FE9-99EC-B6BA0FB34588}"/>
              </a:ext>
            </a:extLst>
          </p:cNvPr>
          <p:cNvSpPr>
            <a:spLocks noGrp="1"/>
          </p:cNvSpPr>
          <p:nvPr>
            <p:ph type="pic" sz="quarter" idx="23"/>
          </p:nvPr>
        </p:nvSpPr>
        <p:spPr>
          <a:xfrm>
            <a:off x="770468" y="2243139"/>
            <a:ext cx="5221817" cy="4027487"/>
          </a:xfrm>
          <a:prstGeom prst="rect">
            <a:avLst/>
          </a:prstGeom>
        </p:spPr>
        <p:txBody>
          <a:bodyPr/>
          <a:lstStyle>
            <a:lvl1pPr>
              <a:defRPr sz="1400">
                <a:solidFill>
                  <a:srgbClr val="323232"/>
                </a:solidFill>
                <a:latin typeface="Arial" panose="020B0604020202020204" pitchFamily="34" charset="0"/>
                <a:cs typeface="Arial" panose="020B0604020202020204" pitchFamily="34" charset="0"/>
              </a:defRPr>
            </a:lvl1pPr>
          </a:lstStyle>
          <a:p>
            <a:endParaRPr lang="en-GB"/>
          </a:p>
        </p:txBody>
      </p:sp>
      <p:sp>
        <p:nvSpPr>
          <p:cNvPr id="19" name="Text Placeholder 12">
            <a:extLst>
              <a:ext uri="{FF2B5EF4-FFF2-40B4-BE49-F238E27FC236}">
                <a16:creationId xmlns:a16="http://schemas.microsoft.com/office/drawing/2014/main" id="{74507D58-4B62-42B4-946E-AC191B8C8E91}"/>
              </a:ext>
            </a:extLst>
          </p:cNvPr>
          <p:cNvSpPr>
            <a:spLocks noGrp="1"/>
          </p:cNvSpPr>
          <p:nvPr>
            <p:ph type="body" sz="quarter" idx="24" hasCustomPrompt="1"/>
          </p:nvPr>
        </p:nvSpPr>
        <p:spPr>
          <a:xfrm>
            <a:off x="6096001" y="2234783"/>
            <a:ext cx="5185833" cy="4027487"/>
          </a:xfrm>
          <a:prstGeom prst="rect">
            <a:avLst/>
          </a:prstGeom>
        </p:spPr>
        <p:txBody>
          <a:bodyPr/>
          <a:lstStyle>
            <a:lvl1pPr marL="0" indent="0">
              <a:buNone/>
              <a:defRPr sz="1200">
                <a:solidFill>
                  <a:srgbClr val="1E4B9B"/>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US"/>
              <a:t>Click to add text</a:t>
            </a:r>
            <a:endParaRPr lang="en-GB"/>
          </a:p>
        </p:txBody>
      </p:sp>
      <p:sp>
        <p:nvSpPr>
          <p:cNvPr id="9" name="TextBox 8">
            <a:extLst>
              <a:ext uri="{FF2B5EF4-FFF2-40B4-BE49-F238E27FC236}">
                <a16:creationId xmlns:a16="http://schemas.microsoft.com/office/drawing/2014/main" id="{FD1548AB-1A41-4C06-B3F6-882FE01A82ED}"/>
              </a:ext>
            </a:extLst>
          </p:cNvPr>
          <p:cNvSpPr txBox="1"/>
          <p:nvPr userDrawn="1"/>
        </p:nvSpPr>
        <p:spPr>
          <a:xfrm>
            <a:off x="10121659" y="6425249"/>
            <a:ext cx="1322719" cy="253916"/>
          </a:xfrm>
          <a:prstGeom prst="rect">
            <a:avLst/>
          </a:prstGeom>
          <a:noFill/>
        </p:spPr>
        <p:txBody>
          <a:bodyPr wrap="square" rtlCol="0">
            <a:spAutoFit/>
          </a:bodyPr>
          <a:lstStyle/>
          <a:p>
            <a:pPr algn="r" defTabSz="457200" eaLnBrk="1" fontAlgn="auto" hangingPunct="1">
              <a:spcBef>
                <a:spcPts val="0"/>
              </a:spcBef>
              <a:spcAft>
                <a:spcPts val="0"/>
              </a:spcAft>
              <a:defRPr/>
            </a:pPr>
            <a:fld id="{F0B3AF6C-2BBD-4142-8E95-28A39D08C308}" type="datetime1">
              <a:rPr lang="en-GB" sz="1050" smtClean="0">
                <a:solidFill>
                  <a:srgbClr val="1E4B9B"/>
                </a:solidFill>
                <a:cs typeface="Arial" panose="020B0604020202020204" pitchFamily="34" charset="0"/>
              </a:rPr>
              <a:pPr algn="r" defTabSz="457200" eaLnBrk="1" fontAlgn="auto" hangingPunct="1">
                <a:spcBef>
                  <a:spcPts val="0"/>
                </a:spcBef>
                <a:spcAft>
                  <a:spcPts val="0"/>
                </a:spcAft>
                <a:defRPr/>
              </a:pPr>
              <a:t>04/11/2020</a:t>
            </a:fld>
            <a:endParaRPr lang="en-GB" sz="1050">
              <a:solidFill>
                <a:srgbClr val="1E4B9B"/>
              </a:solidFill>
              <a:cs typeface="Arial" panose="020B0604020202020204" pitchFamily="34" charset="0"/>
            </a:endParaRPr>
          </a:p>
        </p:txBody>
      </p:sp>
      <p:sp>
        <p:nvSpPr>
          <p:cNvPr id="13" name="Content Placeholder 2">
            <a:extLst>
              <a:ext uri="{FF2B5EF4-FFF2-40B4-BE49-F238E27FC236}">
                <a16:creationId xmlns:a16="http://schemas.microsoft.com/office/drawing/2014/main" id="{43FD19CB-E5DD-4EB0-A648-B1B63B8A7EDD}"/>
              </a:ext>
            </a:extLst>
          </p:cNvPr>
          <p:cNvSpPr>
            <a:spLocks noGrp="1"/>
          </p:cNvSpPr>
          <p:nvPr>
            <p:ph sz="quarter" idx="27" hasCustomPrompt="1"/>
          </p:nvPr>
        </p:nvSpPr>
        <p:spPr>
          <a:xfrm>
            <a:off x="770468" y="6440578"/>
            <a:ext cx="9662505" cy="284672"/>
          </a:xfrm>
          <a:prstGeom prst="rect">
            <a:avLst/>
          </a:prstGeom>
        </p:spPr>
        <p:txBody>
          <a:bodyPr/>
          <a:lstStyle>
            <a:lvl1pPr marL="0" indent="0" algn="r">
              <a:buNone/>
              <a:defRPr sz="1050">
                <a:solidFill>
                  <a:srgbClr val="1E4B9B"/>
                </a:solidFill>
                <a:latin typeface="Arial" panose="020B0604020202020204" pitchFamily="34" charset="0"/>
                <a:cs typeface="Arial" panose="020B0604020202020204" pitchFamily="34" charset="0"/>
              </a:defRPr>
            </a:lvl1pPr>
            <a:lvl2pPr marL="457200" indent="0">
              <a:buNone/>
              <a:defRPr sz="1050">
                <a:latin typeface="Arial" panose="020B0604020202020204" pitchFamily="34" charset="0"/>
                <a:cs typeface="Arial" panose="020B0604020202020204" pitchFamily="34" charset="0"/>
              </a:defRPr>
            </a:lvl2pPr>
            <a:lvl3pPr marL="914400" indent="0">
              <a:buNone/>
              <a:defRPr sz="105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US"/>
              <a:t>Presentation title</a:t>
            </a:r>
          </a:p>
        </p:txBody>
      </p:sp>
    </p:spTree>
    <p:extLst>
      <p:ext uri="{BB962C8B-B14F-4D97-AF65-F5344CB8AC3E}">
        <p14:creationId xmlns:p14="http://schemas.microsoft.com/office/powerpoint/2010/main" val="3433173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genda - Bullets">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25B03-B9DD-437E-8EFA-5E3698F33BA7}"/>
              </a:ext>
            </a:extLst>
          </p:cNvPr>
          <p:cNvSpPr>
            <a:spLocks noGrp="1"/>
          </p:cNvSpPr>
          <p:nvPr>
            <p:ph type="body" sz="quarter" idx="21" hasCustomPrompt="1"/>
          </p:nvPr>
        </p:nvSpPr>
        <p:spPr>
          <a:xfrm>
            <a:off x="770625" y="464267"/>
            <a:ext cx="7947807" cy="881332"/>
          </a:xfrm>
          <a:prstGeom prst="rect">
            <a:avLst/>
          </a:prstGeom>
          <a:noFill/>
        </p:spPr>
        <p:txBody>
          <a:bodyPr lIns="36000" tIns="36000" rIns="18000" bIns="36000" anchor="t" anchorCtr="0"/>
          <a:lstStyle>
            <a:lvl1pPr marL="0" indent="0">
              <a:lnSpc>
                <a:spcPct val="85000"/>
              </a:lnSpc>
              <a:buNone/>
              <a:defRPr sz="3400" b="1" baseline="0">
                <a:solidFill>
                  <a:srgbClr val="1E4B9B"/>
                </a:solidFill>
                <a:latin typeface="Arial" panose="020B0604020202020204" pitchFamily="34" charset="0"/>
                <a:cs typeface="Arial" panose="020B0604020202020204" pitchFamily="34" charset="0"/>
              </a:defRPr>
            </a:lvl1pPr>
          </a:lstStyle>
          <a:p>
            <a:pPr lvl="0"/>
            <a:r>
              <a:rPr lang="en-US"/>
              <a:t>AGENDA</a:t>
            </a:r>
          </a:p>
        </p:txBody>
      </p:sp>
      <p:sp>
        <p:nvSpPr>
          <p:cNvPr id="10" name="Text Placeholder 4">
            <a:extLst>
              <a:ext uri="{FF2B5EF4-FFF2-40B4-BE49-F238E27FC236}">
                <a16:creationId xmlns:a16="http://schemas.microsoft.com/office/drawing/2014/main" id="{2C896F9C-CC25-4527-9E30-F95E9F7B1D5F}"/>
              </a:ext>
            </a:extLst>
          </p:cNvPr>
          <p:cNvSpPr>
            <a:spLocks noGrp="1"/>
          </p:cNvSpPr>
          <p:nvPr>
            <p:ph type="body" sz="quarter" idx="16" hasCustomPrompt="1"/>
          </p:nvPr>
        </p:nvSpPr>
        <p:spPr>
          <a:xfrm>
            <a:off x="770625" y="2243138"/>
            <a:ext cx="10511209" cy="4019131"/>
          </a:xfrm>
          <a:prstGeom prst="rect">
            <a:avLst/>
          </a:prstGeom>
        </p:spPr>
        <p:txBody>
          <a:bodyPr/>
          <a:lstStyle>
            <a:lvl1pPr marL="342900" indent="-3429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1pPr>
            <a:lvl2pPr marL="742950" indent="-28575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2pPr>
            <a:lvl3pPr marL="11430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3pPr>
            <a:lvl4pPr marL="16002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4pPr>
            <a:lvl5pPr marL="2057400" indent="-228600">
              <a:lnSpc>
                <a:spcPct val="100000"/>
              </a:lnSpc>
              <a:buFont typeface="Arial" charset="0"/>
              <a:buChar char="•"/>
              <a:defRPr sz="1400">
                <a:solidFill>
                  <a:srgbClr val="323232"/>
                </a:solidFill>
                <a:latin typeface="Arial" panose="020B0604020202020204" pitchFamily="34" charset="0"/>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A6AFAC1F-8668-4411-BA45-03AE7F65EDF8}"/>
              </a:ext>
            </a:extLst>
          </p:cNvPr>
          <p:cNvSpPr txBox="1"/>
          <p:nvPr userDrawn="1"/>
        </p:nvSpPr>
        <p:spPr>
          <a:xfrm>
            <a:off x="10121659" y="6425249"/>
            <a:ext cx="1322719" cy="253916"/>
          </a:xfrm>
          <a:prstGeom prst="rect">
            <a:avLst/>
          </a:prstGeom>
          <a:noFill/>
        </p:spPr>
        <p:txBody>
          <a:bodyPr wrap="square" rtlCol="0">
            <a:spAutoFit/>
          </a:bodyPr>
          <a:lstStyle/>
          <a:p>
            <a:pPr algn="r" defTabSz="457200" eaLnBrk="1" fontAlgn="auto" hangingPunct="1">
              <a:spcBef>
                <a:spcPts val="0"/>
              </a:spcBef>
              <a:spcAft>
                <a:spcPts val="0"/>
              </a:spcAft>
              <a:defRPr/>
            </a:pPr>
            <a:fld id="{F0B3AF6C-2BBD-4142-8E95-28A39D08C308}" type="datetime1">
              <a:rPr lang="en-GB" sz="1050" smtClean="0">
                <a:solidFill>
                  <a:srgbClr val="1E4B9B"/>
                </a:solidFill>
                <a:cs typeface="Arial" panose="020B0604020202020204" pitchFamily="34" charset="0"/>
              </a:rPr>
              <a:pPr algn="r" defTabSz="457200" eaLnBrk="1" fontAlgn="auto" hangingPunct="1">
                <a:spcBef>
                  <a:spcPts val="0"/>
                </a:spcBef>
                <a:spcAft>
                  <a:spcPts val="0"/>
                </a:spcAft>
                <a:defRPr/>
              </a:pPr>
              <a:t>04/11/2020</a:t>
            </a:fld>
            <a:endParaRPr lang="en-GB" sz="1050">
              <a:solidFill>
                <a:srgbClr val="1E4B9B"/>
              </a:solidFill>
              <a:cs typeface="Arial" panose="020B0604020202020204" pitchFamily="34" charset="0"/>
            </a:endParaRPr>
          </a:p>
        </p:txBody>
      </p:sp>
      <p:sp>
        <p:nvSpPr>
          <p:cNvPr id="9" name="Content Placeholder 2">
            <a:extLst>
              <a:ext uri="{FF2B5EF4-FFF2-40B4-BE49-F238E27FC236}">
                <a16:creationId xmlns:a16="http://schemas.microsoft.com/office/drawing/2014/main" id="{23FACDC6-C223-4AE1-82EF-479CD3486E2D}"/>
              </a:ext>
            </a:extLst>
          </p:cNvPr>
          <p:cNvSpPr>
            <a:spLocks noGrp="1"/>
          </p:cNvSpPr>
          <p:nvPr>
            <p:ph sz="quarter" idx="27" hasCustomPrompt="1"/>
          </p:nvPr>
        </p:nvSpPr>
        <p:spPr>
          <a:xfrm>
            <a:off x="770625" y="6440578"/>
            <a:ext cx="9662348" cy="284672"/>
          </a:xfrm>
          <a:prstGeom prst="rect">
            <a:avLst/>
          </a:prstGeom>
        </p:spPr>
        <p:txBody>
          <a:bodyPr/>
          <a:lstStyle>
            <a:lvl1pPr marL="0" indent="0" algn="r">
              <a:buNone/>
              <a:defRPr sz="1050">
                <a:solidFill>
                  <a:srgbClr val="1E4B9B"/>
                </a:solidFill>
                <a:latin typeface="Arial" panose="020B0604020202020204" pitchFamily="34" charset="0"/>
                <a:cs typeface="Arial" panose="020B0604020202020204" pitchFamily="34" charset="0"/>
              </a:defRPr>
            </a:lvl1pPr>
            <a:lvl2pPr marL="457200" indent="0">
              <a:buNone/>
              <a:defRPr sz="1050">
                <a:latin typeface="Arial" panose="020B0604020202020204" pitchFamily="34" charset="0"/>
                <a:cs typeface="Arial" panose="020B0604020202020204" pitchFamily="34" charset="0"/>
              </a:defRPr>
            </a:lvl2pPr>
            <a:lvl3pPr marL="914400" indent="0">
              <a:buNone/>
              <a:defRPr sz="105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US"/>
              <a:t>Presentation title</a:t>
            </a:r>
          </a:p>
        </p:txBody>
      </p:sp>
    </p:spTree>
    <p:extLst>
      <p:ext uri="{BB962C8B-B14F-4D97-AF65-F5344CB8AC3E}">
        <p14:creationId xmlns:p14="http://schemas.microsoft.com/office/powerpoint/2010/main" val="2253095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sldNum" sz="quarter" idx="11"/>
          </p:nvPr>
        </p:nvSpPr>
        <p:spPr>
          <a:xfrm>
            <a:off x="8735485" y="6245225"/>
            <a:ext cx="2846916" cy="476250"/>
          </a:xfrm>
          <a:prstGeom prst="rect">
            <a:avLst/>
          </a:prstGeom>
          <a:ln/>
        </p:spPr>
        <p:txBody>
          <a:bodyPr/>
          <a:lstStyle>
            <a:lvl1pPr>
              <a:defRPr/>
            </a:lvl1pPr>
          </a:lstStyle>
          <a:p>
            <a:pPr>
              <a:defRPr/>
            </a:pPr>
            <a:fld id="{3207410C-389A-7041-A62F-D49F4F1E66A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92253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87388" y="741600"/>
            <a:ext cx="10515600" cy="840296"/>
          </a:xfrm>
          <a:prstGeom prst="rect">
            <a:avLst/>
          </a:prstGeom>
        </p:spPr>
        <p:txBody>
          <a:bodyPr/>
          <a:lstStyle>
            <a:lvl1pPr>
              <a:defRPr sz="3800">
                <a:solidFill>
                  <a:srgbClr val="00AEAE"/>
                </a:solidFill>
                <a:latin typeface="Arial" charset="0"/>
                <a:ea typeface="Arial" charset="0"/>
                <a:cs typeface="Arial" charset="0"/>
              </a:defRPr>
            </a:lvl1pPr>
          </a:lstStyle>
          <a:p>
            <a:r>
              <a:rPr lang="en-US"/>
              <a:t>Click to edit Master title style</a:t>
            </a:r>
          </a:p>
        </p:txBody>
      </p:sp>
      <p:sp>
        <p:nvSpPr>
          <p:cNvPr id="8" name="Text Placeholder 7"/>
          <p:cNvSpPr>
            <a:spLocks noGrp="1"/>
          </p:cNvSpPr>
          <p:nvPr>
            <p:ph type="body" sz="quarter" idx="10"/>
          </p:nvPr>
        </p:nvSpPr>
        <p:spPr>
          <a:xfrm>
            <a:off x="720000" y="1623600"/>
            <a:ext cx="8018462" cy="3461068"/>
          </a:xfrm>
          <a:prstGeom prst="rect">
            <a:avLst/>
          </a:prstGeom>
        </p:spPr>
        <p:txBody>
          <a:bodyPr/>
          <a:lstStyle>
            <a:lvl1pPr marL="0" indent="0">
              <a:buClr>
                <a:srgbClr val="00AEAE"/>
              </a:buClr>
              <a:buFontTx/>
              <a:buNone/>
              <a:defRPr sz="2400">
                <a:latin typeface="Arial" charset="0"/>
                <a:ea typeface="Arial" charset="0"/>
                <a:cs typeface="Arial" charset="0"/>
              </a:defRPr>
            </a:lvl1pPr>
            <a:lvl2pPr>
              <a:buClr>
                <a:srgbClr val="00AEAE"/>
              </a:buClr>
              <a:defRPr>
                <a:latin typeface="Arial" charset="0"/>
                <a:ea typeface="Arial" charset="0"/>
                <a:cs typeface="Arial" charset="0"/>
              </a:defRPr>
            </a:lvl2pPr>
            <a:lvl3pPr>
              <a:buClr>
                <a:srgbClr val="00AEAE"/>
              </a:buClr>
              <a:defRPr>
                <a:latin typeface="Arial" charset="0"/>
                <a:ea typeface="Arial" charset="0"/>
                <a:cs typeface="Arial" charset="0"/>
              </a:defRPr>
            </a:lvl3pPr>
            <a:lvl4pPr>
              <a:buClr>
                <a:srgbClr val="00AEAE"/>
              </a:buClr>
              <a:defRPr>
                <a:latin typeface="Arial" charset="0"/>
                <a:ea typeface="Arial" charset="0"/>
                <a:cs typeface="Arial" charset="0"/>
              </a:defRPr>
            </a:lvl4pPr>
            <a:lvl5pPr>
              <a:buClr>
                <a:srgbClr val="00AEAE"/>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72676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34" y="1604964"/>
            <a:ext cx="10968567" cy="725487"/>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61434" y="2479675"/>
            <a:ext cx="10968567" cy="21526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en-US">
              <a:solidFill>
                <a:srgbClr val="000000"/>
              </a:solidFill>
            </a:endParaRPr>
          </a:p>
        </p:txBody>
      </p:sp>
      <p:sp>
        <p:nvSpPr>
          <p:cNvPr id="6" name="Slide Number Placeholder 5"/>
          <p:cNvSpPr>
            <a:spLocks noGrp="1" noChangeArrowheads="1"/>
          </p:cNvSpPr>
          <p:nvPr>
            <p:ph type="sldNum" sz="quarter" idx="11"/>
          </p:nvPr>
        </p:nvSpPr>
        <p:spPr>
          <a:xfrm>
            <a:off x="8735485" y="6245225"/>
            <a:ext cx="2846916" cy="476250"/>
          </a:xfrm>
          <a:prstGeom prst="rect">
            <a:avLst/>
          </a:prstGeom>
        </p:spPr>
        <p:txBody>
          <a:bodyPr/>
          <a:lstStyle>
            <a:lvl1pPr>
              <a:defRPr/>
            </a:lvl1pPr>
          </a:lstStyle>
          <a:p>
            <a:pPr>
              <a:defRPr/>
            </a:pPr>
            <a:fld id="{62965DCF-E2D1-E44E-B67D-9E6AE8F9944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2020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1640947"/>
            <a:ext cx="9855200" cy="3133725"/>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Placeholder</a:t>
            </a:r>
            <a:endParaRPr lang="en-GB"/>
          </a:p>
        </p:txBody>
      </p:sp>
      <p:sp>
        <p:nvSpPr>
          <p:cNvPr id="5" name="Content Placeholder 4"/>
          <p:cNvSpPr>
            <a:spLocks noGrp="1"/>
          </p:cNvSpPr>
          <p:nvPr>
            <p:ph sz="quarter" idx="10" hasCustomPrompt="1"/>
          </p:nvPr>
        </p:nvSpPr>
        <p:spPr>
          <a:xfrm>
            <a:off x="609600" y="742950"/>
            <a:ext cx="9823450" cy="814388"/>
          </a:xfrm>
          <a:prstGeom prst="rect">
            <a:avLst/>
          </a:prstGeom>
        </p:spPr>
        <p:txBody>
          <a:bodyPr/>
          <a:lstStyle>
            <a:lvl1pPr marL="0" indent="0">
              <a:buNone/>
              <a:defRPr sz="3800">
                <a:solidFill>
                  <a:srgbClr val="00AEAE"/>
                </a:solidFill>
                <a:latin typeface="Arial" panose="020B0604020202020204" pitchFamily="34" charset="0"/>
                <a:cs typeface="Arial" panose="020B0604020202020204" pitchFamily="34" charset="0"/>
              </a:defRPr>
            </a:lvl1pPr>
          </a:lstStyle>
          <a:p>
            <a:pPr lvl="0"/>
            <a:r>
              <a:rPr lang="en-US"/>
              <a:t>Title</a:t>
            </a:r>
            <a:endParaRPr lang="en-GB"/>
          </a:p>
        </p:txBody>
      </p:sp>
    </p:spTree>
    <p:extLst>
      <p:ext uri="{BB962C8B-B14F-4D97-AF65-F5344CB8AC3E}">
        <p14:creationId xmlns:p14="http://schemas.microsoft.com/office/powerpoint/2010/main" val="1222129650"/>
      </p:ext>
    </p:extLst>
  </p:cSld>
  <p:clrMapOvr>
    <a:masterClrMapping/>
  </p:clrMapOvr>
  <p:transition spd="slow">
    <p:cove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8"/>
          <p:cNvSpPr txBox="1">
            <a:spLocks/>
          </p:cNvSpPr>
          <p:nvPr userDrawn="1"/>
        </p:nvSpPr>
        <p:spPr>
          <a:xfrm>
            <a:off x="687388" y="742950"/>
            <a:ext cx="6781800" cy="814388"/>
          </a:xfrm>
          <a:prstGeom prst="rect">
            <a:avLst/>
          </a:prstGeom>
        </p:spPr>
        <p:txBody>
          <a:bodyPr lIns="0"/>
          <a:lstStyle>
            <a:lvl1pPr algn="l" defTabSz="914400" rtl="0" eaLnBrk="1" latinLnBrk="0" hangingPunct="1">
              <a:lnSpc>
                <a:spcPct val="90000"/>
              </a:lnSpc>
              <a:spcBef>
                <a:spcPct val="0"/>
              </a:spcBef>
              <a:buNone/>
              <a:defRPr sz="3800" kern="1200">
                <a:solidFill>
                  <a:srgbClr val="00AEAE"/>
                </a:solidFill>
                <a:latin typeface="+mj-lt"/>
                <a:ea typeface="+mj-ea"/>
                <a:cs typeface="+mj-cs"/>
              </a:defRPr>
            </a:lvl1pPr>
          </a:lstStyle>
          <a:p>
            <a:pPr fontAlgn="auto">
              <a:spcAft>
                <a:spcPts val="0"/>
              </a:spcAft>
              <a:defRPr/>
            </a:pPr>
            <a:r>
              <a:rPr lang="en-US">
                <a:latin typeface="Arial" charset="0"/>
                <a:ea typeface="Arial" charset="0"/>
                <a:cs typeface="Arial" charset="0"/>
              </a:rPr>
              <a:t>Click to edit Master title style</a:t>
            </a:r>
          </a:p>
        </p:txBody>
      </p:sp>
      <p:sp>
        <p:nvSpPr>
          <p:cNvPr id="4" name="Text Placeholder 20"/>
          <p:cNvSpPr txBox="1">
            <a:spLocks/>
          </p:cNvSpPr>
          <p:nvPr userDrawn="1"/>
        </p:nvSpPr>
        <p:spPr>
          <a:xfrm>
            <a:off x="719138" y="1624013"/>
            <a:ext cx="6513512" cy="3133725"/>
          </a:xfrm>
          <a:prstGeom prst="rect">
            <a:avLst/>
          </a:prstGeom>
        </p:spPr>
        <p:txBody>
          <a:bodyPr lIns="0" rIns="90000"/>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EAE"/>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AE"/>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a:solidFill>
                  <a:srgbClr val="000000"/>
                </a:solidFill>
                <a:latin typeface="Arial" charset="0"/>
                <a:ea typeface="Arial" charset="0"/>
                <a:cs typeface="Arial" charset="0"/>
              </a:rPr>
              <a:t>Click to edit Master text styles</a:t>
            </a:r>
          </a:p>
          <a:p>
            <a:pPr lvl="1" fontAlgn="auto">
              <a:spcAft>
                <a:spcPts val="0"/>
              </a:spcAft>
              <a:defRPr/>
            </a:pPr>
            <a:r>
              <a:rPr lang="en-US">
                <a:solidFill>
                  <a:srgbClr val="000000"/>
                </a:solidFill>
                <a:latin typeface="Arial" charset="0"/>
                <a:ea typeface="Arial" charset="0"/>
                <a:cs typeface="Arial" charset="0"/>
              </a:rPr>
              <a:t>Second level</a:t>
            </a:r>
          </a:p>
          <a:p>
            <a:pPr lvl="2" fontAlgn="auto">
              <a:spcAft>
                <a:spcPts val="0"/>
              </a:spcAft>
              <a:defRPr/>
            </a:pPr>
            <a:r>
              <a:rPr lang="en-US">
                <a:solidFill>
                  <a:srgbClr val="000000"/>
                </a:solidFill>
                <a:latin typeface="Arial" charset="0"/>
                <a:ea typeface="Arial" charset="0"/>
                <a:cs typeface="Arial" charset="0"/>
              </a:rPr>
              <a:t>Third level</a:t>
            </a:r>
          </a:p>
          <a:p>
            <a:pPr lvl="3" fontAlgn="auto">
              <a:spcAft>
                <a:spcPts val="0"/>
              </a:spcAft>
              <a:buClr>
                <a:srgbClr val="00AEAE"/>
              </a:buClr>
              <a:defRPr/>
            </a:pPr>
            <a:r>
              <a:rPr lang="en-US">
                <a:solidFill>
                  <a:srgbClr val="000000"/>
                </a:solidFill>
                <a:latin typeface="Arial" charset="0"/>
                <a:ea typeface="Arial" charset="0"/>
                <a:cs typeface="Arial" charset="0"/>
              </a:rPr>
              <a:t>Fourth level</a:t>
            </a:r>
          </a:p>
          <a:p>
            <a:pPr lvl="4" fontAlgn="auto">
              <a:spcAft>
                <a:spcPts val="0"/>
              </a:spcAft>
              <a:buClr>
                <a:srgbClr val="00AEAE"/>
              </a:buClr>
              <a:defRPr/>
            </a:pPr>
            <a:r>
              <a:rPr lang="en-US">
                <a:solidFill>
                  <a:srgbClr val="000000"/>
                </a:solidFill>
                <a:latin typeface="Arial" charset="0"/>
                <a:ea typeface="Arial" charset="0"/>
                <a:cs typeface="Arial" charset="0"/>
              </a:rPr>
              <a:t>Fifth level</a:t>
            </a:r>
          </a:p>
        </p:txBody>
      </p:sp>
      <p:sp>
        <p:nvSpPr>
          <p:cNvPr id="6" name="Picture Placeholder 5"/>
          <p:cNvSpPr>
            <a:spLocks noGrp="1"/>
          </p:cNvSpPr>
          <p:nvPr>
            <p:ph type="pic" sz="quarter" idx="10"/>
          </p:nvPr>
        </p:nvSpPr>
        <p:spPr>
          <a:xfrm>
            <a:off x="7689850" y="1624013"/>
            <a:ext cx="3886200" cy="3821112"/>
          </a:xfrm>
          <a:prstGeom prst="rect">
            <a:avLst/>
          </a:prstGeom>
        </p:spPr>
        <p:txBody>
          <a:bodyPr/>
          <a:lstStyle/>
          <a:p>
            <a:pPr lvl="0"/>
            <a:endParaRPr lang="en-US" noProof="0"/>
          </a:p>
        </p:txBody>
      </p:sp>
    </p:spTree>
    <p:extLst>
      <p:ext uri="{BB962C8B-B14F-4D97-AF65-F5344CB8AC3E}">
        <p14:creationId xmlns:p14="http://schemas.microsoft.com/office/powerpoint/2010/main" val="951333154"/>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1640947"/>
            <a:ext cx="9855200" cy="3133725"/>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Placeholder</a:t>
            </a:r>
            <a:endParaRPr lang="en-GB"/>
          </a:p>
        </p:txBody>
      </p:sp>
      <p:sp>
        <p:nvSpPr>
          <p:cNvPr id="5" name="Content Placeholder 4"/>
          <p:cNvSpPr>
            <a:spLocks noGrp="1"/>
          </p:cNvSpPr>
          <p:nvPr>
            <p:ph sz="quarter" idx="10" hasCustomPrompt="1"/>
          </p:nvPr>
        </p:nvSpPr>
        <p:spPr>
          <a:xfrm>
            <a:off x="609600" y="742950"/>
            <a:ext cx="9823450" cy="814388"/>
          </a:xfrm>
          <a:prstGeom prst="rect">
            <a:avLst/>
          </a:prstGeom>
        </p:spPr>
        <p:txBody>
          <a:bodyPr/>
          <a:lstStyle>
            <a:lvl1pPr marL="0" indent="0">
              <a:buNone/>
              <a:defRPr sz="3800">
                <a:solidFill>
                  <a:srgbClr val="00AEAE"/>
                </a:solidFill>
                <a:latin typeface="Arial" panose="020B0604020202020204" pitchFamily="34" charset="0"/>
                <a:cs typeface="Arial" panose="020B0604020202020204" pitchFamily="34" charset="0"/>
              </a:defRPr>
            </a:lvl1pPr>
          </a:lstStyle>
          <a:p>
            <a:pPr lvl="0"/>
            <a:r>
              <a:rPr lang="en-US"/>
              <a:t>Title</a:t>
            </a:r>
            <a:endParaRPr lang="en-GB"/>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9038" y="6162082"/>
            <a:ext cx="1356189" cy="603645"/>
          </a:xfrm>
          <a:prstGeom prst="rect">
            <a:avLst/>
          </a:prstGeom>
        </p:spPr>
      </p:pic>
    </p:spTree>
    <p:extLst>
      <p:ext uri="{BB962C8B-B14F-4D97-AF65-F5344CB8AC3E}">
        <p14:creationId xmlns:p14="http://schemas.microsoft.com/office/powerpoint/2010/main" val="4167217481"/>
      </p:ext>
    </p:extLst>
  </p:cSld>
  <p:clrMapOvr>
    <a:masterClrMapping/>
  </p:clrMapOvr>
  <p:transition spd="slow">
    <p:cove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sldNum" sz="quarter" idx="11"/>
          </p:nvPr>
        </p:nvSpPr>
        <p:spPr>
          <a:xfrm>
            <a:off x="8735485" y="6245225"/>
            <a:ext cx="2846916" cy="476250"/>
          </a:xfrm>
          <a:prstGeom prst="rect">
            <a:avLst/>
          </a:prstGeom>
          <a:ln/>
        </p:spPr>
        <p:txBody>
          <a:bodyPr/>
          <a:lstStyle>
            <a:lvl1pPr>
              <a:defRPr/>
            </a:lvl1pPr>
          </a:lstStyle>
          <a:p>
            <a:pPr>
              <a:defRPr/>
            </a:pPr>
            <a:fld id="{3207410C-389A-7041-A62F-D49F4F1E66A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1704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34" y="1604964"/>
            <a:ext cx="10968567" cy="725487"/>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61434" y="2479675"/>
            <a:ext cx="5382684" cy="21526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47317" y="2479675"/>
            <a:ext cx="5382683" cy="21526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6" name="Slide Number Placeholder 5"/>
          <p:cNvSpPr>
            <a:spLocks noGrp="1" noChangeArrowheads="1"/>
          </p:cNvSpPr>
          <p:nvPr>
            <p:ph type="sldNum" sz="quarter" idx="11"/>
          </p:nvPr>
        </p:nvSpPr>
        <p:spPr>
          <a:xfrm>
            <a:off x="8735485" y="6245225"/>
            <a:ext cx="2846916" cy="476250"/>
          </a:xfrm>
          <a:prstGeom prst="rect">
            <a:avLst/>
          </a:prstGeom>
          <a:ln/>
        </p:spPr>
        <p:txBody>
          <a:bodyPr/>
          <a:lstStyle>
            <a:lvl1pPr>
              <a:defRPr/>
            </a:lvl1pPr>
          </a:lstStyle>
          <a:p>
            <a:pPr>
              <a:defRPr/>
            </a:pPr>
            <a:fld id="{1C11D638-A5F2-894E-9CD7-FE6C1D4CE02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31290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87388" y="741600"/>
            <a:ext cx="10515600" cy="840296"/>
          </a:xfrm>
          <a:prstGeom prst="rect">
            <a:avLst/>
          </a:prstGeom>
        </p:spPr>
        <p:txBody>
          <a:bodyPr/>
          <a:lstStyle>
            <a:lvl1pPr>
              <a:defRPr sz="3800">
                <a:solidFill>
                  <a:srgbClr val="00AEAE"/>
                </a:solidFill>
                <a:latin typeface="Arial" charset="0"/>
                <a:ea typeface="Arial" charset="0"/>
                <a:cs typeface="Arial" charset="0"/>
              </a:defRPr>
            </a:lvl1pPr>
          </a:lstStyle>
          <a:p>
            <a:r>
              <a:rPr lang="en-US"/>
              <a:t>Click to edit Master title style</a:t>
            </a:r>
          </a:p>
        </p:txBody>
      </p:sp>
      <p:sp>
        <p:nvSpPr>
          <p:cNvPr id="8" name="Text Placeholder 7"/>
          <p:cNvSpPr>
            <a:spLocks noGrp="1"/>
          </p:cNvSpPr>
          <p:nvPr>
            <p:ph type="body" sz="quarter" idx="10"/>
          </p:nvPr>
        </p:nvSpPr>
        <p:spPr>
          <a:xfrm>
            <a:off x="720000" y="1623600"/>
            <a:ext cx="8018462" cy="3461068"/>
          </a:xfrm>
          <a:prstGeom prst="rect">
            <a:avLst/>
          </a:prstGeom>
        </p:spPr>
        <p:txBody>
          <a:bodyPr/>
          <a:lstStyle>
            <a:lvl1pPr marL="0" indent="0">
              <a:buClr>
                <a:srgbClr val="00AEAE"/>
              </a:buClr>
              <a:buFontTx/>
              <a:buNone/>
              <a:defRPr sz="2400">
                <a:latin typeface="Arial" charset="0"/>
                <a:ea typeface="Arial" charset="0"/>
                <a:cs typeface="Arial" charset="0"/>
              </a:defRPr>
            </a:lvl1pPr>
            <a:lvl2pPr>
              <a:buClr>
                <a:srgbClr val="00AEAE"/>
              </a:buClr>
              <a:defRPr>
                <a:latin typeface="Arial" charset="0"/>
                <a:ea typeface="Arial" charset="0"/>
                <a:cs typeface="Arial" charset="0"/>
              </a:defRPr>
            </a:lvl2pPr>
            <a:lvl3pPr>
              <a:buClr>
                <a:srgbClr val="00AEAE"/>
              </a:buClr>
              <a:defRPr>
                <a:latin typeface="Arial" charset="0"/>
                <a:ea typeface="Arial" charset="0"/>
                <a:cs typeface="Arial" charset="0"/>
              </a:defRPr>
            </a:lvl3pPr>
            <a:lvl4pPr>
              <a:buClr>
                <a:srgbClr val="00AEAE"/>
              </a:buClr>
              <a:defRPr>
                <a:latin typeface="Arial" charset="0"/>
                <a:ea typeface="Arial" charset="0"/>
                <a:cs typeface="Arial" charset="0"/>
              </a:defRPr>
            </a:lvl4pPr>
            <a:lvl5pPr>
              <a:buClr>
                <a:srgbClr val="00AEAE"/>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6530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Full Page Image (Blue Grad)">
    <p:bg>
      <p:bgPr>
        <a:gradFill flip="none" rotWithShape="1">
          <a:gsLst>
            <a:gs pos="41000">
              <a:schemeClr val="bg1"/>
            </a:gs>
            <a:gs pos="100000">
              <a:srgbClr val="75AAE5">
                <a:alpha val="40000"/>
              </a:srgb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1865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3" name="Picture 2" descr="ou_cmyk_masterlogo_29mm_shield.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805347" y="380083"/>
            <a:ext cx="738947" cy="649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Slide Number Placeholder 3"/>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34632001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Page Image (Blue Grad)">
    <p:bg>
      <p:bgPr>
        <a:gradFill flip="none" rotWithShape="1">
          <a:gsLst>
            <a:gs pos="41000">
              <a:schemeClr val="bg1"/>
            </a:gs>
            <a:gs pos="100000">
              <a:srgbClr val="75AAE5">
                <a:alpha val="40000"/>
              </a:srgb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9" name="Picture 8"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10" name="Picture 9"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13"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736421514"/>
      </p:ext>
    </p:extLst>
  </p:cSld>
  <p:clrMapOvr>
    <a:masterClrMapping/>
  </p:clrMapOvr>
  <p:transition spd="slow">
    <p:cove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Full Page Image (Blue Gra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1865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3525021911"/>
      </p:ext>
    </p:extLst>
  </p:cSld>
  <p:clrMapOvr>
    <a:masterClrMapping/>
  </p:clrMapOvr>
  <p:transition spd="slow">
    <p:cov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ull Page Image (White b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sp>
        <p:nvSpPr>
          <p:cNvPr id="5"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584089893"/>
      </p:ext>
    </p:extLst>
  </p:cSld>
  <p:clrMapOvr>
    <a:masterClrMapping/>
  </p:clrMapOvr>
  <p:transition spd="slow">
    <p:cov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Full Page Image (White b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2474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5" name="Picture 4"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6" name="Picture 5"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7" name="Title 1"/>
          <p:cNvSpPr txBox="1">
            <a:spLocks/>
          </p:cNvSpPr>
          <p:nvPr userDrawn="1"/>
        </p:nvSpPr>
        <p:spPr>
          <a:xfrm>
            <a:off x="609600" y="413800"/>
            <a:ext cx="10972800" cy="504056"/>
          </a:xfrm>
          <a:prstGeom prst="rect">
            <a:avLst/>
          </a:prstGeom>
        </p:spPr>
        <p:txBody>
          <a:bodyPr vert="horz" lIns="0" tIns="0" rIns="0" bIns="0" rtlCol="0" anchor="t">
            <a:noAutofit/>
          </a:bodyPr>
          <a:lstStyle>
            <a:lvl1pPr algn="l" defTabSz="914400" rtl="0" eaLnBrk="1" latinLnBrk="0" hangingPunct="1">
              <a:spcBef>
                <a:spcPct val="0"/>
              </a:spcBef>
              <a:buNone/>
              <a:defRPr sz="1800" b="0" i="0" kern="1200" baseline="0">
                <a:solidFill>
                  <a:srgbClr val="0B55A8"/>
                </a:solidFill>
                <a:latin typeface="Arial"/>
                <a:ea typeface="+mj-ea"/>
                <a:cs typeface="Arial"/>
              </a:defRPr>
            </a:lvl1pPr>
          </a:lstStyle>
          <a:p>
            <a:pPr fontAlgn="auto">
              <a:spcAft>
                <a:spcPts val="0"/>
              </a:spcAft>
            </a:pPr>
            <a:endParaRPr lang="en-GB" sz="2400" b="1" spc="-30">
              <a:solidFill>
                <a:srgbClr val="75AAE5"/>
              </a:solidFill>
            </a:endParaRPr>
          </a:p>
        </p:txBody>
      </p:sp>
      <p:sp>
        <p:nvSpPr>
          <p:cNvPr id="8" name="Footer Placeholder 2"/>
          <p:cNvSpPr txBox="1">
            <a:spLocks/>
          </p:cNvSpPr>
          <p:nvPr userDrawn="1"/>
        </p:nvSpPr>
        <p:spPr>
          <a:xfrm>
            <a:off x="4367808" y="6347331"/>
            <a:ext cx="3860800" cy="365125"/>
          </a:xfrm>
          <a:prstGeom prst="rect">
            <a:avLst/>
          </a:prstGeom>
          <a:noFill/>
          <a:scene3d>
            <a:camera prst="orthographicFront"/>
            <a:lightRig rig="chilly" dir="t"/>
          </a:scene3d>
          <a:sp3d>
            <a:bevelT/>
          </a:sp3d>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1600">
                <a:solidFill>
                  <a:srgbClr val="0033CC"/>
                </a:solidFill>
              </a:rPr>
              <a:t>Innovate • Design • Enhance</a:t>
            </a:r>
          </a:p>
        </p:txBody>
      </p:sp>
    </p:spTree>
    <p:extLst>
      <p:ext uri="{BB962C8B-B14F-4D97-AF65-F5344CB8AC3E}">
        <p14:creationId xmlns:p14="http://schemas.microsoft.com/office/powerpoint/2010/main" val="3735618296"/>
      </p:ext>
    </p:extLst>
  </p:cSld>
  <p:clrMapOvr>
    <a:masterClrMapping/>
  </p:clrMapOvr>
  <p:transition spd="slow">
    <p:cove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3717032"/>
            <a:ext cx="12192000" cy="1512168"/>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2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4905996"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1871531"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7920203" y="3573016"/>
            <a:ext cx="2400267" cy="1800200"/>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2"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sp>
        <p:nvSpPr>
          <p:cNvPr id="3" name="Text Placeholder 2"/>
          <p:cNvSpPr>
            <a:spLocks noGrp="1"/>
          </p:cNvSpPr>
          <p:nvPr>
            <p:ph type="body" sz="quarter" idx="16" hasCustomPrompt="1"/>
          </p:nvPr>
        </p:nvSpPr>
        <p:spPr>
          <a:xfrm>
            <a:off x="4688905" y="2853184"/>
            <a:ext cx="2847256" cy="431800"/>
          </a:xfrm>
          <a:prstGeom prst="rect">
            <a:avLst/>
          </a:prstGeom>
        </p:spPr>
        <p:txBody>
          <a:bodyPr>
            <a:noAutofit/>
          </a:bodyPr>
          <a:lstStyle>
            <a:lvl1pPr marL="0" indent="0" algn="ctr">
              <a:buNone/>
              <a:defRPr sz="1800">
                <a:solidFill>
                  <a:schemeClr val="tx1">
                    <a:lumMod val="95000"/>
                    <a:lumOff val="5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5" name="Text Placeholder 2"/>
          <p:cNvSpPr>
            <a:spLocks noGrp="1"/>
          </p:cNvSpPr>
          <p:nvPr>
            <p:ph type="body" sz="quarter" idx="17" hasCustomPrompt="1"/>
          </p:nvPr>
        </p:nvSpPr>
        <p:spPr>
          <a:xfrm>
            <a:off x="4784916" y="5380687"/>
            <a:ext cx="265523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ext Placeholder 2"/>
          <p:cNvSpPr>
            <a:spLocks noGrp="1"/>
          </p:cNvSpPr>
          <p:nvPr>
            <p:ph type="body" sz="quarter" idx="18" hasCustomPrompt="1"/>
          </p:nvPr>
        </p:nvSpPr>
        <p:spPr>
          <a:xfrm>
            <a:off x="1797487" y="5380687"/>
            <a:ext cx="2570323"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7" name="Text Placeholder 2"/>
          <p:cNvSpPr>
            <a:spLocks noGrp="1"/>
          </p:cNvSpPr>
          <p:nvPr>
            <p:ph type="body" sz="quarter" idx="19" hasCustomPrompt="1"/>
          </p:nvPr>
        </p:nvSpPr>
        <p:spPr>
          <a:xfrm>
            <a:off x="7792604" y="5380687"/>
            <a:ext cx="2623877"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pic>
        <p:nvPicPr>
          <p:cNvPr id="14" name="Picture 13"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15" name="Picture 14"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4" name="Slide Number Placeholder 3"/>
          <p:cNvSpPr>
            <a:spLocks noGrp="1"/>
          </p:cNvSpPr>
          <p:nvPr>
            <p:ph type="sldNum" sz="quarter" idx="2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3322248015"/>
      </p:ext>
    </p:extLst>
  </p:cSld>
  <p:clrMapOvr>
    <a:masterClrMapping/>
  </p:clrMapOvr>
  <p:transition spd="slow">
    <p:cove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8" name="Rectangle 17"/>
          <p:cNvSpPr/>
          <p:nvPr userDrawn="1"/>
        </p:nvSpPr>
        <p:spPr>
          <a:xfrm>
            <a:off x="0" y="3776800"/>
            <a:ext cx="12192000" cy="1512168"/>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3492613"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1" name="Picture Placeholder 15"/>
          <p:cNvSpPr>
            <a:spLocks noGrp="1"/>
          </p:cNvSpPr>
          <p:nvPr>
            <p:ph type="pic" sz="quarter" idx="13"/>
          </p:nvPr>
        </p:nvSpPr>
        <p:spPr>
          <a:xfrm>
            <a:off x="686107"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3" name="Picture Placeholder 15"/>
          <p:cNvSpPr>
            <a:spLocks noGrp="1"/>
          </p:cNvSpPr>
          <p:nvPr>
            <p:ph type="pic" sz="quarter" idx="15"/>
          </p:nvPr>
        </p:nvSpPr>
        <p:spPr>
          <a:xfrm>
            <a:off x="6299120"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24" name="Picture Placeholder 15"/>
          <p:cNvSpPr>
            <a:spLocks noGrp="1"/>
          </p:cNvSpPr>
          <p:nvPr>
            <p:ph type="pic" sz="quarter" idx="16"/>
          </p:nvPr>
        </p:nvSpPr>
        <p:spPr>
          <a:xfrm>
            <a:off x="9105627" y="3632784"/>
            <a:ext cx="2400267" cy="1800200"/>
          </a:xfrm>
          <a:prstGeom prst="ellipse">
            <a:avLst/>
          </a:prstGeom>
          <a:ln w="76200" cmpd="sng">
            <a:noFill/>
          </a:ln>
          <a:effectLst>
            <a:outerShdw blurRad="50800" dist="38100" dir="2700000" algn="tl" rotWithShape="0">
              <a:srgbClr val="75AAE5">
                <a:alpha val="30000"/>
              </a:srgbClr>
            </a:outerShdw>
          </a:effectLst>
        </p:spPr>
        <p:txBody>
          <a:bodyPr>
            <a:normAutofit/>
          </a:bodyPr>
          <a:lstStyle>
            <a:lvl1pPr>
              <a:defRPr sz="1000"/>
            </a:lvl1pPr>
          </a:lstStyle>
          <a:p>
            <a:endParaRPr lang="en-US"/>
          </a:p>
        </p:txBody>
      </p:sp>
      <p:sp>
        <p:nvSpPr>
          <p:cNvPr id="13" name="Text Placeholder 2"/>
          <p:cNvSpPr>
            <a:spLocks noGrp="1"/>
          </p:cNvSpPr>
          <p:nvPr>
            <p:ph type="body" sz="quarter" idx="17" hasCustomPrompt="1"/>
          </p:nvPr>
        </p:nvSpPr>
        <p:spPr>
          <a:xfrm>
            <a:off x="4688905" y="2853730"/>
            <a:ext cx="2847256"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4" name="Text Placeholder 2"/>
          <p:cNvSpPr>
            <a:spLocks noGrp="1"/>
          </p:cNvSpPr>
          <p:nvPr>
            <p:ph type="body" sz="quarter" idx="18" hasCustomPrompt="1"/>
          </p:nvPr>
        </p:nvSpPr>
        <p:spPr>
          <a:xfrm>
            <a:off x="3436889" y="5505240"/>
            <a:ext cx="2467091"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5" name="Text Placeholder 2"/>
          <p:cNvSpPr>
            <a:spLocks noGrp="1"/>
          </p:cNvSpPr>
          <p:nvPr>
            <p:ph type="body" sz="quarter" idx="19" hasCustomPrompt="1"/>
          </p:nvPr>
        </p:nvSpPr>
        <p:spPr>
          <a:xfrm>
            <a:off x="656919" y="5505240"/>
            <a:ext cx="2462752"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7" name="Text Placeholder 2"/>
          <p:cNvSpPr>
            <a:spLocks noGrp="1"/>
          </p:cNvSpPr>
          <p:nvPr>
            <p:ph type="body" sz="quarter" idx="20" hasCustomPrompt="1"/>
          </p:nvPr>
        </p:nvSpPr>
        <p:spPr>
          <a:xfrm>
            <a:off x="6238816" y="5505240"/>
            <a:ext cx="252980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9" name="Text Placeholder 2"/>
          <p:cNvSpPr>
            <a:spLocks noGrp="1"/>
          </p:cNvSpPr>
          <p:nvPr>
            <p:ph type="body" sz="quarter" idx="21" hasCustomPrompt="1"/>
          </p:nvPr>
        </p:nvSpPr>
        <p:spPr>
          <a:xfrm>
            <a:off x="9038804" y="5505240"/>
            <a:ext cx="2529805"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2"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25" name="Picture 24"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26" name="Picture 25"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2"/>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752297649"/>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8"/>
          <p:cNvSpPr txBox="1">
            <a:spLocks/>
          </p:cNvSpPr>
          <p:nvPr userDrawn="1"/>
        </p:nvSpPr>
        <p:spPr>
          <a:xfrm>
            <a:off x="687388" y="742950"/>
            <a:ext cx="6781800" cy="814388"/>
          </a:xfrm>
          <a:prstGeom prst="rect">
            <a:avLst/>
          </a:prstGeom>
        </p:spPr>
        <p:txBody>
          <a:bodyPr lIns="0"/>
          <a:lstStyle>
            <a:lvl1pPr algn="l" defTabSz="914400" rtl="0" eaLnBrk="1" latinLnBrk="0" hangingPunct="1">
              <a:lnSpc>
                <a:spcPct val="90000"/>
              </a:lnSpc>
              <a:spcBef>
                <a:spcPct val="0"/>
              </a:spcBef>
              <a:buNone/>
              <a:defRPr sz="3800" kern="1200">
                <a:solidFill>
                  <a:srgbClr val="00AEAE"/>
                </a:solidFill>
                <a:latin typeface="+mj-lt"/>
                <a:ea typeface="+mj-ea"/>
                <a:cs typeface="+mj-cs"/>
              </a:defRPr>
            </a:lvl1pPr>
          </a:lstStyle>
          <a:p>
            <a:pPr fontAlgn="auto">
              <a:spcAft>
                <a:spcPts val="0"/>
              </a:spcAft>
              <a:defRPr/>
            </a:pPr>
            <a:r>
              <a:rPr lang="en-US">
                <a:latin typeface="Arial" charset="0"/>
                <a:ea typeface="Arial" charset="0"/>
                <a:cs typeface="Arial" charset="0"/>
              </a:rPr>
              <a:t>Click to edit Master title style</a:t>
            </a:r>
          </a:p>
        </p:txBody>
      </p:sp>
      <p:sp>
        <p:nvSpPr>
          <p:cNvPr id="4" name="Text Placeholder 20"/>
          <p:cNvSpPr txBox="1">
            <a:spLocks/>
          </p:cNvSpPr>
          <p:nvPr userDrawn="1"/>
        </p:nvSpPr>
        <p:spPr>
          <a:xfrm>
            <a:off x="719138" y="1624013"/>
            <a:ext cx="6513512" cy="3133725"/>
          </a:xfrm>
          <a:prstGeom prst="rect">
            <a:avLst/>
          </a:prstGeom>
        </p:spPr>
        <p:txBody>
          <a:bodyPr lIns="0" rIns="90000"/>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EAE"/>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AE"/>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a:latin typeface="Arial" charset="0"/>
                <a:ea typeface="Arial" charset="0"/>
                <a:cs typeface="Arial" charset="0"/>
              </a:rPr>
              <a:t>Click to edit Master text styles</a:t>
            </a:r>
          </a:p>
          <a:p>
            <a:pPr lvl="1" fontAlgn="auto">
              <a:spcAft>
                <a:spcPts val="0"/>
              </a:spcAft>
              <a:defRPr/>
            </a:pPr>
            <a:r>
              <a:rPr lang="en-US">
                <a:latin typeface="Arial" charset="0"/>
                <a:ea typeface="Arial" charset="0"/>
                <a:cs typeface="Arial" charset="0"/>
              </a:rPr>
              <a:t>Second level</a:t>
            </a:r>
          </a:p>
          <a:p>
            <a:pPr lvl="2" fontAlgn="auto">
              <a:spcAft>
                <a:spcPts val="0"/>
              </a:spcAft>
              <a:defRPr/>
            </a:pPr>
            <a:r>
              <a:rPr lang="en-US">
                <a:latin typeface="Arial" charset="0"/>
                <a:ea typeface="Arial" charset="0"/>
                <a:cs typeface="Arial" charset="0"/>
              </a:rPr>
              <a:t>Third level</a:t>
            </a:r>
          </a:p>
          <a:p>
            <a:pPr lvl="3" fontAlgn="auto">
              <a:spcAft>
                <a:spcPts val="0"/>
              </a:spcAft>
              <a:buClr>
                <a:srgbClr val="00AEAE"/>
              </a:buClr>
              <a:defRPr/>
            </a:pPr>
            <a:r>
              <a:rPr lang="en-US">
                <a:latin typeface="Arial" charset="0"/>
                <a:ea typeface="Arial" charset="0"/>
                <a:cs typeface="Arial" charset="0"/>
              </a:rPr>
              <a:t>Fourth level</a:t>
            </a:r>
          </a:p>
          <a:p>
            <a:pPr lvl="4" fontAlgn="auto">
              <a:spcAft>
                <a:spcPts val="0"/>
              </a:spcAft>
              <a:buClr>
                <a:srgbClr val="00AEAE"/>
              </a:buClr>
              <a:defRPr/>
            </a:pPr>
            <a:r>
              <a:rPr lang="en-US">
                <a:latin typeface="Arial" charset="0"/>
                <a:ea typeface="Arial" charset="0"/>
                <a:cs typeface="Arial" charset="0"/>
              </a:rPr>
              <a:t>Fifth level</a:t>
            </a:r>
          </a:p>
        </p:txBody>
      </p:sp>
      <p:sp>
        <p:nvSpPr>
          <p:cNvPr id="6" name="Picture Placeholder 5"/>
          <p:cNvSpPr>
            <a:spLocks noGrp="1"/>
          </p:cNvSpPr>
          <p:nvPr>
            <p:ph type="pic" sz="quarter" idx="10"/>
          </p:nvPr>
        </p:nvSpPr>
        <p:spPr>
          <a:xfrm>
            <a:off x="7689850" y="1624013"/>
            <a:ext cx="3886200" cy="3821112"/>
          </a:xfrm>
          <a:prstGeom prst="rect">
            <a:avLst/>
          </a:prstGeom>
        </p:spPr>
        <p:txBody>
          <a:bodyPr/>
          <a:lstStyle/>
          <a:p>
            <a:pPr lvl="0"/>
            <a:endParaRPr lang="en-US" noProof="0"/>
          </a:p>
        </p:txBody>
      </p:sp>
    </p:spTree>
    <p:extLst>
      <p:ext uri="{BB962C8B-B14F-4D97-AF65-F5344CB8AC3E}">
        <p14:creationId xmlns:p14="http://schemas.microsoft.com/office/powerpoint/2010/main" val="2854863054"/>
      </p:ext>
    </p:extLst>
  </p:cSld>
  <p:clrMapOvr>
    <a:masterClrMapping/>
  </p:clrMapOvr>
  <p:transition spd="slow">
    <p:cove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8" name="Rectangle 17"/>
          <p:cNvSpPr/>
          <p:nvPr userDrawn="1"/>
        </p:nvSpPr>
        <p:spPr>
          <a:xfrm>
            <a:off x="0" y="3861048"/>
            <a:ext cx="12192000" cy="1390712"/>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2790987"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527381"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2" name="Picture Placeholder 15"/>
          <p:cNvSpPr>
            <a:spLocks noGrp="1"/>
          </p:cNvSpPr>
          <p:nvPr>
            <p:ph type="pic" sz="quarter" idx="14"/>
          </p:nvPr>
        </p:nvSpPr>
        <p:spPr>
          <a:xfrm>
            <a:off x="5054592"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7318197"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4" name="Picture Placeholder 15"/>
          <p:cNvSpPr>
            <a:spLocks noGrp="1"/>
          </p:cNvSpPr>
          <p:nvPr>
            <p:ph type="pic" sz="quarter" idx="16"/>
          </p:nvPr>
        </p:nvSpPr>
        <p:spPr>
          <a:xfrm>
            <a:off x="9581803" y="3764316"/>
            <a:ext cx="2082816" cy="156211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4" name="Text Placeholder 2"/>
          <p:cNvSpPr>
            <a:spLocks noGrp="1"/>
          </p:cNvSpPr>
          <p:nvPr>
            <p:ph type="body" sz="quarter" idx="17" hasCustomPrompt="1"/>
          </p:nvPr>
        </p:nvSpPr>
        <p:spPr>
          <a:xfrm>
            <a:off x="4592895" y="2853184"/>
            <a:ext cx="3039277"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5" name="Text Placeholder 2"/>
          <p:cNvSpPr>
            <a:spLocks noGrp="1"/>
          </p:cNvSpPr>
          <p:nvPr>
            <p:ph type="body" sz="quarter" idx="18" hasCustomPrompt="1"/>
          </p:nvPr>
        </p:nvSpPr>
        <p:spPr>
          <a:xfrm>
            <a:off x="2800280"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7" name="Text Placeholder 2"/>
          <p:cNvSpPr>
            <a:spLocks noGrp="1"/>
          </p:cNvSpPr>
          <p:nvPr>
            <p:ph type="body" sz="quarter" idx="19" hasCustomPrompt="1"/>
          </p:nvPr>
        </p:nvSpPr>
        <p:spPr>
          <a:xfrm>
            <a:off x="511703"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19" name="Text Placeholder 2"/>
          <p:cNvSpPr>
            <a:spLocks noGrp="1"/>
          </p:cNvSpPr>
          <p:nvPr>
            <p:ph type="body" sz="quarter" idx="20" hasCustomPrompt="1"/>
          </p:nvPr>
        </p:nvSpPr>
        <p:spPr>
          <a:xfrm>
            <a:off x="5073410"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5" name="Text Placeholder 2"/>
          <p:cNvSpPr>
            <a:spLocks noGrp="1"/>
          </p:cNvSpPr>
          <p:nvPr>
            <p:ph type="body" sz="quarter" idx="21" hasCustomPrompt="1"/>
          </p:nvPr>
        </p:nvSpPr>
        <p:spPr>
          <a:xfrm>
            <a:off x="7359818"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ext Placeholder 2"/>
          <p:cNvSpPr>
            <a:spLocks noGrp="1"/>
          </p:cNvSpPr>
          <p:nvPr>
            <p:ph type="body" sz="quarter" idx="22" hasCustomPrompt="1"/>
          </p:nvPr>
        </p:nvSpPr>
        <p:spPr>
          <a:xfrm>
            <a:off x="9615099" y="5373464"/>
            <a:ext cx="2078709" cy="431800"/>
          </a:xfrm>
          <a:prstGeom prst="rect">
            <a:avLst/>
          </a:prstGeom>
        </p:spPr>
        <p:txBody>
          <a:bodyPr>
            <a:noAutofit/>
          </a:bodyPr>
          <a:lstStyle>
            <a:lvl1pPr marL="0" indent="0" algn="ctr">
              <a:buNone/>
              <a:defRPr sz="14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7"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28" name="Picture 27"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29" name="Picture 28"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3"/>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135262316"/>
      </p:ext>
    </p:extLst>
  </p:cSld>
  <p:clrMapOvr>
    <a:masterClrMapping/>
  </p:clrMapOvr>
  <p:transition spd="slow">
    <p:cove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5" name="Rectangle 24"/>
          <p:cNvSpPr/>
          <p:nvPr userDrawn="1"/>
        </p:nvSpPr>
        <p:spPr>
          <a:xfrm>
            <a:off x="0" y="3933056"/>
            <a:ext cx="12192000" cy="1224136"/>
          </a:xfrm>
          <a:prstGeom prst="rect">
            <a:avLst/>
          </a:prstGeom>
          <a:solidFill>
            <a:srgbClr val="75AAE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Picture Placeholder 15"/>
          <p:cNvSpPr>
            <a:spLocks noGrp="1"/>
          </p:cNvSpPr>
          <p:nvPr>
            <p:ph type="pic" sz="quarter" idx="10"/>
          </p:nvPr>
        </p:nvSpPr>
        <p:spPr>
          <a:xfrm>
            <a:off x="4655840" y="692696"/>
            <a:ext cx="2881048" cy="2160786"/>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19" name="Picture Placeholder 15"/>
          <p:cNvSpPr>
            <a:spLocks noGrp="1"/>
          </p:cNvSpPr>
          <p:nvPr>
            <p:ph type="pic" sz="quarter" idx="11"/>
          </p:nvPr>
        </p:nvSpPr>
        <p:spPr>
          <a:xfrm>
            <a:off x="2318288"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0" name="Picture Placeholder 15"/>
          <p:cNvSpPr>
            <a:spLocks noGrp="1"/>
          </p:cNvSpPr>
          <p:nvPr>
            <p:ph type="pic" sz="quarter" idx="12"/>
          </p:nvPr>
        </p:nvSpPr>
        <p:spPr>
          <a:xfrm>
            <a:off x="4238501"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1" name="Picture Placeholder 15"/>
          <p:cNvSpPr>
            <a:spLocks noGrp="1"/>
          </p:cNvSpPr>
          <p:nvPr>
            <p:ph type="pic" sz="quarter" idx="13"/>
          </p:nvPr>
        </p:nvSpPr>
        <p:spPr>
          <a:xfrm>
            <a:off x="398075"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2" name="Picture Placeholder 15"/>
          <p:cNvSpPr>
            <a:spLocks noGrp="1"/>
          </p:cNvSpPr>
          <p:nvPr>
            <p:ph type="pic" sz="quarter" idx="14"/>
          </p:nvPr>
        </p:nvSpPr>
        <p:spPr>
          <a:xfrm>
            <a:off x="6158715"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3" name="Picture Placeholder 15"/>
          <p:cNvSpPr>
            <a:spLocks noGrp="1"/>
          </p:cNvSpPr>
          <p:nvPr>
            <p:ph type="pic" sz="quarter" idx="15"/>
          </p:nvPr>
        </p:nvSpPr>
        <p:spPr>
          <a:xfrm>
            <a:off x="8078928"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4" name="Picture Placeholder 15"/>
          <p:cNvSpPr>
            <a:spLocks noGrp="1"/>
          </p:cNvSpPr>
          <p:nvPr>
            <p:ph type="pic" sz="quarter" idx="16"/>
          </p:nvPr>
        </p:nvSpPr>
        <p:spPr>
          <a:xfrm>
            <a:off x="9999141" y="3861048"/>
            <a:ext cx="1824203" cy="1368152"/>
          </a:xfrm>
          <a:prstGeom prst="ellipse">
            <a:avLst/>
          </a:prstGeom>
          <a:effectLst>
            <a:outerShdw blurRad="50800" dist="38100" dir="2700000" algn="tl" rotWithShape="0">
              <a:srgbClr val="75AAE5">
                <a:alpha val="30000"/>
              </a:srgbClr>
            </a:outerShdw>
          </a:effectLst>
        </p:spPr>
        <p:txBody>
          <a:bodyPr>
            <a:normAutofit/>
          </a:bodyPr>
          <a:lstStyle>
            <a:lvl1pPr>
              <a:defRPr sz="1400"/>
            </a:lvl1pPr>
          </a:lstStyle>
          <a:p>
            <a:endParaRPr lang="en-US"/>
          </a:p>
        </p:txBody>
      </p:sp>
      <p:sp>
        <p:nvSpPr>
          <p:cNvPr id="27" name="Text Placeholder 2"/>
          <p:cNvSpPr>
            <a:spLocks noGrp="1"/>
          </p:cNvSpPr>
          <p:nvPr>
            <p:ph type="body" sz="quarter" idx="17" hasCustomPrompt="1"/>
          </p:nvPr>
        </p:nvSpPr>
        <p:spPr>
          <a:xfrm>
            <a:off x="4592895" y="2853184"/>
            <a:ext cx="3039277" cy="431800"/>
          </a:xfrm>
          <a:prstGeom prst="rect">
            <a:avLst/>
          </a:prstGeom>
        </p:spPr>
        <p:txBody>
          <a:bodyPr>
            <a:noAutofit/>
          </a:bodyPr>
          <a:lstStyle>
            <a:lvl1pPr marL="0" indent="0" algn="ctr">
              <a:buNone/>
              <a:defRPr sz="1800">
                <a:solidFill>
                  <a:srgbClr val="0D0D0D"/>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8" name="Text Placeholder 2"/>
          <p:cNvSpPr>
            <a:spLocks noGrp="1"/>
          </p:cNvSpPr>
          <p:nvPr>
            <p:ph type="body" sz="quarter" idx="18" hasCustomPrompt="1"/>
          </p:nvPr>
        </p:nvSpPr>
        <p:spPr>
          <a:xfrm>
            <a:off x="2319996"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9" name="Text Placeholder 2"/>
          <p:cNvSpPr>
            <a:spLocks noGrp="1"/>
          </p:cNvSpPr>
          <p:nvPr>
            <p:ph type="body" sz="quarter" idx="19" hasCustomPrompt="1"/>
          </p:nvPr>
        </p:nvSpPr>
        <p:spPr>
          <a:xfrm>
            <a:off x="417631"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0" name="Text Placeholder 2"/>
          <p:cNvSpPr>
            <a:spLocks noGrp="1"/>
          </p:cNvSpPr>
          <p:nvPr>
            <p:ph type="body" sz="quarter" idx="20" hasCustomPrompt="1"/>
          </p:nvPr>
        </p:nvSpPr>
        <p:spPr>
          <a:xfrm>
            <a:off x="4271567"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1" name="Text Placeholder 2"/>
          <p:cNvSpPr>
            <a:spLocks noGrp="1"/>
          </p:cNvSpPr>
          <p:nvPr>
            <p:ph type="body" sz="quarter" idx="21" hasCustomPrompt="1"/>
          </p:nvPr>
        </p:nvSpPr>
        <p:spPr>
          <a:xfrm>
            <a:off x="6176101"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2" name="Text Placeholder 2"/>
          <p:cNvSpPr>
            <a:spLocks noGrp="1"/>
          </p:cNvSpPr>
          <p:nvPr>
            <p:ph type="body" sz="quarter" idx="22" hasCustomPrompt="1"/>
          </p:nvPr>
        </p:nvSpPr>
        <p:spPr>
          <a:xfrm>
            <a:off x="8111993"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33" name="Text Placeholder 2"/>
          <p:cNvSpPr>
            <a:spLocks noGrp="1"/>
          </p:cNvSpPr>
          <p:nvPr>
            <p:ph type="body" sz="quarter" idx="23" hasCustomPrompt="1"/>
          </p:nvPr>
        </p:nvSpPr>
        <p:spPr>
          <a:xfrm>
            <a:off x="10000849" y="5229448"/>
            <a:ext cx="1824435" cy="431800"/>
          </a:xfrm>
          <a:prstGeom prst="rect">
            <a:avLst/>
          </a:prstGeom>
        </p:spPr>
        <p:txBody>
          <a:bodyPr>
            <a:noAutofit/>
          </a:bodyPr>
          <a:lstStyle>
            <a:lvl1pPr marL="0" indent="0" algn="ctr">
              <a:buNone/>
              <a:defRPr sz="1200">
                <a:solidFill>
                  <a:schemeClr val="tx1">
                    <a:lumMod val="50000"/>
                    <a:lumOff val="50000"/>
                  </a:schemeClr>
                </a:solidFill>
                <a:latin typeface="Arial"/>
                <a:cs typeface="Arial"/>
              </a:defRPr>
            </a:lvl1pPr>
            <a:lvl2pPr>
              <a:defRPr sz="1400"/>
            </a:lvl2pPr>
            <a:lvl3pPr>
              <a:defRPr sz="1400"/>
            </a:lvl3pPr>
            <a:lvl4pPr>
              <a:defRPr sz="1400"/>
            </a:lvl4pPr>
            <a:lvl5pPr>
              <a:defRPr sz="1400"/>
            </a:lvl5pPr>
          </a:lstStyle>
          <a:p>
            <a:pPr lvl="0"/>
            <a:r>
              <a:rPr lang="en-US"/>
              <a:t>Text?</a:t>
            </a:r>
          </a:p>
        </p:txBody>
      </p:sp>
      <p:sp>
        <p:nvSpPr>
          <p:cNvPr id="26" name="Title 1"/>
          <p:cNvSpPr>
            <a:spLocks noGrp="1"/>
          </p:cNvSpPr>
          <p:nvPr>
            <p:ph type="ctrTitle" hasCustomPrompt="1"/>
          </p:nvPr>
        </p:nvSpPr>
        <p:spPr>
          <a:xfrm>
            <a:off x="1775520" y="5949280"/>
            <a:ext cx="8640960" cy="720080"/>
          </a:xfrm>
          <a:prstGeom prst="rect">
            <a:avLst/>
          </a:prstGeom>
        </p:spPr>
        <p:txBody>
          <a:bodyPr>
            <a:normAutofit/>
          </a:bodyPr>
          <a:lstStyle>
            <a:lvl1pPr>
              <a:defRPr sz="3200" b="1" i="0">
                <a:solidFill>
                  <a:srgbClr val="75AAE5"/>
                </a:solidFill>
                <a:latin typeface="Arial"/>
                <a:cs typeface="Arial"/>
              </a:defRPr>
            </a:lvl1pPr>
          </a:lstStyle>
          <a:p>
            <a:r>
              <a:rPr lang="en-US"/>
              <a:t>Title?</a:t>
            </a:r>
            <a:endParaRPr lang="en-GB"/>
          </a:p>
        </p:txBody>
      </p:sp>
      <p:pic>
        <p:nvPicPr>
          <p:cNvPr id="34" name="Picture 33" descr="RIBBLE_BLUE_OU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8987" y="1"/>
            <a:ext cx="3794352" cy="2780928"/>
          </a:xfrm>
          <a:prstGeom prst="rect">
            <a:avLst/>
          </a:prstGeom>
        </p:spPr>
      </p:pic>
      <p:pic>
        <p:nvPicPr>
          <p:cNvPr id="35" name="Picture 34" descr="ou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03400" y="306329"/>
            <a:ext cx="961219" cy="778698"/>
          </a:xfrm>
          <a:prstGeom prst="rect">
            <a:avLst/>
          </a:prstGeom>
        </p:spPr>
      </p:pic>
      <p:sp>
        <p:nvSpPr>
          <p:cNvPr id="2" name="Slide Number Placeholder 1"/>
          <p:cNvSpPr>
            <a:spLocks noGrp="1"/>
          </p:cNvSpPr>
          <p:nvPr>
            <p:ph type="sldNum" sz="quarter" idx="24"/>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1481368739"/>
      </p:ext>
    </p:extLst>
  </p:cSld>
  <p:clrMapOvr>
    <a:masterClrMapping/>
  </p:clrMapOvr>
  <p:transition spd="slow">
    <p:cove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Title and Content_Blue">
    <p:spTree>
      <p:nvGrpSpPr>
        <p:cNvPr id="1" name=""/>
        <p:cNvGrpSpPr/>
        <p:nvPr/>
      </p:nvGrpSpPr>
      <p:grpSpPr>
        <a:xfrm>
          <a:off x="0" y="0"/>
          <a:ext cx="0" cy="0"/>
          <a:chOff x="0" y="0"/>
          <a:chExt cx="0" cy="0"/>
        </a:xfrm>
      </p:grpSpPr>
      <p:sp>
        <p:nvSpPr>
          <p:cNvPr id="10" name="Oval 9"/>
          <p:cNvSpPr/>
          <p:nvPr userDrawn="1"/>
        </p:nvSpPr>
        <p:spPr>
          <a:xfrm>
            <a:off x="11375012" y="6484198"/>
            <a:ext cx="274533" cy="20580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79" eaLnBrk="1" fontAlgn="auto" hangingPunct="1">
              <a:spcBef>
                <a:spcPts val="0"/>
              </a:spcBef>
              <a:spcAft>
                <a:spcPts val="0"/>
              </a:spcAft>
            </a:pPr>
            <a:endParaRPr lang="en-GB" sz="1828">
              <a:solidFill>
                <a:prstClr val="white"/>
              </a:solidFill>
            </a:endParaRPr>
          </a:p>
        </p:txBody>
      </p:sp>
      <p:sp>
        <p:nvSpPr>
          <p:cNvPr id="9" name="Slide Number Placeholder 5"/>
          <p:cNvSpPr>
            <a:spLocks noGrp="1"/>
          </p:cNvSpPr>
          <p:nvPr>
            <p:ph type="sldNum" sz="quarter" idx="4"/>
          </p:nvPr>
        </p:nvSpPr>
        <p:spPr>
          <a:xfrm>
            <a:off x="11283499" y="6398506"/>
            <a:ext cx="471892" cy="365125"/>
          </a:xfrm>
          <a:prstGeom prst="rect">
            <a:avLst/>
          </a:prstGeom>
        </p:spPr>
        <p:txBody>
          <a:bodyPr vert="horz" lIns="130055" tIns="65028" rIns="130055" bIns="65028" rtlCol="0" anchor="ctr"/>
          <a:lstStyle>
            <a:lvl1pPr algn="r">
              <a:defRPr sz="703">
                <a:solidFill>
                  <a:srgbClr val="FFFFFF"/>
                </a:solidFill>
              </a:defRPr>
            </a:lvl1pPr>
          </a:lstStyle>
          <a:p>
            <a:pPr algn="ctr" eaLnBrk="1" fontAlgn="auto" hangingPunct="1">
              <a:spcBef>
                <a:spcPts val="0"/>
              </a:spcBef>
              <a:spcAft>
                <a:spcPts val="0"/>
              </a:spcAft>
            </a:pPr>
            <a:fld id="{C0BADC3D-1509-2C4E-AB5E-AF0356668A88}" type="slidenum">
              <a:rPr lang="en-GB" smtClean="0">
                <a:latin typeface="Calibri"/>
              </a:rPr>
              <a:pPr algn="ctr" eaLnBrk="1" fontAlgn="auto" hangingPunct="1">
                <a:spcBef>
                  <a:spcPts val="0"/>
                </a:spcBef>
                <a:spcAft>
                  <a:spcPts val="0"/>
                </a:spcAft>
              </a:pPr>
              <a:t>‹#›</a:t>
            </a:fld>
            <a:endParaRPr lang="en-GB">
              <a:latin typeface="Calibri"/>
            </a:endParaRPr>
          </a:p>
        </p:txBody>
      </p:sp>
      <p:grpSp>
        <p:nvGrpSpPr>
          <p:cNvPr id="2" name="Group 1"/>
          <p:cNvGrpSpPr/>
          <p:nvPr userDrawn="1"/>
        </p:nvGrpSpPr>
        <p:grpSpPr>
          <a:xfrm>
            <a:off x="9391447" y="1"/>
            <a:ext cx="2800552" cy="2091077"/>
            <a:chOff x="7043585" y="0"/>
            <a:chExt cx="2100414" cy="2091077"/>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43585" y="0"/>
              <a:ext cx="2100414" cy="2091077"/>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5717" y="255157"/>
              <a:ext cx="534312" cy="623886"/>
            </a:xfrm>
            <a:prstGeom prst="rect">
              <a:avLst/>
            </a:prstGeom>
          </p:spPr>
        </p:pic>
      </p:grpSp>
      <p:sp>
        <p:nvSpPr>
          <p:cNvPr id="12" name="Subtitle 2"/>
          <p:cNvSpPr>
            <a:spLocks noGrp="1"/>
          </p:cNvSpPr>
          <p:nvPr>
            <p:ph type="subTitle" idx="13"/>
          </p:nvPr>
        </p:nvSpPr>
        <p:spPr>
          <a:xfrm>
            <a:off x="675943" y="1087057"/>
            <a:ext cx="8913448" cy="395173"/>
          </a:xfrm>
          <a:prstGeom prst="rect">
            <a:avLst/>
          </a:prstGeom>
        </p:spPr>
        <p:txBody>
          <a:bodyPr wrap="square">
            <a:spAutoFit/>
          </a:bodyPr>
          <a:lstStyle>
            <a:lvl1pPr marL="0" indent="0" algn="l">
              <a:lnSpc>
                <a:spcPct val="100000"/>
              </a:lnSpc>
              <a:spcBef>
                <a:spcPts val="0"/>
              </a:spcBef>
              <a:spcAft>
                <a:spcPts val="0"/>
              </a:spcAft>
              <a:buNone/>
              <a:defRPr sz="1968">
                <a:solidFill>
                  <a:schemeClr val="tx1"/>
                </a:solidFill>
              </a:defRPr>
            </a:lvl1pPr>
            <a:lvl2pPr marL="457079" indent="0" algn="ctr">
              <a:buNone/>
              <a:defRPr>
                <a:solidFill>
                  <a:schemeClr val="tx1">
                    <a:tint val="75000"/>
                  </a:schemeClr>
                </a:solidFill>
              </a:defRPr>
            </a:lvl2pPr>
            <a:lvl3pPr marL="914157" indent="0" algn="ctr">
              <a:buNone/>
              <a:defRPr>
                <a:solidFill>
                  <a:schemeClr val="tx1">
                    <a:tint val="75000"/>
                  </a:schemeClr>
                </a:solidFill>
              </a:defRPr>
            </a:lvl3pPr>
            <a:lvl4pPr marL="1371236" indent="0" algn="ctr">
              <a:buNone/>
              <a:defRPr>
                <a:solidFill>
                  <a:schemeClr val="tx1">
                    <a:tint val="75000"/>
                  </a:schemeClr>
                </a:solidFill>
              </a:defRPr>
            </a:lvl4pPr>
            <a:lvl5pPr marL="1828315" indent="0" algn="ctr">
              <a:buNone/>
              <a:defRPr>
                <a:solidFill>
                  <a:schemeClr val="tx1">
                    <a:tint val="75000"/>
                  </a:schemeClr>
                </a:solidFill>
              </a:defRPr>
            </a:lvl5pPr>
            <a:lvl6pPr marL="2285394" indent="0" algn="ctr">
              <a:buNone/>
              <a:defRPr>
                <a:solidFill>
                  <a:schemeClr val="tx1">
                    <a:tint val="75000"/>
                  </a:schemeClr>
                </a:solidFill>
              </a:defRPr>
            </a:lvl6pPr>
            <a:lvl7pPr marL="2742472" indent="0" algn="ctr">
              <a:buNone/>
              <a:defRPr>
                <a:solidFill>
                  <a:schemeClr val="tx1">
                    <a:tint val="75000"/>
                  </a:schemeClr>
                </a:solidFill>
              </a:defRPr>
            </a:lvl7pPr>
            <a:lvl8pPr marL="3199551" indent="0" algn="ctr">
              <a:buNone/>
              <a:defRPr>
                <a:solidFill>
                  <a:schemeClr val="tx1">
                    <a:tint val="75000"/>
                  </a:schemeClr>
                </a:solidFill>
              </a:defRPr>
            </a:lvl8pPr>
            <a:lvl9pPr marL="3656629" indent="0" algn="ctr">
              <a:buNone/>
              <a:defRPr>
                <a:solidFill>
                  <a:schemeClr val="tx1">
                    <a:tint val="75000"/>
                  </a:schemeClr>
                </a:solidFill>
              </a:defRPr>
            </a:lvl9pPr>
          </a:lstStyle>
          <a:p>
            <a:r>
              <a:rPr lang="en-US"/>
              <a:t>Click to edit Master subtitle style</a:t>
            </a:r>
            <a:endParaRPr lang="en-GB"/>
          </a:p>
        </p:txBody>
      </p:sp>
      <p:sp>
        <p:nvSpPr>
          <p:cNvPr id="13" name="Title 1"/>
          <p:cNvSpPr>
            <a:spLocks noGrp="1"/>
          </p:cNvSpPr>
          <p:nvPr>
            <p:ph type="title"/>
          </p:nvPr>
        </p:nvSpPr>
        <p:spPr>
          <a:xfrm>
            <a:off x="670982" y="293043"/>
            <a:ext cx="8916887" cy="581174"/>
          </a:xfrm>
          <a:prstGeom prst="rect">
            <a:avLst/>
          </a:prstGeom>
        </p:spPr>
        <p:txBody>
          <a:bodyPr/>
          <a:lstStyle>
            <a:lvl1pPr>
              <a:defRPr>
                <a:solidFill>
                  <a:srgbClr val="0B55A8"/>
                </a:solidFill>
              </a:defRPr>
            </a:lvl1pPr>
          </a:lstStyle>
          <a:p>
            <a:r>
              <a:rPr lang="en-US"/>
              <a:t>Click to edit Master title style</a:t>
            </a:r>
            <a:endParaRPr lang="en-GB"/>
          </a:p>
        </p:txBody>
      </p:sp>
      <p:sp>
        <p:nvSpPr>
          <p:cNvPr id="14" name="Content Placeholder 2"/>
          <p:cNvSpPr>
            <a:spLocks noGrp="1"/>
          </p:cNvSpPr>
          <p:nvPr>
            <p:ph idx="1"/>
          </p:nvPr>
        </p:nvSpPr>
        <p:spPr>
          <a:xfrm>
            <a:off x="675942" y="1915050"/>
            <a:ext cx="10853009" cy="4373902"/>
          </a:xfrm>
          <a:prstGeom prst="rect">
            <a:avLst/>
          </a:prstGeom>
        </p:spPr>
        <p:txBody>
          <a:bodyPr/>
          <a:lstStyle>
            <a:lvl1pPr>
              <a:buClr>
                <a:schemeClr val="accent2"/>
              </a:buClr>
              <a:defRPr/>
            </a:lvl1pPr>
            <a:lvl2pPr>
              <a:buClr>
                <a:schemeClr val="accent2"/>
              </a:buClr>
              <a:defRPr/>
            </a:lvl2pPr>
            <a:lvl3pPr>
              <a:buClr>
                <a:schemeClr val="accent2"/>
              </a:buClr>
              <a:defRPr/>
            </a:lvl3pPr>
          </a:lstStyle>
          <a:p>
            <a:pPr lvl="0"/>
            <a:r>
              <a:rPr lang="en-US"/>
              <a:t>Click to edit Master text styles</a:t>
            </a:r>
          </a:p>
        </p:txBody>
      </p:sp>
      <p:cxnSp>
        <p:nvCxnSpPr>
          <p:cNvPr id="15" name="Straight Connector 14"/>
          <p:cNvCxnSpPr/>
          <p:nvPr userDrawn="1"/>
        </p:nvCxnSpPr>
        <p:spPr>
          <a:xfrm>
            <a:off x="667339" y="892976"/>
            <a:ext cx="8439860" cy="0"/>
          </a:xfrm>
          <a:prstGeom prst="line">
            <a:avLst/>
          </a:prstGeom>
          <a:ln w="38100" cap="rnd">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userDrawn="1"/>
        </p:nvSpPr>
        <p:spPr>
          <a:xfrm>
            <a:off x="759314" y="6293577"/>
            <a:ext cx="10673372" cy="507831"/>
          </a:xfrm>
          <a:prstGeom prst="rect">
            <a:avLst/>
          </a:prstGeom>
          <a:noFill/>
        </p:spPr>
        <p:txBody>
          <a:bodyPr wrap="square" lIns="0" rtlCol="0">
            <a:spAutoFit/>
          </a:bodyPr>
          <a:lstStyle/>
          <a:p>
            <a:pPr algn="ctr" eaLnBrk="1" fontAlgn="auto" hangingPunct="1">
              <a:lnSpc>
                <a:spcPct val="150000"/>
              </a:lnSpc>
              <a:spcBef>
                <a:spcPts val="0"/>
              </a:spcBef>
              <a:spcAft>
                <a:spcPts val="0"/>
              </a:spcAft>
              <a:buClr>
                <a:srgbClr val="009999"/>
              </a:buClr>
            </a:pPr>
            <a:r>
              <a:rPr lang="en-GB">
                <a:solidFill>
                  <a:srgbClr val="C0504D"/>
                </a:solidFill>
                <a:latin typeface="Calibri"/>
              </a:rPr>
              <a:t>Innovate • Design • Enhance</a:t>
            </a:r>
          </a:p>
        </p:txBody>
      </p:sp>
    </p:spTree>
    <p:extLst>
      <p:ext uri="{BB962C8B-B14F-4D97-AF65-F5344CB8AC3E}">
        <p14:creationId xmlns:p14="http://schemas.microsoft.com/office/powerpoint/2010/main" val="42324403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Full Page Image (Blue Grad)">
    <p:bg>
      <p:bgPr>
        <a:gradFill flip="none" rotWithShape="1">
          <a:gsLst>
            <a:gs pos="41000">
              <a:schemeClr val="bg1"/>
            </a:gs>
            <a:gs pos="100000">
              <a:srgbClr val="75AAE5">
                <a:alpha val="40000"/>
              </a:srgb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18654"/>
            <a:ext cx="8174699" cy="634082"/>
          </a:xfrm>
          <a:prstGeom prst="rect">
            <a:avLst/>
          </a:prstGeom>
        </p:spPr>
        <p:txBody>
          <a:bodyPr wrap="none" lIns="0" tIns="0" rIns="0" bIns="0" anchor="b">
            <a:normAutofit/>
          </a:bodyPr>
          <a:lstStyle>
            <a:lvl1pPr algn="l">
              <a:defRPr sz="4000" b="1" i="0" spc="-50" baseline="0">
                <a:solidFill>
                  <a:srgbClr val="0B55A8"/>
                </a:solidFill>
                <a:latin typeface="Arial"/>
                <a:cs typeface="Arial"/>
              </a:defRPr>
            </a:lvl1pPr>
          </a:lstStyle>
          <a:p>
            <a:r>
              <a:rPr lang="en-GB" noProof="0"/>
              <a:t>Title Here</a:t>
            </a:r>
          </a:p>
        </p:txBody>
      </p:sp>
      <p:pic>
        <p:nvPicPr>
          <p:cNvPr id="3" name="Picture 2" descr="ou_cmyk_masterlogo_29mm_shield.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805347" y="380083"/>
            <a:ext cx="738947" cy="649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Slide Number Placeholder 3"/>
          <p:cNvSpPr>
            <a:spLocks noGrp="1"/>
          </p:cNvSpPr>
          <p:nvPr>
            <p:ph type="sldNum" sz="quarter" idx="10"/>
          </p:nvPr>
        </p:nvSpPr>
        <p:spPr>
          <a:xfrm>
            <a:off x="8737600" y="6356351"/>
            <a:ext cx="2844800" cy="365125"/>
          </a:xfrm>
          <a:prstGeom prst="rect">
            <a:avLst/>
          </a:prstGeom>
        </p:spPr>
        <p:txBody>
          <a:bodyPr/>
          <a:lstStyle/>
          <a:p>
            <a:pPr eaLnBrk="1" fontAlgn="auto" hangingPunct="1">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4284187855"/>
      </p:ext>
    </p:extLst>
  </p:cSld>
  <p:clrMapOvr>
    <a:masterClrMapping/>
  </p:clrMapOvr>
  <p:transition spd="slow">
    <p:cove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 -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0F71322-76A3-413A-9064-BF459D5F6A59}"/>
              </a:ext>
            </a:extLst>
          </p:cNvPr>
          <p:cNvSpPr>
            <a:spLocks noGrp="1"/>
          </p:cNvSpPr>
          <p:nvPr>
            <p:ph type="pic" sz="quarter" idx="27"/>
          </p:nvPr>
        </p:nvSpPr>
        <p:spPr>
          <a:xfrm>
            <a:off x="770467" y="2243138"/>
            <a:ext cx="10511367" cy="4019550"/>
          </a:xfrm>
          <a:prstGeom prst="rect">
            <a:avLst/>
          </a:prstGeom>
        </p:spPr>
        <p:txBody>
          <a:bodyPr/>
          <a:lstStyle>
            <a:lvl1pPr>
              <a:defRPr sz="1400">
                <a:solidFill>
                  <a:srgbClr val="323232"/>
                </a:solidFill>
                <a:latin typeface="Arial" panose="020B0604020202020204" pitchFamily="34" charset="0"/>
                <a:cs typeface="Arial" panose="020B0604020202020204" pitchFamily="34" charset="0"/>
              </a:defRPr>
            </a:lvl1pPr>
          </a:lstStyle>
          <a:p>
            <a:endParaRPr lang="en-GB"/>
          </a:p>
        </p:txBody>
      </p:sp>
      <p:sp>
        <p:nvSpPr>
          <p:cNvPr id="10" name="Text Placeholder 2">
            <a:extLst>
              <a:ext uri="{FF2B5EF4-FFF2-40B4-BE49-F238E27FC236}">
                <a16:creationId xmlns:a16="http://schemas.microsoft.com/office/drawing/2014/main" id="{FBE17164-D1E9-448D-BC18-AEE6AA4A7D7F}"/>
              </a:ext>
            </a:extLst>
          </p:cNvPr>
          <p:cNvSpPr>
            <a:spLocks noGrp="1"/>
          </p:cNvSpPr>
          <p:nvPr>
            <p:ph type="body" sz="quarter" idx="21" hasCustomPrompt="1"/>
          </p:nvPr>
        </p:nvSpPr>
        <p:spPr>
          <a:xfrm>
            <a:off x="770625" y="464267"/>
            <a:ext cx="7947807" cy="881332"/>
          </a:xfrm>
          <a:prstGeom prst="rect">
            <a:avLst/>
          </a:prstGeom>
          <a:noFill/>
        </p:spPr>
        <p:txBody>
          <a:bodyPr lIns="36000" tIns="36000" rIns="18000" bIns="36000" anchor="t" anchorCtr="0"/>
          <a:lstStyle>
            <a:lvl1pPr marL="0" indent="0">
              <a:lnSpc>
                <a:spcPct val="85000"/>
              </a:lnSpc>
              <a:buNone/>
              <a:defRPr sz="3400" b="1" baseline="0">
                <a:solidFill>
                  <a:srgbClr val="1E4B9B"/>
                </a:solidFill>
                <a:latin typeface="Arial" panose="020B0604020202020204" pitchFamily="34" charset="0"/>
                <a:cs typeface="Arial" panose="020B0604020202020204" pitchFamily="34" charset="0"/>
              </a:defRPr>
            </a:lvl1pPr>
          </a:lstStyle>
          <a:p>
            <a:pPr lvl="0"/>
            <a:r>
              <a:rPr lang="en-US"/>
              <a:t>CLICK HERE TO EDIT MASTER TITLE</a:t>
            </a:r>
          </a:p>
        </p:txBody>
      </p:sp>
      <p:sp>
        <p:nvSpPr>
          <p:cNvPr id="8" name="TextBox 7">
            <a:extLst>
              <a:ext uri="{FF2B5EF4-FFF2-40B4-BE49-F238E27FC236}">
                <a16:creationId xmlns:a16="http://schemas.microsoft.com/office/drawing/2014/main" id="{5687A685-EBDC-431F-A3A3-25227F3094FE}"/>
              </a:ext>
            </a:extLst>
          </p:cNvPr>
          <p:cNvSpPr txBox="1"/>
          <p:nvPr userDrawn="1"/>
        </p:nvSpPr>
        <p:spPr>
          <a:xfrm>
            <a:off x="10121659" y="6425249"/>
            <a:ext cx="1322719" cy="253916"/>
          </a:xfrm>
          <a:prstGeom prst="rect">
            <a:avLst/>
          </a:prstGeom>
          <a:noFill/>
        </p:spPr>
        <p:txBody>
          <a:bodyPr wrap="square" rtlCol="0">
            <a:spAutoFit/>
          </a:bodyPr>
          <a:lstStyle/>
          <a:p>
            <a:pPr algn="r" defTabSz="457200" eaLnBrk="1" fontAlgn="auto" hangingPunct="1">
              <a:spcBef>
                <a:spcPts val="0"/>
              </a:spcBef>
              <a:spcAft>
                <a:spcPts val="0"/>
              </a:spcAft>
              <a:defRPr/>
            </a:pPr>
            <a:fld id="{F0B3AF6C-2BBD-4142-8E95-28A39D08C308}" type="datetime1">
              <a:rPr lang="en-GB" sz="1050" smtClean="0">
                <a:solidFill>
                  <a:srgbClr val="1E4B9B"/>
                </a:solidFill>
                <a:cs typeface="Arial" panose="020B0604020202020204" pitchFamily="34" charset="0"/>
              </a:rPr>
              <a:pPr algn="r" defTabSz="457200" eaLnBrk="1" fontAlgn="auto" hangingPunct="1">
                <a:spcBef>
                  <a:spcPts val="0"/>
                </a:spcBef>
                <a:spcAft>
                  <a:spcPts val="0"/>
                </a:spcAft>
                <a:defRPr/>
              </a:pPr>
              <a:t>04/11/2020</a:t>
            </a:fld>
            <a:endParaRPr lang="en-GB" sz="1050">
              <a:solidFill>
                <a:srgbClr val="1E4B9B"/>
              </a:solidFill>
              <a:cs typeface="Arial" panose="020B0604020202020204" pitchFamily="34" charset="0"/>
            </a:endParaRPr>
          </a:p>
        </p:txBody>
      </p:sp>
      <p:sp>
        <p:nvSpPr>
          <p:cNvPr id="13" name="Content Placeholder 2">
            <a:extLst>
              <a:ext uri="{FF2B5EF4-FFF2-40B4-BE49-F238E27FC236}">
                <a16:creationId xmlns:a16="http://schemas.microsoft.com/office/drawing/2014/main" id="{C676D3C7-DEA3-4E23-A018-40E404019302}"/>
              </a:ext>
            </a:extLst>
          </p:cNvPr>
          <p:cNvSpPr>
            <a:spLocks noGrp="1"/>
          </p:cNvSpPr>
          <p:nvPr>
            <p:ph sz="quarter" idx="28" hasCustomPrompt="1"/>
          </p:nvPr>
        </p:nvSpPr>
        <p:spPr>
          <a:xfrm>
            <a:off x="770468" y="6440578"/>
            <a:ext cx="9662505" cy="284672"/>
          </a:xfrm>
          <a:prstGeom prst="rect">
            <a:avLst/>
          </a:prstGeom>
        </p:spPr>
        <p:txBody>
          <a:bodyPr/>
          <a:lstStyle>
            <a:lvl1pPr marL="0" indent="0" algn="r">
              <a:buNone/>
              <a:defRPr sz="1050">
                <a:solidFill>
                  <a:srgbClr val="1E4B9B"/>
                </a:solidFill>
                <a:latin typeface="Arial" panose="020B0604020202020204" pitchFamily="34" charset="0"/>
                <a:cs typeface="Arial" panose="020B0604020202020204" pitchFamily="34" charset="0"/>
              </a:defRPr>
            </a:lvl1pPr>
            <a:lvl2pPr marL="457200" indent="0">
              <a:buNone/>
              <a:defRPr sz="1050">
                <a:latin typeface="Arial" panose="020B0604020202020204" pitchFamily="34" charset="0"/>
                <a:cs typeface="Arial" panose="020B0604020202020204" pitchFamily="34" charset="0"/>
              </a:defRPr>
            </a:lvl2pPr>
            <a:lvl3pPr marL="914400" indent="0">
              <a:buNone/>
              <a:defRPr sz="105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US"/>
              <a:t>Presentation title</a:t>
            </a:r>
          </a:p>
        </p:txBody>
      </p:sp>
      <p:sp>
        <p:nvSpPr>
          <p:cNvPr id="14" name="Text Placeholder 2">
            <a:extLst>
              <a:ext uri="{FF2B5EF4-FFF2-40B4-BE49-F238E27FC236}">
                <a16:creationId xmlns:a16="http://schemas.microsoft.com/office/drawing/2014/main" id="{D974519E-60F3-4D94-B4D4-2BC52D3350F6}"/>
              </a:ext>
            </a:extLst>
          </p:cNvPr>
          <p:cNvSpPr>
            <a:spLocks noGrp="1"/>
          </p:cNvSpPr>
          <p:nvPr>
            <p:ph type="body" sz="quarter" idx="22" hasCustomPrompt="1"/>
          </p:nvPr>
        </p:nvSpPr>
        <p:spPr>
          <a:xfrm>
            <a:off x="770625" y="1458820"/>
            <a:ext cx="7947807" cy="542512"/>
          </a:xfrm>
          <a:prstGeom prst="rect">
            <a:avLst/>
          </a:prstGeom>
          <a:noFill/>
        </p:spPr>
        <p:txBody>
          <a:bodyPr lIns="36000" tIns="144000" rIns="18000" bIns="36000" anchor="ctr" anchorCtr="0"/>
          <a:lstStyle>
            <a:lvl1pPr marL="0" indent="0">
              <a:lnSpc>
                <a:spcPct val="100000"/>
              </a:lnSpc>
              <a:spcBef>
                <a:spcPts val="0"/>
              </a:spcBef>
              <a:buNone/>
              <a:defRPr sz="2000" b="0" baseline="0">
                <a:solidFill>
                  <a:srgbClr val="1E4B9B"/>
                </a:solidFill>
                <a:latin typeface="Arial" panose="020B0604020202020204" pitchFamily="34" charset="0"/>
                <a:cs typeface="Arial" panose="020B0604020202020204" pitchFamily="34" charset="0"/>
              </a:defRPr>
            </a:lvl1pPr>
          </a:lstStyle>
          <a:p>
            <a:pPr lvl="0"/>
            <a:r>
              <a:rPr lang="en-US"/>
              <a:t>Insert subtitle</a:t>
            </a:r>
          </a:p>
        </p:txBody>
      </p:sp>
    </p:spTree>
    <p:extLst>
      <p:ext uri="{BB962C8B-B14F-4D97-AF65-F5344CB8AC3E}">
        <p14:creationId xmlns:p14="http://schemas.microsoft.com/office/powerpoint/2010/main" val="27361489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1640947"/>
            <a:ext cx="9855200" cy="3133725"/>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Placeholder</a:t>
            </a:r>
            <a:endParaRPr lang="en-GB"/>
          </a:p>
        </p:txBody>
      </p:sp>
      <p:sp>
        <p:nvSpPr>
          <p:cNvPr id="5" name="Content Placeholder 4"/>
          <p:cNvSpPr>
            <a:spLocks noGrp="1"/>
          </p:cNvSpPr>
          <p:nvPr>
            <p:ph sz="quarter" idx="10" hasCustomPrompt="1"/>
          </p:nvPr>
        </p:nvSpPr>
        <p:spPr>
          <a:xfrm>
            <a:off x="609600" y="742950"/>
            <a:ext cx="9823450" cy="814388"/>
          </a:xfrm>
          <a:prstGeom prst="rect">
            <a:avLst/>
          </a:prstGeom>
        </p:spPr>
        <p:txBody>
          <a:bodyPr/>
          <a:lstStyle>
            <a:lvl1pPr marL="0" indent="0">
              <a:buNone/>
              <a:defRPr sz="3800">
                <a:solidFill>
                  <a:srgbClr val="00AEAE"/>
                </a:solidFill>
                <a:latin typeface="Arial" panose="020B0604020202020204" pitchFamily="34" charset="0"/>
                <a:cs typeface="Arial" panose="020B0604020202020204" pitchFamily="34" charset="0"/>
              </a:defRPr>
            </a:lvl1pPr>
          </a:lstStyle>
          <a:p>
            <a:pPr lvl="0"/>
            <a:r>
              <a:rPr lang="en-US"/>
              <a:t>Title</a:t>
            </a:r>
            <a:endParaRPr lang="en-GB"/>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7040" y="6246686"/>
            <a:ext cx="1143031" cy="508767"/>
          </a:xfrm>
          <a:prstGeom prst="rect">
            <a:avLst/>
          </a:prstGeom>
        </p:spPr>
      </p:pic>
    </p:spTree>
    <p:extLst>
      <p:ext uri="{BB962C8B-B14F-4D97-AF65-F5344CB8AC3E}">
        <p14:creationId xmlns:p14="http://schemas.microsoft.com/office/powerpoint/2010/main" val="2493071140"/>
      </p:ext>
    </p:extLst>
  </p:cSld>
  <p:clrMapOvr>
    <a:masterClrMapping/>
  </p:clrMapOvr>
  <p:transition spd="slow">
    <p:cove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8"/>
          <p:cNvSpPr txBox="1">
            <a:spLocks/>
          </p:cNvSpPr>
          <p:nvPr userDrawn="1"/>
        </p:nvSpPr>
        <p:spPr>
          <a:xfrm>
            <a:off x="687388" y="742950"/>
            <a:ext cx="6781800" cy="814388"/>
          </a:xfrm>
          <a:prstGeom prst="rect">
            <a:avLst/>
          </a:prstGeom>
        </p:spPr>
        <p:txBody>
          <a:bodyPr lIns="0"/>
          <a:lstStyle>
            <a:lvl1pPr algn="l" defTabSz="914400" rtl="0" eaLnBrk="1" latinLnBrk="0" hangingPunct="1">
              <a:lnSpc>
                <a:spcPct val="90000"/>
              </a:lnSpc>
              <a:spcBef>
                <a:spcPct val="0"/>
              </a:spcBef>
              <a:buNone/>
              <a:defRPr sz="3800" kern="1200">
                <a:solidFill>
                  <a:srgbClr val="00AEAE"/>
                </a:solidFill>
                <a:latin typeface="+mj-lt"/>
                <a:ea typeface="+mj-ea"/>
                <a:cs typeface="+mj-cs"/>
              </a:defRPr>
            </a:lvl1pPr>
          </a:lstStyle>
          <a:p>
            <a:pPr fontAlgn="auto">
              <a:spcAft>
                <a:spcPts val="0"/>
              </a:spcAft>
              <a:defRPr/>
            </a:pPr>
            <a:r>
              <a:rPr lang="en-US">
                <a:latin typeface="Arial" charset="0"/>
                <a:ea typeface="Arial" charset="0"/>
                <a:cs typeface="Arial" charset="0"/>
              </a:rPr>
              <a:t>Click to edit Master title style</a:t>
            </a:r>
          </a:p>
        </p:txBody>
      </p:sp>
      <p:sp>
        <p:nvSpPr>
          <p:cNvPr id="4" name="Text Placeholder 20"/>
          <p:cNvSpPr txBox="1">
            <a:spLocks/>
          </p:cNvSpPr>
          <p:nvPr userDrawn="1"/>
        </p:nvSpPr>
        <p:spPr>
          <a:xfrm>
            <a:off x="719138" y="1624013"/>
            <a:ext cx="6513512" cy="3133725"/>
          </a:xfrm>
          <a:prstGeom prst="rect">
            <a:avLst/>
          </a:prstGeom>
        </p:spPr>
        <p:txBody>
          <a:bodyPr lIns="0" rIns="90000"/>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EAE"/>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AE"/>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a:solidFill>
                  <a:srgbClr val="000000"/>
                </a:solidFill>
                <a:latin typeface="Arial" charset="0"/>
                <a:ea typeface="Arial" charset="0"/>
                <a:cs typeface="Arial" charset="0"/>
              </a:rPr>
              <a:t>Click to edit Master text styles</a:t>
            </a:r>
          </a:p>
          <a:p>
            <a:pPr lvl="1" fontAlgn="auto">
              <a:spcAft>
                <a:spcPts val="0"/>
              </a:spcAft>
              <a:defRPr/>
            </a:pPr>
            <a:r>
              <a:rPr lang="en-US">
                <a:solidFill>
                  <a:srgbClr val="000000"/>
                </a:solidFill>
                <a:latin typeface="Arial" charset="0"/>
                <a:ea typeface="Arial" charset="0"/>
                <a:cs typeface="Arial" charset="0"/>
              </a:rPr>
              <a:t>Second level</a:t>
            </a:r>
          </a:p>
          <a:p>
            <a:pPr lvl="2" fontAlgn="auto">
              <a:spcAft>
                <a:spcPts val="0"/>
              </a:spcAft>
              <a:defRPr/>
            </a:pPr>
            <a:r>
              <a:rPr lang="en-US">
                <a:solidFill>
                  <a:srgbClr val="000000"/>
                </a:solidFill>
                <a:latin typeface="Arial" charset="0"/>
                <a:ea typeface="Arial" charset="0"/>
                <a:cs typeface="Arial" charset="0"/>
              </a:rPr>
              <a:t>Third level</a:t>
            </a:r>
          </a:p>
          <a:p>
            <a:pPr lvl="3" fontAlgn="auto">
              <a:spcAft>
                <a:spcPts val="0"/>
              </a:spcAft>
              <a:buClr>
                <a:srgbClr val="00AEAE"/>
              </a:buClr>
              <a:defRPr/>
            </a:pPr>
            <a:r>
              <a:rPr lang="en-US">
                <a:solidFill>
                  <a:srgbClr val="000000"/>
                </a:solidFill>
                <a:latin typeface="Arial" charset="0"/>
                <a:ea typeface="Arial" charset="0"/>
                <a:cs typeface="Arial" charset="0"/>
              </a:rPr>
              <a:t>Fourth level</a:t>
            </a:r>
          </a:p>
          <a:p>
            <a:pPr lvl="4" fontAlgn="auto">
              <a:spcAft>
                <a:spcPts val="0"/>
              </a:spcAft>
              <a:buClr>
                <a:srgbClr val="00AEAE"/>
              </a:buClr>
              <a:defRPr/>
            </a:pPr>
            <a:r>
              <a:rPr lang="en-US">
                <a:solidFill>
                  <a:srgbClr val="000000"/>
                </a:solidFill>
                <a:latin typeface="Arial" charset="0"/>
                <a:ea typeface="Arial" charset="0"/>
                <a:cs typeface="Arial" charset="0"/>
              </a:rPr>
              <a:t>Fifth level</a:t>
            </a:r>
          </a:p>
        </p:txBody>
      </p:sp>
      <p:sp>
        <p:nvSpPr>
          <p:cNvPr id="6" name="Picture Placeholder 5"/>
          <p:cNvSpPr>
            <a:spLocks noGrp="1"/>
          </p:cNvSpPr>
          <p:nvPr>
            <p:ph type="pic" sz="quarter" idx="10"/>
          </p:nvPr>
        </p:nvSpPr>
        <p:spPr>
          <a:xfrm>
            <a:off x="7689850" y="1624013"/>
            <a:ext cx="3886200" cy="3821112"/>
          </a:xfrm>
          <a:prstGeom prst="rect">
            <a:avLst/>
          </a:prstGeom>
        </p:spPr>
        <p:txBody>
          <a:bodyPr/>
          <a:lstStyle/>
          <a:p>
            <a:pPr lvl="0"/>
            <a:endParaRPr lang="en-US" noProof="0"/>
          </a:p>
        </p:txBody>
      </p:sp>
    </p:spTree>
    <p:extLst>
      <p:ext uri="{BB962C8B-B14F-4D97-AF65-F5344CB8AC3E}">
        <p14:creationId xmlns:p14="http://schemas.microsoft.com/office/powerpoint/2010/main" val="1189250296"/>
      </p:ext>
    </p:extLst>
  </p:cSld>
  <p:clrMapOvr>
    <a:masterClrMapping/>
  </p:clrMapOvr>
  <p:transition spd="slow">
    <p:cove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87388" y="741600"/>
            <a:ext cx="10515600" cy="840296"/>
          </a:xfrm>
          <a:prstGeom prst="rect">
            <a:avLst/>
          </a:prstGeom>
        </p:spPr>
        <p:txBody>
          <a:bodyPr/>
          <a:lstStyle>
            <a:lvl1pPr>
              <a:defRPr sz="3800">
                <a:solidFill>
                  <a:srgbClr val="00AEAE"/>
                </a:solidFill>
                <a:latin typeface="Arial" charset="0"/>
                <a:ea typeface="Arial" charset="0"/>
                <a:cs typeface="Arial" charset="0"/>
              </a:defRPr>
            </a:lvl1pPr>
          </a:lstStyle>
          <a:p>
            <a:r>
              <a:rPr lang="en-US"/>
              <a:t>Click to edit Master title style</a:t>
            </a:r>
          </a:p>
        </p:txBody>
      </p:sp>
      <p:sp>
        <p:nvSpPr>
          <p:cNvPr id="8" name="Text Placeholder 7"/>
          <p:cNvSpPr>
            <a:spLocks noGrp="1"/>
          </p:cNvSpPr>
          <p:nvPr>
            <p:ph type="body" sz="quarter" idx="10"/>
          </p:nvPr>
        </p:nvSpPr>
        <p:spPr>
          <a:xfrm>
            <a:off x="720000" y="1623600"/>
            <a:ext cx="8018462" cy="3461068"/>
          </a:xfrm>
          <a:prstGeom prst="rect">
            <a:avLst/>
          </a:prstGeom>
        </p:spPr>
        <p:txBody>
          <a:bodyPr/>
          <a:lstStyle>
            <a:lvl1pPr marL="0" indent="0">
              <a:buClr>
                <a:srgbClr val="00AEAE"/>
              </a:buClr>
              <a:buFontTx/>
              <a:buNone/>
              <a:defRPr sz="2400">
                <a:latin typeface="Arial" charset="0"/>
                <a:ea typeface="Arial" charset="0"/>
                <a:cs typeface="Arial" charset="0"/>
              </a:defRPr>
            </a:lvl1pPr>
            <a:lvl2pPr>
              <a:buClr>
                <a:srgbClr val="00AEAE"/>
              </a:buClr>
              <a:defRPr>
                <a:latin typeface="Arial" charset="0"/>
                <a:ea typeface="Arial" charset="0"/>
                <a:cs typeface="Arial" charset="0"/>
              </a:defRPr>
            </a:lvl2pPr>
            <a:lvl3pPr>
              <a:buClr>
                <a:srgbClr val="00AEAE"/>
              </a:buClr>
              <a:defRPr>
                <a:latin typeface="Arial" charset="0"/>
                <a:ea typeface="Arial" charset="0"/>
                <a:cs typeface="Arial" charset="0"/>
              </a:defRPr>
            </a:lvl3pPr>
            <a:lvl4pPr>
              <a:buClr>
                <a:srgbClr val="00AEAE"/>
              </a:buClr>
              <a:defRPr>
                <a:latin typeface="Arial" charset="0"/>
                <a:ea typeface="Arial" charset="0"/>
                <a:cs typeface="Arial" charset="0"/>
              </a:defRPr>
            </a:lvl4pPr>
            <a:lvl5pPr>
              <a:buClr>
                <a:srgbClr val="00AEAE"/>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2756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1"/>
            <a:ext cx="10972800" cy="720725"/>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9600" y="1570038"/>
            <a:ext cx="10972800" cy="44497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7620000" y="6324601"/>
            <a:ext cx="3962400" cy="365125"/>
          </a:xfrm>
          <a:prstGeom prst="rect">
            <a:avLst/>
          </a:prstGeom>
        </p:spPr>
        <p:txBody>
          <a:bodyPr/>
          <a:lstStyle>
            <a:lvl1pPr>
              <a:defRPr/>
            </a:lvl1pPr>
          </a:lstStyle>
          <a:p>
            <a:pPr>
              <a:defRPr/>
            </a:pPr>
            <a:fld id="{0846D24A-8C7E-47DD-8647-9FEB47CEFD93}" type="slidenum">
              <a:rPr lang="en-US"/>
              <a:pPr>
                <a:defRPr/>
              </a:pPr>
              <a:t>‹#›</a:t>
            </a:fld>
            <a:endParaRPr lang="en-US"/>
          </a:p>
        </p:txBody>
      </p:sp>
    </p:spTree>
    <p:extLst>
      <p:ext uri="{BB962C8B-B14F-4D97-AF65-F5344CB8AC3E}">
        <p14:creationId xmlns:p14="http://schemas.microsoft.com/office/powerpoint/2010/main" val="12186478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1640947"/>
            <a:ext cx="9855200" cy="3133725"/>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Placeholder</a:t>
            </a:r>
            <a:endParaRPr lang="en-GB"/>
          </a:p>
        </p:txBody>
      </p:sp>
      <p:sp>
        <p:nvSpPr>
          <p:cNvPr id="5" name="Content Placeholder 4"/>
          <p:cNvSpPr>
            <a:spLocks noGrp="1"/>
          </p:cNvSpPr>
          <p:nvPr>
            <p:ph sz="quarter" idx="10" hasCustomPrompt="1"/>
          </p:nvPr>
        </p:nvSpPr>
        <p:spPr>
          <a:xfrm>
            <a:off x="609600" y="742950"/>
            <a:ext cx="9823450" cy="814388"/>
          </a:xfrm>
          <a:prstGeom prst="rect">
            <a:avLst/>
          </a:prstGeom>
        </p:spPr>
        <p:txBody>
          <a:bodyPr/>
          <a:lstStyle>
            <a:lvl1pPr marL="0" indent="0">
              <a:buNone/>
              <a:defRPr sz="3800">
                <a:solidFill>
                  <a:srgbClr val="00AEAE"/>
                </a:solidFill>
                <a:latin typeface="Arial" panose="020B0604020202020204" pitchFamily="34" charset="0"/>
                <a:cs typeface="Arial" panose="020B0604020202020204" pitchFamily="34" charset="0"/>
              </a:defRPr>
            </a:lvl1pPr>
          </a:lstStyle>
          <a:p>
            <a:pPr lvl="0"/>
            <a:r>
              <a:rPr lang="en-US"/>
              <a:t>Title</a:t>
            </a:r>
            <a:endParaRPr lang="en-GB"/>
          </a:p>
        </p:txBody>
      </p:sp>
    </p:spTree>
    <p:extLst>
      <p:ext uri="{BB962C8B-B14F-4D97-AF65-F5344CB8AC3E}">
        <p14:creationId xmlns:p14="http://schemas.microsoft.com/office/powerpoint/2010/main" val="1900970135"/>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87388" y="741600"/>
            <a:ext cx="10515600" cy="840296"/>
          </a:xfrm>
          <a:prstGeom prst="rect">
            <a:avLst/>
          </a:prstGeom>
        </p:spPr>
        <p:txBody>
          <a:bodyPr/>
          <a:lstStyle>
            <a:lvl1pPr>
              <a:defRPr sz="3800">
                <a:solidFill>
                  <a:srgbClr val="00AEAE"/>
                </a:solidFill>
                <a:latin typeface="Arial" charset="0"/>
                <a:ea typeface="Arial" charset="0"/>
                <a:cs typeface="Arial" charset="0"/>
              </a:defRPr>
            </a:lvl1pPr>
          </a:lstStyle>
          <a:p>
            <a:r>
              <a:rPr lang="en-US"/>
              <a:t>Click to edit Master title style</a:t>
            </a:r>
          </a:p>
        </p:txBody>
      </p:sp>
      <p:sp>
        <p:nvSpPr>
          <p:cNvPr id="8" name="Text Placeholder 7"/>
          <p:cNvSpPr>
            <a:spLocks noGrp="1"/>
          </p:cNvSpPr>
          <p:nvPr>
            <p:ph type="body" sz="quarter" idx="10"/>
          </p:nvPr>
        </p:nvSpPr>
        <p:spPr>
          <a:xfrm>
            <a:off x="720000" y="1623600"/>
            <a:ext cx="8018462" cy="3461068"/>
          </a:xfrm>
          <a:prstGeom prst="rect">
            <a:avLst/>
          </a:prstGeom>
        </p:spPr>
        <p:txBody>
          <a:bodyPr/>
          <a:lstStyle>
            <a:lvl1pPr marL="0" indent="0">
              <a:buClr>
                <a:srgbClr val="00AEAE"/>
              </a:buClr>
              <a:buFontTx/>
              <a:buNone/>
              <a:defRPr sz="2400">
                <a:latin typeface="Arial" charset="0"/>
                <a:ea typeface="Arial" charset="0"/>
                <a:cs typeface="Arial" charset="0"/>
              </a:defRPr>
            </a:lvl1pPr>
            <a:lvl2pPr>
              <a:buClr>
                <a:srgbClr val="00AEAE"/>
              </a:buClr>
              <a:defRPr>
                <a:latin typeface="Arial" charset="0"/>
                <a:ea typeface="Arial" charset="0"/>
                <a:cs typeface="Arial" charset="0"/>
              </a:defRPr>
            </a:lvl2pPr>
            <a:lvl3pPr>
              <a:buClr>
                <a:srgbClr val="00AEAE"/>
              </a:buClr>
              <a:defRPr>
                <a:latin typeface="Arial" charset="0"/>
                <a:ea typeface="Arial" charset="0"/>
                <a:cs typeface="Arial" charset="0"/>
              </a:defRPr>
            </a:lvl3pPr>
            <a:lvl4pPr>
              <a:buClr>
                <a:srgbClr val="00AEAE"/>
              </a:buClr>
              <a:defRPr>
                <a:latin typeface="Arial" charset="0"/>
                <a:ea typeface="Arial" charset="0"/>
                <a:cs typeface="Arial" charset="0"/>
              </a:defRPr>
            </a:lvl4pPr>
            <a:lvl5pPr>
              <a:buClr>
                <a:srgbClr val="00AEAE"/>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2078" y="6195317"/>
            <a:ext cx="1188755" cy="529119"/>
          </a:xfrm>
          <a:prstGeom prst="rect">
            <a:avLst/>
          </a:prstGeom>
        </p:spPr>
      </p:pic>
    </p:spTree>
    <p:extLst>
      <p:ext uri="{BB962C8B-B14F-4D97-AF65-F5344CB8AC3E}">
        <p14:creationId xmlns:p14="http://schemas.microsoft.com/office/powerpoint/2010/main" val="22039663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8"/>
          <p:cNvSpPr txBox="1">
            <a:spLocks/>
          </p:cNvSpPr>
          <p:nvPr userDrawn="1"/>
        </p:nvSpPr>
        <p:spPr>
          <a:xfrm>
            <a:off x="687388" y="742950"/>
            <a:ext cx="6781800" cy="814388"/>
          </a:xfrm>
          <a:prstGeom prst="rect">
            <a:avLst/>
          </a:prstGeom>
        </p:spPr>
        <p:txBody>
          <a:bodyPr lIns="0"/>
          <a:lstStyle>
            <a:lvl1pPr algn="l" defTabSz="914400" rtl="0" eaLnBrk="1" latinLnBrk="0" hangingPunct="1">
              <a:lnSpc>
                <a:spcPct val="90000"/>
              </a:lnSpc>
              <a:spcBef>
                <a:spcPct val="0"/>
              </a:spcBef>
              <a:buNone/>
              <a:defRPr sz="3800" kern="1200">
                <a:solidFill>
                  <a:srgbClr val="00AEAE"/>
                </a:solidFill>
                <a:latin typeface="+mj-lt"/>
                <a:ea typeface="+mj-ea"/>
                <a:cs typeface="+mj-cs"/>
              </a:defRPr>
            </a:lvl1pPr>
          </a:lstStyle>
          <a:p>
            <a:pPr fontAlgn="auto">
              <a:spcAft>
                <a:spcPts val="0"/>
              </a:spcAft>
              <a:defRPr/>
            </a:pPr>
            <a:r>
              <a:rPr lang="en-US">
                <a:latin typeface="Arial" charset="0"/>
                <a:ea typeface="Arial" charset="0"/>
                <a:cs typeface="Arial" charset="0"/>
              </a:rPr>
              <a:t>Click to edit Master title style</a:t>
            </a:r>
          </a:p>
        </p:txBody>
      </p:sp>
      <p:sp>
        <p:nvSpPr>
          <p:cNvPr id="4" name="Text Placeholder 20"/>
          <p:cNvSpPr txBox="1">
            <a:spLocks/>
          </p:cNvSpPr>
          <p:nvPr userDrawn="1"/>
        </p:nvSpPr>
        <p:spPr>
          <a:xfrm>
            <a:off x="719138" y="1624013"/>
            <a:ext cx="6513512" cy="3133725"/>
          </a:xfrm>
          <a:prstGeom prst="rect">
            <a:avLst/>
          </a:prstGeom>
        </p:spPr>
        <p:txBody>
          <a:bodyPr lIns="0" rIns="90000"/>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EAE"/>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AE"/>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a:solidFill>
                  <a:srgbClr val="000000"/>
                </a:solidFill>
                <a:latin typeface="Arial" charset="0"/>
                <a:ea typeface="Arial" charset="0"/>
                <a:cs typeface="Arial" charset="0"/>
              </a:rPr>
              <a:t>Click to edit Master text styles</a:t>
            </a:r>
          </a:p>
          <a:p>
            <a:pPr lvl="1" fontAlgn="auto">
              <a:spcAft>
                <a:spcPts val="0"/>
              </a:spcAft>
              <a:defRPr/>
            </a:pPr>
            <a:r>
              <a:rPr lang="en-US">
                <a:solidFill>
                  <a:srgbClr val="000000"/>
                </a:solidFill>
                <a:latin typeface="Arial" charset="0"/>
                <a:ea typeface="Arial" charset="0"/>
                <a:cs typeface="Arial" charset="0"/>
              </a:rPr>
              <a:t>Second level</a:t>
            </a:r>
          </a:p>
          <a:p>
            <a:pPr lvl="2" fontAlgn="auto">
              <a:spcAft>
                <a:spcPts val="0"/>
              </a:spcAft>
              <a:defRPr/>
            </a:pPr>
            <a:r>
              <a:rPr lang="en-US">
                <a:solidFill>
                  <a:srgbClr val="000000"/>
                </a:solidFill>
                <a:latin typeface="Arial" charset="0"/>
                <a:ea typeface="Arial" charset="0"/>
                <a:cs typeface="Arial" charset="0"/>
              </a:rPr>
              <a:t>Third level</a:t>
            </a:r>
          </a:p>
          <a:p>
            <a:pPr lvl="3" fontAlgn="auto">
              <a:spcAft>
                <a:spcPts val="0"/>
              </a:spcAft>
              <a:buClr>
                <a:srgbClr val="00AEAE"/>
              </a:buClr>
              <a:defRPr/>
            </a:pPr>
            <a:r>
              <a:rPr lang="en-US">
                <a:solidFill>
                  <a:srgbClr val="000000"/>
                </a:solidFill>
                <a:latin typeface="Arial" charset="0"/>
                <a:ea typeface="Arial" charset="0"/>
                <a:cs typeface="Arial" charset="0"/>
              </a:rPr>
              <a:t>Fourth level</a:t>
            </a:r>
          </a:p>
          <a:p>
            <a:pPr lvl="4" fontAlgn="auto">
              <a:spcAft>
                <a:spcPts val="0"/>
              </a:spcAft>
              <a:buClr>
                <a:srgbClr val="00AEAE"/>
              </a:buClr>
              <a:defRPr/>
            </a:pPr>
            <a:r>
              <a:rPr lang="en-US">
                <a:solidFill>
                  <a:srgbClr val="000000"/>
                </a:solidFill>
                <a:latin typeface="Arial" charset="0"/>
                <a:ea typeface="Arial" charset="0"/>
                <a:cs typeface="Arial" charset="0"/>
              </a:rPr>
              <a:t>Fifth level</a:t>
            </a:r>
          </a:p>
        </p:txBody>
      </p:sp>
      <p:sp>
        <p:nvSpPr>
          <p:cNvPr id="6" name="Picture Placeholder 5"/>
          <p:cNvSpPr>
            <a:spLocks noGrp="1"/>
          </p:cNvSpPr>
          <p:nvPr>
            <p:ph type="pic" sz="quarter" idx="10"/>
          </p:nvPr>
        </p:nvSpPr>
        <p:spPr>
          <a:xfrm>
            <a:off x="7689850" y="1624013"/>
            <a:ext cx="3886200" cy="3821112"/>
          </a:xfrm>
          <a:prstGeom prst="rect">
            <a:avLst/>
          </a:prstGeom>
        </p:spPr>
        <p:txBody>
          <a:bodyPr/>
          <a:lstStyle/>
          <a:p>
            <a:pPr lvl="0"/>
            <a:endParaRPr lang="en-US" noProof="0"/>
          </a:p>
        </p:txBody>
      </p:sp>
    </p:spTree>
    <p:extLst>
      <p:ext uri="{BB962C8B-B14F-4D97-AF65-F5344CB8AC3E}">
        <p14:creationId xmlns:p14="http://schemas.microsoft.com/office/powerpoint/2010/main" val="3408212280"/>
      </p:ext>
    </p:extLst>
  </p:cSld>
  <p:clrMapOvr>
    <a:masterClrMapping/>
  </p:clrMapOvr>
  <p:transition spd="slow">
    <p:cove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87388" y="741600"/>
            <a:ext cx="10515600" cy="840296"/>
          </a:xfrm>
          <a:prstGeom prst="rect">
            <a:avLst/>
          </a:prstGeom>
        </p:spPr>
        <p:txBody>
          <a:bodyPr/>
          <a:lstStyle>
            <a:lvl1pPr>
              <a:defRPr sz="3800">
                <a:solidFill>
                  <a:srgbClr val="00AEAE"/>
                </a:solidFill>
                <a:latin typeface="Arial" charset="0"/>
                <a:ea typeface="Arial" charset="0"/>
                <a:cs typeface="Arial" charset="0"/>
              </a:defRPr>
            </a:lvl1pPr>
          </a:lstStyle>
          <a:p>
            <a:r>
              <a:rPr lang="en-US"/>
              <a:t>Click to edit Master title style</a:t>
            </a:r>
          </a:p>
        </p:txBody>
      </p:sp>
      <p:sp>
        <p:nvSpPr>
          <p:cNvPr id="8" name="Text Placeholder 7"/>
          <p:cNvSpPr>
            <a:spLocks noGrp="1"/>
          </p:cNvSpPr>
          <p:nvPr>
            <p:ph type="body" sz="quarter" idx="10"/>
          </p:nvPr>
        </p:nvSpPr>
        <p:spPr>
          <a:xfrm>
            <a:off x="720000" y="1623600"/>
            <a:ext cx="8018462" cy="3461068"/>
          </a:xfrm>
          <a:prstGeom prst="rect">
            <a:avLst/>
          </a:prstGeom>
        </p:spPr>
        <p:txBody>
          <a:bodyPr/>
          <a:lstStyle>
            <a:lvl1pPr marL="0" indent="0">
              <a:buClr>
                <a:srgbClr val="00AEAE"/>
              </a:buClr>
              <a:buFontTx/>
              <a:buNone/>
              <a:defRPr sz="2400">
                <a:latin typeface="Arial" charset="0"/>
                <a:ea typeface="Arial" charset="0"/>
                <a:cs typeface="Arial" charset="0"/>
              </a:defRPr>
            </a:lvl1pPr>
            <a:lvl2pPr>
              <a:buClr>
                <a:srgbClr val="00AEAE"/>
              </a:buClr>
              <a:defRPr>
                <a:latin typeface="Arial" charset="0"/>
                <a:ea typeface="Arial" charset="0"/>
                <a:cs typeface="Arial" charset="0"/>
              </a:defRPr>
            </a:lvl2pPr>
            <a:lvl3pPr>
              <a:buClr>
                <a:srgbClr val="00AEAE"/>
              </a:buClr>
              <a:defRPr>
                <a:latin typeface="Arial" charset="0"/>
                <a:ea typeface="Arial" charset="0"/>
                <a:cs typeface="Arial" charset="0"/>
              </a:defRPr>
            </a:lvl3pPr>
            <a:lvl4pPr>
              <a:buClr>
                <a:srgbClr val="00AEAE"/>
              </a:buClr>
              <a:defRPr>
                <a:latin typeface="Arial" charset="0"/>
                <a:ea typeface="Arial" charset="0"/>
                <a:cs typeface="Arial" charset="0"/>
              </a:defRPr>
            </a:lvl4pPr>
            <a:lvl5pPr>
              <a:buClr>
                <a:srgbClr val="00AEAE"/>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1466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2.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10.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8.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1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image" Target="../media/image8.png"/><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12.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image" Target="../media/image8.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image" Target="../media/image2.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image" Target="../media/image6.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image" Target="../media/image2.png"/><Relationship Id="rId5" Type="http://schemas.openxmlformats.org/officeDocument/2006/relationships/theme" Target="../theme/theme13.xml"/><Relationship Id="rId4" Type="http://schemas.openxmlformats.org/officeDocument/2006/relationships/slideLayout" Target="../slideLayouts/slideLayout8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theme" Target="../theme/theme6.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theme" Target="../theme/theme9.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userDrawn="1"/>
        </p:nvPicPr>
        <p:blipFill>
          <a:blip r:embed="rId4">
            <a:extLst>
              <a:ext uri="{28A0092B-C50C-407E-A947-70E740481C1C}">
                <a14:useLocalDpi xmlns:a14="http://schemas.microsoft.com/office/drawing/2010/main" val="0"/>
              </a:ext>
            </a:extLst>
          </a:blip>
          <a:srcRect l="43" t="6189" r="-43" b="17854"/>
          <a:stretch>
            <a:fillRect/>
          </a:stretch>
        </p:blipFill>
        <p:spPr bwMode="auto">
          <a:xfrm>
            <a:off x="-4763" y="2921000"/>
            <a:ext cx="121967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userDrawn="1"/>
        </p:nvCxnSpPr>
        <p:spPr>
          <a:xfrm>
            <a:off x="0" y="2921000"/>
            <a:ext cx="4059238" cy="0"/>
          </a:xfrm>
          <a:prstGeom prst="line">
            <a:avLst/>
          </a:prstGeom>
          <a:ln w="88900">
            <a:solidFill>
              <a:srgbClr val="00AEAE"/>
            </a:solidFill>
          </a:ln>
        </p:spPr>
        <p:style>
          <a:lnRef idx="1">
            <a:schemeClr val="accent1"/>
          </a:lnRef>
          <a:fillRef idx="0">
            <a:schemeClr val="accent1"/>
          </a:fillRef>
          <a:effectRef idx="0">
            <a:schemeClr val="accent1"/>
          </a:effectRef>
          <a:fontRef idx="minor">
            <a:schemeClr val="tx1"/>
          </a:fontRef>
        </p:style>
      </p:cxnSp>
      <p:pic>
        <p:nvPicPr>
          <p:cNvPr id="1028"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52138" y="6026150"/>
            <a:ext cx="842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13"/>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chemeClr val="bg1"/>
                </a:solidFill>
                <a:ea typeface="Arial" charset="0"/>
                <a:cs typeface="Arial" charset="0"/>
              </a:rPr>
              <a:t>Innovate • Design • Enhance </a:t>
            </a:r>
          </a:p>
        </p:txBody>
      </p:sp>
      <p:cxnSp>
        <p:nvCxnSpPr>
          <p:cNvPr id="16" name="Straight Connector 15"/>
          <p:cNvCxnSpPr/>
          <p:nvPr userDrawn="1"/>
        </p:nvCxnSpPr>
        <p:spPr>
          <a:xfrm>
            <a:off x="4059238" y="2921000"/>
            <a:ext cx="4059237" cy="0"/>
          </a:xfrm>
          <a:prstGeom prst="line">
            <a:avLst/>
          </a:prstGeom>
          <a:ln w="88900">
            <a:solidFill>
              <a:srgbClr val="1E4B9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8118475" y="2921000"/>
            <a:ext cx="4073525" cy="0"/>
          </a:xfrm>
          <a:prstGeom prst="line">
            <a:avLst/>
          </a:prstGeom>
          <a:ln w="88900">
            <a:solidFill>
              <a:srgbClr val="EB5F0A"/>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47225" y="663347"/>
            <a:ext cx="2047875" cy="828675"/>
          </a:xfrm>
          <a:prstGeom prst="rect">
            <a:avLst/>
          </a:prstGeom>
        </p:spPr>
      </p:pic>
    </p:spTree>
  </p:cSld>
  <p:clrMap bg1="lt1" tx1="dk1" bg2="lt2" tx2="dk2" accent1="accent1" accent2="accent2" accent3="accent3" accent4="accent4" accent5="accent5" accent6="accent6" hlink="hlink" folHlink="folHlink"/>
  <p:sldLayoutIdLst>
    <p:sldLayoutId id="2147483726" r:id="rId1"/>
    <p:sldLayoutId id="2147483894" r:id="rId2"/>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062663"/>
            <a:ext cx="12192000" cy="795337"/>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6147" name="Picture 8"/>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0752138" y="6172200"/>
            <a:ext cx="842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9"/>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rgbClr val="FFFFFF"/>
                </a:solidFill>
                <a:ea typeface="Arial" charset="0"/>
                <a:cs typeface="Arial" charset="0"/>
              </a:rPr>
              <a:t>Innovate • Design • Enhance </a:t>
            </a:r>
          </a:p>
        </p:txBody>
      </p:sp>
      <p:pic>
        <p:nvPicPr>
          <p:cNvPr id="6149"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124950" y="6154738"/>
            <a:ext cx="13303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58558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8" r:id="rId15"/>
    <p:sldLayoutId id="2147483787" r:id="rId16"/>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062663"/>
            <a:ext cx="12192000" cy="795337"/>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6147" name="Picture 8"/>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752138" y="6172200"/>
            <a:ext cx="842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9"/>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rgbClr val="FFFFFF"/>
                </a:solidFill>
                <a:ea typeface="Arial" charset="0"/>
                <a:cs typeface="Arial" charset="0"/>
              </a:rPr>
              <a:t>Innovate • Design • Enhance </a:t>
            </a:r>
          </a:p>
        </p:txBody>
      </p:sp>
      <p:pic>
        <p:nvPicPr>
          <p:cNvPr id="6149" name="Picture 1"/>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9124950" y="6154738"/>
            <a:ext cx="13303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3209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4" r:id="rId13"/>
    <p:sldLayoutId id="2147483813" r:id="rId14"/>
    <p:sldLayoutId id="2147483814" r:id="rId15"/>
    <p:sldLayoutId id="2147483815" r:id="rId16"/>
    <p:sldLayoutId id="2147483816" r:id="rId17"/>
    <p:sldLayoutId id="2147483817" r:id="rId18"/>
    <p:sldLayoutId id="2147483818" r:id="rId19"/>
    <p:sldLayoutId id="2147483821" r:id="rId20"/>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062663"/>
            <a:ext cx="12192000" cy="795337"/>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6147" name="Picture 8"/>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0752138" y="6172200"/>
            <a:ext cx="842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9"/>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rgbClr val="FFFFFF"/>
                </a:solidFill>
                <a:ea typeface="Arial" charset="0"/>
                <a:cs typeface="Arial" charset="0"/>
              </a:rPr>
              <a:t>Innovate • Design • Enhance </a:t>
            </a:r>
          </a:p>
        </p:txBody>
      </p:sp>
      <p:pic>
        <p:nvPicPr>
          <p:cNvPr id="6149" name="Picture 1"/>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9124950" y="6154738"/>
            <a:ext cx="13303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59670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1" r:id="rId16"/>
    <p:sldLayoutId id="2147483880" r:id="rId17"/>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062663"/>
            <a:ext cx="12192000" cy="795337"/>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6147" name="Picture 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52138" y="6172200"/>
            <a:ext cx="842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9"/>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rgbClr val="FFFFFF"/>
                </a:solidFill>
                <a:ea typeface="Arial" charset="0"/>
                <a:cs typeface="Arial" charset="0"/>
              </a:rPr>
              <a:t>Innovate • Design • Enhance </a:t>
            </a:r>
          </a:p>
        </p:txBody>
      </p:sp>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3512" y="6172200"/>
            <a:ext cx="1343025" cy="542925"/>
          </a:xfrm>
          <a:prstGeom prst="rect">
            <a:avLst/>
          </a:prstGeom>
        </p:spPr>
      </p:pic>
    </p:spTree>
    <p:extLst>
      <p:ext uri="{BB962C8B-B14F-4D97-AF65-F5344CB8AC3E}">
        <p14:creationId xmlns:p14="http://schemas.microsoft.com/office/powerpoint/2010/main" val="3826269576"/>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93" r:id="rId4"/>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062663"/>
            <a:ext cx="12192000" cy="795337"/>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6147" name="Picture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52138" y="6172200"/>
            <a:ext cx="842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9"/>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rgbClr val="FFFFFF"/>
                </a:solidFill>
                <a:ea typeface="Arial" charset="0"/>
                <a:cs typeface="Arial" charset="0"/>
              </a:rPr>
              <a:t>Innovate • Design • Enhance </a:t>
            </a:r>
          </a:p>
        </p:txBody>
      </p:sp>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5759" y="6188868"/>
            <a:ext cx="1343025" cy="542925"/>
          </a:xfrm>
          <a:prstGeom prst="rect">
            <a:avLst/>
          </a:prstGeom>
        </p:spPr>
      </p:pic>
    </p:spTree>
    <p:extLst>
      <p:ext uri="{BB962C8B-B14F-4D97-AF65-F5344CB8AC3E}">
        <p14:creationId xmlns:p14="http://schemas.microsoft.com/office/powerpoint/2010/main" val="395131373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0" y="2921000"/>
            <a:ext cx="4059238" cy="0"/>
          </a:xfrm>
          <a:prstGeom prst="line">
            <a:avLst/>
          </a:prstGeom>
          <a:ln w="88900">
            <a:solidFill>
              <a:srgbClr val="00AEAE"/>
            </a:solidFill>
          </a:ln>
        </p:spPr>
        <p:style>
          <a:lnRef idx="1">
            <a:schemeClr val="accent1"/>
          </a:lnRef>
          <a:fillRef idx="0">
            <a:schemeClr val="accent1"/>
          </a:fillRef>
          <a:effectRef idx="0">
            <a:schemeClr val="accent1"/>
          </a:effectRef>
          <a:fontRef idx="minor">
            <a:schemeClr val="tx1"/>
          </a:fontRef>
        </p:style>
      </p:cxnSp>
      <p:pic>
        <p:nvPicPr>
          <p:cNvPr id="2051"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2138" y="6026150"/>
            <a:ext cx="842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3"/>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chemeClr val="bg1"/>
                </a:solidFill>
                <a:ea typeface="Arial" charset="0"/>
                <a:cs typeface="Arial" charset="0"/>
              </a:rPr>
              <a:t>Innovate • Design • Enhance </a:t>
            </a:r>
          </a:p>
        </p:txBody>
      </p:sp>
      <p:cxnSp>
        <p:nvCxnSpPr>
          <p:cNvPr id="12" name="Straight Connector 11"/>
          <p:cNvCxnSpPr/>
          <p:nvPr userDrawn="1"/>
        </p:nvCxnSpPr>
        <p:spPr>
          <a:xfrm>
            <a:off x="4059238" y="2921000"/>
            <a:ext cx="4059237" cy="0"/>
          </a:xfrm>
          <a:prstGeom prst="line">
            <a:avLst/>
          </a:prstGeom>
          <a:ln w="88900">
            <a:solidFill>
              <a:srgbClr val="1E4B9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118475" y="2921000"/>
            <a:ext cx="4073525" cy="0"/>
          </a:xfrm>
          <a:prstGeom prst="line">
            <a:avLst/>
          </a:prstGeom>
          <a:ln w="88900">
            <a:solidFill>
              <a:srgbClr val="EB5F0A"/>
            </a:solidFill>
          </a:ln>
        </p:spPr>
        <p:style>
          <a:lnRef idx="1">
            <a:schemeClr val="accent1"/>
          </a:lnRef>
          <a:fillRef idx="0">
            <a:schemeClr val="accent1"/>
          </a:fillRef>
          <a:effectRef idx="0">
            <a:schemeClr val="accent1"/>
          </a:effectRef>
          <a:fontRef idx="minor">
            <a:schemeClr val="tx1"/>
          </a:fontRef>
        </p:style>
      </p:cxnSp>
      <p:pic>
        <p:nvPicPr>
          <p:cNvPr id="2055" name="Picture 13"/>
          <p:cNvPicPr>
            <a:picLocks noChangeAspect="1"/>
          </p:cNvPicPr>
          <p:nvPr userDrawn="1"/>
        </p:nvPicPr>
        <p:blipFill>
          <a:blip r:embed="rId4">
            <a:extLst>
              <a:ext uri="{28A0092B-C50C-407E-A947-70E740481C1C}">
                <a14:useLocalDpi xmlns:a14="http://schemas.microsoft.com/office/drawing/2010/main" val="0"/>
              </a:ext>
            </a:extLst>
          </a:blip>
          <a:srcRect l="-31" t="11205" r="10040" b="45670"/>
          <a:stretch>
            <a:fillRect/>
          </a:stretch>
        </p:blipFill>
        <p:spPr bwMode="auto">
          <a:xfrm>
            <a:off x="-4763" y="2960688"/>
            <a:ext cx="12196763"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7225" y="777647"/>
            <a:ext cx="2047875" cy="828675"/>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5121275" cy="685800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chemeClr val="bg1"/>
                </a:solidFill>
                <a:ea typeface="Arial" charset="0"/>
                <a:cs typeface="Arial" charset="0"/>
              </a:rPr>
              <a:t>Innovate • Design • Enhance </a:t>
            </a:r>
          </a:p>
        </p:txBody>
      </p:sp>
    </p:spTree>
  </p:cSld>
  <p:clrMap bg1="lt1" tx1="dk1" bg2="lt2" tx2="dk2" accent1="accent1" accent2="accent2" accent3="accent3" accent4="accent4" accent5="accent5" accent6="accent6" hlink="hlink" folHlink="folHlink"/>
  <p:sldLayoutIdLst>
    <p:sldLayoutId id="2147483728" r:id="rId1"/>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5121275" cy="6858000"/>
          </a:xfrm>
          <a:prstGeom prst="rect">
            <a:avLst/>
          </a:prstGeom>
          <a:solidFill>
            <a:srgbClr val="1E4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51" name="TextBox 7"/>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chemeClr val="bg1"/>
                </a:solidFill>
                <a:ea typeface="Arial" charset="0"/>
                <a:cs typeface="Arial" charset="0"/>
              </a:rPr>
              <a:t>Innovate • Design • Enhance </a:t>
            </a:r>
          </a:p>
        </p:txBody>
      </p:sp>
    </p:spTree>
  </p:cSld>
  <p:clrMap bg1="lt1" tx1="dk1" bg2="lt2" tx2="dk2" accent1="accent1" accent2="accent2" accent3="accent3" accent4="accent4" accent5="accent5" accent6="accent6" hlink="hlink" folHlink="folHlink"/>
  <p:sldLayoutIdLst>
    <p:sldLayoutId id="2147483729" r:id="rId1"/>
  </p:sldLayoutIdLst>
  <p:transition spd="slow">
    <p:cover/>
  </p:transition>
  <p:txStyles>
    <p:titleStyle>
      <a:lvl1pPr algn="l" rtl="0" eaLnBrk="0" fontAlgn="base" hangingPunct="0">
        <a:lnSpc>
          <a:spcPct val="90000"/>
        </a:lnSpc>
        <a:spcBef>
          <a:spcPct val="0"/>
        </a:spcBef>
        <a:spcAft>
          <a:spcPct val="0"/>
        </a:spcAft>
        <a:defRPr sz="3800" kern="1200">
          <a:solidFill>
            <a:schemeClr val="bg1"/>
          </a:solidFill>
          <a:latin typeface="Arial" charset="0"/>
          <a:ea typeface="Arial" charset="0"/>
          <a:cs typeface="Arial" charset="0"/>
        </a:defRPr>
      </a:lvl1pPr>
      <a:lvl2pPr algn="l" rtl="0" eaLnBrk="0" fontAlgn="base" hangingPunct="0">
        <a:lnSpc>
          <a:spcPct val="90000"/>
        </a:lnSpc>
        <a:spcBef>
          <a:spcPct val="0"/>
        </a:spcBef>
        <a:spcAft>
          <a:spcPct val="0"/>
        </a:spcAft>
        <a:defRPr sz="3800">
          <a:solidFill>
            <a:schemeClr val="bg1"/>
          </a:solidFill>
          <a:latin typeface="Arial" charset="0"/>
          <a:ea typeface="Arial" charset="0"/>
          <a:cs typeface="Arial" charset="0"/>
        </a:defRPr>
      </a:lvl2pPr>
      <a:lvl3pPr algn="l" rtl="0" eaLnBrk="0" fontAlgn="base" hangingPunct="0">
        <a:lnSpc>
          <a:spcPct val="90000"/>
        </a:lnSpc>
        <a:spcBef>
          <a:spcPct val="0"/>
        </a:spcBef>
        <a:spcAft>
          <a:spcPct val="0"/>
        </a:spcAft>
        <a:defRPr sz="3800">
          <a:solidFill>
            <a:schemeClr val="bg1"/>
          </a:solidFill>
          <a:latin typeface="Arial" charset="0"/>
          <a:ea typeface="Arial" charset="0"/>
          <a:cs typeface="Arial" charset="0"/>
        </a:defRPr>
      </a:lvl3pPr>
      <a:lvl4pPr algn="l" rtl="0" eaLnBrk="0" fontAlgn="base" hangingPunct="0">
        <a:lnSpc>
          <a:spcPct val="90000"/>
        </a:lnSpc>
        <a:spcBef>
          <a:spcPct val="0"/>
        </a:spcBef>
        <a:spcAft>
          <a:spcPct val="0"/>
        </a:spcAft>
        <a:defRPr sz="3800">
          <a:solidFill>
            <a:schemeClr val="bg1"/>
          </a:solidFill>
          <a:latin typeface="Arial" charset="0"/>
          <a:ea typeface="Arial" charset="0"/>
          <a:cs typeface="Arial" charset="0"/>
        </a:defRPr>
      </a:lvl4pPr>
      <a:lvl5pPr algn="l" rtl="0" eaLnBrk="0" fontAlgn="base" hangingPunct="0">
        <a:lnSpc>
          <a:spcPct val="90000"/>
        </a:lnSpc>
        <a:spcBef>
          <a:spcPct val="0"/>
        </a:spcBef>
        <a:spcAft>
          <a:spcPct val="0"/>
        </a:spcAft>
        <a:defRPr sz="3800">
          <a:solidFill>
            <a:schemeClr val="bg1"/>
          </a:solidFill>
          <a:latin typeface="Arial" charset="0"/>
          <a:ea typeface="Arial" charset="0"/>
          <a:cs typeface="Arial" charset="0"/>
        </a:defRPr>
      </a:lvl5pPr>
      <a:lvl6pPr marL="457200" algn="l" rtl="0" fontAlgn="base">
        <a:lnSpc>
          <a:spcPct val="90000"/>
        </a:lnSpc>
        <a:spcBef>
          <a:spcPct val="0"/>
        </a:spcBef>
        <a:spcAft>
          <a:spcPct val="0"/>
        </a:spcAft>
        <a:defRPr sz="3800">
          <a:solidFill>
            <a:schemeClr val="bg1"/>
          </a:solidFill>
          <a:latin typeface="Arial" charset="0"/>
          <a:ea typeface="Arial" charset="0"/>
          <a:cs typeface="Arial" charset="0"/>
        </a:defRPr>
      </a:lvl6pPr>
      <a:lvl7pPr marL="914400" algn="l" rtl="0" fontAlgn="base">
        <a:lnSpc>
          <a:spcPct val="90000"/>
        </a:lnSpc>
        <a:spcBef>
          <a:spcPct val="0"/>
        </a:spcBef>
        <a:spcAft>
          <a:spcPct val="0"/>
        </a:spcAft>
        <a:defRPr sz="3800">
          <a:solidFill>
            <a:schemeClr val="bg1"/>
          </a:solidFill>
          <a:latin typeface="Arial" charset="0"/>
          <a:ea typeface="Arial" charset="0"/>
          <a:cs typeface="Arial" charset="0"/>
        </a:defRPr>
      </a:lvl7pPr>
      <a:lvl8pPr marL="1371600" algn="l" rtl="0" fontAlgn="base">
        <a:lnSpc>
          <a:spcPct val="90000"/>
        </a:lnSpc>
        <a:spcBef>
          <a:spcPct val="0"/>
        </a:spcBef>
        <a:spcAft>
          <a:spcPct val="0"/>
        </a:spcAft>
        <a:defRPr sz="3800">
          <a:solidFill>
            <a:schemeClr val="bg1"/>
          </a:solidFill>
          <a:latin typeface="Arial" charset="0"/>
          <a:ea typeface="Arial" charset="0"/>
          <a:cs typeface="Arial" charset="0"/>
        </a:defRPr>
      </a:lvl8pPr>
      <a:lvl9pPr marL="1828800" algn="l" rtl="0" fontAlgn="base">
        <a:lnSpc>
          <a:spcPct val="90000"/>
        </a:lnSpc>
        <a:spcBef>
          <a:spcPct val="0"/>
        </a:spcBef>
        <a:spcAft>
          <a:spcPct val="0"/>
        </a:spcAft>
        <a:defRPr sz="3800">
          <a:solidFill>
            <a:schemeClr val="bg1"/>
          </a:solidFill>
          <a:latin typeface="Arial" charset="0"/>
          <a:ea typeface="Arial" charset="0"/>
          <a:cs typeface="Arial"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5121275" cy="6858000"/>
          </a:xfrm>
          <a:prstGeom prst="rect">
            <a:avLst/>
          </a:prstGeom>
          <a:solidFill>
            <a:srgbClr val="EB5F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5" name="TextBox 7"/>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chemeClr val="bg1"/>
                </a:solidFill>
                <a:ea typeface="Arial" charset="0"/>
                <a:cs typeface="Arial" charset="0"/>
              </a:rPr>
              <a:t>Innovate • Design • Enhance </a:t>
            </a:r>
          </a:p>
        </p:txBody>
      </p:sp>
    </p:spTree>
  </p:cSld>
  <p:clrMap bg1="lt1" tx1="dk1" bg2="lt2" tx2="dk2" accent1="accent1" accent2="accent2" accent3="accent3" accent4="accent4" accent5="accent5" accent6="accent6" hlink="hlink" folHlink="folHlink"/>
  <p:sldLayoutIdLst>
    <p:sldLayoutId id="2147483730" r:id="rId1"/>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062663"/>
            <a:ext cx="12192000" cy="795337"/>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147" name="Picture 8"/>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752138" y="6172200"/>
            <a:ext cx="842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9"/>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chemeClr val="bg1"/>
                </a:solidFill>
                <a:ea typeface="Arial" charset="0"/>
                <a:cs typeface="Arial" charset="0"/>
              </a:rPr>
              <a:t>Innovate • Design • Enhance </a:t>
            </a:r>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065759" y="6188868"/>
            <a:ext cx="1343025" cy="542925"/>
          </a:xfrm>
          <a:prstGeom prst="rect">
            <a:avLst/>
          </a:prstGeom>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9" r:id="rId3"/>
    <p:sldLayoutId id="2147483740" r:id="rId4"/>
    <p:sldLayoutId id="2147483890" r:id="rId5"/>
    <p:sldLayoutId id="2147483891" r:id="rId6"/>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062663"/>
            <a:ext cx="12192000" cy="795337"/>
          </a:xfrm>
          <a:prstGeom prst="rect">
            <a:avLst/>
          </a:prstGeom>
          <a:solidFill>
            <a:srgbClr val="1E4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219"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52138" y="6172200"/>
            <a:ext cx="842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9"/>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chemeClr val="bg1"/>
                </a:solidFill>
                <a:ea typeface="Arial" charset="0"/>
                <a:cs typeface="Arial" charset="0"/>
              </a:rPr>
              <a:t>Innovate • Design • Enhance </a:t>
            </a:r>
          </a:p>
        </p:txBody>
      </p:sp>
      <p:pic>
        <p:nvPicPr>
          <p:cNvPr id="9221" name="Picture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124950" y="6154738"/>
            <a:ext cx="13303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3" r:id="rId1"/>
    <p:sldLayoutId id="2147483734" r:id="rId2"/>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062663"/>
            <a:ext cx="12192000" cy="795337"/>
          </a:xfrm>
          <a:prstGeom prst="rect">
            <a:avLst/>
          </a:prstGeom>
          <a:solidFill>
            <a:srgbClr val="EB5F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291"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52138" y="6172200"/>
            <a:ext cx="842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9"/>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chemeClr val="bg1"/>
                </a:solidFill>
                <a:ea typeface="Arial" charset="0"/>
                <a:cs typeface="Arial" charset="0"/>
              </a:rPr>
              <a:t>Innovate • Design • Enhance </a:t>
            </a:r>
          </a:p>
        </p:txBody>
      </p:sp>
      <p:pic>
        <p:nvPicPr>
          <p:cNvPr id="12293" name="Picture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124950" y="6154738"/>
            <a:ext cx="13303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5" r:id="rId1"/>
    <p:sldLayoutId id="2147483736" r:id="rId2"/>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062663"/>
            <a:ext cx="12192000" cy="795337"/>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6147" name="Picture 8"/>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752138" y="6172200"/>
            <a:ext cx="842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9"/>
          <p:cNvSpPr txBox="1">
            <a:spLocks noChangeArrowheads="1"/>
          </p:cNvSpPr>
          <p:nvPr userDrawn="1"/>
        </p:nvSpPr>
        <p:spPr bwMode="auto">
          <a:xfrm>
            <a:off x="719138" y="6297613"/>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en-US" sz="1600">
                <a:solidFill>
                  <a:srgbClr val="FFFFFF"/>
                </a:solidFill>
                <a:ea typeface="Arial" charset="0"/>
                <a:cs typeface="Arial" charset="0"/>
              </a:rPr>
              <a:t>Innovate • Design • Enhance </a:t>
            </a:r>
          </a:p>
        </p:txBody>
      </p:sp>
      <p:pic>
        <p:nvPicPr>
          <p:cNvPr id="6" name="Picture 5"/>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065759" y="6188868"/>
            <a:ext cx="1343025" cy="542925"/>
          </a:xfrm>
          <a:prstGeom prst="rect">
            <a:avLst/>
          </a:prstGeom>
        </p:spPr>
      </p:pic>
    </p:spTree>
    <p:extLst>
      <p:ext uri="{BB962C8B-B14F-4D97-AF65-F5344CB8AC3E}">
        <p14:creationId xmlns:p14="http://schemas.microsoft.com/office/powerpoint/2010/main" val="3743416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1.xml"/><Relationship Id="rId7" Type="http://schemas.openxmlformats.org/officeDocument/2006/relationships/diagramQuickStyle" Target="../diagrams/quickStyle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0.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1.xml"/><Relationship Id="rId7" Type="http://schemas.openxmlformats.org/officeDocument/2006/relationships/diagramQuickStyle" Target="../diagrams/quickStyle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0.png"/><Relationship Id="rId4" Type="http://schemas.openxmlformats.org/officeDocument/2006/relationships/notesSlide" Target="../notesSlides/notesSlide9.xml"/><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1.xml"/><Relationship Id="rId7" Type="http://schemas.openxmlformats.org/officeDocument/2006/relationships/diagramQuickStyle" Target="../diagrams/quickStyle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0.png"/><Relationship Id="rId4" Type="http://schemas.openxmlformats.org/officeDocument/2006/relationships/notesSlide" Target="../notesSlides/notesSlide10.xm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1.xml"/><Relationship Id="rId7" Type="http://schemas.openxmlformats.org/officeDocument/2006/relationships/diagramQuickStyle" Target="../diagrams/quickStyle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0.png"/><Relationship Id="rId4" Type="http://schemas.openxmlformats.org/officeDocument/2006/relationships/notesSlide" Target="../notesSlides/notesSlide11.xml"/><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11.xml"/><Relationship Id="rId7" Type="http://schemas.openxmlformats.org/officeDocument/2006/relationships/diagramColors" Target="../diagrams/colors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11.xml"/><Relationship Id="rId7" Type="http://schemas.openxmlformats.org/officeDocument/2006/relationships/diagramQuickStyle" Target="../diagrams/quickStyle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20.png"/><Relationship Id="rId4" Type="http://schemas.openxmlformats.org/officeDocument/2006/relationships/notesSlide" Target="../notesSlides/notesSlide16.xml"/><Relationship Id="rId9" Type="http://schemas.microsoft.com/office/2007/relationships/diagramDrawing" Target="../diagrams/drawing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png"/><Relationship Id="rId5" Type="http://schemas.openxmlformats.org/officeDocument/2006/relationships/image" Target="../media/image22.jp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0.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0.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0.png"/><Relationship Id="rId5" Type="http://schemas.openxmlformats.org/officeDocument/2006/relationships/image" Target="../media/image21.gif"/><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7.xml"/><Relationship Id="rId7" Type="http://schemas.openxmlformats.org/officeDocument/2006/relationships/diagramQuickStyle" Target="../diagrams/quickStyle9.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20.png"/><Relationship Id="rId4" Type="http://schemas.openxmlformats.org/officeDocument/2006/relationships/notesSlide" Target="../notesSlides/notesSlide26.xml"/><Relationship Id="rId9" Type="http://schemas.microsoft.com/office/2007/relationships/diagramDrawing" Target="../diagrams/drawing9.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10.xml"/><Relationship Id="rId7" Type="http://schemas.openxmlformats.org/officeDocument/2006/relationships/diagramQuickStyle" Target="../diagrams/quickStyle10.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20.png"/><Relationship Id="rId4" Type="http://schemas.openxmlformats.org/officeDocument/2006/relationships/notesSlide" Target="../notesSlides/notesSlide27.xml"/><Relationship Id="rId9" Type="http://schemas.microsoft.com/office/2007/relationships/diagramDrawing" Target="../diagrams/drawing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11.xml"/><Relationship Id="rId7" Type="http://schemas.openxmlformats.org/officeDocument/2006/relationships/diagramQuickStyle" Target="../diagrams/quickStyle1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20.png"/><Relationship Id="rId4" Type="http://schemas.openxmlformats.org/officeDocument/2006/relationships/notesSlide" Target="../notesSlides/notesSlide28.xml"/><Relationship Id="rId9" Type="http://schemas.microsoft.com/office/2007/relationships/diagramDrawing" Target="../diagrams/drawing11.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hemeOverride" Target="../theme/themeOverride1.xml"/><Relationship Id="rId5" Type="http://schemas.openxmlformats.org/officeDocument/2006/relationships/image" Target="../media/image20.png"/><Relationship Id="rId4"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0.png"/><Relationship Id="rId5" Type="http://schemas.openxmlformats.org/officeDocument/2006/relationships/image" Target="../media/image23.gif"/><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hemeOverride" Target="../theme/themeOverride2.xml"/><Relationship Id="rId5" Type="http://schemas.openxmlformats.org/officeDocument/2006/relationships/image" Target="../media/image20.png"/><Relationship Id="rId4"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9.m4a"/><Relationship Id="rId7" Type="http://schemas.openxmlformats.org/officeDocument/2006/relationships/image" Target="../media/image24.png"/><Relationship Id="rId2" Type="http://schemas.openxmlformats.org/officeDocument/2006/relationships/video" Target="../media/media38.mp4"/><Relationship Id="rId1" Type="http://schemas.microsoft.com/office/2007/relationships/media" Target="../media/media38.mp4"/><Relationship Id="rId6" Type="http://schemas.openxmlformats.org/officeDocument/2006/relationships/notesSlide" Target="../notesSlides/notesSlide30.xml"/><Relationship Id="rId5" Type="http://schemas.openxmlformats.org/officeDocument/2006/relationships/slideLayout" Target="../slideLayouts/slideLayout7.xml"/><Relationship Id="rId4" Type="http://schemas.openxmlformats.org/officeDocument/2006/relationships/audio" Target="../media/media39.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1.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0.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1.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0.png"/><Relationship Id="rId4" Type="http://schemas.openxmlformats.org/officeDocument/2006/relationships/notesSlide" Target="../notesSlides/notesSlide7.xml"/><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3892290" y="4685952"/>
            <a:ext cx="5190199" cy="592042"/>
          </a:xfrm>
        </p:spPr>
        <p:txBody>
          <a:bodyPr>
            <a:normAutofit fontScale="90000"/>
          </a:bodyPr>
          <a:lstStyle/>
          <a:p>
            <a:pPr algn="r">
              <a:lnSpc>
                <a:spcPct val="100000"/>
              </a:lnSpc>
            </a:pPr>
            <a:r>
              <a:rPr lang="en-US" dirty="0">
                <a:solidFill>
                  <a:schemeClr val="bg1"/>
                </a:solidFill>
              </a:rPr>
              <a:t>IDO Meeting</a:t>
            </a:r>
            <a:br>
              <a:rPr lang="en-US" dirty="0">
                <a:solidFill>
                  <a:schemeClr val="bg1"/>
                </a:solidFill>
              </a:rPr>
            </a:br>
            <a:r>
              <a:rPr lang="en-US" sz="2531" dirty="0"/>
              <a:t>19</a:t>
            </a:r>
            <a:r>
              <a:rPr lang="en-US" sz="2531" baseline="30000" dirty="0"/>
              <a:t>th</a:t>
            </a:r>
            <a:r>
              <a:rPr lang="en-US" sz="2531" dirty="0"/>
              <a:t> December 2016</a:t>
            </a:r>
          </a:p>
        </p:txBody>
      </p:sp>
      <p:sp>
        <p:nvSpPr>
          <p:cNvPr id="5" name="TextBox 4"/>
          <p:cNvSpPr txBox="1"/>
          <p:nvPr/>
        </p:nvSpPr>
        <p:spPr>
          <a:xfrm>
            <a:off x="8841460" y="1379425"/>
            <a:ext cx="482056" cy="482056"/>
          </a:xfrm>
          <a:prstGeom prst="rect">
            <a:avLst/>
          </a:prstGeom>
        </p:spPr>
        <p:txBody>
          <a:bodyPr vert="horz" wrap="none" lIns="0" tIns="0" rIns="0" bIns="0" rtlCol="0">
            <a:noAutofit/>
          </a:bodyPr>
          <a:lstStyle/>
          <a:p>
            <a:endParaRPr lang="en-US" sz="1054"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10686" y="1339255"/>
            <a:ext cx="1371802" cy="939178"/>
          </a:xfrm>
          <a:prstGeom prst="rect">
            <a:avLst/>
          </a:prstGeom>
        </p:spPr>
      </p:pic>
      <p:sp>
        <p:nvSpPr>
          <p:cNvPr id="2" name="TextBox 1"/>
          <p:cNvSpPr txBox="1"/>
          <p:nvPr/>
        </p:nvSpPr>
        <p:spPr>
          <a:xfrm>
            <a:off x="3601138" y="2114735"/>
            <a:ext cx="482056" cy="482056"/>
          </a:xfrm>
          <a:prstGeom prst="rect">
            <a:avLst/>
          </a:prstGeom>
        </p:spPr>
        <p:txBody>
          <a:bodyPr vert="horz" wrap="none" lIns="0" tIns="0" rIns="0" bIns="0" rtlCol="0">
            <a:noAutofit/>
          </a:bodyPr>
          <a:lstStyle/>
          <a:p>
            <a:endParaRPr lang="en-US" sz="1054" dirty="0">
              <a:solidFill>
                <a:schemeClr val="bg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7350" y="793074"/>
            <a:ext cx="5983397" cy="5323129"/>
          </a:xfrm>
          <a:prstGeom prst="rect">
            <a:avLst/>
          </a:prstGeom>
        </p:spPr>
      </p:pic>
      <p:sp>
        <p:nvSpPr>
          <p:cNvPr id="6" name="Rectangle 5"/>
          <p:cNvSpPr/>
          <p:nvPr/>
        </p:nvSpPr>
        <p:spPr>
          <a:xfrm>
            <a:off x="8190731" y="857199"/>
            <a:ext cx="2964439" cy="532312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6302465" y="2546772"/>
            <a:ext cx="4143033" cy="2015694"/>
          </a:xfrm>
          <a:prstGeom prst="rect">
            <a:avLst/>
          </a:prstGeom>
        </p:spPr>
        <p:txBody>
          <a:bodyPr vert="horz" lIns="0" tIns="0" rIns="0" bIns="0" rtlCol="0" anchor="t">
            <a:normAutofit fontScale="97500"/>
          </a:bodyPr>
          <a:lstStyle>
            <a:lvl1pPr algn="l" defTabSz="650276" rtl="0" eaLnBrk="1" latinLnBrk="0" hangingPunct="1">
              <a:lnSpc>
                <a:spcPts val="5000"/>
              </a:lnSpc>
              <a:spcBef>
                <a:spcPts val="0"/>
              </a:spcBef>
              <a:buNone/>
              <a:defRPr sz="6000" b="1" kern="1200">
                <a:solidFill>
                  <a:schemeClr val="bg1"/>
                </a:solidFill>
                <a:latin typeface="+mj-lt"/>
                <a:ea typeface="+mj-ea"/>
                <a:cs typeface="+mj-cs"/>
              </a:defRPr>
            </a:lvl1pPr>
          </a:lstStyle>
          <a:p>
            <a:pPr algn="r">
              <a:lnSpc>
                <a:spcPct val="100000"/>
              </a:lnSpc>
            </a:pPr>
            <a:endParaRPr lang="en-GB" sz="2531" dirty="0">
              <a:latin typeface="Arial" charset="0"/>
              <a:ea typeface="Arial" charset="0"/>
              <a:cs typeface="Arial" charset="0"/>
            </a:endParaRPr>
          </a:p>
        </p:txBody>
      </p:sp>
      <p:pic>
        <p:nvPicPr>
          <p:cNvPr id="9" name="Picture 8"/>
          <p:cNvPicPr>
            <a:picLocks noChangeAspect="1"/>
          </p:cNvPicPr>
          <p:nvPr/>
        </p:nvPicPr>
        <p:blipFill>
          <a:blip r:embed="rId6"/>
          <a:stretch>
            <a:fillRect/>
          </a:stretch>
        </p:blipFill>
        <p:spPr>
          <a:xfrm>
            <a:off x="8150039" y="885992"/>
            <a:ext cx="2517963" cy="1103277"/>
          </a:xfrm>
          <a:prstGeom prst="rect">
            <a:avLst/>
          </a:prstGeom>
        </p:spPr>
      </p:pic>
      <p:pic>
        <p:nvPicPr>
          <p:cNvPr id="13" name="Picture 12"/>
          <p:cNvPicPr>
            <a:picLocks noChangeAspect="1"/>
          </p:cNvPicPr>
          <p:nvPr/>
        </p:nvPicPr>
        <p:blipFill>
          <a:blip r:embed="rId7"/>
          <a:stretch>
            <a:fillRect/>
          </a:stretch>
        </p:blipFill>
        <p:spPr>
          <a:xfrm>
            <a:off x="6070347" y="4958293"/>
            <a:ext cx="4466238" cy="952661"/>
          </a:xfrm>
          <a:prstGeom prst="rect">
            <a:avLst/>
          </a:prstGeom>
        </p:spPr>
      </p:pic>
      <p:pic>
        <p:nvPicPr>
          <p:cNvPr id="7" name="Picture 6"/>
          <p:cNvPicPr>
            <a:picLocks noChangeAspect="1"/>
          </p:cNvPicPr>
          <p:nvPr/>
        </p:nvPicPr>
        <p:blipFill>
          <a:blip r:embed="rId8"/>
          <a:stretch>
            <a:fillRect/>
          </a:stretch>
        </p:blipFill>
        <p:spPr>
          <a:xfrm>
            <a:off x="1524001" y="857198"/>
            <a:ext cx="4553355" cy="5143604"/>
          </a:xfrm>
          <a:prstGeom prst="rect">
            <a:avLst/>
          </a:prstGeom>
        </p:spPr>
      </p:pic>
      <p:sp>
        <p:nvSpPr>
          <p:cNvPr id="11" name="TextBox 10"/>
          <p:cNvSpPr txBox="1"/>
          <p:nvPr/>
        </p:nvSpPr>
        <p:spPr>
          <a:xfrm>
            <a:off x="6096001" y="2251364"/>
            <a:ext cx="2650175" cy="1699941"/>
          </a:xfrm>
          <a:prstGeom prst="rect">
            <a:avLst/>
          </a:prstGeom>
        </p:spPr>
        <p:txBody>
          <a:bodyPr vert="horz" wrap="none" lIns="0" tIns="0" rIns="0" bIns="0" rtlCol="0">
            <a:noAutofit/>
          </a:bodyPr>
          <a:lstStyle/>
          <a:p>
            <a:r>
              <a:rPr lang="en-GB" sz="2800" dirty="0">
                <a:solidFill>
                  <a:schemeClr val="bg1"/>
                </a:solidFill>
              </a:rPr>
              <a:t>TIDE Online Learning Design</a:t>
            </a:r>
          </a:p>
          <a:p>
            <a:r>
              <a:rPr lang="en-GB" sz="2000" dirty="0">
                <a:solidFill>
                  <a:schemeClr val="bg1"/>
                </a:solidFill>
              </a:rPr>
              <a:t>Delivered by Susan Fawssett</a:t>
            </a:r>
          </a:p>
          <a:p>
            <a:endParaRPr lang="en-GB" sz="2000" dirty="0">
              <a:solidFill>
                <a:schemeClr val="bg1"/>
              </a:solidFill>
            </a:endParaRPr>
          </a:p>
        </p:txBody>
      </p:sp>
      <p:pic>
        <p:nvPicPr>
          <p:cNvPr id="15" name="Picture 14">
            <a:extLst>
              <a:ext uri="{FF2B5EF4-FFF2-40B4-BE49-F238E27FC236}">
                <a16:creationId xmlns:a16="http://schemas.microsoft.com/office/drawing/2014/main" id="{64F96B05-AD94-441D-9BE6-351F4D713423}"/>
              </a:ext>
            </a:extLst>
          </p:cNvPr>
          <p:cNvPicPr>
            <a:picLocks noChangeAspect="1"/>
          </p:cNvPicPr>
          <p:nvPr/>
        </p:nvPicPr>
        <p:blipFill>
          <a:blip r:embed="rId9"/>
          <a:stretch>
            <a:fillRect/>
          </a:stretch>
        </p:blipFill>
        <p:spPr>
          <a:xfrm>
            <a:off x="9023302" y="4408326"/>
            <a:ext cx="1326159" cy="499622"/>
          </a:xfrm>
          <a:prstGeom prst="rect">
            <a:avLst/>
          </a:prstGeom>
        </p:spPr>
      </p:pic>
      <p:pic>
        <p:nvPicPr>
          <p:cNvPr id="19" name="Audio 18">
            <a:hlinkClick r:id="" action="ppaction://media"/>
            <a:extLst>
              <a:ext uri="{FF2B5EF4-FFF2-40B4-BE49-F238E27FC236}">
                <a16:creationId xmlns:a16="http://schemas.microsoft.com/office/drawing/2014/main" id="{B30C4DE4-D1CC-42B6-AFCA-E6433A27AF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0128010"/>
      </p:ext>
    </p:extLst>
  </p:cSld>
  <p:clrMapOvr>
    <a:masterClrMapping/>
  </p:clrMapOvr>
  <p:transition spd="slow" advTm="1457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877" y="477065"/>
            <a:ext cx="8535424" cy="631053"/>
          </a:xfrm>
        </p:spPr>
        <p:txBody>
          <a:bodyPr/>
          <a:lstStyle/>
          <a:p>
            <a:r>
              <a:rPr lang="en-US" sz="3628" dirty="0">
                <a:solidFill>
                  <a:srgbClr val="856FB3"/>
                </a:solidFill>
              </a:rPr>
              <a:t>ADDIE model</a:t>
            </a:r>
          </a:p>
        </p:txBody>
      </p:sp>
      <p:graphicFrame>
        <p:nvGraphicFramePr>
          <p:cNvPr id="4" name="Diagram 3"/>
          <p:cNvGraphicFramePr/>
          <p:nvPr>
            <p:extLst>
              <p:ext uri="{D42A27DB-BD31-4B8C-83A1-F6EECF244321}">
                <p14:modId xmlns:p14="http://schemas.microsoft.com/office/powerpoint/2010/main" val="2473618948"/>
              </p:ext>
            </p:extLst>
          </p:nvPr>
        </p:nvGraphicFramePr>
        <p:xfrm>
          <a:off x="2827618" y="407051"/>
          <a:ext cx="7771966" cy="5486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5843849" y="2299598"/>
            <a:ext cx="2285618" cy="1878463"/>
          </a:xfrm>
          <a:prstGeom prst="rect">
            <a:avLst/>
          </a:prstGeom>
          <a:solidFill>
            <a:srgbClr val="9FAA00"/>
          </a:solidFill>
          <a:effectLst>
            <a:outerShdw blurRad="50800" dist="38100" dir="2700000" algn="tl" rotWithShape="0">
              <a:prstClr val="black">
                <a:alpha val="40000"/>
              </a:prstClr>
            </a:outerShdw>
          </a:effectLst>
        </p:spPr>
        <p:txBody>
          <a:bodyPr wrap="square" rtlCol="0">
            <a:spAutoFit/>
          </a:bodyPr>
          <a:lstStyle/>
          <a:p>
            <a:pPr marL="156945" indent="-156945">
              <a:buFont typeface="Arial"/>
              <a:buChar char="•"/>
            </a:pPr>
            <a:r>
              <a:rPr lang="en-US" sz="1451" dirty="0">
                <a:solidFill>
                  <a:schemeClr val="bg1"/>
                </a:solidFill>
              </a:rPr>
              <a:t>Identify learning outcomes</a:t>
            </a:r>
          </a:p>
          <a:p>
            <a:pPr marL="156945" indent="-156945">
              <a:buFont typeface="Arial"/>
              <a:buChar char="•"/>
            </a:pPr>
            <a:r>
              <a:rPr lang="en-US" sz="1451" dirty="0">
                <a:solidFill>
                  <a:schemeClr val="bg1"/>
                </a:solidFill>
              </a:rPr>
              <a:t>Develop assessment  strategy</a:t>
            </a:r>
          </a:p>
          <a:p>
            <a:pPr marL="156945" indent="-156945">
              <a:buFont typeface="Arial"/>
              <a:buChar char="•"/>
            </a:pPr>
            <a:r>
              <a:rPr lang="en-US" sz="1451" dirty="0">
                <a:solidFill>
                  <a:schemeClr val="bg1"/>
                </a:solidFill>
              </a:rPr>
              <a:t>Create activities</a:t>
            </a:r>
          </a:p>
          <a:p>
            <a:pPr marL="156945" indent="-156945">
              <a:buFont typeface="Arial"/>
              <a:buChar char="•"/>
            </a:pPr>
            <a:r>
              <a:rPr lang="en-US" sz="1451" dirty="0">
                <a:solidFill>
                  <a:schemeClr val="bg1"/>
                </a:solidFill>
              </a:rPr>
              <a:t>Outline content  to meet learning outcomes</a:t>
            </a:r>
            <a:endParaRPr lang="en-US" sz="1451" dirty="0"/>
          </a:p>
        </p:txBody>
      </p:sp>
      <p:pic>
        <p:nvPicPr>
          <p:cNvPr id="5" name="Audio 4">
            <a:hlinkClick r:id="" action="ppaction://media"/>
            <a:extLst>
              <a:ext uri="{FF2B5EF4-FFF2-40B4-BE49-F238E27FC236}">
                <a16:creationId xmlns:a16="http://schemas.microsoft.com/office/drawing/2014/main" id="{1E96DDA7-4590-4C1D-A783-90325212D6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9367092"/>
      </p:ext>
    </p:extLst>
  </p:cSld>
  <p:clrMapOvr>
    <a:masterClrMapping/>
  </p:clrMapOvr>
  <p:transition spd="slow" advTm="3164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877" y="477065"/>
            <a:ext cx="8535424" cy="631053"/>
          </a:xfrm>
        </p:spPr>
        <p:txBody>
          <a:bodyPr/>
          <a:lstStyle/>
          <a:p>
            <a:r>
              <a:rPr lang="en-US" sz="3628" dirty="0">
                <a:solidFill>
                  <a:srgbClr val="856FB3"/>
                </a:solidFill>
              </a:rPr>
              <a:t>ADDIE model</a:t>
            </a:r>
          </a:p>
        </p:txBody>
      </p:sp>
      <p:graphicFrame>
        <p:nvGraphicFramePr>
          <p:cNvPr id="4" name="Diagram 3"/>
          <p:cNvGraphicFramePr/>
          <p:nvPr>
            <p:extLst>
              <p:ext uri="{D42A27DB-BD31-4B8C-83A1-F6EECF244321}">
                <p14:modId xmlns:p14="http://schemas.microsoft.com/office/powerpoint/2010/main" val="1307213753"/>
              </p:ext>
            </p:extLst>
          </p:nvPr>
        </p:nvGraphicFramePr>
        <p:xfrm>
          <a:off x="2785431" y="419361"/>
          <a:ext cx="7771966" cy="5486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5528605" y="2929101"/>
            <a:ext cx="2285618" cy="1431930"/>
          </a:xfrm>
          <a:prstGeom prst="rect">
            <a:avLst/>
          </a:prstGeom>
          <a:solidFill>
            <a:srgbClr val="5C705E"/>
          </a:solidFill>
          <a:effectLst>
            <a:outerShdw blurRad="50800" dist="38100" dir="2700000" algn="tl" rotWithShape="0">
              <a:prstClr val="black">
                <a:alpha val="40000"/>
              </a:prstClr>
            </a:outerShdw>
          </a:effectLst>
        </p:spPr>
        <p:txBody>
          <a:bodyPr wrap="square" rtlCol="0">
            <a:spAutoFit/>
          </a:bodyPr>
          <a:lstStyle/>
          <a:p>
            <a:pPr marL="156945" indent="-156945">
              <a:buFont typeface="Arial"/>
              <a:buChar char="•"/>
            </a:pPr>
            <a:r>
              <a:rPr lang="en-US" sz="1451" dirty="0">
                <a:solidFill>
                  <a:schemeClr val="bg1"/>
                </a:solidFill>
              </a:rPr>
              <a:t>Create the course, e.g. text, graphics, animations, video, audio, photographs, lecture slides, web content </a:t>
            </a:r>
            <a:r>
              <a:rPr lang="en-US" sz="1451" dirty="0" err="1">
                <a:solidFill>
                  <a:schemeClr val="bg1"/>
                </a:solidFill>
              </a:rPr>
              <a:t>etc</a:t>
            </a:r>
            <a:endParaRPr lang="en-US" sz="1451" dirty="0">
              <a:solidFill>
                <a:schemeClr val="bg1"/>
              </a:solidFill>
            </a:endParaRPr>
          </a:p>
        </p:txBody>
      </p:sp>
      <p:pic>
        <p:nvPicPr>
          <p:cNvPr id="5" name="Audio 4">
            <a:hlinkClick r:id="" action="ppaction://media"/>
            <a:extLst>
              <a:ext uri="{FF2B5EF4-FFF2-40B4-BE49-F238E27FC236}">
                <a16:creationId xmlns:a16="http://schemas.microsoft.com/office/drawing/2014/main" id="{FB9778C3-9514-442C-BF31-5812865740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8248709"/>
      </p:ext>
    </p:extLst>
  </p:cSld>
  <p:clrMapOvr>
    <a:masterClrMapping/>
  </p:clrMapOvr>
  <p:transition spd="slow" advTm="3070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58827924"/>
              </p:ext>
            </p:extLst>
          </p:nvPr>
        </p:nvGraphicFramePr>
        <p:xfrm>
          <a:off x="2968295" y="477068"/>
          <a:ext cx="7771966" cy="5486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5654767" y="2964270"/>
            <a:ext cx="2285618" cy="1431930"/>
          </a:xfrm>
          <a:prstGeom prst="rect">
            <a:avLst/>
          </a:prstGeom>
          <a:solidFill>
            <a:srgbClr val="00AFAD"/>
          </a:solidFill>
          <a:effectLst>
            <a:outerShdw blurRad="50800" dist="38100" dir="2700000" algn="tl" rotWithShape="0">
              <a:prstClr val="black">
                <a:alpha val="40000"/>
              </a:prstClr>
            </a:outerShdw>
          </a:effectLst>
        </p:spPr>
        <p:txBody>
          <a:bodyPr wrap="square" rtlCol="0">
            <a:spAutoFit/>
          </a:bodyPr>
          <a:lstStyle/>
          <a:p>
            <a:pPr marL="156945" indent="-156945">
              <a:buFont typeface="Arial"/>
              <a:buChar char="•"/>
            </a:pPr>
            <a:r>
              <a:rPr lang="en-US" sz="1451" dirty="0">
                <a:solidFill>
                  <a:schemeClr val="bg1"/>
                </a:solidFill>
              </a:rPr>
              <a:t>Deliver or distribute the </a:t>
            </a:r>
            <a:r>
              <a:rPr lang="en-US" sz="1451" dirty="0" err="1">
                <a:solidFill>
                  <a:schemeClr val="bg1"/>
                </a:solidFill>
              </a:rPr>
              <a:t>programme</a:t>
            </a:r>
            <a:r>
              <a:rPr lang="en-US" sz="1451" dirty="0">
                <a:solidFill>
                  <a:schemeClr val="bg1"/>
                </a:solidFill>
              </a:rPr>
              <a:t> to the intended audience</a:t>
            </a:r>
          </a:p>
          <a:p>
            <a:pPr marL="156945" indent="-156945">
              <a:buFont typeface="Arial"/>
              <a:buChar char="•"/>
            </a:pPr>
            <a:r>
              <a:rPr lang="en-US" sz="1451" dirty="0">
                <a:solidFill>
                  <a:schemeClr val="bg1"/>
                </a:solidFill>
              </a:rPr>
              <a:t>If necessary, create and implement a plan for learner support</a:t>
            </a:r>
            <a:r>
              <a:rPr lang="en-US" sz="1451" dirty="0"/>
              <a:t> </a:t>
            </a:r>
          </a:p>
        </p:txBody>
      </p:sp>
      <p:sp>
        <p:nvSpPr>
          <p:cNvPr id="6" name="Title 1"/>
          <p:cNvSpPr txBox="1">
            <a:spLocks/>
          </p:cNvSpPr>
          <p:nvPr/>
        </p:nvSpPr>
        <p:spPr bwMode="auto">
          <a:xfrm>
            <a:off x="1654877" y="477068"/>
            <a:ext cx="8535424" cy="63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50" tIns="36024" rIns="72050" bIns="36024" numCol="1" anchor="ctr" anchorCtr="0" compatLnSpc="1">
            <a:prstTxWarp prst="textNoShape">
              <a:avLst/>
            </a:prstTxWarp>
            <a:spAutoFit/>
          </a:bodyPr>
          <a:lstStyle>
            <a:lvl1pPr algn="l" defTabSz="796925" rtl="0" eaLnBrk="1" fontAlgn="base" hangingPunct="1">
              <a:spcBef>
                <a:spcPct val="0"/>
              </a:spcBef>
              <a:spcAft>
                <a:spcPct val="0"/>
              </a:spcAft>
              <a:defRPr sz="4800">
                <a:solidFill>
                  <a:srgbClr val="9FAA00"/>
                </a:solidFill>
                <a:latin typeface="+mj-lt"/>
                <a:ea typeface="+mj-ea"/>
                <a:cs typeface="+mj-cs"/>
              </a:defRPr>
            </a:lvl1pPr>
            <a:lvl2pPr algn="l" defTabSz="796925" rtl="0" eaLnBrk="1" fontAlgn="base" hangingPunct="1">
              <a:spcBef>
                <a:spcPct val="0"/>
              </a:spcBef>
              <a:spcAft>
                <a:spcPct val="0"/>
              </a:spcAft>
              <a:defRPr sz="4800">
                <a:solidFill>
                  <a:srgbClr val="9FAA00"/>
                </a:solidFill>
                <a:latin typeface="Arial" charset="0"/>
              </a:defRPr>
            </a:lvl2pPr>
            <a:lvl3pPr algn="l" defTabSz="796925" rtl="0" eaLnBrk="1" fontAlgn="base" hangingPunct="1">
              <a:spcBef>
                <a:spcPct val="0"/>
              </a:spcBef>
              <a:spcAft>
                <a:spcPct val="0"/>
              </a:spcAft>
              <a:defRPr sz="4800">
                <a:solidFill>
                  <a:srgbClr val="9FAA00"/>
                </a:solidFill>
                <a:latin typeface="Arial" charset="0"/>
              </a:defRPr>
            </a:lvl3pPr>
            <a:lvl4pPr algn="l" defTabSz="796925" rtl="0" eaLnBrk="1" fontAlgn="base" hangingPunct="1">
              <a:spcBef>
                <a:spcPct val="0"/>
              </a:spcBef>
              <a:spcAft>
                <a:spcPct val="0"/>
              </a:spcAft>
              <a:defRPr sz="4800">
                <a:solidFill>
                  <a:srgbClr val="9FAA00"/>
                </a:solidFill>
                <a:latin typeface="Arial" charset="0"/>
              </a:defRPr>
            </a:lvl4pPr>
            <a:lvl5pPr algn="l" defTabSz="796925" rtl="0" eaLnBrk="1" fontAlgn="base" hangingPunct="1">
              <a:spcBef>
                <a:spcPct val="0"/>
              </a:spcBef>
              <a:spcAft>
                <a:spcPct val="0"/>
              </a:spcAft>
              <a:defRPr sz="4800">
                <a:solidFill>
                  <a:srgbClr val="9FAA00"/>
                </a:solidFill>
                <a:latin typeface="Arial" charset="0"/>
              </a:defRPr>
            </a:lvl5pPr>
            <a:lvl6pPr marL="457200" algn="l" defTabSz="796925" rtl="0" eaLnBrk="1" fontAlgn="base" hangingPunct="1">
              <a:spcBef>
                <a:spcPct val="0"/>
              </a:spcBef>
              <a:spcAft>
                <a:spcPct val="0"/>
              </a:spcAft>
              <a:defRPr sz="4800">
                <a:solidFill>
                  <a:srgbClr val="9FAA00"/>
                </a:solidFill>
                <a:latin typeface="Arial" charset="0"/>
              </a:defRPr>
            </a:lvl6pPr>
            <a:lvl7pPr marL="914400" algn="l" defTabSz="796925" rtl="0" eaLnBrk="1" fontAlgn="base" hangingPunct="1">
              <a:spcBef>
                <a:spcPct val="0"/>
              </a:spcBef>
              <a:spcAft>
                <a:spcPct val="0"/>
              </a:spcAft>
              <a:defRPr sz="4800">
                <a:solidFill>
                  <a:srgbClr val="9FAA00"/>
                </a:solidFill>
                <a:latin typeface="Arial" charset="0"/>
              </a:defRPr>
            </a:lvl7pPr>
            <a:lvl8pPr marL="1371600" algn="l" defTabSz="796925" rtl="0" eaLnBrk="1" fontAlgn="base" hangingPunct="1">
              <a:spcBef>
                <a:spcPct val="0"/>
              </a:spcBef>
              <a:spcAft>
                <a:spcPct val="0"/>
              </a:spcAft>
              <a:defRPr sz="4800">
                <a:solidFill>
                  <a:srgbClr val="9FAA00"/>
                </a:solidFill>
                <a:latin typeface="Arial" charset="0"/>
              </a:defRPr>
            </a:lvl8pPr>
            <a:lvl9pPr marL="1828800" algn="l" defTabSz="796925" rtl="0" eaLnBrk="1" fontAlgn="base" hangingPunct="1">
              <a:spcBef>
                <a:spcPct val="0"/>
              </a:spcBef>
              <a:spcAft>
                <a:spcPct val="0"/>
              </a:spcAft>
              <a:defRPr sz="4800">
                <a:solidFill>
                  <a:srgbClr val="9FAA00"/>
                </a:solidFill>
                <a:latin typeface="Arial" charset="0"/>
              </a:defRPr>
            </a:lvl9pPr>
          </a:lstStyle>
          <a:p>
            <a:r>
              <a:rPr lang="en-US" sz="3628">
                <a:solidFill>
                  <a:srgbClr val="856FB3"/>
                </a:solidFill>
              </a:rPr>
              <a:t>ADDIE model</a:t>
            </a:r>
            <a:endParaRPr lang="en-US" sz="3628" dirty="0">
              <a:solidFill>
                <a:srgbClr val="856FB3"/>
              </a:solidFill>
            </a:endParaRPr>
          </a:p>
        </p:txBody>
      </p:sp>
      <p:pic>
        <p:nvPicPr>
          <p:cNvPr id="5" name="Audio 4">
            <a:hlinkClick r:id="" action="ppaction://media"/>
            <a:extLst>
              <a:ext uri="{FF2B5EF4-FFF2-40B4-BE49-F238E27FC236}">
                <a16:creationId xmlns:a16="http://schemas.microsoft.com/office/drawing/2014/main" id="{C7146AFD-DF86-480A-ACAE-3375D15CA4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8232755"/>
      </p:ext>
    </p:extLst>
  </p:cSld>
  <p:clrMapOvr>
    <a:masterClrMapping/>
  </p:clrMapOvr>
  <p:transition spd="slow" advTm="2328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877" y="477065"/>
            <a:ext cx="8535424" cy="631053"/>
          </a:xfrm>
        </p:spPr>
        <p:txBody>
          <a:bodyPr/>
          <a:lstStyle/>
          <a:p>
            <a:r>
              <a:rPr lang="en-US" sz="3628" dirty="0">
                <a:solidFill>
                  <a:srgbClr val="856FB3"/>
                </a:solidFill>
              </a:rPr>
              <a:t>ADDIE model</a:t>
            </a:r>
          </a:p>
        </p:txBody>
      </p:sp>
      <p:graphicFrame>
        <p:nvGraphicFramePr>
          <p:cNvPr id="4" name="Diagram 3"/>
          <p:cNvGraphicFramePr/>
          <p:nvPr>
            <p:extLst>
              <p:ext uri="{D42A27DB-BD31-4B8C-83A1-F6EECF244321}">
                <p14:modId xmlns:p14="http://schemas.microsoft.com/office/powerpoint/2010/main" val="512211524"/>
              </p:ext>
            </p:extLst>
          </p:nvPr>
        </p:nvGraphicFramePr>
        <p:xfrm>
          <a:off x="2897957" y="411617"/>
          <a:ext cx="7771966" cy="5486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5492988" y="2308457"/>
            <a:ext cx="2285618" cy="1431930"/>
          </a:xfrm>
          <a:prstGeom prst="rect">
            <a:avLst/>
          </a:prstGeom>
          <a:solidFill>
            <a:srgbClr val="00B1EA"/>
          </a:solidFill>
          <a:effectLst>
            <a:outerShdw blurRad="50800" dist="38100" dir="2700000" algn="tl" rotWithShape="0">
              <a:prstClr val="black">
                <a:alpha val="40000"/>
              </a:prstClr>
            </a:outerShdw>
          </a:effectLst>
        </p:spPr>
        <p:txBody>
          <a:bodyPr wrap="square" rtlCol="0">
            <a:spAutoFit/>
          </a:bodyPr>
          <a:lstStyle/>
          <a:p>
            <a:pPr marL="156945" indent="-156945">
              <a:buFont typeface="Arial"/>
              <a:buChar char="•"/>
            </a:pPr>
            <a:r>
              <a:rPr lang="en-US" sz="1451" dirty="0">
                <a:solidFill>
                  <a:schemeClr val="bg1"/>
                </a:solidFill>
              </a:rPr>
              <a:t>Assess whether all learning needs have been met</a:t>
            </a:r>
          </a:p>
          <a:p>
            <a:pPr marL="156945" indent="-156945">
              <a:buFont typeface="Arial"/>
              <a:buChar char="•"/>
            </a:pPr>
            <a:r>
              <a:rPr lang="en-US" sz="1451" dirty="0">
                <a:solidFill>
                  <a:schemeClr val="bg1"/>
                </a:solidFill>
              </a:rPr>
              <a:t>Assess overall effectiveness of the </a:t>
            </a:r>
            <a:r>
              <a:rPr lang="en-US" sz="1451" dirty="0" err="1">
                <a:solidFill>
                  <a:schemeClr val="bg1"/>
                </a:solidFill>
              </a:rPr>
              <a:t>programme</a:t>
            </a:r>
            <a:endParaRPr lang="en-US" sz="1451" dirty="0">
              <a:solidFill>
                <a:schemeClr val="bg1"/>
              </a:solidFill>
            </a:endParaRPr>
          </a:p>
        </p:txBody>
      </p:sp>
      <p:pic>
        <p:nvPicPr>
          <p:cNvPr id="6" name="Audio 5">
            <a:hlinkClick r:id="" action="ppaction://media"/>
            <a:extLst>
              <a:ext uri="{FF2B5EF4-FFF2-40B4-BE49-F238E27FC236}">
                <a16:creationId xmlns:a16="http://schemas.microsoft.com/office/drawing/2014/main" id="{ADFDC29C-7C1A-4C33-B4EE-C6AD0A1D7A3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7103152"/>
      </p:ext>
    </p:extLst>
  </p:cSld>
  <p:clrMapOvr>
    <a:masterClrMapping/>
  </p:clrMapOvr>
  <p:transition spd="slow" advTm="5096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EE00C-381C-4B4A-97F6-6AACD634543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4EC7056-EE71-48EA-980A-ED381568B18B}"/>
              </a:ext>
            </a:extLst>
          </p:cNvPr>
          <p:cNvSpPr>
            <a:spLocks noGrp="1"/>
          </p:cNvSpPr>
          <p:nvPr>
            <p:ph idx="1"/>
          </p:nvPr>
        </p:nvSpPr>
        <p:spPr/>
        <p:txBody>
          <a:bodyPr/>
          <a:lstStyle/>
          <a:p>
            <a:r>
              <a:rPr lang="en-US" dirty="0"/>
              <a:t>So let’s start our journey with the ADDIE model, and consider how you will engage with it as you work through the steps of the Online Learning Design activity</a:t>
            </a:r>
          </a:p>
          <a:p>
            <a:endParaRPr lang="en-US" b="1" dirty="0">
              <a:solidFill>
                <a:srgbClr val="E3284A"/>
              </a:solidFill>
            </a:endParaRPr>
          </a:p>
          <a:p>
            <a:endParaRPr lang="en-US" b="1" dirty="0">
              <a:solidFill>
                <a:srgbClr val="E3284A"/>
              </a:solidFill>
            </a:endParaRPr>
          </a:p>
          <a:p>
            <a:endParaRPr lang="en-GB" dirty="0"/>
          </a:p>
        </p:txBody>
      </p:sp>
      <p:pic>
        <p:nvPicPr>
          <p:cNvPr id="4" name="Audio 3">
            <a:hlinkClick r:id="" action="ppaction://media"/>
            <a:extLst>
              <a:ext uri="{FF2B5EF4-FFF2-40B4-BE49-F238E27FC236}">
                <a16:creationId xmlns:a16="http://schemas.microsoft.com/office/drawing/2014/main" id="{EF9A3BD7-A5B7-47E8-94A3-45C04B37B2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9560103"/>
      </p:ext>
    </p:extLst>
  </p:cSld>
  <p:clrMapOvr>
    <a:masterClrMapping/>
  </p:clrMapOvr>
  <p:transition spd="slow" advTm="1324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1B17-F8B9-4EFF-AB1B-0636F896B97B}"/>
              </a:ext>
            </a:extLst>
          </p:cNvPr>
          <p:cNvSpPr>
            <a:spLocks noGrp="1"/>
          </p:cNvSpPr>
          <p:nvPr>
            <p:ph type="title"/>
          </p:nvPr>
        </p:nvSpPr>
        <p:spPr/>
        <p:txBody>
          <a:bodyPr/>
          <a:lstStyle/>
          <a:p>
            <a:r>
              <a:rPr lang="en-GB" dirty="0"/>
              <a:t>The Online Learning Design (OLD) activity will cover these 3 parts of the ADDIE model</a:t>
            </a:r>
          </a:p>
        </p:txBody>
      </p:sp>
      <p:graphicFrame>
        <p:nvGraphicFramePr>
          <p:cNvPr id="6" name="Content Placeholder 5">
            <a:extLst>
              <a:ext uri="{FF2B5EF4-FFF2-40B4-BE49-F238E27FC236}">
                <a16:creationId xmlns:a16="http://schemas.microsoft.com/office/drawing/2014/main" id="{9D5022E0-8DE3-4424-B461-71AD21EFBA8C}"/>
              </a:ext>
            </a:extLst>
          </p:cNvPr>
          <p:cNvGraphicFramePr>
            <a:graphicFrameLocks noGrp="1"/>
          </p:cNvGraphicFramePr>
          <p:nvPr>
            <p:ph idx="1"/>
            <p:extLst>
              <p:ext uri="{D42A27DB-BD31-4B8C-83A1-F6EECF244321}">
                <p14:modId xmlns:p14="http://schemas.microsoft.com/office/powerpoint/2010/main" val="4042494062"/>
              </p:ext>
            </p:extLst>
          </p:nvPr>
        </p:nvGraphicFramePr>
        <p:xfrm>
          <a:off x="609600" y="1570038"/>
          <a:ext cx="10972800" cy="4449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304EDC83-4F77-4899-A707-6CB206ED52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6485881"/>
      </p:ext>
    </p:extLst>
  </p:cSld>
  <p:clrMapOvr>
    <a:masterClrMapping/>
  </p:clrMapOvr>
  <p:transition spd="slow" advTm="1482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941" y="1596198"/>
            <a:ext cx="8535424" cy="742713"/>
          </a:xfrm>
        </p:spPr>
        <p:txBody>
          <a:bodyPr/>
          <a:lstStyle/>
          <a:p>
            <a:r>
              <a:rPr lang="en-US" dirty="0" err="1"/>
              <a:t>Analyse</a:t>
            </a:r>
            <a:endParaRPr lang="en-US" dirty="0"/>
          </a:p>
        </p:txBody>
      </p:sp>
      <p:grpSp>
        <p:nvGrpSpPr>
          <p:cNvPr id="11" name="Group 10"/>
          <p:cNvGrpSpPr/>
          <p:nvPr/>
        </p:nvGrpSpPr>
        <p:grpSpPr>
          <a:xfrm>
            <a:off x="2113202" y="2448877"/>
            <a:ext cx="1656476" cy="1656476"/>
            <a:chOff x="5588572" y="1613357"/>
            <a:chExt cx="1826341" cy="1826341"/>
          </a:xfrm>
        </p:grpSpPr>
        <p:sp>
          <p:nvSpPr>
            <p:cNvPr id="12" name="Oval 11"/>
            <p:cNvSpPr/>
            <p:nvPr/>
          </p:nvSpPr>
          <p:spPr>
            <a:xfrm>
              <a:off x="5588572" y="1613357"/>
              <a:ext cx="1826341" cy="1826341"/>
            </a:xfrm>
            <a:prstGeom prst="ellipse">
              <a:avLst/>
            </a:prstGeom>
            <a:solidFill>
              <a:srgbClr val="F26922"/>
            </a:solidFill>
          </p:spPr>
          <p:style>
            <a:lnRef idx="0">
              <a:schemeClr val="lt1">
                <a:hueOff val="0"/>
                <a:satOff val="0"/>
                <a:lumOff val="0"/>
                <a:alphaOff val="0"/>
              </a:schemeClr>
            </a:lnRef>
            <a:fillRef idx="3">
              <a:scrgbClr r="0" g="0" b="0"/>
            </a:fillRef>
            <a:effectRef idx="2">
              <a:schemeClr val="accent2">
                <a:hueOff val="-3600000"/>
                <a:satOff val="-12501"/>
                <a:lumOff val="15000"/>
                <a:alphaOff val="0"/>
              </a:schemeClr>
            </a:effectRef>
            <a:fontRef idx="minor">
              <a:schemeClr val="lt1"/>
            </a:fontRef>
          </p:style>
        </p:sp>
        <p:sp>
          <p:nvSpPr>
            <p:cNvPr id="13" name="Oval 4"/>
            <p:cNvSpPr/>
            <p:nvPr/>
          </p:nvSpPr>
          <p:spPr>
            <a:xfrm>
              <a:off x="5856033" y="1880818"/>
              <a:ext cx="1291419" cy="12914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038" tIns="23038" rIns="23038" bIns="23038" numCol="1" spcCol="1270" anchor="ctr" anchorCtr="0">
              <a:noAutofit/>
            </a:bodyPr>
            <a:lstStyle/>
            <a:p>
              <a:pPr algn="ctr" defTabSz="806323">
                <a:lnSpc>
                  <a:spcPct val="90000"/>
                </a:lnSpc>
                <a:spcAft>
                  <a:spcPct val="35000"/>
                </a:spcAft>
              </a:pPr>
              <a:r>
                <a:rPr lang="en-US" sz="1400" dirty="0" err="1">
                  <a:solidFill>
                    <a:schemeClr val="bg1"/>
                  </a:solidFill>
                </a:rPr>
                <a:t>Analyse</a:t>
              </a:r>
              <a:endParaRPr lang="en-US" sz="1400" dirty="0">
                <a:solidFill>
                  <a:schemeClr val="bg1"/>
                </a:solidFill>
              </a:endParaRPr>
            </a:p>
            <a:p>
              <a:pPr algn="ctr" defTabSz="806323">
                <a:lnSpc>
                  <a:spcPct val="90000"/>
                </a:lnSpc>
                <a:spcAft>
                  <a:spcPct val="35000"/>
                </a:spcAft>
              </a:pPr>
              <a:r>
                <a:rPr lang="en-US" sz="1400" dirty="0">
                  <a:solidFill>
                    <a:schemeClr val="bg1"/>
                  </a:solidFill>
                </a:rPr>
                <a:t>Determine learning approaches</a:t>
              </a:r>
            </a:p>
          </p:txBody>
        </p:sp>
      </p:grpSp>
      <p:sp>
        <p:nvSpPr>
          <p:cNvPr id="14" name="TextBox 13"/>
          <p:cNvSpPr txBox="1"/>
          <p:nvPr/>
        </p:nvSpPr>
        <p:spPr>
          <a:xfrm>
            <a:off x="4136681" y="2384030"/>
            <a:ext cx="5290162" cy="1432443"/>
          </a:xfrm>
          <a:prstGeom prst="rect">
            <a:avLst/>
          </a:prstGeom>
          <a:solidFill>
            <a:srgbClr val="FFFFFF"/>
          </a:solidFill>
          <a:ln>
            <a:noFill/>
          </a:ln>
          <a:effectLst/>
        </p:spPr>
        <p:txBody>
          <a:bodyPr wrap="square" rtlCol="0">
            <a:spAutoFit/>
          </a:bodyPr>
          <a:lstStyle/>
          <a:p>
            <a:pPr marL="318210" indent="-318210">
              <a:buFont typeface="Arial"/>
              <a:buChar char="•"/>
            </a:pPr>
            <a:r>
              <a:rPr lang="en-US" sz="2177" dirty="0">
                <a:solidFill>
                  <a:srgbClr val="000000"/>
                </a:solidFill>
              </a:rPr>
              <a:t>Determine overall goals</a:t>
            </a:r>
          </a:p>
          <a:p>
            <a:pPr marL="318210" indent="-318210">
              <a:buFont typeface="Arial"/>
              <a:buChar char="•"/>
            </a:pPr>
            <a:r>
              <a:rPr lang="en-US" sz="2177" dirty="0">
                <a:solidFill>
                  <a:srgbClr val="000000"/>
                </a:solidFill>
              </a:rPr>
              <a:t>Identify target audience</a:t>
            </a:r>
          </a:p>
          <a:p>
            <a:pPr marL="318210" indent="-318210">
              <a:buFont typeface="Arial"/>
              <a:buChar char="•"/>
            </a:pPr>
            <a:r>
              <a:rPr lang="en-US" sz="2177" dirty="0">
                <a:solidFill>
                  <a:srgbClr val="000000"/>
                </a:solidFill>
              </a:rPr>
              <a:t>Assess learning needs of students</a:t>
            </a:r>
          </a:p>
          <a:p>
            <a:pPr marL="318210" indent="-318210">
              <a:buFont typeface="Arial"/>
              <a:buChar char="•"/>
            </a:pPr>
            <a:r>
              <a:rPr lang="en-US" sz="2177" dirty="0">
                <a:solidFill>
                  <a:srgbClr val="000000"/>
                </a:solidFill>
              </a:rPr>
              <a:t>Determine way of delivering course</a:t>
            </a:r>
          </a:p>
        </p:txBody>
      </p:sp>
      <p:pic>
        <p:nvPicPr>
          <p:cNvPr id="3" name="Audio 2">
            <a:hlinkClick r:id="" action="ppaction://media"/>
            <a:extLst>
              <a:ext uri="{FF2B5EF4-FFF2-40B4-BE49-F238E27FC236}">
                <a16:creationId xmlns:a16="http://schemas.microsoft.com/office/drawing/2014/main" id="{767BADF5-9541-4215-8720-294096D0EB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6652288"/>
      </p:ext>
    </p:extLst>
  </p:cSld>
  <p:clrMapOvr>
    <a:masterClrMapping/>
  </p:clrMapOvr>
  <p:transition spd="slow" advTm="2139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3DB1169B-6EC3-40C8-916F-1B73C1EFFBDE}"/>
              </a:ext>
            </a:extLst>
          </p:cNvPr>
          <p:cNvSpPr>
            <a:spLocks noGrp="1"/>
          </p:cNvSpPr>
          <p:nvPr>
            <p:ph type="title"/>
          </p:nvPr>
        </p:nvSpPr>
        <p:spPr bwMode="auto">
          <a:xfrm>
            <a:off x="687388" y="275633"/>
            <a:ext cx="10515600" cy="839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latin typeface="Arial" panose="020B0604020202020204" pitchFamily="34" charset="0"/>
                <a:cs typeface="Arial" panose="020B0604020202020204" pitchFamily="34" charset="0"/>
              </a:rPr>
              <a:t>Analyse</a:t>
            </a:r>
          </a:p>
        </p:txBody>
      </p:sp>
      <p:sp>
        <p:nvSpPr>
          <p:cNvPr id="2" name="Text Placeholder 1"/>
          <p:cNvSpPr>
            <a:spLocks noGrp="1"/>
          </p:cNvSpPr>
          <p:nvPr>
            <p:ph type="body" sz="quarter" idx="10"/>
          </p:nvPr>
        </p:nvSpPr>
        <p:spPr>
          <a:xfrm>
            <a:off x="687388" y="1654682"/>
            <a:ext cx="10482988" cy="3646367"/>
          </a:xfrm>
        </p:spPr>
        <p:txBody>
          <a:bodyPr anchor="t"/>
          <a:lstStyle/>
          <a:p>
            <a:r>
              <a:rPr lang="en-US" sz="2800" dirty="0">
                <a:solidFill>
                  <a:srgbClr val="000000"/>
                </a:solidFill>
              </a:rPr>
              <a:t>Goals: what will your course be about?</a:t>
            </a:r>
          </a:p>
          <a:p>
            <a:endParaRPr lang="en-US" sz="2800" dirty="0">
              <a:solidFill>
                <a:srgbClr val="000000"/>
              </a:solidFill>
            </a:endParaRPr>
          </a:p>
          <a:p>
            <a:r>
              <a:rPr lang="en-US" sz="2800" dirty="0">
                <a:solidFill>
                  <a:srgbClr val="000000"/>
                </a:solidFill>
              </a:rPr>
              <a:t>Your course will teach a skill and content by selecting part of one course from the Group A list of courses, and part of one course from the Group B list. </a:t>
            </a:r>
          </a:p>
          <a:p>
            <a:endParaRPr lang="en-US" sz="2800" dirty="0">
              <a:solidFill>
                <a:srgbClr val="000000"/>
              </a:solidFill>
            </a:endParaRPr>
          </a:p>
          <a:p>
            <a:r>
              <a:rPr lang="en-US" sz="2800" dirty="0">
                <a:solidFill>
                  <a:srgbClr val="000000"/>
                </a:solidFill>
              </a:rPr>
              <a:t> </a:t>
            </a:r>
          </a:p>
          <a:p>
            <a:pPr marL="457200" indent="-457200">
              <a:buFont typeface="Arial" panose="020B0604020202020204" pitchFamily="34" charset="0"/>
              <a:buChar char="•"/>
            </a:pPr>
            <a:endParaRPr lang="en-GB" sz="2800" dirty="0">
              <a:latin typeface="Arial"/>
              <a:cs typeface="Arial"/>
            </a:endParaRPr>
          </a:p>
        </p:txBody>
      </p:sp>
      <p:sp>
        <p:nvSpPr>
          <p:cNvPr id="4" name="Rectangle 3">
            <a:extLst>
              <a:ext uri="{FF2B5EF4-FFF2-40B4-BE49-F238E27FC236}">
                <a16:creationId xmlns:a16="http://schemas.microsoft.com/office/drawing/2014/main" id="{635B9373-C892-480B-B1EC-B1707E353E6E}"/>
              </a:ext>
            </a:extLst>
          </p:cNvPr>
          <p:cNvSpPr/>
          <p:nvPr/>
        </p:nvSpPr>
        <p:spPr>
          <a:xfrm>
            <a:off x="7333862"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B3849F38-9F62-4362-B71D-1033DE9202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167263"/>
      </p:ext>
    </p:extLst>
  </p:cSld>
  <p:clrMapOvr>
    <a:masterClrMapping/>
  </p:clrMapOvr>
  <p:transition spd="slow" advTm="2348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3DB1169B-6EC3-40C8-916F-1B73C1EFFBDE}"/>
              </a:ext>
            </a:extLst>
          </p:cNvPr>
          <p:cNvSpPr>
            <a:spLocks noGrp="1"/>
          </p:cNvSpPr>
          <p:nvPr>
            <p:ph type="title"/>
          </p:nvPr>
        </p:nvSpPr>
        <p:spPr bwMode="auto">
          <a:xfrm>
            <a:off x="687388" y="275633"/>
            <a:ext cx="10515600" cy="839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latin typeface="Arial" panose="020B0604020202020204" pitchFamily="34" charset="0"/>
                <a:cs typeface="Arial" panose="020B0604020202020204" pitchFamily="34" charset="0"/>
              </a:rPr>
              <a:t>Analyse</a:t>
            </a:r>
          </a:p>
        </p:txBody>
      </p:sp>
      <p:sp>
        <p:nvSpPr>
          <p:cNvPr id="2" name="Text Placeholder 1"/>
          <p:cNvSpPr>
            <a:spLocks noGrp="1"/>
          </p:cNvSpPr>
          <p:nvPr>
            <p:ph type="body" sz="quarter" idx="10"/>
          </p:nvPr>
        </p:nvSpPr>
        <p:spPr>
          <a:xfrm>
            <a:off x="687388" y="1654682"/>
            <a:ext cx="10482988" cy="3646367"/>
          </a:xfrm>
        </p:spPr>
        <p:txBody>
          <a:bodyPr anchor="t"/>
          <a:lstStyle/>
          <a:p>
            <a:pPr marL="318210" indent="-318210">
              <a:buFont typeface="Arial"/>
              <a:buChar char="•"/>
            </a:pPr>
            <a:r>
              <a:rPr lang="en-US" sz="2800" dirty="0">
                <a:solidFill>
                  <a:srgbClr val="000000"/>
                </a:solidFill>
              </a:rPr>
              <a:t>Identify target audience (this you are told are 1</a:t>
            </a:r>
            <a:r>
              <a:rPr lang="en-US" sz="2800" baseline="30000" dirty="0">
                <a:solidFill>
                  <a:srgbClr val="000000"/>
                </a:solidFill>
              </a:rPr>
              <a:t>st</a:t>
            </a:r>
            <a:r>
              <a:rPr lang="en-US" sz="2800" dirty="0">
                <a:solidFill>
                  <a:srgbClr val="000000"/>
                </a:solidFill>
              </a:rPr>
              <a:t> year undergraduates)</a:t>
            </a:r>
          </a:p>
          <a:p>
            <a:pPr marL="318210" indent="-318210">
              <a:buFont typeface="Arial"/>
              <a:buChar char="•"/>
            </a:pPr>
            <a:r>
              <a:rPr lang="en-US" sz="2800" dirty="0">
                <a:solidFill>
                  <a:srgbClr val="000000"/>
                </a:solidFill>
              </a:rPr>
              <a:t>Assess learning needs of students (how big a step up is university after leaving school and what would help students learn?)</a:t>
            </a:r>
          </a:p>
          <a:p>
            <a:pPr marL="457200" indent="-457200">
              <a:buFont typeface="Arial" panose="020B0604020202020204" pitchFamily="34" charset="0"/>
              <a:buChar char="•"/>
            </a:pPr>
            <a:endParaRPr lang="en-GB" sz="2800" dirty="0">
              <a:latin typeface="Arial"/>
              <a:cs typeface="Arial"/>
            </a:endParaRPr>
          </a:p>
        </p:txBody>
      </p:sp>
      <p:sp>
        <p:nvSpPr>
          <p:cNvPr id="4" name="Rectangle 3">
            <a:extLst>
              <a:ext uri="{FF2B5EF4-FFF2-40B4-BE49-F238E27FC236}">
                <a16:creationId xmlns:a16="http://schemas.microsoft.com/office/drawing/2014/main" id="{635B9373-C892-480B-B1EC-B1707E353E6E}"/>
              </a:ext>
            </a:extLst>
          </p:cNvPr>
          <p:cNvSpPr/>
          <p:nvPr/>
        </p:nvSpPr>
        <p:spPr>
          <a:xfrm>
            <a:off x="7333862"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7778410D-03DF-445B-B49A-8710E7CD0D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46018709"/>
      </p:ext>
    </p:extLst>
  </p:cSld>
  <p:clrMapOvr>
    <a:masterClrMapping/>
  </p:clrMapOvr>
  <p:transition spd="slow" advTm="3142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3DB1169B-6EC3-40C8-916F-1B73C1EFFBDE}"/>
              </a:ext>
            </a:extLst>
          </p:cNvPr>
          <p:cNvSpPr>
            <a:spLocks noGrp="1"/>
          </p:cNvSpPr>
          <p:nvPr>
            <p:ph type="title"/>
          </p:nvPr>
        </p:nvSpPr>
        <p:spPr bwMode="auto">
          <a:xfrm>
            <a:off x="687388" y="275633"/>
            <a:ext cx="10515600" cy="839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latin typeface="Arial" panose="020B0604020202020204" pitchFamily="34" charset="0"/>
                <a:cs typeface="Arial" panose="020B0604020202020204" pitchFamily="34" charset="0"/>
              </a:rPr>
              <a:t>Analyse</a:t>
            </a:r>
          </a:p>
        </p:txBody>
      </p:sp>
      <p:sp>
        <p:nvSpPr>
          <p:cNvPr id="2" name="Text Placeholder 1"/>
          <p:cNvSpPr>
            <a:spLocks noGrp="1"/>
          </p:cNvSpPr>
          <p:nvPr>
            <p:ph type="body" sz="quarter" idx="10"/>
          </p:nvPr>
        </p:nvSpPr>
        <p:spPr>
          <a:xfrm>
            <a:off x="687388" y="1654682"/>
            <a:ext cx="10482988" cy="3646367"/>
          </a:xfrm>
        </p:spPr>
        <p:txBody>
          <a:bodyPr anchor="t"/>
          <a:lstStyle/>
          <a:p>
            <a:pPr marL="318210" indent="-318210">
              <a:buFont typeface="Arial"/>
              <a:buChar char="•"/>
            </a:pPr>
            <a:r>
              <a:rPr lang="en-US" sz="2800" dirty="0">
                <a:solidFill>
                  <a:srgbClr val="000000"/>
                </a:solidFill>
              </a:rPr>
              <a:t>Determine way of delivering your new course (this is to be online)</a:t>
            </a:r>
            <a:endParaRPr lang="en-GB" sz="2800" dirty="0">
              <a:latin typeface="Arial"/>
              <a:cs typeface="Arial"/>
            </a:endParaRPr>
          </a:p>
        </p:txBody>
      </p:sp>
      <p:sp>
        <p:nvSpPr>
          <p:cNvPr id="4" name="Rectangle 3">
            <a:extLst>
              <a:ext uri="{FF2B5EF4-FFF2-40B4-BE49-F238E27FC236}">
                <a16:creationId xmlns:a16="http://schemas.microsoft.com/office/drawing/2014/main" id="{635B9373-C892-480B-B1EC-B1707E353E6E}"/>
              </a:ext>
            </a:extLst>
          </p:cNvPr>
          <p:cNvSpPr/>
          <p:nvPr/>
        </p:nvSpPr>
        <p:spPr>
          <a:xfrm>
            <a:off x="7333862"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C17FF714-AEAE-4EB7-866D-48D47F30E2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18855460"/>
      </p:ext>
    </p:extLst>
  </p:cSld>
  <p:clrMapOvr>
    <a:masterClrMapping/>
  </p:clrMapOvr>
  <p:transition spd="slow" advTm="3207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699004"/>
            <a:ext cx="9855200" cy="3895884"/>
          </a:xfrm>
        </p:spPr>
        <p:txBody>
          <a:bodyPr anchor="t"/>
          <a:lstStyle/>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dirty="0"/>
              <a:t>Introduce learning design</a:t>
            </a:r>
          </a:p>
          <a:p>
            <a:pPr marL="342900" indent="-342900">
              <a:buFont typeface="Arial" panose="020B0604020202020204" pitchFamily="34" charset="0"/>
              <a:buChar char="•"/>
            </a:pPr>
            <a:r>
              <a:rPr lang="en-GB" sz="2800" dirty="0"/>
              <a:t>Explain a model to support learning design in action</a:t>
            </a:r>
          </a:p>
          <a:p>
            <a:pPr marL="342900" indent="-342900">
              <a:buFont typeface="Arial" panose="020B0604020202020204" pitchFamily="34" charset="0"/>
              <a:buChar char="•"/>
            </a:pPr>
            <a:r>
              <a:rPr lang="en-GB" sz="2800" dirty="0"/>
              <a:t>Map the stages of learning design onto the </a:t>
            </a:r>
            <a:r>
              <a:rPr lang="en-GB" sz="2800" b="1" dirty="0"/>
              <a:t>Online Learning Design</a:t>
            </a:r>
            <a:r>
              <a:rPr lang="en-GB" sz="2800" dirty="0"/>
              <a:t> activity</a:t>
            </a:r>
            <a:endParaRPr lang="en-GB" dirty="0"/>
          </a:p>
        </p:txBody>
      </p:sp>
      <p:sp>
        <p:nvSpPr>
          <p:cNvPr id="3" name="Content Placeholder 2"/>
          <p:cNvSpPr>
            <a:spLocks noGrp="1"/>
          </p:cNvSpPr>
          <p:nvPr>
            <p:ph sz="quarter" idx="10"/>
          </p:nvPr>
        </p:nvSpPr>
        <p:spPr/>
        <p:txBody>
          <a:bodyPr/>
          <a:lstStyle/>
          <a:p>
            <a:pPr algn="ctr"/>
            <a:r>
              <a:rPr lang="en-GB" dirty="0"/>
              <a:t>Learning outcomes of today’s presentation</a:t>
            </a:r>
          </a:p>
        </p:txBody>
      </p:sp>
      <p:sp>
        <p:nvSpPr>
          <p:cNvPr id="12" name="Rectangle 11">
            <a:extLst>
              <a:ext uri="{FF2B5EF4-FFF2-40B4-BE49-F238E27FC236}">
                <a16:creationId xmlns:a16="http://schemas.microsoft.com/office/drawing/2014/main" id="{B7776134-ACDD-41F4-B630-F55FA2869090}"/>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3650458" y="3244334"/>
            <a:ext cx="312906" cy="369332"/>
          </a:xfrm>
          <a:prstGeom prst="rect">
            <a:avLst/>
          </a:prstGeom>
        </p:spPr>
        <p:txBody>
          <a:bodyPr wrap="none">
            <a:spAutoFit/>
          </a:bodyPr>
          <a:lstStyle/>
          <a:p>
            <a:r>
              <a:rPr lang="en-GB" dirty="0"/>
              <a:t>?</a:t>
            </a:r>
          </a:p>
        </p:txBody>
      </p:sp>
      <p:pic>
        <p:nvPicPr>
          <p:cNvPr id="6" name="Audio 5">
            <a:hlinkClick r:id="" action="ppaction://media"/>
            <a:extLst>
              <a:ext uri="{FF2B5EF4-FFF2-40B4-BE49-F238E27FC236}">
                <a16:creationId xmlns:a16="http://schemas.microsoft.com/office/drawing/2014/main" id="{6FF4C6DA-F809-4A25-9E0A-6AFC589DED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6894909"/>
      </p:ext>
    </p:extLst>
  </p:cSld>
  <p:clrMapOvr>
    <a:masterClrMapping/>
  </p:clrMapOvr>
  <p:transition spd="slow" advTm="3404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42672" y="947196"/>
          <a:ext cx="7771966" cy="5486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reeform 2"/>
          <p:cNvSpPr/>
          <p:nvPr/>
        </p:nvSpPr>
        <p:spPr>
          <a:xfrm>
            <a:off x="6444570" y="1923482"/>
            <a:ext cx="3212905" cy="4138839"/>
          </a:xfrm>
          <a:custGeom>
            <a:avLst/>
            <a:gdLst>
              <a:gd name="connsiteX0" fmla="*/ 2573236 w 3542377"/>
              <a:gd name="connsiteY0" fmla="*/ 18149 h 4563262"/>
              <a:gd name="connsiteX1" fmla="*/ 2573236 w 3542377"/>
              <a:gd name="connsiteY1" fmla="*/ 18149 h 4563262"/>
              <a:gd name="connsiteX2" fmla="*/ 1821317 w 3542377"/>
              <a:gd name="connsiteY2" fmla="*/ 51569 h 4563262"/>
              <a:gd name="connsiteX3" fmla="*/ 1620805 w 3542377"/>
              <a:gd name="connsiteY3" fmla="*/ 118409 h 4563262"/>
              <a:gd name="connsiteX4" fmla="*/ 1537258 w 3542377"/>
              <a:gd name="connsiteY4" fmla="*/ 185249 h 4563262"/>
              <a:gd name="connsiteX5" fmla="*/ 1487130 w 3542377"/>
              <a:gd name="connsiteY5" fmla="*/ 201959 h 4563262"/>
              <a:gd name="connsiteX6" fmla="*/ 1403584 w 3542377"/>
              <a:gd name="connsiteY6" fmla="*/ 235379 h 4563262"/>
              <a:gd name="connsiteX7" fmla="*/ 1320037 w 3542377"/>
              <a:gd name="connsiteY7" fmla="*/ 285509 h 4563262"/>
              <a:gd name="connsiteX8" fmla="*/ 1203072 w 3542377"/>
              <a:gd name="connsiteY8" fmla="*/ 352349 h 4563262"/>
              <a:gd name="connsiteX9" fmla="*/ 1136234 w 3542377"/>
              <a:gd name="connsiteY9" fmla="*/ 402479 h 4563262"/>
              <a:gd name="connsiteX10" fmla="*/ 985850 w 3542377"/>
              <a:gd name="connsiteY10" fmla="*/ 486029 h 4563262"/>
              <a:gd name="connsiteX11" fmla="*/ 885594 w 3542377"/>
              <a:gd name="connsiteY11" fmla="*/ 586289 h 4563262"/>
              <a:gd name="connsiteX12" fmla="*/ 835466 w 3542377"/>
              <a:gd name="connsiteY12" fmla="*/ 619708 h 4563262"/>
              <a:gd name="connsiteX13" fmla="*/ 718501 w 3542377"/>
              <a:gd name="connsiteY13" fmla="*/ 736678 h 4563262"/>
              <a:gd name="connsiteX14" fmla="*/ 651664 w 3542377"/>
              <a:gd name="connsiteY14" fmla="*/ 786808 h 4563262"/>
              <a:gd name="connsiteX15" fmla="*/ 751920 w 3542377"/>
              <a:gd name="connsiteY15" fmla="*/ 669838 h 4563262"/>
              <a:gd name="connsiteX16" fmla="*/ 935722 w 3542377"/>
              <a:gd name="connsiteY16" fmla="*/ 486029 h 4563262"/>
              <a:gd name="connsiteX17" fmla="*/ 1386874 w 3542377"/>
              <a:gd name="connsiteY17" fmla="*/ 218669 h 4563262"/>
              <a:gd name="connsiteX18" fmla="*/ 1620805 w 3542377"/>
              <a:gd name="connsiteY18" fmla="*/ 84989 h 4563262"/>
              <a:gd name="connsiteX19" fmla="*/ 1787898 w 3542377"/>
              <a:gd name="connsiteY19" fmla="*/ 51569 h 4563262"/>
              <a:gd name="connsiteX20" fmla="*/ 2005119 w 3542377"/>
              <a:gd name="connsiteY20" fmla="*/ 1439 h 4563262"/>
              <a:gd name="connsiteX21" fmla="*/ 2122085 w 3542377"/>
              <a:gd name="connsiteY21" fmla="*/ 1439 h 4563262"/>
              <a:gd name="connsiteX22" fmla="*/ 2406143 w 3542377"/>
              <a:gd name="connsiteY22" fmla="*/ 34859 h 4563262"/>
              <a:gd name="connsiteX23" fmla="*/ 2406143 w 3542377"/>
              <a:gd name="connsiteY23" fmla="*/ 34859 h 4563262"/>
              <a:gd name="connsiteX24" fmla="*/ 0 w 3542377"/>
              <a:gd name="connsiteY24" fmla="*/ 2040056 h 4563262"/>
              <a:gd name="connsiteX25" fmla="*/ 3425412 w 3542377"/>
              <a:gd name="connsiteY25" fmla="*/ 4563262 h 4563262"/>
              <a:gd name="connsiteX26" fmla="*/ 3542377 w 3542377"/>
              <a:gd name="connsiteY26" fmla="*/ 1488627 h 45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42377" h="4563262">
                <a:moveTo>
                  <a:pt x="2573236" y="18149"/>
                </a:moveTo>
                <a:lnTo>
                  <a:pt x="2573236" y="18149"/>
                </a:lnTo>
                <a:cubicBezTo>
                  <a:pt x="2322596" y="29289"/>
                  <a:pt x="2070825" y="25304"/>
                  <a:pt x="1821317" y="51569"/>
                </a:cubicBezTo>
                <a:cubicBezTo>
                  <a:pt x="1751251" y="58945"/>
                  <a:pt x="1620805" y="118409"/>
                  <a:pt x="1620805" y="118409"/>
                </a:cubicBezTo>
                <a:cubicBezTo>
                  <a:pt x="1592956" y="140689"/>
                  <a:pt x="1567501" y="166346"/>
                  <a:pt x="1537258" y="185249"/>
                </a:cubicBezTo>
                <a:cubicBezTo>
                  <a:pt x="1522322" y="194584"/>
                  <a:pt x="1503622" y="195774"/>
                  <a:pt x="1487130" y="201959"/>
                </a:cubicBezTo>
                <a:cubicBezTo>
                  <a:pt x="1459046" y="212491"/>
                  <a:pt x="1430411" y="221965"/>
                  <a:pt x="1403584" y="235379"/>
                </a:cubicBezTo>
                <a:cubicBezTo>
                  <a:pt x="1374535" y="249904"/>
                  <a:pt x="1348427" y="269736"/>
                  <a:pt x="1320037" y="285509"/>
                </a:cubicBezTo>
                <a:cubicBezTo>
                  <a:pt x="1231922" y="334464"/>
                  <a:pt x="1276599" y="299828"/>
                  <a:pt x="1203072" y="352349"/>
                </a:cubicBezTo>
                <a:cubicBezTo>
                  <a:pt x="1180410" y="368537"/>
                  <a:pt x="1159850" y="387718"/>
                  <a:pt x="1136234" y="402479"/>
                </a:cubicBezTo>
                <a:cubicBezTo>
                  <a:pt x="1069178" y="444391"/>
                  <a:pt x="1053167" y="430950"/>
                  <a:pt x="985850" y="486029"/>
                </a:cubicBezTo>
                <a:cubicBezTo>
                  <a:pt x="949272" y="515958"/>
                  <a:pt x="924918" y="560073"/>
                  <a:pt x="885594" y="586289"/>
                </a:cubicBezTo>
                <a:cubicBezTo>
                  <a:pt x="868885" y="597429"/>
                  <a:pt x="850393" y="606273"/>
                  <a:pt x="835466" y="619708"/>
                </a:cubicBezTo>
                <a:cubicBezTo>
                  <a:pt x="794482" y="656595"/>
                  <a:pt x="762611" y="703594"/>
                  <a:pt x="718501" y="736678"/>
                </a:cubicBezTo>
                <a:cubicBezTo>
                  <a:pt x="696222" y="753388"/>
                  <a:pt x="639210" y="811717"/>
                  <a:pt x="651664" y="786808"/>
                </a:cubicBezTo>
                <a:cubicBezTo>
                  <a:pt x="674629" y="740877"/>
                  <a:pt x="716661" y="707172"/>
                  <a:pt x="751920" y="669838"/>
                </a:cubicBezTo>
                <a:cubicBezTo>
                  <a:pt x="811412" y="606844"/>
                  <a:pt x="868317" y="540474"/>
                  <a:pt x="935722" y="486029"/>
                </a:cubicBezTo>
                <a:cubicBezTo>
                  <a:pt x="1140412" y="320696"/>
                  <a:pt x="1177019" y="331672"/>
                  <a:pt x="1386874" y="218669"/>
                </a:cubicBezTo>
                <a:cubicBezTo>
                  <a:pt x="1465949" y="176088"/>
                  <a:pt x="1537903" y="119533"/>
                  <a:pt x="1620805" y="84989"/>
                </a:cubicBezTo>
                <a:cubicBezTo>
                  <a:pt x="1673236" y="63142"/>
                  <a:pt x="1732450" y="63891"/>
                  <a:pt x="1787898" y="51569"/>
                </a:cubicBezTo>
                <a:cubicBezTo>
                  <a:pt x="1806690" y="47393"/>
                  <a:pt x="1964609" y="4815"/>
                  <a:pt x="2005119" y="1439"/>
                </a:cubicBezTo>
                <a:cubicBezTo>
                  <a:pt x="2043973" y="-1799"/>
                  <a:pt x="2083096" y="1439"/>
                  <a:pt x="2122085" y="1439"/>
                </a:cubicBezTo>
                <a:lnTo>
                  <a:pt x="2406143" y="34859"/>
                </a:lnTo>
                <a:lnTo>
                  <a:pt x="2406143" y="34859"/>
                </a:lnTo>
                <a:lnTo>
                  <a:pt x="0" y="2040056"/>
                </a:lnTo>
                <a:lnTo>
                  <a:pt x="3425412" y="4563262"/>
                </a:lnTo>
                <a:lnTo>
                  <a:pt x="3542377" y="1488627"/>
                </a:lnTo>
              </a:path>
            </a:pathLst>
          </a:custGeom>
        </p:spPr>
        <p:txBody>
          <a:bodyPr vert="horz" wrap="square" lIns="82935" tIns="41468" rIns="82935" bIns="41468" numCol="1" rtlCol="0" anchor="t" anchorCtr="0" compatLnSpc="1">
            <a:prstTxWarp prst="textNoShape">
              <a:avLst/>
            </a:prstTxWarp>
          </a:bodyPr>
          <a:lstStyle/>
          <a:p>
            <a:pPr defTabSz="1379388" eaLnBrk="1" hangingPunct="1"/>
            <a:endParaRPr lang="en-US" sz="2721">
              <a:solidFill>
                <a:srgbClr val="E3284A"/>
              </a:solidFill>
              <a:latin typeface="Arial" charset="0"/>
            </a:endParaRPr>
          </a:p>
        </p:txBody>
      </p:sp>
      <p:sp>
        <p:nvSpPr>
          <p:cNvPr id="5" name="Oval 4"/>
          <p:cNvSpPr/>
          <p:nvPr/>
        </p:nvSpPr>
        <p:spPr bwMode="auto">
          <a:xfrm rot="1003644">
            <a:off x="6426720" y="2150878"/>
            <a:ext cx="2673057" cy="4506434"/>
          </a:xfrm>
          <a:prstGeom prst="ellipse">
            <a:avLst/>
          </a:prstGeom>
          <a:noFill/>
          <a:ln w="57150" cap="flat" cmpd="sng" algn="ctr">
            <a:solidFill>
              <a:srgbClr val="D60077"/>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defTabSz="1379388" eaLnBrk="1" hangingPunct="1"/>
            <a:endParaRPr lang="en-US" sz="2721">
              <a:solidFill>
                <a:srgbClr val="E3284A"/>
              </a:solidFill>
              <a:latin typeface="Arial" charset="0"/>
            </a:endParaRPr>
          </a:p>
        </p:txBody>
      </p:sp>
      <p:sp>
        <p:nvSpPr>
          <p:cNvPr id="7" name="Title 1"/>
          <p:cNvSpPr txBox="1">
            <a:spLocks/>
          </p:cNvSpPr>
          <p:nvPr/>
        </p:nvSpPr>
        <p:spPr bwMode="auto">
          <a:xfrm>
            <a:off x="1654877" y="477068"/>
            <a:ext cx="8535424" cy="63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50" tIns="36024" rIns="72050" bIns="36024" numCol="1" anchor="ctr" anchorCtr="0" compatLnSpc="1">
            <a:prstTxWarp prst="textNoShape">
              <a:avLst/>
            </a:prstTxWarp>
            <a:spAutoFit/>
          </a:bodyPr>
          <a:lstStyle>
            <a:lvl1pPr algn="l" defTabSz="796925" rtl="0" eaLnBrk="1" fontAlgn="base" hangingPunct="1">
              <a:spcBef>
                <a:spcPct val="0"/>
              </a:spcBef>
              <a:spcAft>
                <a:spcPct val="0"/>
              </a:spcAft>
              <a:defRPr sz="4800">
                <a:solidFill>
                  <a:srgbClr val="9FAA00"/>
                </a:solidFill>
                <a:latin typeface="+mj-lt"/>
                <a:ea typeface="+mj-ea"/>
                <a:cs typeface="+mj-cs"/>
              </a:defRPr>
            </a:lvl1pPr>
            <a:lvl2pPr algn="l" defTabSz="796925" rtl="0" eaLnBrk="1" fontAlgn="base" hangingPunct="1">
              <a:spcBef>
                <a:spcPct val="0"/>
              </a:spcBef>
              <a:spcAft>
                <a:spcPct val="0"/>
              </a:spcAft>
              <a:defRPr sz="4800">
                <a:solidFill>
                  <a:srgbClr val="9FAA00"/>
                </a:solidFill>
                <a:latin typeface="Arial" charset="0"/>
              </a:defRPr>
            </a:lvl2pPr>
            <a:lvl3pPr algn="l" defTabSz="796925" rtl="0" eaLnBrk="1" fontAlgn="base" hangingPunct="1">
              <a:spcBef>
                <a:spcPct val="0"/>
              </a:spcBef>
              <a:spcAft>
                <a:spcPct val="0"/>
              </a:spcAft>
              <a:defRPr sz="4800">
                <a:solidFill>
                  <a:srgbClr val="9FAA00"/>
                </a:solidFill>
                <a:latin typeface="Arial" charset="0"/>
              </a:defRPr>
            </a:lvl3pPr>
            <a:lvl4pPr algn="l" defTabSz="796925" rtl="0" eaLnBrk="1" fontAlgn="base" hangingPunct="1">
              <a:spcBef>
                <a:spcPct val="0"/>
              </a:spcBef>
              <a:spcAft>
                <a:spcPct val="0"/>
              </a:spcAft>
              <a:defRPr sz="4800">
                <a:solidFill>
                  <a:srgbClr val="9FAA00"/>
                </a:solidFill>
                <a:latin typeface="Arial" charset="0"/>
              </a:defRPr>
            </a:lvl4pPr>
            <a:lvl5pPr algn="l" defTabSz="796925" rtl="0" eaLnBrk="1" fontAlgn="base" hangingPunct="1">
              <a:spcBef>
                <a:spcPct val="0"/>
              </a:spcBef>
              <a:spcAft>
                <a:spcPct val="0"/>
              </a:spcAft>
              <a:defRPr sz="4800">
                <a:solidFill>
                  <a:srgbClr val="9FAA00"/>
                </a:solidFill>
                <a:latin typeface="Arial" charset="0"/>
              </a:defRPr>
            </a:lvl5pPr>
            <a:lvl6pPr marL="457200" algn="l" defTabSz="796925" rtl="0" eaLnBrk="1" fontAlgn="base" hangingPunct="1">
              <a:spcBef>
                <a:spcPct val="0"/>
              </a:spcBef>
              <a:spcAft>
                <a:spcPct val="0"/>
              </a:spcAft>
              <a:defRPr sz="4800">
                <a:solidFill>
                  <a:srgbClr val="9FAA00"/>
                </a:solidFill>
                <a:latin typeface="Arial" charset="0"/>
              </a:defRPr>
            </a:lvl6pPr>
            <a:lvl7pPr marL="914400" algn="l" defTabSz="796925" rtl="0" eaLnBrk="1" fontAlgn="base" hangingPunct="1">
              <a:spcBef>
                <a:spcPct val="0"/>
              </a:spcBef>
              <a:spcAft>
                <a:spcPct val="0"/>
              </a:spcAft>
              <a:defRPr sz="4800">
                <a:solidFill>
                  <a:srgbClr val="9FAA00"/>
                </a:solidFill>
                <a:latin typeface="Arial" charset="0"/>
              </a:defRPr>
            </a:lvl7pPr>
            <a:lvl8pPr marL="1371600" algn="l" defTabSz="796925" rtl="0" eaLnBrk="1" fontAlgn="base" hangingPunct="1">
              <a:spcBef>
                <a:spcPct val="0"/>
              </a:spcBef>
              <a:spcAft>
                <a:spcPct val="0"/>
              </a:spcAft>
              <a:defRPr sz="4800">
                <a:solidFill>
                  <a:srgbClr val="9FAA00"/>
                </a:solidFill>
                <a:latin typeface="Arial" charset="0"/>
              </a:defRPr>
            </a:lvl8pPr>
            <a:lvl9pPr marL="1828800" algn="l" defTabSz="796925" rtl="0" eaLnBrk="1" fontAlgn="base" hangingPunct="1">
              <a:spcBef>
                <a:spcPct val="0"/>
              </a:spcBef>
              <a:spcAft>
                <a:spcPct val="0"/>
              </a:spcAft>
              <a:defRPr sz="4800">
                <a:solidFill>
                  <a:srgbClr val="9FAA00"/>
                </a:solidFill>
                <a:latin typeface="Arial" charset="0"/>
              </a:defRPr>
            </a:lvl9pPr>
          </a:lstStyle>
          <a:p>
            <a:r>
              <a:rPr lang="en-US" sz="3628">
                <a:solidFill>
                  <a:srgbClr val="856FB3"/>
                </a:solidFill>
              </a:rPr>
              <a:t>ADDIE model</a:t>
            </a:r>
            <a:endParaRPr lang="en-US" sz="3628" dirty="0">
              <a:solidFill>
                <a:srgbClr val="856FB3"/>
              </a:solidFill>
            </a:endParaRPr>
          </a:p>
        </p:txBody>
      </p:sp>
      <p:sp>
        <p:nvSpPr>
          <p:cNvPr id="10" name="TextBox 9"/>
          <p:cNvSpPr txBox="1"/>
          <p:nvPr/>
        </p:nvSpPr>
        <p:spPr>
          <a:xfrm>
            <a:off x="10470778" y="6439275"/>
            <a:ext cx="301175" cy="427361"/>
          </a:xfrm>
          <a:prstGeom prst="rect">
            <a:avLst/>
          </a:prstGeom>
          <a:noFill/>
        </p:spPr>
        <p:txBody>
          <a:bodyPr wrap="square" rtlCol="0">
            <a:spAutoFit/>
          </a:bodyPr>
          <a:lstStyle/>
          <a:p>
            <a:pPr algn="ctr"/>
            <a:r>
              <a:rPr lang="en-US" sz="2177" b="1" dirty="0"/>
              <a:t>1</a:t>
            </a:r>
          </a:p>
        </p:txBody>
      </p:sp>
      <p:pic>
        <p:nvPicPr>
          <p:cNvPr id="2" name="Audio 1">
            <a:hlinkClick r:id="" action="ppaction://media"/>
            <a:extLst>
              <a:ext uri="{FF2B5EF4-FFF2-40B4-BE49-F238E27FC236}">
                <a16:creationId xmlns:a16="http://schemas.microsoft.com/office/drawing/2014/main" id="{9C52F639-419B-4180-A09A-BB57781DA02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8139756"/>
      </p:ext>
    </p:extLst>
  </p:cSld>
  <p:clrMapOvr>
    <a:masterClrMapping/>
  </p:clrMapOvr>
  <p:transition spd="slow" advTm="1867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941" y="1596198"/>
            <a:ext cx="8535424" cy="742713"/>
          </a:xfrm>
        </p:spPr>
        <p:txBody>
          <a:bodyPr/>
          <a:lstStyle/>
          <a:p>
            <a:r>
              <a:rPr lang="en-US" dirty="0"/>
              <a:t>Design</a:t>
            </a:r>
          </a:p>
        </p:txBody>
      </p:sp>
      <p:grpSp>
        <p:nvGrpSpPr>
          <p:cNvPr id="11" name="Group 10"/>
          <p:cNvGrpSpPr/>
          <p:nvPr/>
        </p:nvGrpSpPr>
        <p:grpSpPr>
          <a:xfrm>
            <a:off x="2113202" y="2448877"/>
            <a:ext cx="1656476" cy="1656476"/>
            <a:chOff x="5588572" y="1613357"/>
            <a:chExt cx="1826341" cy="1826341"/>
          </a:xfrm>
        </p:grpSpPr>
        <p:sp>
          <p:nvSpPr>
            <p:cNvPr id="12" name="Oval 11"/>
            <p:cNvSpPr/>
            <p:nvPr/>
          </p:nvSpPr>
          <p:spPr>
            <a:xfrm>
              <a:off x="5588572" y="1613357"/>
              <a:ext cx="1826341" cy="1826341"/>
            </a:xfrm>
            <a:prstGeom prst="ellipse">
              <a:avLst/>
            </a:prstGeom>
            <a:solidFill>
              <a:srgbClr val="9FAA00"/>
            </a:solidFill>
          </p:spPr>
          <p:style>
            <a:lnRef idx="0">
              <a:schemeClr val="lt1">
                <a:hueOff val="0"/>
                <a:satOff val="0"/>
                <a:lumOff val="0"/>
                <a:alphaOff val="0"/>
              </a:schemeClr>
            </a:lnRef>
            <a:fillRef idx="3">
              <a:scrgbClr r="0" g="0" b="0"/>
            </a:fillRef>
            <a:effectRef idx="2">
              <a:schemeClr val="accent2">
                <a:hueOff val="-3600000"/>
                <a:satOff val="-12501"/>
                <a:lumOff val="15000"/>
                <a:alphaOff val="0"/>
              </a:schemeClr>
            </a:effectRef>
            <a:fontRef idx="minor">
              <a:schemeClr val="lt1"/>
            </a:fontRef>
          </p:style>
        </p:sp>
        <p:sp>
          <p:nvSpPr>
            <p:cNvPr id="13" name="Oval 4"/>
            <p:cNvSpPr/>
            <p:nvPr/>
          </p:nvSpPr>
          <p:spPr>
            <a:xfrm>
              <a:off x="5856033" y="1880818"/>
              <a:ext cx="1291419" cy="12914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038" tIns="23038" rIns="23038" bIns="23038" numCol="1" spcCol="1270" anchor="ctr" anchorCtr="0">
              <a:noAutofit/>
            </a:bodyPr>
            <a:lstStyle/>
            <a:p>
              <a:pPr algn="ctr" defTabSz="806323">
                <a:lnSpc>
                  <a:spcPct val="90000"/>
                </a:lnSpc>
                <a:spcAft>
                  <a:spcPct val="35000"/>
                </a:spcAft>
              </a:pPr>
              <a:r>
                <a:rPr lang="en-US" sz="1814" b="1" dirty="0">
                  <a:solidFill>
                    <a:schemeClr val="tx1"/>
                  </a:solidFill>
                </a:rPr>
                <a:t>Design</a:t>
              </a:r>
              <a:endParaRPr lang="en-US" sz="1633" b="1" dirty="0">
                <a:solidFill>
                  <a:schemeClr val="tx1"/>
                </a:solidFill>
              </a:endParaRPr>
            </a:p>
            <a:p>
              <a:pPr algn="ctr" defTabSz="806323">
                <a:lnSpc>
                  <a:spcPct val="90000"/>
                </a:lnSpc>
                <a:spcAft>
                  <a:spcPct val="35000"/>
                </a:spcAft>
              </a:pPr>
              <a:r>
                <a:rPr lang="en-US" sz="1270" dirty="0">
                  <a:solidFill>
                    <a:schemeClr val="bg1"/>
                  </a:solidFill>
                </a:rPr>
                <a:t>Determine learning approaches</a:t>
              </a:r>
            </a:p>
          </p:txBody>
        </p:sp>
      </p:grpSp>
      <p:sp>
        <p:nvSpPr>
          <p:cNvPr id="14" name="TextBox 13"/>
          <p:cNvSpPr txBox="1"/>
          <p:nvPr/>
        </p:nvSpPr>
        <p:spPr>
          <a:xfrm>
            <a:off x="4136681" y="2384030"/>
            <a:ext cx="5290162" cy="1767472"/>
          </a:xfrm>
          <a:prstGeom prst="rect">
            <a:avLst/>
          </a:prstGeom>
          <a:solidFill>
            <a:srgbClr val="FFFFFF"/>
          </a:solidFill>
          <a:ln>
            <a:noFill/>
          </a:ln>
          <a:effectLst/>
        </p:spPr>
        <p:txBody>
          <a:bodyPr wrap="square" rtlCol="0">
            <a:spAutoFit/>
          </a:bodyPr>
          <a:lstStyle/>
          <a:p>
            <a:pPr marL="318210" indent="-318210">
              <a:buFont typeface="Arial"/>
              <a:buChar char="•"/>
            </a:pPr>
            <a:r>
              <a:rPr lang="en-US" sz="2177" dirty="0">
                <a:solidFill>
                  <a:srgbClr val="000000"/>
                </a:solidFill>
              </a:rPr>
              <a:t>Identify learning outcomes</a:t>
            </a:r>
          </a:p>
          <a:p>
            <a:pPr marL="318210" indent="-318210">
              <a:buFont typeface="Arial"/>
              <a:buChar char="•"/>
            </a:pPr>
            <a:r>
              <a:rPr lang="en-US" sz="2177" dirty="0">
                <a:solidFill>
                  <a:srgbClr val="000000"/>
                </a:solidFill>
              </a:rPr>
              <a:t>Develop assessment strategy</a:t>
            </a:r>
          </a:p>
          <a:p>
            <a:pPr marL="318210" indent="-318210">
              <a:buFont typeface="Arial"/>
              <a:buChar char="•"/>
            </a:pPr>
            <a:r>
              <a:rPr lang="en-US" sz="2177" dirty="0">
                <a:solidFill>
                  <a:srgbClr val="000000"/>
                </a:solidFill>
              </a:rPr>
              <a:t>Create activities</a:t>
            </a:r>
          </a:p>
          <a:p>
            <a:pPr marL="318210" indent="-318210">
              <a:buFont typeface="Arial"/>
              <a:buChar char="•"/>
            </a:pPr>
            <a:r>
              <a:rPr lang="en-US" sz="2177" dirty="0">
                <a:solidFill>
                  <a:srgbClr val="000000"/>
                </a:solidFill>
              </a:rPr>
              <a:t>Outline content and ensure learning outcomes can be met</a:t>
            </a:r>
          </a:p>
        </p:txBody>
      </p:sp>
      <p:pic>
        <p:nvPicPr>
          <p:cNvPr id="4" name="Audio 3">
            <a:hlinkClick r:id="" action="ppaction://media"/>
            <a:extLst>
              <a:ext uri="{FF2B5EF4-FFF2-40B4-BE49-F238E27FC236}">
                <a16:creationId xmlns:a16="http://schemas.microsoft.com/office/drawing/2014/main" id="{73049A95-6931-461E-904C-199708A3F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2099611"/>
      </p:ext>
    </p:extLst>
  </p:cSld>
  <p:clrMapOvr>
    <a:masterClrMapping/>
  </p:clrMapOvr>
  <p:transition spd="slow" advTm="2187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0726" y="788729"/>
            <a:ext cx="4098409" cy="969734"/>
          </a:xfrm>
        </p:spPr>
        <p:txBody>
          <a:bodyPr/>
          <a:lstStyle/>
          <a:p>
            <a:r>
              <a:rPr lang="en-GB"/>
              <a:t>Learning Design</a:t>
            </a:r>
          </a:p>
        </p:txBody>
      </p:sp>
      <p:sp>
        <p:nvSpPr>
          <p:cNvPr id="4" name="Text Placeholder 3"/>
          <p:cNvSpPr>
            <a:spLocks noGrp="1"/>
          </p:cNvSpPr>
          <p:nvPr>
            <p:ph type="body" sz="quarter" idx="11"/>
          </p:nvPr>
        </p:nvSpPr>
        <p:spPr>
          <a:xfrm>
            <a:off x="720726" y="2247900"/>
            <a:ext cx="3840124" cy="3767302"/>
          </a:xfrm>
        </p:spPr>
        <p:txBody>
          <a:bodyPr/>
          <a:lstStyle/>
          <a:p>
            <a:pPr>
              <a:spcAft>
                <a:spcPts val="600"/>
              </a:spcAft>
            </a:pPr>
            <a:r>
              <a:rPr lang="en-GB" sz="3200" dirty="0"/>
              <a:t>We know who our students are.</a:t>
            </a:r>
          </a:p>
          <a:p>
            <a:pPr>
              <a:spcAft>
                <a:spcPts val="600"/>
              </a:spcAft>
            </a:pPr>
            <a:r>
              <a:rPr lang="en-GB" sz="3200" dirty="0"/>
              <a:t>But what outcomes do they need to achieve?</a:t>
            </a:r>
          </a:p>
          <a:p>
            <a:pPr>
              <a:spcAft>
                <a:spcPts val="600"/>
              </a:spcAft>
            </a:pPr>
            <a:r>
              <a:rPr lang="en-GB" sz="3200" dirty="0"/>
              <a:t>And what do we want their experience to be?</a:t>
            </a:r>
          </a:p>
          <a:p>
            <a:pPr>
              <a:spcAft>
                <a:spcPts val="600"/>
              </a:spcAft>
            </a:pPr>
            <a:endParaRPr lang="en-GB" dirty="0"/>
          </a:p>
        </p:txBody>
      </p:sp>
      <p:pic>
        <p:nvPicPr>
          <p:cNvPr id="12" name="Picture Placeholder 11"/>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1259" r="11259"/>
          <a:stretch>
            <a:fillRect/>
          </a:stretch>
        </p:blipFill>
        <p:spPr>
          <a:xfrm rot="10800000">
            <a:off x="5106988" y="0"/>
            <a:ext cx="7085012" cy="6858000"/>
          </a:xfrm>
        </p:spPr>
      </p:pic>
      <p:pic>
        <p:nvPicPr>
          <p:cNvPr id="2" name="Audio 1">
            <a:hlinkClick r:id="" action="ppaction://media"/>
            <a:extLst>
              <a:ext uri="{FF2B5EF4-FFF2-40B4-BE49-F238E27FC236}">
                <a16:creationId xmlns:a16="http://schemas.microsoft.com/office/drawing/2014/main" id="{48C205BC-60F4-41C1-AFA0-3D41104BE6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5463599"/>
      </p:ext>
    </p:extLst>
  </p:cSld>
  <p:clrMapOvr>
    <a:masterClrMapping/>
  </p:clrMapOvr>
  <mc:AlternateContent xmlns:mc="http://schemas.openxmlformats.org/markup-compatibility/2006">
    <mc:Choice xmlns:p14="http://schemas.microsoft.com/office/powerpoint/2010/main" Requires="p14">
      <p:transition p14:dur="0" advTm="11883"/>
    </mc:Choice>
    <mc:Fallback>
      <p:transition advTm="11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41350" y="1115058"/>
            <a:ext cx="11361964" cy="4847770"/>
          </a:xfrm>
        </p:spPr>
        <p:txBody>
          <a:bodyPr anchor="t"/>
          <a:lstStyle/>
          <a:p>
            <a:pPr marL="457200" indent="-457200">
              <a:buFont typeface="Arial" panose="020B0604020202020204" pitchFamily="34" charset="0"/>
              <a:buChar char="•"/>
            </a:pPr>
            <a:r>
              <a:rPr lang="en-GB" sz="3200" dirty="0"/>
              <a:t>are integral to the curriculum </a:t>
            </a:r>
          </a:p>
          <a:p>
            <a:pPr marL="457200" indent="-457200">
              <a:buFont typeface="Arial" panose="020B0604020202020204" pitchFamily="34" charset="0"/>
              <a:buChar char="•"/>
            </a:pPr>
            <a:r>
              <a:rPr lang="en-GB" sz="3200" dirty="0"/>
              <a:t>they describe what a student will know and be able to do at the end of studying the course</a:t>
            </a:r>
          </a:p>
          <a:p>
            <a:pPr marL="457200" indent="-457200">
              <a:buFont typeface="Arial" panose="020B0604020202020204" pitchFamily="34" charset="0"/>
              <a:buChar char="•"/>
            </a:pPr>
            <a:r>
              <a:rPr lang="en-GB" sz="3200" dirty="0"/>
              <a:t>should be expressed in clear, simple English</a:t>
            </a:r>
          </a:p>
          <a:p>
            <a:pPr marL="457200" lvl="2" indent="-457200">
              <a:spcBef>
                <a:spcPts val="1000"/>
              </a:spcBef>
            </a:pPr>
            <a:r>
              <a:rPr lang="en-GB" sz="3200" dirty="0">
                <a:latin typeface="Arial" panose="020B0604020202020204" pitchFamily="34" charset="0"/>
                <a:cs typeface="Arial" panose="020B0604020202020204" pitchFamily="34" charset="0"/>
              </a:rPr>
              <a:t>be appropriate to the level of study</a:t>
            </a:r>
          </a:p>
          <a:p>
            <a:pPr marL="457200" lvl="2" indent="-457200">
              <a:spcBef>
                <a:spcPts val="1000"/>
              </a:spcBef>
            </a:pPr>
            <a:r>
              <a:rPr lang="en-GB" sz="3200" dirty="0">
                <a:latin typeface="Arial" panose="020B0604020202020204" pitchFamily="34" charset="0"/>
                <a:cs typeface="Arial" panose="020B0604020202020204" pitchFamily="34" charset="0"/>
              </a:rPr>
              <a:t>be referred to and commented on throughout the learning and (where appropriate) assessment process. </a:t>
            </a:r>
          </a:p>
          <a:p>
            <a:endParaRPr lang="en-GB" sz="2800" dirty="0"/>
          </a:p>
        </p:txBody>
      </p:sp>
      <p:sp>
        <p:nvSpPr>
          <p:cNvPr id="3" name="Content Placeholder 2"/>
          <p:cNvSpPr>
            <a:spLocks noGrp="1"/>
          </p:cNvSpPr>
          <p:nvPr>
            <p:ph sz="quarter" idx="10"/>
          </p:nvPr>
        </p:nvSpPr>
        <p:spPr>
          <a:xfrm>
            <a:off x="641350" y="379394"/>
            <a:ext cx="11085456" cy="688675"/>
          </a:xfrm>
        </p:spPr>
        <p:txBody>
          <a:bodyPr/>
          <a:lstStyle/>
          <a:p>
            <a:r>
              <a:rPr lang="en-GB" dirty="0"/>
              <a:t>Learning outcomes</a:t>
            </a:r>
          </a:p>
        </p:txBody>
      </p:sp>
      <p:sp>
        <p:nvSpPr>
          <p:cNvPr id="2" name="Rectangle 1"/>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solidFill>
                <a:srgbClr val="000000"/>
              </a:solidFill>
            </a:endParaRPr>
          </a:p>
        </p:txBody>
      </p:sp>
      <p:sp>
        <p:nvSpPr>
          <p:cNvPr id="5" name="Rectangle 4">
            <a:extLst>
              <a:ext uri="{FF2B5EF4-FFF2-40B4-BE49-F238E27FC236}">
                <a16:creationId xmlns:a16="http://schemas.microsoft.com/office/drawing/2014/main" id="{A85DE474-C39D-4F0E-94EF-9B1F199C819A}"/>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02FE2409-1B58-4F2E-B924-7433614F28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9749070"/>
      </p:ext>
    </p:extLst>
  </p:cSld>
  <p:clrMapOvr>
    <a:masterClrMapping/>
  </p:clrMapOvr>
  <mc:AlternateContent xmlns:mc="http://schemas.openxmlformats.org/markup-compatibility/2006">
    <mc:Choice xmlns:p14="http://schemas.microsoft.com/office/powerpoint/2010/main" Requires="p14">
      <p:transition p14:dur="0" advTm="42466"/>
    </mc:Choice>
    <mc:Fallback>
      <p:transition advTm="42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41350" y="1115058"/>
            <a:ext cx="11361964" cy="4847770"/>
          </a:xfrm>
        </p:spPr>
        <p:txBody>
          <a:bodyPr anchor="t"/>
          <a:lstStyle/>
          <a:p>
            <a:pPr marL="857250" indent="-857250">
              <a:buFont typeface="Arial" panose="020B0604020202020204" pitchFamily="34" charset="0"/>
              <a:buChar char="•"/>
            </a:pPr>
            <a:r>
              <a:rPr lang="en-GB" sz="3600" dirty="0"/>
              <a:t>Knowledge and understanding</a:t>
            </a:r>
          </a:p>
          <a:p>
            <a:pPr marL="857250" indent="-857250">
              <a:buFont typeface="Arial" panose="020B0604020202020204" pitchFamily="34" charset="0"/>
              <a:buChar char="•"/>
            </a:pPr>
            <a:r>
              <a:rPr lang="en-GB" sz="3600" dirty="0"/>
              <a:t>Skills (practical and professional)</a:t>
            </a:r>
          </a:p>
          <a:p>
            <a:pPr marL="857250" indent="-857250">
              <a:buFont typeface="Arial" panose="020B0604020202020204" pitchFamily="34" charset="0"/>
              <a:buChar char="•"/>
            </a:pPr>
            <a:endParaRPr lang="en-GB" sz="6000" dirty="0"/>
          </a:p>
        </p:txBody>
      </p:sp>
      <p:sp>
        <p:nvSpPr>
          <p:cNvPr id="3" name="Content Placeholder 2"/>
          <p:cNvSpPr>
            <a:spLocks noGrp="1"/>
          </p:cNvSpPr>
          <p:nvPr>
            <p:ph sz="quarter" idx="10"/>
          </p:nvPr>
        </p:nvSpPr>
        <p:spPr>
          <a:xfrm>
            <a:off x="641350" y="379394"/>
            <a:ext cx="11085456" cy="688675"/>
          </a:xfrm>
        </p:spPr>
        <p:txBody>
          <a:bodyPr/>
          <a:lstStyle/>
          <a:p>
            <a:r>
              <a:rPr lang="en-GB" dirty="0"/>
              <a:t>Two types of learning outcomes</a:t>
            </a:r>
          </a:p>
        </p:txBody>
      </p:sp>
      <p:sp>
        <p:nvSpPr>
          <p:cNvPr id="2" name="Rectangle 1"/>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solidFill>
                <a:srgbClr val="000000"/>
              </a:solidFill>
            </a:endParaRPr>
          </a:p>
        </p:txBody>
      </p:sp>
      <p:sp>
        <p:nvSpPr>
          <p:cNvPr id="5" name="Rectangle 4">
            <a:extLst>
              <a:ext uri="{FF2B5EF4-FFF2-40B4-BE49-F238E27FC236}">
                <a16:creationId xmlns:a16="http://schemas.microsoft.com/office/drawing/2014/main" id="{A85DE474-C39D-4F0E-94EF-9B1F199C819A}"/>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4A42E245-7AE0-4161-9785-2503254F12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4925637"/>
      </p:ext>
    </p:extLst>
  </p:cSld>
  <p:clrMapOvr>
    <a:masterClrMapping/>
  </p:clrMapOvr>
  <mc:AlternateContent xmlns:mc="http://schemas.openxmlformats.org/markup-compatibility/2006">
    <mc:Choice xmlns:p14="http://schemas.microsoft.com/office/powerpoint/2010/main" Requires="p14">
      <p:transition p14:dur="0" advTm="15473"/>
    </mc:Choice>
    <mc:Fallback>
      <p:transition advTm="15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41350" y="1115058"/>
            <a:ext cx="11361964" cy="4847770"/>
          </a:xfrm>
        </p:spPr>
        <p:txBody>
          <a:bodyPr anchor="t"/>
          <a:lstStyle/>
          <a:p>
            <a:pPr marL="685800" indent="-685800">
              <a:buFont typeface="Arial" panose="020B0604020202020204" pitchFamily="34" charset="0"/>
              <a:buChar char="•"/>
            </a:pPr>
            <a:r>
              <a:rPr lang="en-GB" sz="3200" dirty="0"/>
              <a:t>describe broadly the subject matter of the course</a:t>
            </a:r>
          </a:p>
          <a:p>
            <a:pPr marL="685800" indent="-685800">
              <a:buFont typeface="Arial" panose="020B0604020202020204" pitchFamily="34" charset="0"/>
              <a:buChar char="•"/>
            </a:pPr>
            <a:endParaRPr lang="en-GB" sz="3200" dirty="0"/>
          </a:p>
          <a:p>
            <a:pPr marL="685800" indent="-685800">
              <a:buFont typeface="Arial" panose="020B0604020202020204" pitchFamily="34" charset="0"/>
              <a:buChar char="•"/>
            </a:pPr>
            <a:r>
              <a:rPr lang="en-GB" sz="3200" dirty="0"/>
              <a:t>abilities student needs to process the subject matter e.g. describe, explain, analyse, critique, review.</a:t>
            </a:r>
          </a:p>
          <a:p>
            <a:pPr marL="457200" indent="-457200">
              <a:buFont typeface="Arial" panose="020B0604020202020204" pitchFamily="34" charset="0"/>
              <a:buChar char="•"/>
            </a:pPr>
            <a:endParaRPr lang="en-GB" sz="2800" dirty="0"/>
          </a:p>
        </p:txBody>
      </p:sp>
      <p:sp>
        <p:nvSpPr>
          <p:cNvPr id="3" name="Content Placeholder 2"/>
          <p:cNvSpPr>
            <a:spLocks noGrp="1"/>
          </p:cNvSpPr>
          <p:nvPr>
            <p:ph sz="quarter" idx="10"/>
          </p:nvPr>
        </p:nvSpPr>
        <p:spPr>
          <a:xfrm>
            <a:off x="641350" y="379394"/>
            <a:ext cx="11085456" cy="688675"/>
          </a:xfrm>
        </p:spPr>
        <p:txBody>
          <a:bodyPr/>
          <a:lstStyle/>
          <a:p>
            <a:r>
              <a:rPr lang="en-GB" dirty="0"/>
              <a:t>Knowledge and understanding</a:t>
            </a:r>
          </a:p>
        </p:txBody>
      </p:sp>
      <p:sp>
        <p:nvSpPr>
          <p:cNvPr id="2" name="Rectangle 1"/>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solidFill>
                <a:srgbClr val="000000"/>
              </a:solidFill>
            </a:endParaRPr>
          </a:p>
        </p:txBody>
      </p:sp>
      <p:sp>
        <p:nvSpPr>
          <p:cNvPr id="5" name="Rectangle 4">
            <a:extLst>
              <a:ext uri="{FF2B5EF4-FFF2-40B4-BE49-F238E27FC236}">
                <a16:creationId xmlns:a16="http://schemas.microsoft.com/office/drawing/2014/main" id="{A85DE474-C39D-4F0E-94EF-9B1F199C819A}"/>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udio 9">
            <a:hlinkClick r:id="" action="ppaction://media"/>
            <a:extLst>
              <a:ext uri="{FF2B5EF4-FFF2-40B4-BE49-F238E27FC236}">
                <a16:creationId xmlns:a16="http://schemas.microsoft.com/office/drawing/2014/main" id="{36E92AE1-C96D-4E30-93D5-7A71002EBF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6204620"/>
      </p:ext>
    </p:extLst>
  </p:cSld>
  <p:clrMapOvr>
    <a:masterClrMapping/>
  </p:clrMapOvr>
  <mc:AlternateContent xmlns:mc="http://schemas.openxmlformats.org/markup-compatibility/2006">
    <mc:Choice xmlns:p14="http://schemas.microsoft.com/office/powerpoint/2010/main" Requires="p14">
      <p:transition p14:dur="0" advTm="26762"/>
    </mc:Choice>
    <mc:Fallback>
      <p:transition advTm="2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41350" y="1115058"/>
            <a:ext cx="11361964" cy="4847770"/>
          </a:xfrm>
        </p:spPr>
        <p:txBody>
          <a:bodyPr anchor="t"/>
          <a:lstStyle/>
          <a:p>
            <a:endParaRPr lang="en-GB" sz="3200" dirty="0"/>
          </a:p>
          <a:p>
            <a:endParaRPr lang="en-GB" sz="3200" dirty="0"/>
          </a:p>
          <a:p>
            <a:pPr marL="457200" indent="-457200">
              <a:buFont typeface="Arial" panose="020B0604020202020204" pitchFamily="34" charset="0"/>
              <a:buChar char="•"/>
            </a:pPr>
            <a:r>
              <a:rPr lang="en-GB" sz="3200" dirty="0"/>
              <a:t>describe the skills needed for a subject or profession  e.g. communicate effectively; handle numerical and graphical work; use IT tools</a:t>
            </a:r>
          </a:p>
          <a:p>
            <a:endParaRPr lang="en-GB" sz="4400" dirty="0"/>
          </a:p>
        </p:txBody>
      </p:sp>
      <p:sp>
        <p:nvSpPr>
          <p:cNvPr id="3" name="Content Placeholder 2"/>
          <p:cNvSpPr>
            <a:spLocks noGrp="1"/>
          </p:cNvSpPr>
          <p:nvPr>
            <p:ph sz="quarter" idx="10"/>
          </p:nvPr>
        </p:nvSpPr>
        <p:spPr>
          <a:xfrm>
            <a:off x="641350" y="379394"/>
            <a:ext cx="11085456" cy="688675"/>
          </a:xfrm>
        </p:spPr>
        <p:txBody>
          <a:bodyPr/>
          <a:lstStyle/>
          <a:p>
            <a:r>
              <a:rPr lang="en-GB" dirty="0"/>
              <a:t>Practical and professional skills</a:t>
            </a:r>
          </a:p>
        </p:txBody>
      </p:sp>
      <p:sp>
        <p:nvSpPr>
          <p:cNvPr id="2" name="Rectangle 1"/>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solidFill>
                <a:srgbClr val="000000"/>
              </a:solidFill>
            </a:endParaRPr>
          </a:p>
        </p:txBody>
      </p:sp>
      <p:sp>
        <p:nvSpPr>
          <p:cNvPr id="5" name="Rectangle 4">
            <a:extLst>
              <a:ext uri="{FF2B5EF4-FFF2-40B4-BE49-F238E27FC236}">
                <a16:creationId xmlns:a16="http://schemas.microsoft.com/office/drawing/2014/main" id="{A85DE474-C39D-4F0E-94EF-9B1F199C819A}"/>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Audio 8">
            <a:hlinkClick r:id="" action="ppaction://media"/>
            <a:extLst>
              <a:ext uri="{FF2B5EF4-FFF2-40B4-BE49-F238E27FC236}">
                <a16:creationId xmlns:a16="http://schemas.microsoft.com/office/drawing/2014/main" id="{53569F6E-019F-4077-87FC-6BCEDC2F38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3311473"/>
      </p:ext>
    </p:extLst>
  </p:cSld>
  <p:clrMapOvr>
    <a:masterClrMapping/>
  </p:clrMapOvr>
  <mc:AlternateContent xmlns:mc="http://schemas.openxmlformats.org/markup-compatibility/2006">
    <mc:Choice xmlns:p14="http://schemas.microsoft.com/office/powerpoint/2010/main" Requires="p14">
      <p:transition p14:dur="0" advTm="17985"/>
    </mc:Choice>
    <mc:Fallback>
      <p:transition advTm="1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41350" y="1115058"/>
            <a:ext cx="11361964" cy="4847770"/>
          </a:xfrm>
        </p:spPr>
        <p:txBody>
          <a:bodyPr anchor="t"/>
          <a:lstStyle/>
          <a:p>
            <a:pPr marL="571500" indent="-571500">
              <a:buFont typeface="Arial" panose="020B0604020202020204" pitchFamily="34" charset="0"/>
              <a:buChar char="•"/>
            </a:pPr>
            <a:r>
              <a:rPr lang="en-GB" sz="3200" dirty="0"/>
              <a:t>They identify and describe what students should know at the end of studying the course</a:t>
            </a:r>
          </a:p>
          <a:p>
            <a:endParaRPr lang="en-GB" sz="3200" dirty="0"/>
          </a:p>
          <a:p>
            <a:pPr marL="571500" indent="-571500">
              <a:buFont typeface="Arial" panose="020B0604020202020204" pitchFamily="34" charset="0"/>
              <a:buChar char="•"/>
            </a:pPr>
            <a:r>
              <a:rPr lang="en-GB" sz="3200" dirty="0"/>
              <a:t>They guide authors writing</a:t>
            </a:r>
          </a:p>
          <a:p>
            <a:r>
              <a:rPr lang="en-GB" sz="3200" dirty="0"/>
              <a:t> </a:t>
            </a:r>
          </a:p>
          <a:p>
            <a:pPr marL="571500" indent="-571500">
              <a:buFont typeface="Arial" panose="020B0604020202020204" pitchFamily="34" charset="0"/>
              <a:buChar char="•"/>
            </a:pPr>
            <a:r>
              <a:rPr lang="en-GB" sz="3200" dirty="0"/>
              <a:t>They are a way of assessing students understanding of the teaching.</a:t>
            </a:r>
          </a:p>
          <a:p>
            <a:pPr marL="571500" indent="-571500">
              <a:buFont typeface="Arial" panose="020B0604020202020204" pitchFamily="34" charset="0"/>
              <a:buChar char="•"/>
            </a:pPr>
            <a:endParaRPr lang="en-GB" sz="3600" dirty="0"/>
          </a:p>
        </p:txBody>
      </p:sp>
      <p:sp>
        <p:nvSpPr>
          <p:cNvPr id="3" name="Content Placeholder 2"/>
          <p:cNvSpPr>
            <a:spLocks noGrp="1"/>
          </p:cNvSpPr>
          <p:nvPr>
            <p:ph sz="quarter" idx="10"/>
          </p:nvPr>
        </p:nvSpPr>
        <p:spPr>
          <a:xfrm>
            <a:off x="641350" y="379394"/>
            <a:ext cx="11085456" cy="688675"/>
          </a:xfrm>
        </p:spPr>
        <p:txBody>
          <a:bodyPr/>
          <a:lstStyle/>
          <a:p>
            <a:r>
              <a:rPr lang="en-GB" dirty="0"/>
              <a:t>Why are Learning outcomes useful for us?</a:t>
            </a:r>
          </a:p>
        </p:txBody>
      </p:sp>
      <p:sp>
        <p:nvSpPr>
          <p:cNvPr id="2" name="Rectangle 1"/>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solidFill>
                <a:srgbClr val="000000"/>
              </a:solidFill>
            </a:endParaRPr>
          </a:p>
        </p:txBody>
      </p:sp>
      <p:sp>
        <p:nvSpPr>
          <p:cNvPr id="5" name="Rectangle 4">
            <a:extLst>
              <a:ext uri="{FF2B5EF4-FFF2-40B4-BE49-F238E27FC236}">
                <a16:creationId xmlns:a16="http://schemas.microsoft.com/office/drawing/2014/main" id="{A85DE474-C39D-4F0E-94EF-9B1F199C819A}"/>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udio 9">
            <a:hlinkClick r:id="" action="ppaction://media"/>
            <a:extLst>
              <a:ext uri="{FF2B5EF4-FFF2-40B4-BE49-F238E27FC236}">
                <a16:creationId xmlns:a16="http://schemas.microsoft.com/office/drawing/2014/main" id="{FC58F7C3-EEF2-4AE5-AC6B-69AE8E7E25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0133089"/>
      </p:ext>
    </p:extLst>
  </p:cSld>
  <p:clrMapOvr>
    <a:masterClrMapping/>
  </p:clrMapOvr>
  <mc:AlternateContent xmlns:mc="http://schemas.openxmlformats.org/markup-compatibility/2006">
    <mc:Choice xmlns:p14="http://schemas.microsoft.com/office/powerpoint/2010/main" Requires="p14">
      <p:transition p14:dur="0" advTm="39035"/>
    </mc:Choice>
    <mc:Fallback>
      <p:transition advTm="3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800" dirty="0">
                <a:solidFill>
                  <a:srgbClr val="00AEAE"/>
                </a:solidFill>
                <a:latin typeface="Arial" panose="020B0604020202020204" pitchFamily="34" charset="0"/>
                <a:ea typeface="+mn-ea"/>
                <a:cs typeface="Arial" panose="020B0604020202020204" pitchFamily="34" charset="0"/>
              </a:rPr>
              <a:t>Assessment strategy</a:t>
            </a:r>
            <a:r>
              <a:rPr lang="en-GB" dirty="0"/>
              <a:t>:</a:t>
            </a:r>
          </a:p>
        </p:txBody>
      </p:sp>
      <p:sp>
        <p:nvSpPr>
          <p:cNvPr id="3" name="Content Placeholder 2"/>
          <p:cNvSpPr>
            <a:spLocks noGrp="1"/>
          </p:cNvSpPr>
          <p:nvPr>
            <p:ph idx="1"/>
          </p:nvPr>
        </p:nvSpPr>
        <p:spPr/>
        <p:txBody>
          <a:bodyPr/>
          <a:lstStyle/>
          <a:p>
            <a:pPr lvl="0"/>
            <a:r>
              <a:rPr lang="en-GB" dirty="0"/>
              <a:t>Self-assessed questions</a:t>
            </a:r>
          </a:p>
          <a:p>
            <a:pPr lvl="0"/>
            <a:r>
              <a:rPr lang="en-GB" dirty="0"/>
              <a:t>Essay/report   </a:t>
            </a:r>
          </a:p>
          <a:p>
            <a:pPr lvl="0"/>
            <a:r>
              <a:rPr lang="en-GB" dirty="0"/>
              <a:t>Critical evaluation of an article or a case study </a:t>
            </a:r>
          </a:p>
          <a:p>
            <a:pPr lvl="0"/>
            <a:r>
              <a:rPr lang="en-GB" dirty="0"/>
              <a:t>Portfolio </a:t>
            </a:r>
          </a:p>
          <a:p>
            <a:pPr lvl="0"/>
            <a:r>
              <a:rPr lang="en-GB" dirty="0"/>
              <a:t>Exam</a:t>
            </a:r>
          </a:p>
          <a:p>
            <a:pPr lvl="0"/>
            <a:r>
              <a:rPr lang="en-GB" dirty="0"/>
              <a:t>Multiple choice questions </a:t>
            </a:r>
          </a:p>
        </p:txBody>
      </p:sp>
      <p:pic>
        <p:nvPicPr>
          <p:cNvPr id="4" name="Audio 3">
            <a:hlinkClick r:id="" action="ppaction://media"/>
            <a:extLst>
              <a:ext uri="{FF2B5EF4-FFF2-40B4-BE49-F238E27FC236}">
                <a16:creationId xmlns:a16="http://schemas.microsoft.com/office/drawing/2014/main" id="{C7B85EFB-00FC-4146-96D2-E39C84305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2163867"/>
      </p:ext>
    </p:extLst>
  </p:cSld>
  <p:clrMapOvr>
    <a:masterClrMapping/>
  </p:clrMapOvr>
  <p:transition spd="slow" advTm="5215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41350" y="1115058"/>
            <a:ext cx="11361964" cy="4847770"/>
          </a:xfrm>
        </p:spPr>
        <p:txBody>
          <a:bodyPr anchor="t"/>
          <a:lstStyle/>
          <a:p>
            <a:endParaRPr lang="en-GB" sz="2800" dirty="0"/>
          </a:p>
          <a:p>
            <a:r>
              <a:rPr lang="en-US" sz="4000" dirty="0"/>
              <a:t>‘Activities are meant to keep learners purposely engaged with the material. ... Without such activities, our learners might assume that the only objective was to </a:t>
            </a:r>
            <a:r>
              <a:rPr lang="en-US" sz="4000" dirty="0" err="1"/>
              <a:t>memorise</a:t>
            </a:r>
            <a:r>
              <a:rPr lang="en-US" sz="4000" dirty="0"/>
              <a:t> the information we set before them’</a:t>
            </a:r>
          </a:p>
          <a:p>
            <a:endParaRPr lang="en-US" sz="3200" dirty="0"/>
          </a:p>
          <a:p>
            <a:endParaRPr lang="en-US" sz="3200" dirty="0"/>
          </a:p>
          <a:p>
            <a:r>
              <a:rPr lang="en-US" sz="2000" dirty="0"/>
              <a:t>Rowntree, D. 1990. </a:t>
            </a:r>
            <a:r>
              <a:rPr lang="en-US" sz="2000" i="1" dirty="0"/>
              <a:t>Teaching Through Self-Instruction</a:t>
            </a:r>
            <a:r>
              <a:rPr lang="en-US" sz="2000" dirty="0"/>
              <a:t>. London: </a:t>
            </a:r>
            <a:r>
              <a:rPr lang="en-US" sz="2000" dirty="0" err="1"/>
              <a:t>Kogan</a:t>
            </a:r>
            <a:r>
              <a:rPr lang="en-US" sz="2000" dirty="0"/>
              <a:t> Page</a:t>
            </a:r>
            <a:endParaRPr lang="en-GB" sz="2800" dirty="0"/>
          </a:p>
        </p:txBody>
      </p:sp>
      <p:sp>
        <p:nvSpPr>
          <p:cNvPr id="3" name="Content Placeholder 2"/>
          <p:cNvSpPr>
            <a:spLocks noGrp="1"/>
          </p:cNvSpPr>
          <p:nvPr>
            <p:ph sz="quarter" idx="10"/>
          </p:nvPr>
        </p:nvSpPr>
        <p:spPr>
          <a:xfrm>
            <a:off x="641350" y="379394"/>
            <a:ext cx="11085456" cy="688675"/>
          </a:xfrm>
        </p:spPr>
        <p:txBody>
          <a:bodyPr/>
          <a:lstStyle/>
          <a:p>
            <a:r>
              <a:rPr lang="en-GB" dirty="0"/>
              <a:t>Activities</a:t>
            </a:r>
          </a:p>
        </p:txBody>
      </p:sp>
      <p:sp>
        <p:nvSpPr>
          <p:cNvPr id="2" name="Rectangle 1"/>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solidFill>
                <a:srgbClr val="000000"/>
              </a:solidFill>
            </a:endParaRPr>
          </a:p>
        </p:txBody>
      </p:sp>
      <p:sp>
        <p:nvSpPr>
          <p:cNvPr id="5" name="Rectangle 4">
            <a:extLst>
              <a:ext uri="{FF2B5EF4-FFF2-40B4-BE49-F238E27FC236}">
                <a16:creationId xmlns:a16="http://schemas.microsoft.com/office/drawing/2014/main" id="{A85DE474-C39D-4F0E-94EF-9B1F199C819A}"/>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E9276CE3-F146-454D-8F2B-F2E468AB1E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2068673"/>
      </p:ext>
    </p:extLst>
  </p:cSld>
  <p:clrMapOvr>
    <a:masterClrMapping/>
  </p:clrMapOvr>
  <mc:AlternateContent xmlns:mc="http://schemas.openxmlformats.org/markup-compatibility/2006">
    <mc:Choice xmlns:p14="http://schemas.microsoft.com/office/powerpoint/2010/main" Requires="p14">
      <p:transition p14:dur="0" advTm="41560"/>
    </mc:Choice>
    <mc:Fallback>
      <p:transition advTm="41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nimation details"/>
          <p:cNvSpPr txBox="1"/>
          <p:nvPr/>
        </p:nvSpPr>
        <p:spPr>
          <a:xfrm>
            <a:off x="8679400" y="49160"/>
            <a:ext cx="1944210" cy="400110"/>
          </a:xfrm>
          <a:prstGeom prst="rect">
            <a:avLst/>
          </a:prstGeom>
          <a:noFill/>
        </p:spPr>
        <p:txBody>
          <a:bodyPr wrap="square" rtlCol="0">
            <a:spAutoFit/>
          </a:bodyPr>
          <a:lstStyle/>
          <a:p>
            <a:pPr algn="r" eaLnBrk="1" fontAlgn="auto" hangingPunct="1">
              <a:spcBef>
                <a:spcPts val="0"/>
              </a:spcBef>
              <a:spcAft>
                <a:spcPts val="0"/>
              </a:spcAft>
            </a:pPr>
            <a:r>
              <a:rPr lang="en-US" sz="1000" dirty="0">
                <a:solidFill>
                  <a:prstClr val="white">
                    <a:lumMod val="95000"/>
                  </a:prstClr>
                </a:solidFill>
                <a:latin typeface="Franklin Gothic Book" panose="020B0503020102020204"/>
              </a:rPr>
              <a:t>The animation </a:t>
            </a:r>
          </a:p>
          <a:p>
            <a:pPr algn="r" eaLnBrk="1" fontAlgn="auto" hangingPunct="1">
              <a:spcBef>
                <a:spcPts val="0"/>
              </a:spcBef>
              <a:spcAft>
                <a:spcPts val="0"/>
              </a:spcAft>
            </a:pPr>
            <a:r>
              <a:rPr lang="en-US" sz="1000" dirty="0">
                <a:solidFill>
                  <a:prstClr val="white">
                    <a:lumMod val="95000"/>
                  </a:prstClr>
                </a:solidFill>
                <a:latin typeface="Franklin Gothic Book" panose="020B0503020102020204"/>
              </a:rPr>
              <a:t>automatically begins.</a:t>
            </a:r>
          </a:p>
        </p:txBody>
      </p:sp>
      <p:sp>
        <p:nvSpPr>
          <p:cNvPr id="3" name="Rectangle 2">
            <a:extLst>
              <a:ext uri="{FF2B5EF4-FFF2-40B4-BE49-F238E27FC236}">
                <a16:creationId xmlns:a16="http://schemas.microsoft.com/office/drawing/2014/main" id="{4B0D2DDA-E28E-4E65-A0E7-61860BA7428C}"/>
              </a:ext>
            </a:extLst>
          </p:cNvPr>
          <p:cNvSpPr/>
          <p:nvPr/>
        </p:nvSpPr>
        <p:spPr>
          <a:xfrm>
            <a:off x="687803" y="165447"/>
            <a:ext cx="10508517" cy="677108"/>
          </a:xfrm>
          <a:prstGeom prst="rect">
            <a:avLst/>
          </a:prstGeom>
        </p:spPr>
        <p:txBody>
          <a:bodyPr wrap="square">
            <a:spAutoFit/>
          </a:bodyPr>
          <a:lstStyle/>
          <a:p>
            <a:r>
              <a:rPr lang="en-GB" sz="3800" dirty="0">
                <a:solidFill>
                  <a:srgbClr val="00AEAE"/>
                </a:solidFill>
              </a:rPr>
              <a:t>Online learning … the good and the not-so-good</a:t>
            </a:r>
          </a:p>
        </p:txBody>
      </p:sp>
      <p:pic>
        <p:nvPicPr>
          <p:cNvPr id="4" name="Picture 3">
            <a:extLst>
              <a:ext uri="{FF2B5EF4-FFF2-40B4-BE49-F238E27FC236}">
                <a16:creationId xmlns:a16="http://schemas.microsoft.com/office/drawing/2014/main" id="{59BA72F0-BDB0-4878-8E9D-2E72F74926CA}"/>
              </a:ext>
            </a:extLst>
          </p:cNvPr>
          <p:cNvPicPr>
            <a:picLocks noChangeAspect="1"/>
          </p:cNvPicPr>
          <p:nvPr/>
        </p:nvPicPr>
        <p:blipFill>
          <a:blip r:embed="rId5"/>
          <a:stretch>
            <a:fillRect/>
          </a:stretch>
        </p:blipFill>
        <p:spPr>
          <a:xfrm>
            <a:off x="3987705" y="2043006"/>
            <a:ext cx="3695984" cy="2771988"/>
          </a:xfrm>
          <a:prstGeom prst="rect">
            <a:avLst/>
          </a:prstGeom>
        </p:spPr>
      </p:pic>
      <p:sp>
        <p:nvSpPr>
          <p:cNvPr id="5" name="Rectangle 4">
            <a:extLst>
              <a:ext uri="{FF2B5EF4-FFF2-40B4-BE49-F238E27FC236}">
                <a16:creationId xmlns:a16="http://schemas.microsoft.com/office/drawing/2014/main" id="{0D9D43FC-2BF3-45FD-8162-08E30A8F304F}"/>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udio 9">
            <a:hlinkClick r:id="" action="ppaction://media"/>
            <a:extLst>
              <a:ext uri="{FF2B5EF4-FFF2-40B4-BE49-F238E27FC236}">
                <a16:creationId xmlns:a16="http://schemas.microsoft.com/office/drawing/2014/main" id="{66464C48-E35F-428E-A569-49206436CF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63002431"/>
      </p:ext>
    </p:extLst>
  </p:cSld>
  <p:clrMapOvr>
    <a:masterClrMapping/>
  </p:clrMapOvr>
  <mc:AlternateContent xmlns:mc="http://schemas.openxmlformats.org/markup-compatibility/2006">
    <mc:Choice xmlns:p14="http://schemas.microsoft.com/office/powerpoint/2010/main" Requires="p14">
      <p:transition p14:dur="0" advTm="11668"/>
    </mc:Choice>
    <mc:Fallback>
      <p:transition advTm="11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3200" dirty="0"/>
              <a:t>“If students are to learn desired outcomes in a reasonably effective manner, then the teacher’s fundamental task is to get students to engage in learning activities that are likely to result in their achieving those outcomes.” </a:t>
            </a:r>
          </a:p>
          <a:p>
            <a:r>
              <a:rPr lang="en-GB" sz="3200" dirty="0"/>
              <a:t>(</a:t>
            </a:r>
            <a:r>
              <a:rPr lang="en-GB" sz="3200" dirty="0" err="1"/>
              <a:t>Shuell</a:t>
            </a:r>
            <a:r>
              <a:rPr lang="en-GB" sz="3200" dirty="0"/>
              <a:t>, 1986)</a:t>
            </a:r>
          </a:p>
          <a:p>
            <a:endParaRPr lang="en-GB" dirty="0"/>
          </a:p>
        </p:txBody>
      </p:sp>
      <p:sp>
        <p:nvSpPr>
          <p:cNvPr id="3" name="Content Placeholder 2"/>
          <p:cNvSpPr>
            <a:spLocks noGrp="1"/>
          </p:cNvSpPr>
          <p:nvPr>
            <p:ph sz="quarter" idx="10"/>
          </p:nvPr>
        </p:nvSpPr>
        <p:spPr/>
        <p:txBody>
          <a:bodyPr/>
          <a:lstStyle/>
          <a:p>
            <a:r>
              <a:rPr lang="en-GB" dirty="0"/>
              <a:t>Activities ensure interactive learning</a:t>
            </a:r>
          </a:p>
        </p:txBody>
      </p:sp>
      <p:sp>
        <p:nvSpPr>
          <p:cNvPr id="4" name="Rectangle 3"/>
          <p:cNvSpPr/>
          <p:nvPr/>
        </p:nvSpPr>
        <p:spPr>
          <a:xfrm>
            <a:off x="7331243" y="6112042"/>
            <a:ext cx="1668378" cy="745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udio 7">
            <a:hlinkClick r:id="" action="ppaction://media"/>
            <a:extLst>
              <a:ext uri="{FF2B5EF4-FFF2-40B4-BE49-F238E27FC236}">
                <a16:creationId xmlns:a16="http://schemas.microsoft.com/office/drawing/2014/main" id="{CF92979E-5680-4C73-BDBD-C23A31A052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4016263"/>
      </p:ext>
    </p:extLst>
  </p:cSld>
  <p:clrMapOvr>
    <a:masterClrMapping/>
  </p:clrMapOvr>
  <p:transition spd="slow" advTm="2768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2453455" y="4469626"/>
            <a:ext cx="3422650" cy="923925"/>
          </a:xfrm>
          <a:prstGeom prst="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GB" dirty="0">
                <a:latin typeface="Arial"/>
                <a:cs typeface="Arial"/>
              </a:rPr>
              <a:t>What activities learners need to do in order to get there</a:t>
            </a:r>
          </a:p>
        </p:txBody>
      </p:sp>
      <p:grpSp>
        <p:nvGrpSpPr>
          <p:cNvPr id="16387" name="Group 2"/>
          <p:cNvGrpSpPr>
            <a:grpSpLocks/>
          </p:cNvGrpSpPr>
          <p:nvPr/>
        </p:nvGrpSpPr>
        <p:grpSpPr bwMode="auto">
          <a:xfrm>
            <a:off x="2455042" y="3010714"/>
            <a:ext cx="3421063" cy="923925"/>
            <a:chOff x="4158340" y="3444435"/>
            <a:chExt cx="3422469" cy="923331"/>
          </a:xfrm>
        </p:grpSpPr>
        <p:sp>
          <p:nvSpPr>
            <p:cNvPr id="29" name="Rectangle 28"/>
            <p:cNvSpPr/>
            <p:nvPr/>
          </p:nvSpPr>
          <p:spPr>
            <a:xfrm>
              <a:off x="4158340" y="3444435"/>
              <a:ext cx="3422469" cy="923331"/>
            </a:xfrm>
            <a:prstGeom prst="rect">
              <a:avLst/>
            </a:prstGeom>
            <a:solidFill>
              <a:schemeClr val="accent5">
                <a:lumMod val="60000"/>
                <a:lumOff val="40000"/>
              </a:schemeClr>
            </a:solidFill>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GB"/>
            </a:p>
          </p:txBody>
        </p:sp>
        <p:sp>
          <p:nvSpPr>
            <p:cNvPr id="31" name="TextBox 37"/>
            <p:cNvSpPr txBox="1">
              <a:spLocks noChangeArrowheads="1"/>
            </p:cNvSpPr>
            <p:nvPr/>
          </p:nvSpPr>
          <p:spPr bwMode="auto">
            <a:xfrm>
              <a:off x="4158340" y="3583142"/>
              <a:ext cx="3422469" cy="645915"/>
            </a:xfrm>
            <a:prstGeom prst="rect">
              <a:avLst/>
            </a:prstGeom>
            <a:solidFill>
              <a:schemeClr val="accent5">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GB" altLang="en-US" dirty="0"/>
                <a:t>How we’re going to tell they can do it</a:t>
              </a:r>
            </a:p>
          </p:txBody>
        </p:sp>
      </p:grpSp>
      <p:sp>
        <p:nvSpPr>
          <p:cNvPr id="49" name="Rectangle 48"/>
          <p:cNvSpPr/>
          <p:nvPr/>
        </p:nvSpPr>
        <p:spPr>
          <a:xfrm>
            <a:off x="2453455" y="1574026"/>
            <a:ext cx="3422650" cy="92392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GB"/>
          </a:p>
        </p:txBody>
      </p:sp>
      <p:sp>
        <p:nvSpPr>
          <p:cNvPr id="7" name="Rectangle 6"/>
          <p:cNvSpPr/>
          <p:nvPr/>
        </p:nvSpPr>
        <p:spPr>
          <a:xfrm>
            <a:off x="653230" y="1574026"/>
            <a:ext cx="1830387" cy="9239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GB"/>
          </a:p>
        </p:txBody>
      </p:sp>
      <p:sp>
        <p:nvSpPr>
          <p:cNvPr id="59" name="Rectangle 58"/>
          <p:cNvSpPr/>
          <p:nvPr/>
        </p:nvSpPr>
        <p:spPr>
          <a:xfrm>
            <a:off x="659580" y="4469626"/>
            <a:ext cx="1830387" cy="92392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Rectangle 57"/>
          <p:cNvSpPr/>
          <p:nvPr/>
        </p:nvSpPr>
        <p:spPr>
          <a:xfrm>
            <a:off x="659580" y="3010714"/>
            <a:ext cx="1830387" cy="923925"/>
          </a:xfrm>
          <a:prstGeom prst="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a:p>
        </p:txBody>
      </p:sp>
      <p:sp>
        <p:nvSpPr>
          <p:cNvPr id="16392" name="Content Placeholder 2"/>
          <p:cNvSpPr>
            <a:spLocks noGrp="1"/>
          </p:cNvSpPr>
          <p:nvPr>
            <p:ph sz="quarter" idx="10"/>
          </p:nvPr>
        </p:nvSpPr>
        <p:spPr bwMode="auto">
          <a:xfrm>
            <a:off x="249382" y="473199"/>
            <a:ext cx="11697195" cy="814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t>The stages of learning design: juggling all the balls</a:t>
            </a:r>
          </a:p>
        </p:txBody>
      </p:sp>
      <p:sp>
        <p:nvSpPr>
          <p:cNvPr id="16394" name="TextBox 37"/>
          <p:cNvSpPr txBox="1">
            <a:spLocks noChangeArrowheads="1"/>
          </p:cNvSpPr>
          <p:nvPr/>
        </p:nvSpPr>
        <p:spPr bwMode="auto">
          <a:xfrm>
            <a:off x="2594742" y="1734364"/>
            <a:ext cx="3140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dirty="0"/>
              <a:t>What the student should be able to do by the end</a:t>
            </a:r>
          </a:p>
        </p:txBody>
      </p:sp>
      <p:sp>
        <p:nvSpPr>
          <p:cNvPr id="16395" name="TextBox 3"/>
          <p:cNvSpPr txBox="1">
            <a:spLocks noChangeArrowheads="1"/>
          </p:cNvSpPr>
          <p:nvPr/>
        </p:nvSpPr>
        <p:spPr bwMode="auto">
          <a:xfrm>
            <a:off x="634973" y="1692419"/>
            <a:ext cx="193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a:t>Learning Outcomes</a:t>
            </a:r>
          </a:p>
        </p:txBody>
      </p:sp>
      <p:sp>
        <p:nvSpPr>
          <p:cNvPr id="16396" name="TextBox 40"/>
          <p:cNvSpPr txBox="1">
            <a:spLocks noChangeArrowheads="1"/>
          </p:cNvSpPr>
          <p:nvPr/>
        </p:nvSpPr>
        <p:spPr bwMode="auto">
          <a:xfrm>
            <a:off x="659580" y="3288526"/>
            <a:ext cx="1830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dirty="0"/>
              <a:t>Assessment</a:t>
            </a:r>
          </a:p>
        </p:txBody>
      </p:sp>
      <p:sp>
        <p:nvSpPr>
          <p:cNvPr id="16397" name="TextBox 43"/>
          <p:cNvSpPr txBox="1">
            <a:spLocks noChangeArrowheads="1"/>
          </p:cNvSpPr>
          <p:nvPr/>
        </p:nvSpPr>
        <p:spPr bwMode="auto">
          <a:xfrm>
            <a:off x="668651" y="4644251"/>
            <a:ext cx="18240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dirty="0">
                <a:latin typeface="Arial"/>
                <a:cs typeface="Arial"/>
              </a:rPr>
              <a:t>Learning Activity </a:t>
            </a:r>
            <a:endParaRPr lang="en-GB" altLang="en-US" dirty="0"/>
          </a:p>
        </p:txBody>
      </p:sp>
      <p:graphicFrame>
        <p:nvGraphicFramePr>
          <p:cNvPr id="18" name="Diagram 17">
            <a:extLst>
              <a:ext uri="{FF2B5EF4-FFF2-40B4-BE49-F238E27FC236}">
                <a16:creationId xmlns:a16="http://schemas.microsoft.com/office/drawing/2014/main" id="{992AB256-75FB-46FD-83BE-9C2B2D0DBC0C}"/>
              </a:ext>
            </a:extLst>
          </p:cNvPr>
          <p:cNvGraphicFramePr/>
          <p:nvPr/>
        </p:nvGraphicFramePr>
        <p:xfrm>
          <a:off x="6083243" y="1692419"/>
          <a:ext cx="5270137" cy="35134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Rectangle 15">
            <a:extLst>
              <a:ext uri="{FF2B5EF4-FFF2-40B4-BE49-F238E27FC236}">
                <a16:creationId xmlns:a16="http://schemas.microsoft.com/office/drawing/2014/main" id="{D8044F23-FC1D-4479-822C-6D40EC1D439D}"/>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hlinkClick r:id="" action="ppaction://media"/>
            <a:extLst>
              <a:ext uri="{FF2B5EF4-FFF2-40B4-BE49-F238E27FC236}">
                <a16:creationId xmlns:a16="http://schemas.microsoft.com/office/drawing/2014/main" id="{08EEDA85-2D52-4406-97BF-E61B85272F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2524497"/>
      </p:ext>
    </p:extLst>
  </p:cSld>
  <p:clrMapOvr>
    <a:masterClrMapping/>
  </p:clrMapOvr>
  <mc:AlternateContent xmlns:mc="http://schemas.openxmlformats.org/markup-compatibility/2006">
    <mc:Choice xmlns:p14="http://schemas.microsoft.com/office/powerpoint/2010/main" Requires="p14">
      <p:transition p14:dur="0" advTm="27996"/>
    </mc:Choice>
    <mc:Fallback>
      <p:transition advTm="2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0D2DDA-E28E-4E65-A0E7-61860BA7428C}"/>
              </a:ext>
            </a:extLst>
          </p:cNvPr>
          <p:cNvSpPr/>
          <p:nvPr/>
        </p:nvSpPr>
        <p:spPr>
          <a:xfrm>
            <a:off x="687803" y="424759"/>
            <a:ext cx="10508517" cy="677108"/>
          </a:xfrm>
          <a:prstGeom prst="rect">
            <a:avLst/>
          </a:prstGeom>
        </p:spPr>
        <p:txBody>
          <a:bodyPr wrap="square">
            <a:spAutoFit/>
          </a:bodyPr>
          <a:lstStyle/>
          <a:p>
            <a:r>
              <a:rPr lang="en-GB" sz="3800" b="1" dirty="0">
                <a:solidFill>
                  <a:srgbClr val="00AEAE"/>
                </a:solidFill>
              </a:rPr>
              <a:t>Pedagogically sound learning</a:t>
            </a:r>
          </a:p>
        </p:txBody>
      </p:sp>
      <p:graphicFrame>
        <p:nvGraphicFramePr>
          <p:cNvPr id="2" name="Diagram 1">
            <a:extLst>
              <a:ext uri="{FF2B5EF4-FFF2-40B4-BE49-F238E27FC236}">
                <a16:creationId xmlns:a16="http://schemas.microsoft.com/office/drawing/2014/main" id="{992AB256-75FB-46FD-83BE-9C2B2D0DBC0C}"/>
              </a:ext>
            </a:extLst>
          </p:cNvPr>
          <p:cNvGraphicFramePr/>
          <p:nvPr>
            <p:extLst>
              <p:ext uri="{D42A27DB-BD31-4B8C-83A1-F6EECF244321}">
                <p14:modId xmlns:p14="http://schemas.microsoft.com/office/powerpoint/2010/main" val="194169253"/>
              </p:ext>
            </p:extLst>
          </p:nvPr>
        </p:nvGraphicFramePr>
        <p:xfrm>
          <a:off x="3306992" y="1252140"/>
          <a:ext cx="5270137" cy="35134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4">
            <a:extLst>
              <a:ext uri="{FF2B5EF4-FFF2-40B4-BE49-F238E27FC236}">
                <a16:creationId xmlns:a16="http://schemas.microsoft.com/office/drawing/2014/main" id="{86B63687-9476-4EBA-8473-203FADADFF24}"/>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hlinkClick r:id="" action="ppaction://media"/>
            <a:extLst>
              <a:ext uri="{FF2B5EF4-FFF2-40B4-BE49-F238E27FC236}">
                <a16:creationId xmlns:a16="http://schemas.microsoft.com/office/drawing/2014/main" id="{BC55584F-BA8C-4B8F-9915-3D52F8FC267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34025516"/>
      </p:ext>
    </p:extLst>
  </p:cSld>
  <p:clrMapOvr>
    <a:masterClrMapping/>
  </p:clrMapOvr>
  <mc:AlternateContent xmlns:mc="http://schemas.openxmlformats.org/markup-compatibility/2006">
    <mc:Choice xmlns:p14="http://schemas.microsoft.com/office/powerpoint/2010/main" Requires="p14">
      <p:transition p14:dur="0" advTm="18824"/>
    </mc:Choice>
    <mc:Fallback>
      <p:transition advTm="18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800" dirty="0">
                <a:solidFill>
                  <a:srgbClr val="00AEAE"/>
                </a:solidFill>
                <a:latin typeface="Arial" panose="020B0604020202020204" pitchFamily="34" charset="0"/>
                <a:ea typeface="+mn-ea"/>
                <a:cs typeface="Arial" panose="020B0604020202020204" pitchFamily="34" charset="0"/>
              </a:rPr>
              <a:t>Taking stock</a:t>
            </a:r>
          </a:p>
        </p:txBody>
      </p:sp>
      <p:sp>
        <p:nvSpPr>
          <p:cNvPr id="3" name="Content Placeholder 2"/>
          <p:cNvSpPr>
            <a:spLocks noGrp="1"/>
          </p:cNvSpPr>
          <p:nvPr>
            <p:ph idx="1"/>
          </p:nvPr>
        </p:nvSpPr>
        <p:spPr/>
        <p:txBody>
          <a:bodyPr/>
          <a:lstStyle/>
          <a:p>
            <a:pPr marL="0" indent="0">
              <a:buNone/>
            </a:pPr>
            <a:r>
              <a:rPr lang="en-GB" dirty="0"/>
              <a:t>At the end of the Design step, you will have your LOs</a:t>
            </a:r>
          </a:p>
          <a:p>
            <a:r>
              <a:rPr lang="en-GB" dirty="0"/>
              <a:t>You would have identified content to help students meet these LOs</a:t>
            </a:r>
          </a:p>
          <a:p>
            <a:r>
              <a:rPr lang="en-GB" dirty="0"/>
              <a:t>You have decided on our assessment approach</a:t>
            </a:r>
          </a:p>
          <a:p>
            <a:r>
              <a:rPr lang="en-GB" dirty="0"/>
              <a:t>You have activities to enable students to develop their understanding and skills already in the content</a:t>
            </a:r>
          </a:p>
          <a:p>
            <a:endParaRPr lang="en-GB" dirty="0"/>
          </a:p>
          <a:p>
            <a:r>
              <a:rPr lang="en-GB" dirty="0"/>
              <a:t>The next element of the ADDIE model is </a:t>
            </a:r>
            <a:r>
              <a:rPr lang="en-GB" b="1" dirty="0">
                <a:solidFill>
                  <a:schemeClr val="bg1">
                    <a:lumMod val="50000"/>
                  </a:schemeClr>
                </a:solidFill>
              </a:rPr>
              <a:t>Develop</a:t>
            </a:r>
            <a:r>
              <a:rPr lang="en-GB" dirty="0"/>
              <a:t>, but the content has already been developed for the </a:t>
            </a:r>
            <a:r>
              <a:rPr lang="en-GB" b="1" dirty="0"/>
              <a:t>Online Learning Design activity</a:t>
            </a:r>
            <a:r>
              <a:rPr lang="en-GB" dirty="0"/>
              <a:t>. </a:t>
            </a:r>
          </a:p>
        </p:txBody>
      </p:sp>
      <p:pic>
        <p:nvPicPr>
          <p:cNvPr id="13" name="Audio 12">
            <a:hlinkClick r:id="" action="ppaction://media"/>
            <a:extLst>
              <a:ext uri="{FF2B5EF4-FFF2-40B4-BE49-F238E27FC236}">
                <a16:creationId xmlns:a16="http://schemas.microsoft.com/office/drawing/2014/main" id="{0341FB4C-D7FF-4671-831F-BECB8BB56C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2219547"/>
      </p:ext>
    </p:extLst>
  </p:cSld>
  <p:clrMapOvr>
    <a:masterClrMapping/>
  </p:clrMapOvr>
  <p:transition spd="slow" advTm="3926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42672" y="947196"/>
          <a:ext cx="7771966" cy="5486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reeform 2"/>
          <p:cNvSpPr/>
          <p:nvPr/>
        </p:nvSpPr>
        <p:spPr>
          <a:xfrm>
            <a:off x="6444570" y="1923482"/>
            <a:ext cx="3212905" cy="4138839"/>
          </a:xfrm>
          <a:custGeom>
            <a:avLst/>
            <a:gdLst>
              <a:gd name="connsiteX0" fmla="*/ 2573236 w 3542377"/>
              <a:gd name="connsiteY0" fmla="*/ 18149 h 4563262"/>
              <a:gd name="connsiteX1" fmla="*/ 2573236 w 3542377"/>
              <a:gd name="connsiteY1" fmla="*/ 18149 h 4563262"/>
              <a:gd name="connsiteX2" fmla="*/ 1821317 w 3542377"/>
              <a:gd name="connsiteY2" fmla="*/ 51569 h 4563262"/>
              <a:gd name="connsiteX3" fmla="*/ 1620805 w 3542377"/>
              <a:gd name="connsiteY3" fmla="*/ 118409 h 4563262"/>
              <a:gd name="connsiteX4" fmla="*/ 1537258 w 3542377"/>
              <a:gd name="connsiteY4" fmla="*/ 185249 h 4563262"/>
              <a:gd name="connsiteX5" fmla="*/ 1487130 w 3542377"/>
              <a:gd name="connsiteY5" fmla="*/ 201959 h 4563262"/>
              <a:gd name="connsiteX6" fmla="*/ 1403584 w 3542377"/>
              <a:gd name="connsiteY6" fmla="*/ 235379 h 4563262"/>
              <a:gd name="connsiteX7" fmla="*/ 1320037 w 3542377"/>
              <a:gd name="connsiteY7" fmla="*/ 285509 h 4563262"/>
              <a:gd name="connsiteX8" fmla="*/ 1203072 w 3542377"/>
              <a:gd name="connsiteY8" fmla="*/ 352349 h 4563262"/>
              <a:gd name="connsiteX9" fmla="*/ 1136234 w 3542377"/>
              <a:gd name="connsiteY9" fmla="*/ 402479 h 4563262"/>
              <a:gd name="connsiteX10" fmla="*/ 985850 w 3542377"/>
              <a:gd name="connsiteY10" fmla="*/ 486029 h 4563262"/>
              <a:gd name="connsiteX11" fmla="*/ 885594 w 3542377"/>
              <a:gd name="connsiteY11" fmla="*/ 586289 h 4563262"/>
              <a:gd name="connsiteX12" fmla="*/ 835466 w 3542377"/>
              <a:gd name="connsiteY12" fmla="*/ 619708 h 4563262"/>
              <a:gd name="connsiteX13" fmla="*/ 718501 w 3542377"/>
              <a:gd name="connsiteY13" fmla="*/ 736678 h 4563262"/>
              <a:gd name="connsiteX14" fmla="*/ 651664 w 3542377"/>
              <a:gd name="connsiteY14" fmla="*/ 786808 h 4563262"/>
              <a:gd name="connsiteX15" fmla="*/ 751920 w 3542377"/>
              <a:gd name="connsiteY15" fmla="*/ 669838 h 4563262"/>
              <a:gd name="connsiteX16" fmla="*/ 935722 w 3542377"/>
              <a:gd name="connsiteY16" fmla="*/ 486029 h 4563262"/>
              <a:gd name="connsiteX17" fmla="*/ 1386874 w 3542377"/>
              <a:gd name="connsiteY17" fmla="*/ 218669 h 4563262"/>
              <a:gd name="connsiteX18" fmla="*/ 1620805 w 3542377"/>
              <a:gd name="connsiteY18" fmla="*/ 84989 h 4563262"/>
              <a:gd name="connsiteX19" fmla="*/ 1787898 w 3542377"/>
              <a:gd name="connsiteY19" fmla="*/ 51569 h 4563262"/>
              <a:gd name="connsiteX20" fmla="*/ 2005119 w 3542377"/>
              <a:gd name="connsiteY20" fmla="*/ 1439 h 4563262"/>
              <a:gd name="connsiteX21" fmla="*/ 2122085 w 3542377"/>
              <a:gd name="connsiteY21" fmla="*/ 1439 h 4563262"/>
              <a:gd name="connsiteX22" fmla="*/ 2406143 w 3542377"/>
              <a:gd name="connsiteY22" fmla="*/ 34859 h 4563262"/>
              <a:gd name="connsiteX23" fmla="*/ 2406143 w 3542377"/>
              <a:gd name="connsiteY23" fmla="*/ 34859 h 4563262"/>
              <a:gd name="connsiteX24" fmla="*/ 0 w 3542377"/>
              <a:gd name="connsiteY24" fmla="*/ 2040056 h 4563262"/>
              <a:gd name="connsiteX25" fmla="*/ 3425412 w 3542377"/>
              <a:gd name="connsiteY25" fmla="*/ 4563262 h 4563262"/>
              <a:gd name="connsiteX26" fmla="*/ 3542377 w 3542377"/>
              <a:gd name="connsiteY26" fmla="*/ 1488627 h 45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42377" h="4563262">
                <a:moveTo>
                  <a:pt x="2573236" y="18149"/>
                </a:moveTo>
                <a:lnTo>
                  <a:pt x="2573236" y="18149"/>
                </a:lnTo>
                <a:cubicBezTo>
                  <a:pt x="2322596" y="29289"/>
                  <a:pt x="2070825" y="25304"/>
                  <a:pt x="1821317" y="51569"/>
                </a:cubicBezTo>
                <a:cubicBezTo>
                  <a:pt x="1751251" y="58945"/>
                  <a:pt x="1620805" y="118409"/>
                  <a:pt x="1620805" y="118409"/>
                </a:cubicBezTo>
                <a:cubicBezTo>
                  <a:pt x="1592956" y="140689"/>
                  <a:pt x="1567501" y="166346"/>
                  <a:pt x="1537258" y="185249"/>
                </a:cubicBezTo>
                <a:cubicBezTo>
                  <a:pt x="1522322" y="194584"/>
                  <a:pt x="1503622" y="195774"/>
                  <a:pt x="1487130" y="201959"/>
                </a:cubicBezTo>
                <a:cubicBezTo>
                  <a:pt x="1459046" y="212491"/>
                  <a:pt x="1430411" y="221965"/>
                  <a:pt x="1403584" y="235379"/>
                </a:cubicBezTo>
                <a:cubicBezTo>
                  <a:pt x="1374535" y="249904"/>
                  <a:pt x="1348427" y="269736"/>
                  <a:pt x="1320037" y="285509"/>
                </a:cubicBezTo>
                <a:cubicBezTo>
                  <a:pt x="1231922" y="334464"/>
                  <a:pt x="1276599" y="299828"/>
                  <a:pt x="1203072" y="352349"/>
                </a:cubicBezTo>
                <a:cubicBezTo>
                  <a:pt x="1180410" y="368537"/>
                  <a:pt x="1159850" y="387718"/>
                  <a:pt x="1136234" y="402479"/>
                </a:cubicBezTo>
                <a:cubicBezTo>
                  <a:pt x="1069178" y="444391"/>
                  <a:pt x="1053167" y="430950"/>
                  <a:pt x="985850" y="486029"/>
                </a:cubicBezTo>
                <a:cubicBezTo>
                  <a:pt x="949272" y="515958"/>
                  <a:pt x="924918" y="560073"/>
                  <a:pt x="885594" y="586289"/>
                </a:cubicBezTo>
                <a:cubicBezTo>
                  <a:pt x="868885" y="597429"/>
                  <a:pt x="850393" y="606273"/>
                  <a:pt x="835466" y="619708"/>
                </a:cubicBezTo>
                <a:cubicBezTo>
                  <a:pt x="794482" y="656595"/>
                  <a:pt x="762611" y="703594"/>
                  <a:pt x="718501" y="736678"/>
                </a:cubicBezTo>
                <a:cubicBezTo>
                  <a:pt x="696222" y="753388"/>
                  <a:pt x="639210" y="811717"/>
                  <a:pt x="651664" y="786808"/>
                </a:cubicBezTo>
                <a:cubicBezTo>
                  <a:pt x="674629" y="740877"/>
                  <a:pt x="716661" y="707172"/>
                  <a:pt x="751920" y="669838"/>
                </a:cubicBezTo>
                <a:cubicBezTo>
                  <a:pt x="811412" y="606844"/>
                  <a:pt x="868317" y="540474"/>
                  <a:pt x="935722" y="486029"/>
                </a:cubicBezTo>
                <a:cubicBezTo>
                  <a:pt x="1140412" y="320696"/>
                  <a:pt x="1177019" y="331672"/>
                  <a:pt x="1386874" y="218669"/>
                </a:cubicBezTo>
                <a:cubicBezTo>
                  <a:pt x="1465949" y="176088"/>
                  <a:pt x="1537903" y="119533"/>
                  <a:pt x="1620805" y="84989"/>
                </a:cubicBezTo>
                <a:cubicBezTo>
                  <a:pt x="1673236" y="63142"/>
                  <a:pt x="1732450" y="63891"/>
                  <a:pt x="1787898" y="51569"/>
                </a:cubicBezTo>
                <a:cubicBezTo>
                  <a:pt x="1806690" y="47393"/>
                  <a:pt x="1964609" y="4815"/>
                  <a:pt x="2005119" y="1439"/>
                </a:cubicBezTo>
                <a:cubicBezTo>
                  <a:pt x="2043973" y="-1799"/>
                  <a:pt x="2083096" y="1439"/>
                  <a:pt x="2122085" y="1439"/>
                </a:cubicBezTo>
                <a:lnTo>
                  <a:pt x="2406143" y="34859"/>
                </a:lnTo>
                <a:lnTo>
                  <a:pt x="2406143" y="34859"/>
                </a:lnTo>
                <a:lnTo>
                  <a:pt x="0" y="2040056"/>
                </a:lnTo>
                <a:lnTo>
                  <a:pt x="3425412" y="4563262"/>
                </a:lnTo>
                <a:lnTo>
                  <a:pt x="3542377" y="1488627"/>
                </a:lnTo>
              </a:path>
            </a:pathLst>
          </a:custGeom>
        </p:spPr>
        <p:txBody>
          <a:bodyPr vert="horz" wrap="square" lIns="82935" tIns="41468" rIns="82935" bIns="41468" numCol="1" rtlCol="0" anchor="t" anchorCtr="0" compatLnSpc="1">
            <a:prstTxWarp prst="textNoShape">
              <a:avLst/>
            </a:prstTxWarp>
          </a:bodyPr>
          <a:lstStyle/>
          <a:p>
            <a:pPr defTabSz="1379388" eaLnBrk="1" hangingPunct="1"/>
            <a:endParaRPr lang="en-US" sz="2721">
              <a:solidFill>
                <a:srgbClr val="E3284A"/>
              </a:solidFill>
              <a:latin typeface="Arial" charset="0"/>
            </a:endParaRPr>
          </a:p>
        </p:txBody>
      </p:sp>
      <p:sp>
        <p:nvSpPr>
          <p:cNvPr id="5" name="Oval 4"/>
          <p:cNvSpPr/>
          <p:nvPr/>
        </p:nvSpPr>
        <p:spPr bwMode="auto">
          <a:xfrm rot="1003644">
            <a:off x="6426720" y="2150878"/>
            <a:ext cx="2673057" cy="4506434"/>
          </a:xfrm>
          <a:prstGeom prst="ellipse">
            <a:avLst/>
          </a:prstGeom>
          <a:noFill/>
          <a:ln w="57150" cap="flat" cmpd="sng" algn="ctr">
            <a:solidFill>
              <a:srgbClr val="D60077"/>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defTabSz="1379388" eaLnBrk="1" hangingPunct="1"/>
            <a:endParaRPr lang="en-US" sz="2721">
              <a:solidFill>
                <a:srgbClr val="E3284A"/>
              </a:solidFill>
              <a:latin typeface="Arial" charset="0"/>
            </a:endParaRPr>
          </a:p>
        </p:txBody>
      </p:sp>
      <p:sp>
        <p:nvSpPr>
          <p:cNvPr id="7" name="Title 1"/>
          <p:cNvSpPr txBox="1">
            <a:spLocks/>
          </p:cNvSpPr>
          <p:nvPr/>
        </p:nvSpPr>
        <p:spPr bwMode="auto">
          <a:xfrm>
            <a:off x="937425" y="424711"/>
            <a:ext cx="8535424" cy="63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50" tIns="36024" rIns="72050" bIns="36024" numCol="1" anchor="ctr" anchorCtr="0" compatLnSpc="1">
            <a:prstTxWarp prst="textNoShape">
              <a:avLst/>
            </a:prstTxWarp>
            <a:spAutoFit/>
          </a:bodyPr>
          <a:lstStyle>
            <a:lvl1pPr algn="l" defTabSz="796925" rtl="0" eaLnBrk="1" fontAlgn="base" hangingPunct="1">
              <a:spcBef>
                <a:spcPct val="0"/>
              </a:spcBef>
              <a:spcAft>
                <a:spcPct val="0"/>
              </a:spcAft>
              <a:defRPr sz="4800">
                <a:solidFill>
                  <a:srgbClr val="9FAA00"/>
                </a:solidFill>
                <a:latin typeface="+mj-lt"/>
                <a:ea typeface="+mj-ea"/>
                <a:cs typeface="+mj-cs"/>
              </a:defRPr>
            </a:lvl1pPr>
            <a:lvl2pPr algn="l" defTabSz="796925" rtl="0" eaLnBrk="1" fontAlgn="base" hangingPunct="1">
              <a:spcBef>
                <a:spcPct val="0"/>
              </a:spcBef>
              <a:spcAft>
                <a:spcPct val="0"/>
              </a:spcAft>
              <a:defRPr sz="4800">
                <a:solidFill>
                  <a:srgbClr val="9FAA00"/>
                </a:solidFill>
                <a:latin typeface="Arial" charset="0"/>
              </a:defRPr>
            </a:lvl2pPr>
            <a:lvl3pPr algn="l" defTabSz="796925" rtl="0" eaLnBrk="1" fontAlgn="base" hangingPunct="1">
              <a:spcBef>
                <a:spcPct val="0"/>
              </a:spcBef>
              <a:spcAft>
                <a:spcPct val="0"/>
              </a:spcAft>
              <a:defRPr sz="4800">
                <a:solidFill>
                  <a:srgbClr val="9FAA00"/>
                </a:solidFill>
                <a:latin typeface="Arial" charset="0"/>
              </a:defRPr>
            </a:lvl3pPr>
            <a:lvl4pPr algn="l" defTabSz="796925" rtl="0" eaLnBrk="1" fontAlgn="base" hangingPunct="1">
              <a:spcBef>
                <a:spcPct val="0"/>
              </a:spcBef>
              <a:spcAft>
                <a:spcPct val="0"/>
              </a:spcAft>
              <a:defRPr sz="4800">
                <a:solidFill>
                  <a:srgbClr val="9FAA00"/>
                </a:solidFill>
                <a:latin typeface="Arial" charset="0"/>
              </a:defRPr>
            </a:lvl4pPr>
            <a:lvl5pPr algn="l" defTabSz="796925" rtl="0" eaLnBrk="1" fontAlgn="base" hangingPunct="1">
              <a:spcBef>
                <a:spcPct val="0"/>
              </a:spcBef>
              <a:spcAft>
                <a:spcPct val="0"/>
              </a:spcAft>
              <a:defRPr sz="4800">
                <a:solidFill>
                  <a:srgbClr val="9FAA00"/>
                </a:solidFill>
                <a:latin typeface="Arial" charset="0"/>
              </a:defRPr>
            </a:lvl5pPr>
            <a:lvl6pPr marL="457200" algn="l" defTabSz="796925" rtl="0" eaLnBrk="1" fontAlgn="base" hangingPunct="1">
              <a:spcBef>
                <a:spcPct val="0"/>
              </a:spcBef>
              <a:spcAft>
                <a:spcPct val="0"/>
              </a:spcAft>
              <a:defRPr sz="4800">
                <a:solidFill>
                  <a:srgbClr val="9FAA00"/>
                </a:solidFill>
                <a:latin typeface="Arial" charset="0"/>
              </a:defRPr>
            </a:lvl6pPr>
            <a:lvl7pPr marL="914400" algn="l" defTabSz="796925" rtl="0" eaLnBrk="1" fontAlgn="base" hangingPunct="1">
              <a:spcBef>
                <a:spcPct val="0"/>
              </a:spcBef>
              <a:spcAft>
                <a:spcPct val="0"/>
              </a:spcAft>
              <a:defRPr sz="4800">
                <a:solidFill>
                  <a:srgbClr val="9FAA00"/>
                </a:solidFill>
                <a:latin typeface="Arial" charset="0"/>
              </a:defRPr>
            </a:lvl7pPr>
            <a:lvl8pPr marL="1371600" algn="l" defTabSz="796925" rtl="0" eaLnBrk="1" fontAlgn="base" hangingPunct="1">
              <a:spcBef>
                <a:spcPct val="0"/>
              </a:spcBef>
              <a:spcAft>
                <a:spcPct val="0"/>
              </a:spcAft>
              <a:defRPr sz="4800">
                <a:solidFill>
                  <a:srgbClr val="9FAA00"/>
                </a:solidFill>
                <a:latin typeface="Arial" charset="0"/>
              </a:defRPr>
            </a:lvl8pPr>
            <a:lvl9pPr marL="1828800" algn="l" defTabSz="796925" rtl="0" eaLnBrk="1" fontAlgn="base" hangingPunct="1">
              <a:spcBef>
                <a:spcPct val="0"/>
              </a:spcBef>
              <a:spcAft>
                <a:spcPct val="0"/>
              </a:spcAft>
              <a:defRPr sz="4800">
                <a:solidFill>
                  <a:srgbClr val="9FAA00"/>
                </a:solidFill>
                <a:latin typeface="Arial" charset="0"/>
              </a:defRPr>
            </a:lvl9pPr>
          </a:lstStyle>
          <a:p>
            <a:r>
              <a:rPr lang="en-US" sz="3628" dirty="0">
                <a:solidFill>
                  <a:srgbClr val="856FB3"/>
                </a:solidFill>
              </a:rPr>
              <a:t>ADDIE model</a:t>
            </a:r>
          </a:p>
        </p:txBody>
      </p:sp>
      <p:sp>
        <p:nvSpPr>
          <p:cNvPr id="10" name="TextBox 9"/>
          <p:cNvSpPr txBox="1"/>
          <p:nvPr/>
        </p:nvSpPr>
        <p:spPr>
          <a:xfrm>
            <a:off x="10470778" y="6439275"/>
            <a:ext cx="301175" cy="427361"/>
          </a:xfrm>
          <a:prstGeom prst="rect">
            <a:avLst/>
          </a:prstGeom>
          <a:noFill/>
        </p:spPr>
        <p:txBody>
          <a:bodyPr wrap="square" rtlCol="0">
            <a:spAutoFit/>
          </a:bodyPr>
          <a:lstStyle/>
          <a:p>
            <a:pPr algn="ctr"/>
            <a:r>
              <a:rPr lang="en-US" sz="2177" b="1" dirty="0"/>
              <a:t>1</a:t>
            </a:r>
          </a:p>
        </p:txBody>
      </p:sp>
      <p:pic>
        <p:nvPicPr>
          <p:cNvPr id="2" name="Audio 1">
            <a:hlinkClick r:id="" action="ppaction://media"/>
            <a:extLst>
              <a:ext uri="{FF2B5EF4-FFF2-40B4-BE49-F238E27FC236}">
                <a16:creationId xmlns:a16="http://schemas.microsoft.com/office/drawing/2014/main" id="{41C4EDE5-D2C6-4DAE-9D16-E34E074F33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70386021"/>
      </p:ext>
    </p:extLst>
  </p:cSld>
  <p:clrMapOvr>
    <a:masterClrMapping/>
  </p:clrMapOvr>
  <p:transition spd="slow" advTm="2730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334108"/>
            <a:ext cx="10972800" cy="720725"/>
          </a:xfrm>
        </p:spPr>
        <p:txBody>
          <a:bodyPr/>
          <a:lstStyle/>
          <a:p>
            <a:r>
              <a:rPr lang="en-GB" sz="4000" b="1" dirty="0">
                <a:solidFill>
                  <a:srgbClr val="00AEAE"/>
                </a:solidFill>
                <a:latin typeface="Arial" panose="020B0604020202020204" pitchFamily="34" charset="0"/>
                <a:ea typeface="+mn-ea"/>
                <a:cs typeface="Arial" panose="020B0604020202020204" pitchFamily="34" charset="0"/>
              </a:rPr>
              <a:t>Other things to consider</a:t>
            </a:r>
            <a:r>
              <a:rPr lang="en-GB" dirty="0"/>
              <a:t>:</a:t>
            </a:r>
          </a:p>
        </p:txBody>
      </p:sp>
      <p:sp>
        <p:nvSpPr>
          <p:cNvPr id="3" name="Content Placeholder 2"/>
          <p:cNvSpPr>
            <a:spLocks noGrp="1"/>
          </p:cNvSpPr>
          <p:nvPr>
            <p:ph idx="1"/>
          </p:nvPr>
        </p:nvSpPr>
        <p:spPr/>
        <p:txBody>
          <a:bodyPr/>
          <a:lstStyle/>
          <a:p>
            <a:r>
              <a:rPr lang="en-GB" dirty="0"/>
              <a:t>You will be creating a course that is focused on helping the student to achieve the learning outcomes that you develop.</a:t>
            </a:r>
          </a:p>
          <a:p>
            <a:endParaRPr lang="en-GB" dirty="0"/>
          </a:p>
          <a:p>
            <a:r>
              <a:rPr lang="en-GB" dirty="0"/>
              <a:t>The activities in the text you select will draw learners in and keep them interested and engaged.</a:t>
            </a:r>
          </a:p>
          <a:p>
            <a:endParaRPr lang="en-GB" dirty="0"/>
          </a:p>
          <a:p>
            <a:r>
              <a:rPr lang="en-GB" dirty="0"/>
              <a:t>So what else do we need to consider when designing your course?</a:t>
            </a:r>
          </a:p>
          <a:p>
            <a:endParaRPr lang="en-GB" dirty="0"/>
          </a:p>
        </p:txBody>
      </p:sp>
      <p:pic>
        <p:nvPicPr>
          <p:cNvPr id="4" name="Audio 3">
            <a:hlinkClick r:id="" action="ppaction://media"/>
            <a:extLst>
              <a:ext uri="{FF2B5EF4-FFF2-40B4-BE49-F238E27FC236}">
                <a16:creationId xmlns:a16="http://schemas.microsoft.com/office/drawing/2014/main" id="{6C47E66F-F58D-4E74-A487-B33940D4F7E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7301167"/>
      </p:ext>
    </p:extLst>
  </p:cSld>
  <p:clrMapOvr>
    <a:overrideClrMapping bg1="lt1" tx1="dk1" bg2="lt2" tx2="dk2" accent1="accent1" accent2="accent2" accent3="accent3" accent4="accent4" accent5="accent5" accent6="accent6" hlink="hlink" folHlink="folHlink"/>
  </p:clrMapOvr>
  <p:transition spd="slow" advTm="4151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25475" y="465371"/>
            <a:ext cx="9823450" cy="814388"/>
          </a:xfrm>
        </p:spPr>
        <p:txBody>
          <a:bodyPr/>
          <a:lstStyle/>
          <a:p>
            <a:r>
              <a:rPr lang="en-GB" sz="4000" b="1" dirty="0"/>
              <a:t>Ensure that your course is balanced</a:t>
            </a:r>
          </a:p>
        </p:txBody>
      </p:sp>
      <p:pic>
        <p:nvPicPr>
          <p:cNvPr id="10" name="Picture 9">
            <a:extLst>
              <a:ext uri="{FF2B5EF4-FFF2-40B4-BE49-F238E27FC236}">
                <a16:creationId xmlns:a16="http://schemas.microsoft.com/office/drawing/2014/main" id="{C2C73782-07F6-4174-B6C7-36A668349D4E}"/>
              </a:ext>
            </a:extLst>
          </p:cNvPr>
          <p:cNvPicPr>
            <a:picLocks noChangeAspect="1"/>
          </p:cNvPicPr>
          <p:nvPr/>
        </p:nvPicPr>
        <p:blipFill>
          <a:blip r:embed="rId5"/>
          <a:stretch>
            <a:fillRect/>
          </a:stretch>
        </p:blipFill>
        <p:spPr>
          <a:xfrm>
            <a:off x="2813996" y="1578161"/>
            <a:ext cx="6169461" cy="3701677"/>
          </a:xfrm>
          <a:prstGeom prst="rect">
            <a:avLst/>
          </a:prstGeom>
        </p:spPr>
      </p:pic>
      <p:sp>
        <p:nvSpPr>
          <p:cNvPr id="5" name="Rectangle 4">
            <a:extLst>
              <a:ext uri="{FF2B5EF4-FFF2-40B4-BE49-F238E27FC236}">
                <a16:creationId xmlns:a16="http://schemas.microsoft.com/office/drawing/2014/main" id="{D0C03A68-2CE2-4008-8572-B481D32FF89A}"/>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Audio 7">
            <a:hlinkClick r:id="" action="ppaction://media"/>
            <a:extLst>
              <a:ext uri="{FF2B5EF4-FFF2-40B4-BE49-F238E27FC236}">
                <a16:creationId xmlns:a16="http://schemas.microsoft.com/office/drawing/2014/main" id="{C7944F36-665F-4C96-8F92-EEE7F9ABD2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0510064"/>
      </p:ext>
    </p:extLst>
  </p:cSld>
  <p:clrMapOvr>
    <a:masterClrMapping/>
  </p:clrMapOvr>
  <mc:AlternateContent xmlns:mc="http://schemas.openxmlformats.org/markup-compatibility/2006">
    <mc:Choice xmlns:p14="http://schemas.microsoft.com/office/powerpoint/2010/main" Requires="p14">
      <p:transition p14:dur="10" advTm="30060"/>
    </mc:Choice>
    <mc:Fallback>
      <p:transition advTm="30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b="1" dirty="0">
                <a:solidFill>
                  <a:srgbClr val="00AEAE"/>
                </a:solidFill>
                <a:latin typeface="Arial" panose="020B0604020202020204" pitchFamily="34" charset="0"/>
                <a:ea typeface="+mn-ea"/>
                <a:cs typeface="Arial" panose="020B0604020202020204" pitchFamily="34" charset="0"/>
              </a:rPr>
              <a:t>Keep the course economical</a:t>
            </a:r>
          </a:p>
        </p:txBody>
      </p:sp>
      <p:sp>
        <p:nvSpPr>
          <p:cNvPr id="3" name="Content Placeholder 2"/>
          <p:cNvSpPr>
            <a:spLocks noGrp="1"/>
          </p:cNvSpPr>
          <p:nvPr>
            <p:ph idx="1"/>
          </p:nvPr>
        </p:nvSpPr>
        <p:spPr/>
        <p:txBody>
          <a:bodyPr/>
          <a:lstStyle/>
          <a:p>
            <a:r>
              <a:rPr lang="en-GB" dirty="0"/>
              <a:t>Keep the focus on delivering the learning outcomes without providing too much additional information. It’s about making sure that all your content is aligned with the learning outcomes and assessment aims. </a:t>
            </a:r>
          </a:p>
          <a:p>
            <a:pPr marL="171450" indent="-171450"/>
            <a:r>
              <a:rPr lang="en-GB" dirty="0"/>
              <a:t>Keep your content relevant </a:t>
            </a:r>
          </a:p>
          <a:p>
            <a:pPr marL="171450" indent="-171450"/>
            <a:r>
              <a:rPr lang="en-GB" dirty="0"/>
              <a:t>Prioritise the key concepts and outcomes the learners need to achieve</a:t>
            </a:r>
          </a:p>
          <a:p>
            <a:pPr marL="171450" indent="-171450"/>
            <a:r>
              <a:rPr lang="en-GB" dirty="0"/>
              <a:t>Don’t overwhelm learners with interesting facts, activities and case studies that don’t add to achieving the key learning outcomes.</a:t>
            </a:r>
          </a:p>
          <a:p>
            <a:endParaRPr lang="en-GB" dirty="0"/>
          </a:p>
          <a:p>
            <a:endParaRPr lang="en-GB" dirty="0"/>
          </a:p>
          <a:p>
            <a:endParaRPr lang="en-GB" dirty="0"/>
          </a:p>
        </p:txBody>
      </p:sp>
      <p:pic>
        <p:nvPicPr>
          <p:cNvPr id="5" name="Audio 4">
            <a:hlinkClick r:id="" action="ppaction://media"/>
            <a:extLst>
              <a:ext uri="{FF2B5EF4-FFF2-40B4-BE49-F238E27FC236}">
                <a16:creationId xmlns:a16="http://schemas.microsoft.com/office/drawing/2014/main" id="{962F63BD-83ED-4AE1-B05A-D625757B5F5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8017990"/>
      </p:ext>
    </p:extLst>
  </p:cSld>
  <p:clrMapOvr>
    <a:overrideClrMapping bg1="lt1" tx1="dk1" bg2="lt2" tx2="dk2" accent1="accent1" accent2="accent2" accent3="accent3" accent4="accent4" accent5="accent5" accent6="accent6" hlink="hlink" folHlink="folHlink"/>
  </p:clrMapOvr>
  <p:transition spd="slow" advTm="4809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25475" y="465372"/>
            <a:ext cx="9823450" cy="814388"/>
          </a:xfrm>
        </p:spPr>
        <p:txBody>
          <a:bodyPr/>
          <a:lstStyle/>
          <a:p>
            <a:r>
              <a:rPr lang="en-GB" sz="4000" b="1" dirty="0"/>
              <a:t>Gradually build on the learning</a:t>
            </a:r>
          </a:p>
        </p:txBody>
      </p:sp>
      <p:pic>
        <p:nvPicPr>
          <p:cNvPr id="3" name="climbing_custom_book_stack_18619">
            <a:hlinkClick r:id="" action="ppaction://media"/>
            <a:extLst>
              <a:ext uri="{FF2B5EF4-FFF2-40B4-BE49-F238E27FC236}">
                <a16:creationId xmlns:a16="http://schemas.microsoft.com/office/drawing/2014/main" id="{64C50C44-B90F-4739-9136-787FE0C041D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94540" y="2033337"/>
            <a:ext cx="4962355" cy="2791325"/>
          </a:xfrm>
          <a:prstGeom prst="rect">
            <a:avLst/>
          </a:prstGeom>
        </p:spPr>
      </p:pic>
      <p:sp>
        <p:nvSpPr>
          <p:cNvPr id="5" name="Rectangle 4">
            <a:extLst>
              <a:ext uri="{FF2B5EF4-FFF2-40B4-BE49-F238E27FC236}">
                <a16:creationId xmlns:a16="http://schemas.microsoft.com/office/drawing/2014/main" id="{7E64A478-39E4-4E7D-8839-836BDE7B69C1}"/>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Audio 6">
            <a:hlinkClick r:id="" action="ppaction://media"/>
            <a:extLst>
              <a:ext uri="{FF2B5EF4-FFF2-40B4-BE49-F238E27FC236}">
                <a16:creationId xmlns:a16="http://schemas.microsoft.com/office/drawing/2014/main" id="{1A0EFEDB-1E2E-494E-A78D-0B77B6DECBC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52619092"/>
      </p:ext>
    </p:extLst>
  </p:cSld>
  <p:clrMapOvr>
    <a:masterClrMapping/>
  </p:clrMapOvr>
  <mc:AlternateContent xmlns:mc="http://schemas.openxmlformats.org/markup-compatibility/2006">
    <mc:Choice xmlns:p14="http://schemas.microsoft.com/office/powerpoint/2010/main" Requires="p14">
      <p:transition p14:dur="0" advTm="21326"/>
    </mc:Choice>
    <mc:Fallback>
      <p:transition advTm="2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3"/>
                </p:tgtEl>
              </p:cMediaNode>
            </p:video>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44" objId="3"/>
        <p14:playEvt time="10228" objId="3"/>
        <p14:playEvt time="20208" objId="3"/>
        <p14:stopEvt time="21326" objId="3"/>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9600" y="1640947"/>
            <a:ext cx="10743210" cy="4177962"/>
          </a:xfrm>
        </p:spPr>
        <p:txBody>
          <a:bodyPr/>
          <a:lstStyle/>
          <a:p>
            <a:r>
              <a:rPr lang="en-GB" sz="2800" dirty="0"/>
              <a:t>In this narrated session I have shown you how to plan a piece of online teaching using the ADDIE model.</a:t>
            </a:r>
          </a:p>
          <a:p>
            <a:endParaRPr lang="en-GB" sz="2800" dirty="0"/>
          </a:p>
          <a:p>
            <a:endParaRPr lang="en-GB" dirty="0"/>
          </a:p>
        </p:txBody>
      </p:sp>
      <p:sp>
        <p:nvSpPr>
          <p:cNvPr id="3" name="Content Placeholder 2"/>
          <p:cNvSpPr>
            <a:spLocks noGrp="1"/>
          </p:cNvSpPr>
          <p:nvPr>
            <p:ph sz="quarter" idx="10"/>
          </p:nvPr>
        </p:nvSpPr>
        <p:spPr/>
        <p:txBody>
          <a:bodyPr/>
          <a:lstStyle/>
          <a:p>
            <a:r>
              <a:rPr lang="en-GB"/>
              <a:t>Summary</a:t>
            </a:r>
          </a:p>
        </p:txBody>
      </p:sp>
      <p:sp>
        <p:nvSpPr>
          <p:cNvPr id="4" name="Rectangle 3">
            <a:extLst>
              <a:ext uri="{FF2B5EF4-FFF2-40B4-BE49-F238E27FC236}">
                <a16:creationId xmlns:a16="http://schemas.microsoft.com/office/drawing/2014/main" id="{F59A9314-F8FE-4C64-B1A7-E3E0748CE23B}"/>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Audio 5">
            <a:hlinkClick r:id="" action="ppaction://media"/>
            <a:extLst>
              <a:ext uri="{FF2B5EF4-FFF2-40B4-BE49-F238E27FC236}">
                <a16:creationId xmlns:a16="http://schemas.microsoft.com/office/drawing/2014/main" id="{4EB0C2C2-1D41-479E-ADFC-1F498BD6E6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71445206"/>
      </p:ext>
    </p:extLst>
  </p:cSld>
  <p:clrMapOvr>
    <a:masterClrMapping/>
  </p:clrMapOvr>
  <p:transition spd="slow" advTm="1011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699004"/>
            <a:ext cx="9855200" cy="3895884"/>
          </a:xfrm>
        </p:spPr>
        <p:txBody>
          <a:bodyPr anchor="t"/>
          <a:lstStyle/>
          <a:p>
            <a:r>
              <a:rPr lang="en-GB" dirty="0"/>
              <a:t>Consider a piece of online learning you have used.</a:t>
            </a:r>
          </a:p>
          <a:p>
            <a:r>
              <a:rPr lang="en-GB" dirty="0"/>
              <a:t>As a learner …</a:t>
            </a:r>
          </a:p>
          <a:p>
            <a:endParaRPr lang="en-GB" dirty="0"/>
          </a:p>
          <a:p>
            <a:pPr marL="342900" indent="-342900">
              <a:buFont typeface="Arial" panose="020B0604020202020204" pitchFamily="34" charset="0"/>
              <a:buChar char="•"/>
            </a:pPr>
            <a:r>
              <a:rPr lang="en-GB" dirty="0"/>
              <a:t>What was particularly effective about it – what was enjoyable??</a:t>
            </a:r>
          </a:p>
          <a:p>
            <a:pPr marL="342900" indent="-342900">
              <a:buFont typeface="Arial" panose="020B0604020202020204" pitchFamily="34" charset="0"/>
              <a:buChar char="•"/>
            </a:pPr>
            <a:r>
              <a:rPr lang="en-GB" dirty="0"/>
              <a:t>What didn’t work as well for you?</a:t>
            </a:r>
          </a:p>
          <a:p>
            <a:endParaRPr lang="en-GB" dirty="0"/>
          </a:p>
          <a:p>
            <a:endParaRPr lang="en-GB" dirty="0"/>
          </a:p>
          <a:p>
            <a:pPr marL="457200" lvl="1" indent="0">
              <a:buNone/>
            </a:pPr>
            <a:endParaRPr lang="en-GB" dirty="0"/>
          </a:p>
          <a:p>
            <a:pPr lvl="1"/>
            <a:endParaRPr lang="en-GB" dirty="0"/>
          </a:p>
          <a:p>
            <a:pPr lvl="0"/>
            <a:endParaRPr lang="en-GB" dirty="0"/>
          </a:p>
          <a:p>
            <a:pPr lvl="0"/>
            <a:endParaRPr lang="en-GB" dirty="0"/>
          </a:p>
          <a:p>
            <a:endParaRPr lang="en-GB" dirty="0"/>
          </a:p>
        </p:txBody>
      </p:sp>
      <p:sp>
        <p:nvSpPr>
          <p:cNvPr id="3" name="Content Placeholder 2"/>
          <p:cNvSpPr>
            <a:spLocks noGrp="1"/>
          </p:cNvSpPr>
          <p:nvPr>
            <p:ph sz="quarter" idx="10"/>
          </p:nvPr>
        </p:nvSpPr>
        <p:spPr/>
        <p:txBody>
          <a:bodyPr/>
          <a:lstStyle/>
          <a:p>
            <a:pPr algn="ctr"/>
            <a:r>
              <a:rPr lang="en-GB" dirty="0"/>
              <a:t>Your experiences of online learning</a:t>
            </a:r>
          </a:p>
        </p:txBody>
      </p:sp>
      <p:sp>
        <p:nvSpPr>
          <p:cNvPr id="12" name="Rectangle 11">
            <a:extLst>
              <a:ext uri="{FF2B5EF4-FFF2-40B4-BE49-F238E27FC236}">
                <a16:creationId xmlns:a16="http://schemas.microsoft.com/office/drawing/2014/main" id="{B7776134-ACDD-41F4-B630-F55FA2869090}"/>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Audio 13">
            <a:hlinkClick r:id="" action="ppaction://media"/>
            <a:extLst>
              <a:ext uri="{FF2B5EF4-FFF2-40B4-BE49-F238E27FC236}">
                <a16:creationId xmlns:a16="http://schemas.microsoft.com/office/drawing/2014/main" id="{19584F24-412C-453D-BB22-EA7FCB21EF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8408588"/>
      </p:ext>
    </p:extLst>
  </p:cSld>
  <p:clrMapOvr>
    <a:masterClrMapping/>
  </p:clrMapOvr>
  <p:transition spd="slow" advTm="2862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sz="9600" dirty="0"/>
              <a:t>Thank-you for listening!</a:t>
            </a:r>
          </a:p>
        </p:txBody>
      </p:sp>
      <p:pic>
        <p:nvPicPr>
          <p:cNvPr id="5" name="Audio 4">
            <a:hlinkClick r:id="" action="ppaction://media"/>
            <a:extLst>
              <a:ext uri="{FF2B5EF4-FFF2-40B4-BE49-F238E27FC236}">
                <a16:creationId xmlns:a16="http://schemas.microsoft.com/office/drawing/2014/main" id="{AB94ADE6-4F8A-449F-B653-47AC3523FD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8165499"/>
      </p:ext>
    </p:extLst>
  </p:cSld>
  <p:clrMapOvr>
    <a:masterClrMapping/>
  </p:clrMapOvr>
  <p:transition spd="slow" advTm="1455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699004"/>
            <a:ext cx="9855200" cy="3895884"/>
          </a:xfrm>
        </p:spPr>
        <p:txBody>
          <a:bodyPr anchor="t"/>
          <a:lstStyle/>
          <a:p>
            <a:pPr marL="342900" indent="-342900">
              <a:buFont typeface="Arial" panose="020B0604020202020204" pitchFamily="34" charset="0"/>
              <a:buChar char="•"/>
            </a:pPr>
            <a:endParaRPr lang="en-GB" sz="2800" dirty="0"/>
          </a:p>
          <a:p>
            <a:r>
              <a:rPr lang="en-GB" dirty="0"/>
              <a:t>So, our experiences are really a first step towards thinking about what will appeal to learners, and what we might want to avoid.</a:t>
            </a:r>
          </a:p>
          <a:p>
            <a:endParaRPr lang="en-GB" dirty="0"/>
          </a:p>
          <a:p>
            <a:r>
              <a:rPr lang="en-GB" dirty="0"/>
              <a:t>Experience is a great educator…</a:t>
            </a:r>
          </a:p>
        </p:txBody>
      </p:sp>
      <p:sp>
        <p:nvSpPr>
          <p:cNvPr id="3" name="Content Placeholder 2"/>
          <p:cNvSpPr>
            <a:spLocks noGrp="1"/>
          </p:cNvSpPr>
          <p:nvPr>
            <p:ph sz="quarter" idx="10"/>
          </p:nvPr>
        </p:nvSpPr>
        <p:spPr/>
        <p:txBody>
          <a:bodyPr/>
          <a:lstStyle/>
          <a:p>
            <a:pPr algn="ctr"/>
            <a:r>
              <a:rPr lang="en-GB" dirty="0"/>
              <a:t>What you may have thought!</a:t>
            </a:r>
          </a:p>
        </p:txBody>
      </p:sp>
      <p:sp>
        <p:nvSpPr>
          <p:cNvPr id="12" name="Rectangle 11">
            <a:extLst>
              <a:ext uri="{FF2B5EF4-FFF2-40B4-BE49-F238E27FC236}">
                <a16:creationId xmlns:a16="http://schemas.microsoft.com/office/drawing/2014/main" id="{B7776134-ACDD-41F4-B630-F55FA2869090}"/>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Audio 5">
            <a:hlinkClick r:id="" action="ppaction://media"/>
            <a:extLst>
              <a:ext uri="{FF2B5EF4-FFF2-40B4-BE49-F238E27FC236}">
                <a16:creationId xmlns:a16="http://schemas.microsoft.com/office/drawing/2014/main" id="{43A76A46-856A-458B-BC64-1AA458062F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54538524"/>
      </p:ext>
    </p:extLst>
  </p:cSld>
  <p:clrMapOvr>
    <a:masterClrMapping/>
  </p:clrMapOvr>
  <p:transition spd="slow" advTm="3001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latin typeface="Arial" panose="020B0604020202020204" pitchFamily="34" charset="0"/>
                <a:cs typeface="Arial" panose="020B0604020202020204" pitchFamily="34" charset="0"/>
              </a:rPr>
              <a:t>Introducing Learning Design: The ADDIE model</a:t>
            </a:r>
            <a:endParaRPr lang="en-GB" dirty="0"/>
          </a:p>
        </p:txBody>
      </p:sp>
      <p:sp>
        <p:nvSpPr>
          <p:cNvPr id="3" name="Text Placeholder 2"/>
          <p:cNvSpPr>
            <a:spLocks noGrp="1"/>
          </p:cNvSpPr>
          <p:nvPr>
            <p:ph type="body" sz="quarter" idx="10"/>
          </p:nvPr>
        </p:nvSpPr>
        <p:spPr/>
        <p:txBody>
          <a:bodyPr/>
          <a:lstStyle/>
          <a:p>
            <a:r>
              <a:rPr lang="en-GB" dirty="0"/>
              <a:t>WW</a:t>
            </a:r>
          </a:p>
        </p:txBody>
      </p:sp>
      <p:pic>
        <p:nvPicPr>
          <p:cNvPr id="4" name="Audio 3">
            <a:hlinkClick r:id="" action="ppaction://media"/>
            <a:extLst>
              <a:ext uri="{FF2B5EF4-FFF2-40B4-BE49-F238E27FC236}">
                <a16:creationId xmlns:a16="http://schemas.microsoft.com/office/drawing/2014/main" id="{054C9BF5-32EB-49AF-95C3-11EEBD36E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2002379"/>
      </p:ext>
    </p:extLst>
  </p:cSld>
  <p:clrMapOvr>
    <a:masterClrMapping/>
  </p:clrMapOvr>
  <p:transition spd="slow" advTm="1255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699004"/>
            <a:ext cx="9855200" cy="3895884"/>
          </a:xfrm>
        </p:spPr>
        <p:txBody>
          <a:bodyPr anchor="t"/>
          <a:lstStyle/>
          <a:p>
            <a:pPr marL="342900" indent="-342900">
              <a:buFont typeface="Arial" panose="020B0604020202020204" pitchFamily="34" charset="0"/>
              <a:buChar char="•"/>
            </a:pPr>
            <a:endParaRPr lang="en-GB" dirty="0"/>
          </a:p>
          <a:p>
            <a:r>
              <a:rPr lang="en-GB" dirty="0"/>
              <a:t>A </a:t>
            </a:r>
            <a:r>
              <a:rPr lang="en-GB" b="1" dirty="0"/>
              <a:t>model</a:t>
            </a:r>
            <a:r>
              <a:rPr lang="en-GB" dirty="0"/>
              <a:t> is a simple representation of something. It helps us understand a problem and build a solution to it. </a:t>
            </a:r>
          </a:p>
          <a:p>
            <a:r>
              <a:rPr lang="en-GB" dirty="0"/>
              <a:t>We will use a model of how to design an online course that breaks the process down into 5 parts. We follow the parts in a set order.</a:t>
            </a:r>
          </a:p>
          <a:p>
            <a:endParaRPr lang="en-GB" dirty="0"/>
          </a:p>
          <a:p>
            <a:endParaRPr lang="en-GB" dirty="0"/>
          </a:p>
          <a:p>
            <a:pPr marL="457200" lvl="1" indent="0">
              <a:buNone/>
            </a:pPr>
            <a:endParaRPr lang="en-GB" dirty="0"/>
          </a:p>
          <a:p>
            <a:pPr lvl="1"/>
            <a:endParaRPr lang="en-GB" dirty="0"/>
          </a:p>
          <a:p>
            <a:pPr lvl="0"/>
            <a:endParaRPr lang="en-GB" dirty="0"/>
          </a:p>
          <a:p>
            <a:pPr lvl="0"/>
            <a:endParaRPr lang="en-GB" dirty="0"/>
          </a:p>
          <a:p>
            <a:endParaRPr lang="en-GB" dirty="0"/>
          </a:p>
        </p:txBody>
      </p:sp>
      <p:sp>
        <p:nvSpPr>
          <p:cNvPr id="3" name="Content Placeholder 2"/>
          <p:cNvSpPr>
            <a:spLocks noGrp="1"/>
          </p:cNvSpPr>
          <p:nvPr>
            <p:ph sz="quarter" idx="10"/>
          </p:nvPr>
        </p:nvSpPr>
        <p:spPr>
          <a:xfrm>
            <a:off x="641350" y="735916"/>
            <a:ext cx="9823450" cy="814388"/>
          </a:xfrm>
        </p:spPr>
        <p:txBody>
          <a:bodyPr/>
          <a:lstStyle/>
          <a:p>
            <a:pPr algn="ctr"/>
            <a:r>
              <a:rPr lang="en-GB" dirty="0"/>
              <a:t>What is a model?</a:t>
            </a:r>
          </a:p>
        </p:txBody>
      </p:sp>
      <p:sp>
        <p:nvSpPr>
          <p:cNvPr id="12" name="Rectangle 11">
            <a:extLst>
              <a:ext uri="{FF2B5EF4-FFF2-40B4-BE49-F238E27FC236}">
                <a16:creationId xmlns:a16="http://schemas.microsoft.com/office/drawing/2014/main" id="{B7776134-ACDD-41F4-B630-F55FA2869090}"/>
              </a:ext>
            </a:extLst>
          </p:cNvPr>
          <p:cNvSpPr/>
          <p:nvPr/>
        </p:nvSpPr>
        <p:spPr>
          <a:xfrm>
            <a:off x="7305869" y="6092890"/>
            <a:ext cx="1586204" cy="765110"/>
          </a:xfrm>
          <a:prstGeom prst="rect">
            <a:avLst/>
          </a:prstGeom>
          <a:solidFill>
            <a:srgbClr val="00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udio 1">
            <a:hlinkClick r:id="" action="ppaction://media"/>
            <a:extLst>
              <a:ext uri="{FF2B5EF4-FFF2-40B4-BE49-F238E27FC236}">
                <a16:creationId xmlns:a16="http://schemas.microsoft.com/office/drawing/2014/main" id="{EC8C74FC-B678-4176-8AE3-2FC6DA7CB5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7611644"/>
      </p:ext>
    </p:extLst>
  </p:cSld>
  <p:clrMapOvr>
    <a:masterClrMapping/>
  </p:clrMapOvr>
  <p:transition spd="slow" advTm="3018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877" y="477065"/>
            <a:ext cx="8535424" cy="631053"/>
          </a:xfrm>
        </p:spPr>
        <p:txBody>
          <a:bodyPr/>
          <a:lstStyle/>
          <a:p>
            <a:r>
              <a:rPr lang="en-US" sz="3628" dirty="0">
                <a:solidFill>
                  <a:srgbClr val="856FB3"/>
                </a:solidFill>
              </a:rPr>
              <a:t>ADDIE model</a:t>
            </a:r>
          </a:p>
        </p:txBody>
      </p:sp>
      <p:graphicFrame>
        <p:nvGraphicFramePr>
          <p:cNvPr id="4" name="Diagram 3"/>
          <p:cNvGraphicFramePr/>
          <p:nvPr>
            <p:extLst>
              <p:ext uri="{D42A27DB-BD31-4B8C-83A1-F6EECF244321}">
                <p14:modId xmlns:p14="http://schemas.microsoft.com/office/powerpoint/2010/main" val="1955424614"/>
              </p:ext>
            </p:extLst>
          </p:nvPr>
        </p:nvGraphicFramePr>
        <p:xfrm>
          <a:off x="2490645" y="348701"/>
          <a:ext cx="7492999" cy="53251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AEA839BC-AC0A-4187-86BC-29E18BEC52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1800482"/>
      </p:ext>
    </p:extLst>
  </p:cSld>
  <p:clrMapOvr>
    <a:masterClrMapping/>
  </p:clrMapOvr>
  <p:transition spd="slow" advTm="3253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877" y="477065"/>
            <a:ext cx="8535424" cy="631053"/>
          </a:xfrm>
        </p:spPr>
        <p:txBody>
          <a:bodyPr/>
          <a:lstStyle/>
          <a:p>
            <a:r>
              <a:rPr lang="en-US" sz="3628" dirty="0">
                <a:solidFill>
                  <a:srgbClr val="856FB3"/>
                </a:solidFill>
              </a:rPr>
              <a:t>ADDIE model</a:t>
            </a:r>
          </a:p>
        </p:txBody>
      </p:sp>
      <p:graphicFrame>
        <p:nvGraphicFramePr>
          <p:cNvPr id="4" name="Diagram 3"/>
          <p:cNvGraphicFramePr/>
          <p:nvPr>
            <p:extLst>
              <p:ext uri="{D42A27DB-BD31-4B8C-83A1-F6EECF244321}">
                <p14:modId xmlns:p14="http://schemas.microsoft.com/office/powerpoint/2010/main" val="2526373256"/>
              </p:ext>
            </p:extLst>
          </p:nvPr>
        </p:nvGraphicFramePr>
        <p:xfrm>
          <a:off x="3031599" y="477065"/>
          <a:ext cx="7771966" cy="5486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5449952" y="2110154"/>
            <a:ext cx="2406853" cy="1655197"/>
          </a:xfrm>
          <a:prstGeom prst="rect">
            <a:avLst/>
          </a:prstGeom>
          <a:solidFill>
            <a:srgbClr val="EF6820"/>
          </a:solidFill>
          <a:effectLst>
            <a:outerShdw blurRad="50800" dist="38100" dir="2700000" algn="tl" rotWithShape="0">
              <a:prstClr val="black">
                <a:alpha val="40000"/>
              </a:prstClr>
            </a:outerShdw>
          </a:effectLst>
        </p:spPr>
        <p:txBody>
          <a:bodyPr wrap="square" rtlCol="0">
            <a:spAutoFit/>
          </a:bodyPr>
          <a:lstStyle/>
          <a:p>
            <a:pPr marL="156945" indent="-156945">
              <a:buFont typeface="Arial"/>
              <a:buChar char="•"/>
            </a:pPr>
            <a:r>
              <a:rPr lang="en-US" sz="1451" dirty="0">
                <a:solidFill>
                  <a:schemeClr val="bg1"/>
                </a:solidFill>
              </a:rPr>
              <a:t>Determine overall goals</a:t>
            </a:r>
          </a:p>
          <a:p>
            <a:pPr marL="156945" indent="-156945">
              <a:buFont typeface="Arial"/>
              <a:buChar char="•"/>
            </a:pPr>
            <a:r>
              <a:rPr lang="en-US" sz="1451" dirty="0">
                <a:solidFill>
                  <a:schemeClr val="bg1"/>
                </a:solidFill>
              </a:rPr>
              <a:t>Assess learning needs (</a:t>
            </a:r>
            <a:r>
              <a:rPr lang="en-US" sz="1451" dirty="0" err="1">
                <a:solidFill>
                  <a:schemeClr val="bg1"/>
                </a:solidFill>
              </a:rPr>
              <a:t>ie</a:t>
            </a:r>
            <a:r>
              <a:rPr lang="en-US" sz="1451" dirty="0">
                <a:solidFill>
                  <a:schemeClr val="bg1"/>
                </a:solidFill>
              </a:rPr>
              <a:t> knowledge or performance gaps)</a:t>
            </a:r>
          </a:p>
          <a:p>
            <a:pPr marL="156945" indent="-156945">
              <a:buFont typeface="Arial"/>
              <a:buChar char="•"/>
            </a:pPr>
            <a:r>
              <a:rPr lang="en-US" sz="1451" dirty="0">
                <a:solidFill>
                  <a:schemeClr val="bg1"/>
                </a:solidFill>
              </a:rPr>
              <a:t>Identify target audience</a:t>
            </a:r>
          </a:p>
          <a:p>
            <a:pPr marL="156945" indent="-156945">
              <a:buFont typeface="Arial"/>
              <a:buChar char="•"/>
            </a:pPr>
            <a:r>
              <a:rPr lang="en-US" sz="1451" dirty="0">
                <a:solidFill>
                  <a:schemeClr val="bg1"/>
                </a:solidFill>
              </a:rPr>
              <a:t>Determine delivery environment</a:t>
            </a:r>
          </a:p>
        </p:txBody>
      </p:sp>
      <p:pic>
        <p:nvPicPr>
          <p:cNvPr id="7" name="Audio 6">
            <a:hlinkClick r:id="" action="ppaction://media"/>
            <a:extLst>
              <a:ext uri="{FF2B5EF4-FFF2-40B4-BE49-F238E27FC236}">
                <a16:creationId xmlns:a16="http://schemas.microsoft.com/office/drawing/2014/main" id="{BC3E749B-A520-4ECD-AD31-276CFFCA91E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51494664"/>
      </p:ext>
    </p:extLst>
  </p:cSld>
  <p:clrMapOvr>
    <a:masterClrMapping/>
  </p:clrMapOvr>
  <p:transition spd="slow" advTm="4964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COVER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E75E011C-155B-AF4D-A58B-1AEE461FB915}"/>
    </a:ext>
  </a:extLst>
</a:theme>
</file>

<file path=ppt/theme/theme10.xml><?xml version="1.0" encoding="utf-8"?>
<a:theme xmlns:a="http://schemas.openxmlformats.org/drawingml/2006/main" name="2_CONTENTS TURQUOISE - text only">
  <a:themeElements>
    <a:clrScheme name="TEL">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C9813A6E-3EE8-FE42-99F4-41544CFEC0BC}"/>
    </a:ext>
  </a:extLst>
</a:theme>
</file>

<file path=ppt/theme/theme11.xml><?xml version="1.0" encoding="utf-8"?>
<a:theme xmlns:a="http://schemas.openxmlformats.org/drawingml/2006/main" name="3_CONTENTS TURQUOISE - text only">
  <a:themeElements>
    <a:clrScheme name="TEL">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C9813A6E-3EE8-FE42-99F4-41544CFEC0BC}"/>
    </a:ext>
  </a:extLst>
</a:theme>
</file>

<file path=ppt/theme/theme12.xml><?xml version="1.0" encoding="utf-8"?>
<a:theme xmlns:a="http://schemas.openxmlformats.org/drawingml/2006/main" name="5_CONTENTS TURQUOISE - text only">
  <a:themeElements>
    <a:clrScheme name="TEL">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C9813A6E-3EE8-FE42-99F4-41544CFEC0BC}"/>
    </a:ext>
  </a:extLst>
</a:theme>
</file>

<file path=ppt/theme/theme13.xml><?xml version="1.0" encoding="utf-8"?>
<a:theme xmlns:a="http://schemas.openxmlformats.org/drawingml/2006/main" name="7_CONTENTS TURQUOISE - text only">
  <a:themeElements>
    <a:clrScheme name="TEL">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C9813A6E-3EE8-FE42-99F4-41544CFEC0BC}"/>
    </a:ext>
  </a:extLst>
</a:theme>
</file>

<file path=ppt/theme/theme14.xml><?xml version="1.0" encoding="utf-8"?>
<a:theme xmlns:a="http://schemas.openxmlformats.org/drawingml/2006/main" name="6_CONTENTS TURQUOISE - text only">
  <a:themeElements>
    <a:clrScheme name="TEL">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C9813A6E-3EE8-FE42-99F4-41544CFEC0BC}"/>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 Turquois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 Dark 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6027B7F2-C684-FF4B-804B-53D87C837566}"/>
    </a:ext>
  </a:extLst>
</a:theme>
</file>

<file path=ppt/theme/theme5.xml><?xml version="1.0" encoding="utf-8"?>
<a:theme xmlns:a="http://schemas.openxmlformats.org/drawingml/2006/main" name="SECTION - Oran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C2D677C4-8B74-2D46-B68D-04D032406CF5}"/>
    </a:ext>
  </a:extLst>
</a:theme>
</file>

<file path=ppt/theme/theme6.xml><?xml version="1.0" encoding="utf-8"?>
<a:theme xmlns:a="http://schemas.openxmlformats.org/drawingml/2006/main" name="CONTENTS TURQUOISE - text only">
  <a:themeElements>
    <a:clrScheme name="TEL">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C9813A6E-3EE8-FE42-99F4-41544CFEC0BC}"/>
    </a:ext>
  </a:extLst>
</a:theme>
</file>

<file path=ppt/theme/theme7.xml><?xml version="1.0" encoding="utf-8"?>
<a:theme xmlns:a="http://schemas.openxmlformats.org/drawingml/2006/main" name="CONTENTS TURQUOISE - text onlyCONTENTS TURQUOISE - text CONTENTS BLUE - text onl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0414B9E4-C5B4-FB4B-B503-B77AB2EE2AED}"/>
    </a:ext>
  </a:extLst>
</a:theme>
</file>

<file path=ppt/theme/theme8.xml><?xml version="1.0" encoding="utf-8"?>
<a:theme xmlns:a="http://schemas.openxmlformats.org/drawingml/2006/main" name="CONTENTS ORANGE - text onl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8FE3D007-AA1C-A24E-9A59-48934B38FED5}"/>
    </a:ext>
  </a:extLst>
</a:theme>
</file>

<file path=ppt/theme/theme9.xml><?xml version="1.0" encoding="utf-8"?>
<a:theme xmlns:a="http://schemas.openxmlformats.org/drawingml/2006/main" name="1_CONTENTS TURQUOISE - text only">
  <a:themeElements>
    <a:clrScheme name="TEL">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L_PPoint" id="{417F625E-639F-5846-8B3B-0D9101DB42F7}" vid="{C9813A6E-3EE8-FE42-99F4-41544CFEC0BC}"/>
    </a:ext>
  </a:extLst>
</a:theme>
</file>

<file path=ppt/theme/themeOverride1.xml><?xml version="1.0" encoding="utf-8"?>
<a:themeOverride xmlns:a="http://schemas.openxmlformats.org/drawingml/2006/main">
  <a:clrScheme name="TEL">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EL">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AB00C1994404DB4236E3DC2775AD0" ma:contentTypeVersion="10" ma:contentTypeDescription="Create a new document." ma:contentTypeScope="" ma:versionID="414ee713b03e629e0bd20baac00cc015">
  <xsd:schema xmlns:xsd="http://www.w3.org/2001/XMLSchema" xmlns:xs="http://www.w3.org/2001/XMLSchema" xmlns:p="http://schemas.microsoft.com/office/2006/metadata/properties" xmlns:ns2="17c2f1f1-6d21-4c7d-a1ac-5f7e60310577" xmlns:ns3="0352b25e-b53d-44bf-ad47-923fa40f722f" targetNamespace="http://schemas.microsoft.com/office/2006/metadata/properties" ma:root="true" ma:fieldsID="6f6065e3bb880cc9eab2092e506e7a23" ns2:_="" ns3:_="">
    <xsd:import namespace="17c2f1f1-6d21-4c7d-a1ac-5f7e60310577"/>
    <xsd:import namespace="0352b25e-b53d-44bf-ad47-923fa40f72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c2f1f1-6d21-4c7d-a1ac-5f7e6031057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52b25e-b53d-44bf-ad47-923fa40f722f"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352b25e-b53d-44bf-ad47-923fa40f722f">
      <UserInfo>
        <DisplayName>Jitse.van.Ameijde</DisplayName>
        <AccountId>36</AccountId>
        <AccountType/>
      </UserInfo>
      <UserInfo>
        <DisplayName>Katharine.Reedy</DisplayName>
        <AccountId>33</AccountId>
        <AccountType/>
      </UserInfo>
      <UserInfo>
        <DisplayName>Natasha.Huckle</DisplayName>
        <AccountId>474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D31670-0DEE-4518-A247-F00E7097EB27}">
  <ds:schemaRefs>
    <ds:schemaRef ds:uri="0352b25e-b53d-44bf-ad47-923fa40f722f"/>
    <ds:schemaRef ds:uri="17c2f1f1-6d21-4c7d-a1ac-5f7e603105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214B64B-B963-4D08-A682-313D436E33EF}">
  <ds:schemaRefs>
    <ds:schemaRef ds:uri="17c2f1f1-6d21-4c7d-a1ac-5f7e60310577"/>
    <ds:schemaRef ds:uri="http://purl.org/dc/terms/"/>
    <ds:schemaRef ds:uri="http://schemas.microsoft.com/office/2006/documentManagement/types"/>
    <ds:schemaRef ds:uri="http://www.w3.org/XML/1998/namespace"/>
    <ds:schemaRef ds:uri="http://schemas.openxmlformats.org/package/2006/metadata/core-properties"/>
    <ds:schemaRef ds:uri="http://purl.org/dc/dcmitype/"/>
    <ds:schemaRef ds:uri="0352b25e-b53d-44bf-ad47-923fa40f722f"/>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DCDCB1DE-CFEC-4806-97A7-030DA3FA85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6709</TotalTime>
  <Words>1959</Words>
  <Application>Microsoft Office PowerPoint</Application>
  <PresentationFormat>Widescreen</PresentationFormat>
  <Paragraphs>322</Paragraphs>
  <Slides>40</Slides>
  <Notes>30</Notes>
  <HiddenSlides>0</HiddenSlides>
  <MMClips>41</MMClips>
  <ScaleCrop>false</ScaleCrop>
  <HeadingPairs>
    <vt:vector size="6" baseType="variant">
      <vt:variant>
        <vt:lpstr>Fonts Used</vt:lpstr>
      </vt:variant>
      <vt:variant>
        <vt:i4>5</vt:i4>
      </vt:variant>
      <vt:variant>
        <vt:lpstr>Theme</vt:lpstr>
      </vt:variant>
      <vt:variant>
        <vt:i4>14</vt:i4>
      </vt:variant>
      <vt:variant>
        <vt:lpstr>Slide Titles</vt:lpstr>
      </vt:variant>
      <vt:variant>
        <vt:i4>40</vt:i4>
      </vt:variant>
    </vt:vector>
  </HeadingPairs>
  <TitlesOfParts>
    <vt:vector size="59" baseType="lpstr">
      <vt:lpstr>Arial</vt:lpstr>
      <vt:lpstr>Calibri</vt:lpstr>
      <vt:lpstr>Calibri Light</vt:lpstr>
      <vt:lpstr>Franklin Gothic Book</vt:lpstr>
      <vt:lpstr>Times New Roman</vt:lpstr>
      <vt:lpstr>COVER 1</vt:lpstr>
      <vt:lpstr>COVER 2</vt:lpstr>
      <vt:lpstr>SECTION - Turquoise</vt:lpstr>
      <vt:lpstr>SECTION - Dark Blue</vt:lpstr>
      <vt:lpstr>SECTION - Orange</vt:lpstr>
      <vt:lpstr>CONTENTS TURQUOISE - text only</vt:lpstr>
      <vt:lpstr>CONTENTS TURQUOISE - text onlyCONTENTS TURQUOISE - text CONTENTS BLUE - text only</vt:lpstr>
      <vt:lpstr>CONTENTS ORANGE - text only</vt:lpstr>
      <vt:lpstr>1_CONTENTS TURQUOISE - text only</vt:lpstr>
      <vt:lpstr>2_CONTENTS TURQUOISE - text only</vt:lpstr>
      <vt:lpstr>3_CONTENTS TURQUOISE - text only</vt:lpstr>
      <vt:lpstr>5_CONTENTS TURQUOISE - text only</vt:lpstr>
      <vt:lpstr>7_CONTENTS TURQUOISE - text only</vt:lpstr>
      <vt:lpstr>6_CONTENTS TURQUOISE - text only</vt:lpstr>
      <vt:lpstr>IDO Meeting 19th December 2016</vt:lpstr>
      <vt:lpstr>PowerPoint Presentation</vt:lpstr>
      <vt:lpstr>PowerPoint Presentation</vt:lpstr>
      <vt:lpstr>PowerPoint Presentation</vt:lpstr>
      <vt:lpstr>PowerPoint Presentation</vt:lpstr>
      <vt:lpstr>Introducing Learning Design: The ADDIE model</vt:lpstr>
      <vt:lpstr>PowerPoint Presentation</vt:lpstr>
      <vt:lpstr>ADDIE model</vt:lpstr>
      <vt:lpstr>ADDIE model</vt:lpstr>
      <vt:lpstr>ADDIE model</vt:lpstr>
      <vt:lpstr>ADDIE model</vt:lpstr>
      <vt:lpstr>PowerPoint Presentation</vt:lpstr>
      <vt:lpstr>ADDIE model</vt:lpstr>
      <vt:lpstr>PowerPoint Presentation</vt:lpstr>
      <vt:lpstr>The Online Learning Design (OLD) activity will cover these 3 parts of the ADDIE model</vt:lpstr>
      <vt:lpstr>Analyse</vt:lpstr>
      <vt:lpstr>Analyse</vt:lpstr>
      <vt:lpstr>Analyse</vt:lpstr>
      <vt:lpstr>Analyse</vt:lpstr>
      <vt:lpstr>PowerPoint Presentation</vt:lpstr>
      <vt:lpstr>Design</vt:lpstr>
      <vt:lpstr>Learning Design</vt:lpstr>
      <vt:lpstr>PowerPoint Presentation</vt:lpstr>
      <vt:lpstr>PowerPoint Presentation</vt:lpstr>
      <vt:lpstr>PowerPoint Presentation</vt:lpstr>
      <vt:lpstr>PowerPoint Presentation</vt:lpstr>
      <vt:lpstr>PowerPoint Presentation</vt:lpstr>
      <vt:lpstr>Assessment strategy:</vt:lpstr>
      <vt:lpstr>PowerPoint Presentation</vt:lpstr>
      <vt:lpstr>PowerPoint Presentation</vt:lpstr>
      <vt:lpstr>PowerPoint Presentation</vt:lpstr>
      <vt:lpstr>PowerPoint Presentation</vt:lpstr>
      <vt:lpstr>Taking stock</vt:lpstr>
      <vt:lpstr>PowerPoint Presentation</vt:lpstr>
      <vt:lpstr>Other things to consider:</vt:lpstr>
      <vt:lpstr>PowerPoint Presentation</vt:lpstr>
      <vt:lpstr>Keep the course economical</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presentation toolkit training</dc:title>
  <dc:creator>gerald.evans@open.ac.uk</dc:creator>
  <cp:lastModifiedBy>S.C.Fawssett</cp:lastModifiedBy>
  <cp:revision>161</cp:revision>
  <cp:lastPrinted>2019-10-09T04:34:43Z</cp:lastPrinted>
  <dcterms:modified xsi:type="dcterms:W3CDTF">2020-11-04T09:58:18Z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0x010100787AB00C1994404DB4236E3DC2775AD0</vt:lpwstr>
  </property>
  <property fmtid="{D5CDD505-2E9C-101B-9397-08002B2CF9AE}" pid="3" name="AuthorIds_UIVersion_3072">
    <vt:lpwstr>177</vt:lpwstr>
  </property>
</Properties>
</file>