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77" r:id="rId6"/>
    <p:sldId id="263" r:id="rId7"/>
    <p:sldId id="374" r:id="rId8"/>
    <p:sldId id="266" r:id="rId9"/>
    <p:sldId id="283" r:id="rId10"/>
    <p:sldId id="272" r:id="rId11"/>
    <p:sldId id="271" r:id="rId12"/>
    <p:sldId id="284" r:id="rId13"/>
    <p:sldId id="285" r:id="rId14"/>
    <p:sldId id="286" r:id="rId15"/>
    <p:sldId id="375" r:id="rId16"/>
    <p:sldId id="290" r:id="rId17"/>
    <p:sldId id="277" r:id="rId18"/>
    <p:sldId id="376" r:id="rId19"/>
    <p:sldId id="289" r:id="rId20"/>
    <p:sldId id="378" r:id="rId21"/>
    <p:sldId id="379" r:id="rId22"/>
    <p:sldId id="294" r:id="rId23"/>
    <p:sldId id="295" r:id="rId24"/>
    <p:sldId id="296" r:id="rId25"/>
    <p:sldId id="336" r:id="rId26"/>
    <p:sldId id="300"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d5cwda4t5FP8OHNlO5Q6Hg==" hashData="lxZR+tHehF90BMBs/tYVx4rlWKM5uQL24YftzA8Su1gY0evKXoQCKY6CwiSwWV82nnIddb0ZbEOsEf+XR9lmi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18E"/>
    <a:srgbClr val="E3F0DA"/>
    <a:srgbClr val="E6DBEF"/>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931C4-4D50-40CE-98E1-76ABD5586C7F}" v="508" dt="2023-03-19T14:35:2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2903" autoAdjust="0"/>
  </p:normalViewPr>
  <p:slideViewPr>
    <p:cSldViewPr snapToGrid="0">
      <p:cViewPr varScale="1">
        <p:scale>
          <a:sx n="83" d="100"/>
          <a:sy n="83" d="100"/>
        </p:scale>
        <p:origin x="163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ollett" userId="S::katherine.collett_eng.ox.ac.uk#ext#@lunet.onmicrosoft.com::57662196-1ff7-4fef-ad5f-ca819cd64cbc" providerId="AD" clId="Web-{C88BCC8F-BD54-D380-7203-B2C3C7323F7C}"/>
    <pc:docChg chg="modSld">
      <pc:chgData name="Katherine Collett" userId="S::katherine.collett_eng.ox.ac.uk#ext#@lunet.onmicrosoft.com::57662196-1ff7-4fef-ad5f-ca819cd64cbc" providerId="AD" clId="Web-{C88BCC8F-BD54-D380-7203-B2C3C7323F7C}" dt="2021-03-06T23:01:15.388" v="24"/>
      <pc:docMkLst>
        <pc:docMk/>
      </pc:docMkLst>
      <pc:sldChg chg="modNotes">
        <pc:chgData name="Katherine Collett" userId="S::katherine.collett_eng.ox.ac.uk#ext#@lunet.onmicrosoft.com::57662196-1ff7-4fef-ad5f-ca819cd64cbc" providerId="AD" clId="Web-{C88BCC8F-BD54-D380-7203-B2C3C7323F7C}" dt="2021-03-06T22:54:02.237" v="18"/>
        <pc:sldMkLst>
          <pc:docMk/>
          <pc:sldMk cId="215532442" sldId="277"/>
        </pc:sldMkLst>
      </pc:sldChg>
      <pc:sldChg chg="modNotes">
        <pc:chgData name="Katherine Collett" userId="S::katherine.collett_eng.ox.ac.uk#ext#@lunet.onmicrosoft.com::57662196-1ff7-4fef-ad5f-ca819cd64cbc" providerId="AD" clId="Web-{C88BCC8F-BD54-D380-7203-B2C3C7323F7C}" dt="2021-03-06T22:53:10.580" v="4"/>
        <pc:sldMkLst>
          <pc:docMk/>
          <pc:sldMk cId="1521854364" sldId="283"/>
        </pc:sldMkLst>
      </pc:sldChg>
      <pc:sldChg chg="modNotes">
        <pc:chgData name="Katherine Collett" userId="S::katherine.collett_eng.ox.ac.uk#ext#@lunet.onmicrosoft.com::57662196-1ff7-4fef-ad5f-ca819cd64cbc" providerId="AD" clId="Web-{C88BCC8F-BD54-D380-7203-B2C3C7323F7C}" dt="2021-03-06T23:01:15.388" v="24"/>
        <pc:sldMkLst>
          <pc:docMk/>
          <pc:sldMk cId="2229467891" sldId="294"/>
        </pc:sldMkLst>
      </pc:sldChg>
      <pc:sldChg chg="modNotes">
        <pc:chgData name="Katherine Collett" userId="S::katherine.collett_eng.ox.ac.uk#ext#@lunet.onmicrosoft.com::57662196-1ff7-4fef-ad5f-ca819cd64cbc" providerId="AD" clId="Web-{C88BCC8F-BD54-D380-7203-B2C3C7323F7C}" dt="2021-03-06T22:52:59.862" v="1"/>
        <pc:sldMkLst>
          <pc:docMk/>
          <pc:sldMk cId="2517613858" sldId="374"/>
        </pc:sldMkLst>
      </pc:sldChg>
      <pc:sldChg chg="modNotes">
        <pc:chgData name="Katherine Collett" userId="S::katherine.collett_eng.ox.ac.uk#ext#@lunet.onmicrosoft.com::57662196-1ff7-4fef-ad5f-ca819cd64cbc" providerId="AD" clId="Web-{C88BCC8F-BD54-D380-7203-B2C3C7323F7C}" dt="2021-03-06T22:53:50.830" v="15"/>
        <pc:sldMkLst>
          <pc:docMk/>
          <pc:sldMk cId="2937959342" sldId="375"/>
        </pc:sldMkLst>
      </pc:sldChg>
    </pc:docChg>
  </pc:docChgLst>
  <pc:docChgLst>
    <pc:chgData name="Carla" userId="417464ba-0c67-467a-8d9f-e5f447a9fc8a" providerId="ADAL" clId="{3AB931C4-4D50-40CE-98E1-76ABD5586C7F}"/>
    <pc:docChg chg="undo redo custSel addSld delSld modSld sldOrd">
      <pc:chgData name="Carla" userId="417464ba-0c67-467a-8d9f-e5f447a9fc8a" providerId="ADAL" clId="{3AB931C4-4D50-40CE-98E1-76ABD5586C7F}" dt="2023-02-22T11:48:13.457" v="2769" actId="207"/>
      <pc:docMkLst>
        <pc:docMk/>
      </pc:docMkLst>
      <pc:sldChg chg="addSp modSp mod">
        <pc:chgData name="Carla" userId="417464ba-0c67-467a-8d9f-e5f447a9fc8a" providerId="ADAL" clId="{3AB931C4-4D50-40CE-98E1-76ABD5586C7F}" dt="2022-11-17T11:49:35.118" v="1310" actId="20577"/>
        <pc:sldMkLst>
          <pc:docMk/>
          <pc:sldMk cId="4161845308" sldId="263"/>
        </pc:sldMkLst>
        <pc:spChg chg="mod">
          <ac:chgData name="Carla" userId="417464ba-0c67-467a-8d9f-e5f447a9fc8a" providerId="ADAL" clId="{3AB931C4-4D50-40CE-98E1-76ABD5586C7F}" dt="2022-11-17T11:49:35.118" v="1310" actId="20577"/>
          <ac:spMkLst>
            <pc:docMk/>
            <pc:sldMk cId="4161845308" sldId="263"/>
            <ac:spMk id="10" creationId="{C0C9BC03-9D9F-8D44-A6DD-BF52B0DA8A6B}"/>
          </ac:spMkLst>
        </pc:spChg>
        <pc:picChg chg="add mod">
          <ac:chgData name="Carla" userId="417464ba-0c67-467a-8d9f-e5f447a9fc8a" providerId="ADAL" clId="{3AB931C4-4D50-40CE-98E1-76ABD5586C7F}" dt="2022-11-17T11:48:07.488" v="1267" actId="1076"/>
          <ac:picMkLst>
            <pc:docMk/>
            <pc:sldMk cId="4161845308" sldId="263"/>
            <ac:picMk id="4" creationId="{AD167C0E-FE1B-157A-8845-296407D632F6}"/>
          </ac:picMkLst>
        </pc:picChg>
        <pc:picChg chg="mod">
          <ac:chgData name="Carla" userId="417464ba-0c67-467a-8d9f-e5f447a9fc8a" providerId="ADAL" clId="{3AB931C4-4D50-40CE-98E1-76ABD5586C7F}" dt="2022-11-17T11:46:08.152" v="1179" actId="1076"/>
          <ac:picMkLst>
            <pc:docMk/>
            <pc:sldMk cId="4161845308" sldId="263"/>
            <ac:picMk id="5" creationId="{67EF8E5A-BA09-1042-8B07-9DE9BF668F29}"/>
          </ac:picMkLst>
        </pc:picChg>
      </pc:sldChg>
      <pc:sldChg chg="addSp modSp mod ord modShow">
        <pc:chgData name="Carla" userId="417464ba-0c67-467a-8d9f-e5f447a9fc8a" providerId="ADAL" clId="{3AB931C4-4D50-40CE-98E1-76ABD5586C7F}" dt="2023-02-22T08:32:46.248" v="2562"/>
        <pc:sldMkLst>
          <pc:docMk/>
          <pc:sldMk cId="3062202843" sldId="265"/>
        </pc:sldMkLst>
        <pc:spChg chg="mod">
          <ac:chgData name="Carla" userId="417464ba-0c67-467a-8d9f-e5f447a9fc8a" providerId="ADAL" clId="{3AB931C4-4D50-40CE-98E1-76ABD5586C7F}" dt="2022-11-16T15:56:32.852" v="858" actId="20577"/>
          <ac:spMkLst>
            <pc:docMk/>
            <pc:sldMk cId="3062202843" sldId="265"/>
            <ac:spMk id="3" creationId="{EC028EB6-7DFD-9944-8E76-FD4C1972EBEF}"/>
          </ac:spMkLst>
        </pc:spChg>
        <pc:spChg chg="mod">
          <ac:chgData name="Carla" userId="417464ba-0c67-467a-8d9f-e5f447a9fc8a" providerId="ADAL" clId="{3AB931C4-4D50-40CE-98E1-76ABD5586C7F}" dt="2022-11-16T15:36:48.979" v="374" actId="1076"/>
          <ac:spMkLst>
            <pc:docMk/>
            <pc:sldMk cId="3062202843" sldId="265"/>
            <ac:spMk id="7" creationId="{0211A0C0-7B67-2013-DD2D-63717AFAD5A7}"/>
          </ac:spMkLst>
        </pc:spChg>
        <pc:spChg chg="mod">
          <ac:chgData name="Carla" userId="417464ba-0c67-467a-8d9f-e5f447a9fc8a" providerId="ADAL" clId="{3AB931C4-4D50-40CE-98E1-76ABD5586C7F}" dt="2022-11-16T15:36:48.979" v="374" actId="1076"/>
          <ac:spMkLst>
            <pc:docMk/>
            <pc:sldMk cId="3062202843" sldId="265"/>
            <ac:spMk id="9" creationId="{D4B22DAD-701B-440B-8FA4-7937CA72A8A3}"/>
          </ac:spMkLst>
        </pc:spChg>
        <pc:spChg chg="mod ord">
          <ac:chgData name="Carla" userId="417464ba-0c67-467a-8d9f-e5f447a9fc8a" providerId="ADAL" clId="{3AB931C4-4D50-40CE-98E1-76ABD5586C7F}" dt="2022-11-16T15:51:38.682" v="813" actId="21"/>
          <ac:spMkLst>
            <pc:docMk/>
            <pc:sldMk cId="3062202843" sldId="265"/>
            <ac:spMk id="10" creationId="{FE6EF80B-8E9B-4B4F-87F8-AD02A9360EB3}"/>
          </ac:spMkLst>
        </pc:spChg>
        <pc:spChg chg="mod">
          <ac:chgData name="Carla" userId="417464ba-0c67-467a-8d9f-e5f447a9fc8a" providerId="ADAL" clId="{3AB931C4-4D50-40CE-98E1-76ABD5586C7F}" dt="2022-11-16T15:42:55.062" v="581" actId="1035"/>
          <ac:spMkLst>
            <pc:docMk/>
            <pc:sldMk cId="3062202843" sldId="265"/>
            <ac:spMk id="13" creationId="{24A3864E-6074-0A47-87EC-876C4CB95E10}"/>
          </ac:spMkLst>
        </pc:spChg>
        <pc:spChg chg="mod">
          <ac:chgData name="Carla" userId="417464ba-0c67-467a-8d9f-e5f447a9fc8a" providerId="ADAL" clId="{3AB931C4-4D50-40CE-98E1-76ABD5586C7F}" dt="2022-11-16T15:37:10.136" v="388" actId="14100"/>
          <ac:spMkLst>
            <pc:docMk/>
            <pc:sldMk cId="3062202843" sldId="265"/>
            <ac:spMk id="14" creationId="{4557FF69-DC47-AE4F-9EE1-B23B92CD4D86}"/>
          </ac:spMkLst>
        </pc:spChg>
        <pc:spChg chg="mod">
          <ac:chgData name="Carla" userId="417464ba-0c67-467a-8d9f-e5f447a9fc8a" providerId="ADAL" clId="{3AB931C4-4D50-40CE-98E1-76ABD5586C7F}" dt="2022-11-16T15:47:20.625" v="802" actId="1076"/>
          <ac:spMkLst>
            <pc:docMk/>
            <pc:sldMk cId="3062202843" sldId="265"/>
            <ac:spMk id="83" creationId="{5648E06A-5B44-D54F-9524-63A42C16F306}"/>
          </ac:spMkLst>
        </pc:spChg>
        <pc:spChg chg="mod">
          <ac:chgData name="Carla" userId="417464ba-0c67-467a-8d9f-e5f447a9fc8a" providerId="ADAL" clId="{3AB931C4-4D50-40CE-98E1-76ABD5586C7F}" dt="2022-11-16T15:47:23.758" v="803" actId="14100"/>
          <ac:spMkLst>
            <pc:docMk/>
            <pc:sldMk cId="3062202843" sldId="265"/>
            <ac:spMk id="84" creationId="{11F446CA-87D9-E748-885B-41F1094A4FFC}"/>
          </ac:spMkLst>
        </pc:spChg>
        <pc:spChg chg="mod">
          <ac:chgData name="Carla" userId="417464ba-0c67-467a-8d9f-e5f447a9fc8a" providerId="ADAL" clId="{3AB931C4-4D50-40CE-98E1-76ABD5586C7F}" dt="2022-11-16T15:47:20.625" v="802" actId="1076"/>
          <ac:spMkLst>
            <pc:docMk/>
            <pc:sldMk cId="3062202843" sldId="265"/>
            <ac:spMk id="85" creationId="{D37F9AC5-715F-F940-B549-7274F3E426DA}"/>
          </ac:spMkLst>
        </pc:spChg>
        <pc:spChg chg="mod">
          <ac:chgData name="Carla" userId="417464ba-0c67-467a-8d9f-e5f447a9fc8a" providerId="ADAL" clId="{3AB931C4-4D50-40CE-98E1-76ABD5586C7F}" dt="2022-11-16T15:47:20.625" v="802" actId="1076"/>
          <ac:spMkLst>
            <pc:docMk/>
            <pc:sldMk cId="3062202843" sldId="265"/>
            <ac:spMk id="86" creationId="{66BDBFDC-671E-C241-963E-D4DBD840A35F}"/>
          </ac:spMkLst>
        </pc:spChg>
        <pc:spChg chg="mod">
          <ac:chgData name="Carla" userId="417464ba-0c67-467a-8d9f-e5f447a9fc8a" providerId="ADAL" clId="{3AB931C4-4D50-40CE-98E1-76ABD5586C7F}" dt="2022-11-16T15:47:20.625" v="802" actId="1076"/>
          <ac:spMkLst>
            <pc:docMk/>
            <pc:sldMk cId="3062202843" sldId="265"/>
            <ac:spMk id="87" creationId="{BCC508CC-E4C3-2246-8404-5914B66183C5}"/>
          </ac:spMkLst>
        </pc:spChg>
        <pc:spChg chg="mod">
          <ac:chgData name="Carla" userId="417464ba-0c67-467a-8d9f-e5f447a9fc8a" providerId="ADAL" clId="{3AB931C4-4D50-40CE-98E1-76ABD5586C7F}" dt="2022-11-16T15:47:20.625" v="802" actId="1076"/>
          <ac:spMkLst>
            <pc:docMk/>
            <pc:sldMk cId="3062202843" sldId="265"/>
            <ac:spMk id="88" creationId="{DE7564C7-A8F3-B545-B1BF-34B8B15D87FF}"/>
          </ac:spMkLst>
        </pc:spChg>
        <pc:spChg chg="mod">
          <ac:chgData name="Carla" userId="417464ba-0c67-467a-8d9f-e5f447a9fc8a" providerId="ADAL" clId="{3AB931C4-4D50-40CE-98E1-76ABD5586C7F}" dt="2022-11-16T15:47:20.625" v="802" actId="1076"/>
          <ac:spMkLst>
            <pc:docMk/>
            <pc:sldMk cId="3062202843" sldId="265"/>
            <ac:spMk id="90" creationId="{9FE80E45-5B32-6A46-B3D0-794AAE07155F}"/>
          </ac:spMkLst>
        </pc:spChg>
        <pc:spChg chg="mod">
          <ac:chgData name="Carla" userId="417464ba-0c67-467a-8d9f-e5f447a9fc8a" providerId="ADAL" clId="{3AB931C4-4D50-40CE-98E1-76ABD5586C7F}" dt="2022-11-16T15:47:20.625" v="802" actId="1076"/>
          <ac:spMkLst>
            <pc:docMk/>
            <pc:sldMk cId="3062202843" sldId="265"/>
            <ac:spMk id="94" creationId="{6AD3D972-F628-4E40-8A9F-5B353B0E0FCC}"/>
          </ac:spMkLst>
        </pc:spChg>
        <pc:spChg chg="mod">
          <ac:chgData name="Carla" userId="417464ba-0c67-467a-8d9f-e5f447a9fc8a" providerId="ADAL" clId="{3AB931C4-4D50-40CE-98E1-76ABD5586C7F}" dt="2022-11-16T15:47:20.625" v="802" actId="1076"/>
          <ac:spMkLst>
            <pc:docMk/>
            <pc:sldMk cId="3062202843" sldId="265"/>
            <ac:spMk id="96" creationId="{180ACDCF-D100-E041-9BF8-DFBA90147637}"/>
          </ac:spMkLst>
        </pc:spChg>
        <pc:spChg chg="mod">
          <ac:chgData name="Carla" userId="417464ba-0c67-467a-8d9f-e5f447a9fc8a" providerId="ADAL" clId="{3AB931C4-4D50-40CE-98E1-76ABD5586C7F}" dt="2022-11-16T15:47:30.455" v="805" actId="14100"/>
          <ac:spMkLst>
            <pc:docMk/>
            <pc:sldMk cId="3062202843" sldId="265"/>
            <ac:spMk id="98" creationId="{4D33FCA7-DAD7-E94F-A64E-1EA83046CB18}"/>
          </ac:spMkLst>
        </pc:spChg>
        <pc:spChg chg="mod">
          <ac:chgData name="Carla" userId="417464ba-0c67-467a-8d9f-e5f447a9fc8a" providerId="ADAL" clId="{3AB931C4-4D50-40CE-98E1-76ABD5586C7F}" dt="2022-11-16T15:47:28.040" v="804" actId="14100"/>
          <ac:spMkLst>
            <pc:docMk/>
            <pc:sldMk cId="3062202843" sldId="265"/>
            <ac:spMk id="99" creationId="{188FF508-4C7C-884A-A5D2-D61290938EAC}"/>
          </ac:spMkLst>
        </pc:spChg>
        <pc:spChg chg="mod">
          <ac:chgData name="Carla" userId="417464ba-0c67-467a-8d9f-e5f447a9fc8a" providerId="ADAL" clId="{3AB931C4-4D50-40CE-98E1-76ABD5586C7F}" dt="2022-11-16T15:47:20.625" v="802" actId="1076"/>
          <ac:spMkLst>
            <pc:docMk/>
            <pc:sldMk cId="3062202843" sldId="265"/>
            <ac:spMk id="100" creationId="{77539F82-EEDB-764D-AD89-8EC278B642AF}"/>
          </ac:spMkLst>
        </pc:spChg>
        <pc:spChg chg="mod">
          <ac:chgData name="Carla" userId="417464ba-0c67-467a-8d9f-e5f447a9fc8a" providerId="ADAL" clId="{3AB931C4-4D50-40CE-98E1-76ABD5586C7F}" dt="2022-11-16T15:47:32.881" v="806" actId="14100"/>
          <ac:spMkLst>
            <pc:docMk/>
            <pc:sldMk cId="3062202843" sldId="265"/>
            <ac:spMk id="102" creationId="{90A5FB3B-2E08-1A4A-9FE4-ED929A83BFB2}"/>
          </ac:spMkLst>
        </pc:spChg>
        <pc:grpChg chg="mod">
          <ac:chgData name="Carla" userId="417464ba-0c67-467a-8d9f-e5f447a9fc8a" providerId="ADAL" clId="{3AB931C4-4D50-40CE-98E1-76ABD5586C7F}" dt="2022-11-16T15:47:20.625" v="802" actId="1076"/>
          <ac:grpSpMkLst>
            <pc:docMk/>
            <pc:sldMk cId="3062202843" sldId="265"/>
            <ac:grpSpMk id="81" creationId="{76F5390E-FB7C-0944-8B27-95B7C60D6537}"/>
          </ac:grpSpMkLst>
        </pc:grpChg>
        <pc:grpChg chg="mod">
          <ac:chgData name="Carla" userId="417464ba-0c67-467a-8d9f-e5f447a9fc8a" providerId="ADAL" clId="{3AB931C4-4D50-40CE-98E1-76ABD5586C7F}" dt="2022-11-16T15:47:20.625" v="802" actId="1076"/>
          <ac:grpSpMkLst>
            <pc:docMk/>
            <pc:sldMk cId="3062202843" sldId="265"/>
            <ac:grpSpMk id="82" creationId="{80B45166-7AB0-F848-BFD5-69FCCD65C60E}"/>
          </ac:grpSpMkLst>
        </pc:grpChg>
        <pc:picChg chg="mod">
          <ac:chgData name="Carla" userId="417464ba-0c67-467a-8d9f-e5f447a9fc8a" providerId="ADAL" clId="{3AB931C4-4D50-40CE-98E1-76ABD5586C7F}" dt="2022-11-16T15:47:13.610" v="799" actId="1076"/>
          <ac:picMkLst>
            <pc:docMk/>
            <pc:sldMk cId="3062202843" sldId="265"/>
            <ac:picMk id="5" creationId="{67EF8E5A-BA09-1042-8B07-9DE9BF668F29}"/>
          </ac:picMkLst>
        </pc:picChg>
        <pc:picChg chg="add mod">
          <ac:chgData name="Carla" userId="417464ba-0c67-467a-8d9f-e5f447a9fc8a" providerId="ADAL" clId="{3AB931C4-4D50-40CE-98E1-76ABD5586C7F}" dt="2022-11-16T15:51:45.820" v="815" actId="1076"/>
          <ac:picMkLst>
            <pc:docMk/>
            <pc:sldMk cId="3062202843" sldId="265"/>
            <ac:picMk id="8" creationId="{4330BCB3-E52B-143C-3F5B-DD9A0AA45E2B}"/>
          </ac:picMkLst>
        </pc:picChg>
      </pc:sldChg>
      <pc:sldChg chg="addSp delSp modSp mod ord">
        <pc:chgData name="Carla" userId="417464ba-0c67-467a-8d9f-e5f447a9fc8a" providerId="ADAL" clId="{3AB931C4-4D50-40CE-98E1-76ABD5586C7F}" dt="2023-02-22T11:48:13.457" v="2769" actId="207"/>
        <pc:sldMkLst>
          <pc:docMk/>
          <pc:sldMk cId="876339621" sldId="266"/>
        </pc:sldMkLst>
        <pc:spChg chg="add del mod">
          <ac:chgData name="Carla" userId="417464ba-0c67-467a-8d9f-e5f447a9fc8a" providerId="ADAL" clId="{3AB931C4-4D50-40CE-98E1-76ABD5586C7F}" dt="2022-11-17T12:11:02.923" v="1527" actId="478"/>
          <ac:spMkLst>
            <pc:docMk/>
            <pc:sldMk cId="876339621" sldId="266"/>
            <ac:spMk id="2" creationId="{FA6E689E-995E-F274-9EE8-49D83D978F3D}"/>
          </ac:spMkLst>
        </pc:spChg>
        <pc:spChg chg="mod">
          <ac:chgData name="Carla" userId="417464ba-0c67-467a-8d9f-e5f447a9fc8a" providerId="ADAL" clId="{3AB931C4-4D50-40CE-98E1-76ABD5586C7F}" dt="2022-11-17T13:15:33.711" v="2556" actId="20577"/>
          <ac:spMkLst>
            <pc:docMk/>
            <pc:sldMk cId="876339621" sldId="266"/>
            <ac:spMk id="3" creationId="{DDC9AA41-28C6-344C-9718-229F84D923FA}"/>
          </ac:spMkLst>
        </pc:spChg>
        <pc:spChg chg="add mod">
          <ac:chgData name="Carla" userId="417464ba-0c67-467a-8d9f-e5f447a9fc8a" providerId="ADAL" clId="{3AB931C4-4D50-40CE-98E1-76ABD5586C7F}" dt="2022-11-17T12:12:13.630" v="1533" actId="1076"/>
          <ac:spMkLst>
            <pc:docMk/>
            <pc:sldMk cId="876339621" sldId="266"/>
            <ac:spMk id="4" creationId="{B089AA0C-0FC4-619F-D548-A8EFB20BC70D}"/>
          </ac:spMkLst>
        </pc:spChg>
        <pc:spChg chg="add mod">
          <ac:chgData name="Carla" userId="417464ba-0c67-467a-8d9f-e5f447a9fc8a" providerId="ADAL" clId="{3AB931C4-4D50-40CE-98E1-76ABD5586C7F}" dt="2022-11-17T12:13:19.134" v="1627" actId="1076"/>
          <ac:spMkLst>
            <pc:docMk/>
            <pc:sldMk cId="876339621" sldId="266"/>
            <ac:spMk id="7" creationId="{046C2904-A07F-7236-28CB-507D33AD7319}"/>
          </ac:spMkLst>
        </pc:spChg>
        <pc:spChg chg="add del mod ord">
          <ac:chgData name="Carla" userId="417464ba-0c67-467a-8d9f-e5f447a9fc8a" providerId="ADAL" clId="{3AB931C4-4D50-40CE-98E1-76ABD5586C7F}" dt="2022-11-17T12:23:55.753" v="1810" actId="478"/>
          <ac:spMkLst>
            <pc:docMk/>
            <pc:sldMk cId="876339621" sldId="266"/>
            <ac:spMk id="11" creationId="{FCB88090-88D5-BDC7-A94E-8B6BB78EB50E}"/>
          </ac:spMkLst>
        </pc:spChg>
        <pc:spChg chg="add del mod">
          <ac:chgData name="Carla" userId="417464ba-0c67-467a-8d9f-e5f447a9fc8a" providerId="ADAL" clId="{3AB931C4-4D50-40CE-98E1-76ABD5586C7F}" dt="2022-11-17T12:18:27.002" v="1707"/>
          <ac:spMkLst>
            <pc:docMk/>
            <pc:sldMk cId="876339621" sldId="266"/>
            <ac:spMk id="12" creationId="{28098864-A80F-A9C0-A983-85AA2FE9C918}"/>
          </ac:spMkLst>
        </pc:spChg>
        <pc:spChg chg="del">
          <ac:chgData name="Carla" userId="417464ba-0c67-467a-8d9f-e5f447a9fc8a" providerId="ADAL" clId="{3AB931C4-4D50-40CE-98E1-76ABD5586C7F}" dt="2022-11-17T12:10:46.496" v="1525" actId="478"/>
          <ac:spMkLst>
            <pc:docMk/>
            <pc:sldMk cId="876339621" sldId="266"/>
            <ac:spMk id="16" creationId="{CE222D12-838E-D04E-91E7-DBD0352E7F6E}"/>
          </ac:spMkLst>
        </pc:spChg>
        <pc:spChg chg="del mod">
          <ac:chgData name="Carla" userId="417464ba-0c67-467a-8d9f-e5f447a9fc8a" providerId="ADAL" clId="{3AB931C4-4D50-40CE-98E1-76ABD5586C7F}" dt="2022-11-17T12:14:36.206" v="1645" actId="478"/>
          <ac:spMkLst>
            <pc:docMk/>
            <pc:sldMk cId="876339621" sldId="266"/>
            <ac:spMk id="22" creationId="{D1E5E88F-998E-9548-8B53-68CF10D9D374}"/>
          </ac:spMkLst>
        </pc:spChg>
        <pc:spChg chg="mod">
          <ac:chgData name="Carla" userId="417464ba-0c67-467a-8d9f-e5f447a9fc8a" providerId="ADAL" clId="{3AB931C4-4D50-40CE-98E1-76ABD5586C7F}" dt="2023-02-22T11:48:10.182" v="2768" actId="207"/>
          <ac:spMkLst>
            <pc:docMk/>
            <pc:sldMk cId="876339621" sldId="266"/>
            <ac:spMk id="34" creationId="{8DF4DCB7-9B7A-6749-977C-314583DA128F}"/>
          </ac:spMkLst>
        </pc:spChg>
        <pc:spChg chg="mod">
          <ac:chgData name="Carla" userId="417464ba-0c67-467a-8d9f-e5f447a9fc8a" providerId="ADAL" clId="{3AB931C4-4D50-40CE-98E1-76ABD5586C7F}" dt="2023-02-22T11:48:02.437" v="2767" actId="207"/>
          <ac:spMkLst>
            <pc:docMk/>
            <pc:sldMk cId="876339621" sldId="266"/>
            <ac:spMk id="35" creationId="{043DA546-AC13-C543-BC8A-5AB6FE9FE54B}"/>
          </ac:spMkLst>
        </pc:spChg>
        <pc:spChg chg="mod">
          <ac:chgData name="Carla" userId="417464ba-0c67-467a-8d9f-e5f447a9fc8a" providerId="ADAL" clId="{3AB931C4-4D50-40CE-98E1-76ABD5586C7F}" dt="2023-02-22T11:48:13.457" v="2769" actId="207"/>
          <ac:spMkLst>
            <pc:docMk/>
            <pc:sldMk cId="876339621" sldId="266"/>
            <ac:spMk id="36" creationId="{C5115789-F626-8842-BF79-69DB14B154C1}"/>
          </ac:spMkLst>
        </pc:spChg>
        <pc:spChg chg="mod">
          <ac:chgData name="Carla" userId="417464ba-0c67-467a-8d9f-e5f447a9fc8a" providerId="ADAL" clId="{3AB931C4-4D50-40CE-98E1-76ABD5586C7F}" dt="2023-02-22T11:48:10.182" v="2768" actId="207"/>
          <ac:spMkLst>
            <pc:docMk/>
            <pc:sldMk cId="876339621" sldId="266"/>
            <ac:spMk id="37" creationId="{1AAD82EA-E63D-F44F-8650-2A3B00FD587C}"/>
          </ac:spMkLst>
        </pc:spChg>
        <pc:spChg chg="mod">
          <ac:chgData name="Carla" userId="417464ba-0c67-467a-8d9f-e5f447a9fc8a" providerId="ADAL" clId="{3AB931C4-4D50-40CE-98E1-76ABD5586C7F}" dt="2023-02-22T11:48:10.182" v="2768" actId="207"/>
          <ac:spMkLst>
            <pc:docMk/>
            <pc:sldMk cId="876339621" sldId="266"/>
            <ac:spMk id="38" creationId="{CB14EE6D-18A1-A74D-8280-E5D45EF8E0A8}"/>
          </ac:spMkLst>
        </pc:spChg>
        <pc:spChg chg="mod">
          <ac:chgData name="Carla" userId="417464ba-0c67-467a-8d9f-e5f447a9fc8a" providerId="ADAL" clId="{3AB931C4-4D50-40CE-98E1-76ABD5586C7F}" dt="2023-02-22T11:48:13.457" v="2769" actId="207"/>
          <ac:spMkLst>
            <pc:docMk/>
            <pc:sldMk cId="876339621" sldId="266"/>
            <ac:spMk id="39" creationId="{1A4B5594-E454-2647-A292-A0F7803B81C8}"/>
          </ac:spMkLst>
        </pc:spChg>
        <pc:spChg chg="del">
          <ac:chgData name="Carla" userId="417464ba-0c67-467a-8d9f-e5f447a9fc8a" providerId="ADAL" clId="{3AB931C4-4D50-40CE-98E1-76ABD5586C7F}" dt="2022-11-17T12:10:43.708" v="1524" actId="478"/>
          <ac:spMkLst>
            <pc:docMk/>
            <pc:sldMk cId="876339621" sldId="266"/>
            <ac:spMk id="40" creationId="{A8EFA464-AE17-8440-A0C2-7F930E81C816}"/>
          </ac:spMkLst>
        </pc:spChg>
        <pc:graphicFrameChg chg="mod">
          <ac:chgData name="Carla" userId="417464ba-0c67-467a-8d9f-e5f447a9fc8a" providerId="ADAL" clId="{3AB931C4-4D50-40CE-98E1-76ABD5586C7F}" dt="2022-11-17T12:14:31.803" v="1644" actId="1076"/>
          <ac:graphicFrameMkLst>
            <pc:docMk/>
            <pc:sldMk cId="876339621" sldId="266"/>
            <ac:graphicFrameMk id="33" creationId="{CE435954-4C89-D141-B636-D174D1A6E3F9}"/>
          </ac:graphicFrameMkLst>
        </pc:graphicFrameChg>
        <pc:picChg chg="mod">
          <ac:chgData name="Carla" userId="417464ba-0c67-467a-8d9f-e5f447a9fc8a" providerId="ADAL" clId="{3AB931C4-4D50-40CE-98E1-76ABD5586C7F}" dt="2022-11-17T12:12:48.547" v="1581" actId="1076"/>
          <ac:picMkLst>
            <pc:docMk/>
            <pc:sldMk cId="876339621" sldId="266"/>
            <ac:picMk id="5" creationId="{67EF8E5A-BA09-1042-8B07-9DE9BF668F29}"/>
          </ac:picMkLst>
        </pc:picChg>
        <pc:picChg chg="add mod">
          <ac:chgData name="Carla" userId="417464ba-0c67-467a-8d9f-e5f447a9fc8a" providerId="ADAL" clId="{3AB931C4-4D50-40CE-98E1-76ABD5586C7F}" dt="2023-02-22T11:38:06.098" v="2654" actId="14100"/>
          <ac:picMkLst>
            <pc:docMk/>
            <pc:sldMk cId="876339621" sldId="266"/>
            <ac:picMk id="10" creationId="{99F176D4-0459-24F7-101D-107534ADFAD7}"/>
          </ac:picMkLst>
        </pc:picChg>
        <pc:cxnChg chg="add mod">
          <ac:chgData name="Carla" userId="417464ba-0c67-467a-8d9f-e5f447a9fc8a" providerId="ADAL" clId="{3AB931C4-4D50-40CE-98E1-76ABD5586C7F}" dt="2023-02-22T11:38:06.098" v="2654" actId="14100"/>
          <ac:cxnSpMkLst>
            <pc:docMk/>
            <pc:sldMk cId="876339621" sldId="266"/>
            <ac:cxnSpMk id="13" creationId="{734B6311-3324-6CE0-9808-B27414EC98D9}"/>
          </ac:cxnSpMkLst>
        </pc:cxnChg>
      </pc:sldChg>
      <pc:sldChg chg="addSp delSp modSp mod">
        <pc:chgData name="Carla" userId="417464ba-0c67-467a-8d9f-e5f447a9fc8a" providerId="ADAL" clId="{3AB931C4-4D50-40CE-98E1-76ABD5586C7F}" dt="2023-02-22T11:42:28.425" v="2718" actId="14100"/>
        <pc:sldMkLst>
          <pc:docMk/>
          <pc:sldMk cId="1478453606" sldId="271"/>
        </pc:sldMkLst>
        <pc:spChg chg="add del mod">
          <ac:chgData name="Carla" userId="417464ba-0c67-467a-8d9f-e5f447a9fc8a" providerId="ADAL" clId="{3AB931C4-4D50-40CE-98E1-76ABD5586C7F}" dt="2023-02-22T11:42:13.327" v="2712" actId="478"/>
          <ac:spMkLst>
            <pc:docMk/>
            <pc:sldMk cId="1478453606" sldId="271"/>
            <ac:spMk id="2" creationId="{441E2619-D654-6AAA-1B59-BD37DCB87B65}"/>
          </ac:spMkLst>
        </pc:spChg>
        <pc:spChg chg="add del mod">
          <ac:chgData name="Carla" userId="417464ba-0c67-467a-8d9f-e5f447a9fc8a" providerId="ADAL" clId="{3AB931C4-4D50-40CE-98E1-76ABD5586C7F}" dt="2023-02-22T11:42:09.861" v="2707" actId="478"/>
          <ac:spMkLst>
            <pc:docMk/>
            <pc:sldMk cId="1478453606" sldId="271"/>
            <ac:spMk id="3" creationId="{5350BA58-5EE9-87BB-3EB4-4D4C16BAF996}"/>
          </ac:spMkLst>
        </pc:spChg>
        <pc:spChg chg="add del mod">
          <ac:chgData name="Carla" userId="417464ba-0c67-467a-8d9f-e5f447a9fc8a" providerId="ADAL" clId="{3AB931C4-4D50-40CE-98E1-76ABD5586C7F}" dt="2023-02-22T11:42:07.992" v="2706" actId="478"/>
          <ac:spMkLst>
            <pc:docMk/>
            <pc:sldMk cId="1478453606" sldId="271"/>
            <ac:spMk id="4" creationId="{514136DA-D6A0-0DF4-440A-F65B2ACF365D}"/>
          </ac:spMkLst>
        </pc:spChg>
        <pc:spChg chg="add del mod">
          <ac:chgData name="Carla" userId="417464ba-0c67-467a-8d9f-e5f447a9fc8a" providerId="ADAL" clId="{3AB931C4-4D50-40CE-98E1-76ABD5586C7F}" dt="2023-02-22T11:40:06.317" v="2682" actId="21"/>
          <ac:spMkLst>
            <pc:docMk/>
            <pc:sldMk cId="1478453606" sldId="271"/>
            <ac:spMk id="7" creationId="{973AA9AD-7F58-E2E6-053F-EC0A14759FC7}"/>
          </ac:spMkLst>
        </pc:spChg>
        <pc:spChg chg="mod">
          <ac:chgData name="Carla" userId="417464ba-0c67-467a-8d9f-e5f447a9fc8a" providerId="ADAL" clId="{3AB931C4-4D50-40CE-98E1-76ABD5586C7F}" dt="2022-11-17T12:32:44.516" v="1968" actId="1076"/>
          <ac:spMkLst>
            <pc:docMk/>
            <pc:sldMk cId="1478453606" sldId="271"/>
            <ac:spMk id="8" creationId="{63FE2775-FB72-4D44-B480-06EBB7F679B3}"/>
          </ac:spMkLst>
        </pc:spChg>
        <pc:spChg chg="mod">
          <ac:chgData name="Carla" userId="417464ba-0c67-467a-8d9f-e5f447a9fc8a" providerId="ADAL" clId="{3AB931C4-4D50-40CE-98E1-76ABD5586C7F}" dt="2022-11-17T12:32:42.604" v="1967" actId="14100"/>
          <ac:spMkLst>
            <pc:docMk/>
            <pc:sldMk cId="1478453606" sldId="271"/>
            <ac:spMk id="10" creationId="{F22AE5A0-CFFA-274D-A603-77678D2CA4EB}"/>
          </ac:spMkLst>
        </pc:spChg>
        <pc:spChg chg="add del mod">
          <ac:chgData name="Carla" userId="417464ba-0c67-467a-8d9f-e5f447a9fc8a" providerId="ADAL" clId="{3AB931C4-4D50-40CE-98E1-76ABD5586C7F}" dt="2023-02-22T11:40:06.317" v="2682" actId="21"/>
          <ac:spMkLst>
            <pc:docMk/>
            <pc:sldMk cId="1478453606" sldId="271"/>
            <ac:spMk id="11" creationId="{FB57AD71-4D0F-6116-E6CB-6C42CB70985F}"/>
          </ac:spMkLst>
        </pc:spChg>
        <pc:spChg chg="add del mod">
          <ac:chgData name="Carla" userId="417464ba-0c67-467a-8d9f-e5f447a9fc8a" providerId="ADAL" clId="{3AB931C4-4D50-40CE-98E1-76ABD5586C7F}" dt="2023-02-22T11:42:10.851" v="2708" actId="478"/>
          <ac:spMkLst>
            <pc:docMk/>
            <pc:sldMk cId="1478453606" sldId="271"/>
            <ac:spMk id="12" creationId="{89FFBC55-5DBC-525A-1D1F-530C474A7B66}"/>
          </ac:spMkLst>
        </pc:spChg>
        <pc:spChg chg="del">
          <ac:chgData name="Carla" userId="417464ba-0c67-467a-8d9f-e5f447a9fc8a" providerId="ADAL" clId="{3AB931C4-4D50-40CE-98E1-76ABD5586C7F}" dt="2022-11-17T12:27:42.473" v="1935" actId="478"/>
          <ac:spMkLst>
            <pc:docMk/>
            <pc:sldMk cId="1478453606" sldId="271"/>
            <ac:spMk id="12" creationId="{E0834317-D141-E34B-998D-D6ED6D5F20D7}"/>
          </ac:spMkLst>
        </pc:spChg>
        <pc:spChg chg="del">
          <ac:chgData name="Carla" userId="417464ba-0c67-467a-8d9f-e5f447a9fc8a" providerId="ADAL" clId="{3AB931C4-4D50-40CE-98E1-76ABD5586C7F}" dt="2022-11-17T12:27:41.398" v="1934" actId="478"/>
          <ac:spMkLst>
            <pc:docMk/>
            <pc:sldMk cId="1478453606" sldId="271"/>
            <ac:spMk id="13" creationId="{0B12CC09-ECFA-6747-B8F5-B563B06C37C8}"/>
          </ac:spMkLst>
        </pc:spChg>
        <pc:spChg chg="add del mod">
          <ac:chgData name="Carla" userId="417464ba-0c67-467a-8d9f-e5f447a9fc8a" providerId="ADAL" clId="{3AB931C4-4D50-40CE-98E1-76ABD5586C7F}" dt="2023-02-22T11:42:11.301" v="2709" actId="478"/>
          <ac:spMkLst>
            <pc:docMk/>
            <pc:sldMk cId="1478453606" sldId="271"/>
            <ac:spMk id="13" creationId="{0CE550A8-A6A7-7F32-0C5F-67F1F67B81DB}"/>
          </ac:spMkLst>
        </pc:spChg>
        <pc:spChg chg="add del mod">
          <ac:chgData name="Carla" userId="417464ba-0c67-467a-8d9f-e5f447a9fc8a" providerId="ADAL" clId="{3AB931C4-4D50-40CE-98E1-76ABD5586C7F}" dt="2023-02-22T11:42:11.776" v="2710" actId="478"/>
          <ac:spMkLst>
            <pc:docMk/>
            <pc:sldMk cId="1478453606" sldId="271"/>
            <ac:spMk id="14" creationId="{1BB342BE-AAD3-FD6A-3AD3-37E3282FD34D}"/>
          </ac:spMkLst>
        </pc:spChg>
        <pc:spChg chg="add del mod">
          <ac:chgData name="Carla" userId="417464ba-0c67-467a-8d9f-e5f447a9fc8a" providerId="ADAL" clId="{3AB931C4-4D50-40CE-98E1-76ABD5586C7F}" dt="2023-02-22T11:42:12.155" v="2711" actId="478"/>
          <ac:spMkLst>
            <pc:docMk/>
            <pc:sldMk cId="1478453606" sldId="271"/>
            <ac:spMk id="16" creationId="{B7761D4D-0E8A-BE51-BDC3-66CEA67F00BD}"/>
          </ac:spMkLst>
        </pc:spChg>
        <pc:spChg chg="del">
          <ac:chgData name="Carla" userId="417464ba-0c67-467a-8d9f-e5f447a9fc8a" providerId="ADAL" clId="{3AB931C4-4D50-40CE-98E1-76ABD5586C7F}" dt="2022-11-17T12:27:41.398" v="1934" actId="478"/>
          <ac:spMkLst>
            <pc:docMk/>
            <pc:sldMk cId="1478453606" sldId="271"/>
            <ac:spMk id="18" creationId="{598D237D-887F-B343-85FD-1F9F661F3CD5}"/>
          </ac:spMkLst>
        </pc:spChg>
        <pc:graphicFrameChg chg="mod modGraphic">
          <ac:chgData name="Carla" userId="417464ba-0c67-467a-8d9f-e5f447a9fc8a" providerId="ADAL" clId="{3AB931C4-4D50-40CE-98E1-76ABD5586C7F}" dt="2022-11-17T12:29:08.051" v="1958" actId="14100"/>
          <ac:graphicFrameMkLst>
            <pc:docMk/>
            <pc:sldMk cId="1478453606" sldId="271"/>
            <ac:graphicFrameMk id="15" creationId="{646E1ECD-3B44-0041-A885-0163EDAFC9BD}"/>
          </ac:graphicFrameMkLst>
        </pc:graphicFrameChg>
        <pc:picChg chg="add mod">
          <ac:chgData name="Carla" userId="417464ba-0c67-467a-8d9f-e5f447a9fc8a" providerId="ADAL" clId="{3AB931C4-4D50-40CE-98E1-76ABD5586C7F}" dt="2022-11-17T12:32:56.068" v="1971" actId="1076"/>
          <ac:picMkLst>
            <pc:docMk/>
            <pc:sldMk cId="1478453606" sldId="271"/>
            <ac:picMk id="9" creationId="{91B3ABE6-30A2-857C-60A1-FF73B3437A78}"/>
          </ac:picMkLst>
        </pc:picChg>
        <pc:picChg chg="add mod">
          <ac:chgData name="Carla" userId="417464ba-0c67-467a-8d9f-e5f447a9fc8a" providerId="ADAL" clId="{3AB931C4-4D50-40CE-98E1-76ABD5586C7F}" dt="2023-02-22T11:42:28.425" v="2718" actId="14100"/>
          <ac:picMkLst>
            <pc:docMk/>
            <pc:sldMk cId="1478453606" sldId="271"/>
            <ac:picMk id="17" creationId="{3F691FD2-2FD7-4F6E-F053-55596D26E3D8}"/>
          </ac:picMkLst>
        </pc:picChg>
      </pc:sldChg>
      <pc:sldChg chg="addSp delSp modSp mod">
        <pc:chgData name="Carla" userId="417464ba-0c67-467a-8d9f-e5f447a9fc8a" providerId="ADAL" clId="{3AB931C4-4D50-40CE-98E1-76ABD5586C7F}" dt="2023-02-22T11:41:58.789" v="2705" actId="1076"/>
        <pc:sldMkLst>
          <pc:docMk/>
          <pc:sldMk cId="1656397437" sldId="272"/>
        </pc:sldMkLst>
        <pc:spChg chg="add del mod">
          <ac:chgData name="Carla" userId="417464ba-0c67-467a-8d9f-e5f447a9fc8a" providerId="ADAL" clId="{3AB931C4-4D50-40CE-98E1-76ABD5586C7F}" dt="2023-02-22T11:39:24.921" v="2671" actId="21"/>
          <ac:spMkLst>
            <pc:docMk/>
            <pc:sldMk cId="1656397437" sldId="272"/>
            <ac:spMk id="2" creationId="{C453DBD7-BBDC-8CA9-7E39-C8523545EAAA}"/>
          </ac:spMkLst>
        </pc:spChg>
        <pc:spChg chg="add del mod">
          <ac:chgData name="Carla" userId="417464ba-0c67-467a-8d9f-e5f447a9fc8a" providerId="ADAL" clId="{3AB931C4-4D50-40CE-98E1-76ABD5586C7F}" dt="2023-02-22T11:39:24.921" v="2671" actId="21"/>
          <ac:spMkLst>
            <pc:docMk/>
            <pc:sldMk cId="1656397437" sldId="272"/>
            <ac:spMk id="3" creationId="{A5E707CE-50BD-5CCC-F244-99EA0BCDFD8C}"/>
          </ac:spMkLst>
        </pc:spChg>
        <pc:spChg chg="add del mod">
          <ac:chgData name="Carla" userId="417464ba-0c67-467a-8d9f-e5f447a9fc8a" providerId="ADAL" clId="{3AB931C4-4D50-40CE-98E1-76ABD5586C7F}" dt="2023-02-22T11:41:35.301" v="2696" actId="478"/>
          <ac:spMkLst>
            <pc:docMk/>
            <pc:sldMk cId="1656397437" sldId="272"/>
            <ac:spMk id="4" creationId="{312E291F-3420-FE7A-D841-D42A84BE126F}"/>
          </ac:spMkLst>
        </pc:spChg>
        <pc:spChg chg="add del mod">
          <ac:chgData name="Carla" userId="417464ba-0c67-467a-8d9f-e5f447a9fc8a" providerId="ADAL" clId="{3AB931C4-4D50-40CE-98E1-76ABD5586C7F}" dt="2023-02-22T11:41:33.906" v="2695" actId="478"/>
          <ac:spMkLst>
            <pc:docMk/>
            <pc:sldMk cId="1656397437" sldId="272"/>
            <ac:spMk id="7" creationId="{8EFA3012-338C-72C8-5616-8994CB33D536}"/>
          </ac:spMkLst>
        </pc:spChg>
        <pc:spChg chg="add del mod">
          <ac:chgData name="Carla" userId="417464ba-0c67-467a-8d9f-e5f447a9fc8a" providerId="ADAL" clId="{3AB931C4-4D50-40CE-98E1-76ABD5586C7F}" dt="2023-02-22T11:41:39.306" v="2699" actId="478"/>
          <ac:spMkLst>
            <pc:docMk/>
            <pc:sldMk cId="1656397437" sldId="272"/>
            <ac:spMk id="8" creationId="{F58AE163-BB95-BE1B-5F58-7E74BD272B7F}"/>
          </ac:spMkLst>
        </pc:spChg>
        <pc:spChg chg="add del mod">
          <ac:chgData name="Carla" userId="417464ba-0c67-467a-8d9f-e5f447a9fc8a" providerId="ADAL" clId="{3AB931C4-4D50-40CE-98E1-76ABD5586C7F}" dt="2023-02-22T11:41:38.923" v="2698" actId="478"/>
          <ac:spMkLst>
            <pc:docMk/>
            <pc:sldMk cId="1656397437" sldId="272"/>
            <ac:spMk id="10" creationId="{D9C8755F-8710-347B-FD1F-EDA7E5103D0B}"/>
          </ac:spMkLst>
        </pc:spChg>
        <pc:spChg chg="add del mod">
          <ac:chgData name="Carla" userId="417464ba-0c67-467a-8d9f-e5f447a9fc8a" providerId="ADAL" clId="{3AB931C4-4D50-40CE-98E1-76ABD5586C7F}" dt="2023-02-22T11:41:12.445" v="2689"/>
          <ac:spMkLst>
            <pc:docMk/>
            <pc:sldMk cId="1656397437" sldId="272"/>
            <ac:spMk id="11" creationId="{1CFDED99-6B10-4540-7C6A-341A1F51CBB0}"/>
          </ac:spMkLst>
        </pc:spChg>
        <pc:spChg chg="add del mod">
          <ac:chgData name="Carla" userId="417464ba-0c67-467a-8d9f-e5f447a9fc8a" providerId="ADAL" clId="{3AB931C4-4D50-40CE-98E1-76ABD5586C7F}" dt="2023-02-22T11:41:12.445" v="2689"/>
          <ac:spMkLst>
            <pc:docMk/>
            <pc:sldMk cId="1656397437" sldId="272"/>
            <ac:spMk id="12" creationId="{A711A953-056C-0D63-7987-136D1CF2371A}"/>
          </ac:spMkLst>
        </pc:spChg>
        <pc:spChg chg="add del mod">
          <ac:chgData name="Carla" userId="417464ba-0c67-467a-8d9f-e5f447a9fc8a" providerId="ADAL" clId="{3AB931C4-4D50-40CE-98E1-76ABD5586C7F}" dt="2023-02-22T11:41:12.445" v="2689"/>
          <ac:spMkLst>
            <pc:docMk/>
            <pc:sldMk cId="1656397437" sldId="272"/>
            <ac:spMk id="13" creationId="{B5075FE4-529A-CADB-85E4-D59E4B2FF941}"/>
          </ac:spMkLst>
        </pc:spChg>
        <pc:spChg chg="mod">
          <ac:chgData name="Carla" userId="417464ba-0c67-467a-8d9f-e5f447a9fc8a" providerId="ADAL" clId="{3AB931C4-4D50-40CE-98E1-76ABD5586C7F}" dt="2023-02-22T11:41:53.413" v="2702" actId="20577"/>
          <ac:spMkLst>
            <pc:docMk/>
            <pc:sldMk cId="1656397437" sldId="272"/>
            <ac:spMk id="18" creationId="{F52A8EB6-7A56-B048-82CF-87BFA895FAA3}"/>
          </ac:spMkLst>
        </pc:spChg>
        <pc:spChg chg="del">
          <ac:chgData name="Carla" userId="417464ba-0c67-467a-8d9f-e5f447a9fc8a" providerId="ADAL" clId="{3AB931C4-4D50-40CE-98E1-76ABD5586C7F}" dt="2023-02-22T11:41:36.651" v="2697" actId="478"/>
          <ac:spMkLst>
            <pc:docMk/>
            <pc:sldMk cId="1656397437" sldId="272"/>
            <ac:spMk id="19" creationId="{8206C4D4-BEC3-AF49-8B92-5E52988404B2}"/>
          </ac:spMkLst>
        </pc:spChg>
        <pc:spChg chg="del mod">
          <ac:chgData name="Carla" userId="417464ba-0c67-467a-8d9f-e5f447a9fc8a" providerId="ADAL" clId="{3AB931C4-4D50-40CE-98E1-76ABD5586C7F}" dt="2023-02-22T11:41:33.118" v="2694" actId="478"/>
          <ac:spMkLst>
            <pc:docMk/>
            <pc:sldMk cId="1656397437" sldId="272"/>
            <ac:spMk id="20" creationId="{FD0346D2-E04D-BE49-B244-1C3463ADEF21}"/>
          </ac:spMkLst>
        </pc:spChg>
        <pc:spChg chg="del mod">
          <ac:chgData name="Carla" userId="417464ba-0c67-467a-8d9f-e5f447a9fc8a" providerId="ADAL" clId="{3AB931C4-4D50-40CE-98E1-76ABD5586C7F}" dt="2023-02-22T11:41:28.303" v="2692" actId="478"/>
          <ac:spMkLst>
            <pc:docMk/>
            <pc:sldMk cId="1656397437" sldId="272"/>
            <ac:spMk id="21" creationId="{3F1AA629-9119-A441-A2D3-C04183B92093}"/>
          </ac:spMkLst>
        </pc:spChg>
        <pc:picChg chg="add mod">
          <ac:chgData name="Carla" userId="417464ba-0c67-467a-8d9f-e5f447a9fc8a" providerId="ADAL" clId="{3AB931C4-4D50-40CE-98E1-76ABD5586C7F}" dt="2023-02-22T11:41:58.789" v="2705" actId="1076"/>
          <ac:picMkLst>
            <pc:docMk/>
            <pc:sldMk cId="1656397437" sldId="272"/>
            <ac:picMk id="14" creationId="{32B5BFD8-0409-A989-920B-B2A4D8E5A7F9}"/>
          </ac:picMkLst>
        </pc:picChg>
      </pc:sldChg>
      <pc:sldChg chg="addSp delSp modSp mod">
        <pc:chgData name="Carla" userId="417464ba-0c67-467a-8d9f-e5f447a9fc8a" providerId="ADAL" clId="{3AB931C4-4D50-40CE-98E1-76ABD5586C7F}" dt="2022-11-17T12:58:05.367" v="2427" actId="1076"/>
        <pc:sldMkLst>
          <pc:docMk/>
          <pc:sldMk cId="215532442" sldId="277"/>
        </pc:sldMkLst>
        <pc:spChg chg="mod">
          <ac:chgData name="Carla" userId="417464ba-0c67-467a-8d9f-e5f447a9fc8a" providerId="ADAL" clId="{3AB931C4-4D50-40CE-98E1-76ABD5586C7F}" dt="2022-11-17T12:57:38.253" v="2423" actId="122"/>
          <ac:spMkLst>
            <pc:docMk/>
            <pc:sldMk cId="215532442" sldId="277"/>
            <ac:spMk id="12" creationId="{D8944106-4096-1D47-9576-5657E3861C71}"/>
          </ac:spMkLst>
        </pc:spChg>
        <pc:spChg chg="del mod">
          <ac:chgData name="Carla" userId="417464ba-0c67-467a-8d9f-e5f447a9fc8a" providerId="ADAL" clId="{3AB931C4-4D50-40CE-98E1-76ABD5586C7F}" dt="2022-11-17T12:57:51.361" v="2425" actId="478"/>
          <ac:spMkLst>
            <pc:docMk/>
            <pc:sldMk cId="215532442" sldId="277"/>
            <ac:spMk id="16" creationId="{570BBF06-5388-9F46-AB20-E0FAB71B1058}"/>
          </ac:spMkLst>
        </pc:spChg>
        <pc:spChg chg="del mod">
          <ac:chgData name="Carla" userId="417464ba-0c67-467a-8d9f-e5f447a9fc8a" providerId="ADAL" clId="{3AB931C4-4D50-40CE-98E1-76ABD5586C7F}" dt="2022-11-17T12:57:50.951" v="2424" actId="478"/>
          <ac:spMkLst>
            <pc:docMk/>
            <pc:sldMk cId="215532442" sldId="277"/>
            <ac:spMk id="17" creationId="{66F2467B-4B6C-5E40-A394-5EAD3E409FCA}"/>
          </ac:spMkLst>
        </pc:spChg>
        <pc:picChg chg="add mod">
          <ac:chgData name="Carla" userId="417464ba-0c67-467a-8d9f-e5f447a9fc8a" providerId="ADAL" clId="{3AB931C4-4D50-40CE-98E1-76ABD5586C7F}" dt="2022-11-17T12:58:05.367" v="2427" actId="1076"/>
          <ac:picMkLst>
            <pc:docMk/>
            <pc:sldMk cId="215532442" sldId="277"/>
            <ac:picMk id="2" creationId="{A5D71DA2-17C5-2807-F365-67069D7B1661}"/>
          </ac:picMkLst>
        </pc:picChg>
      </pc:sldChg>
      <pc:sldChg chg="del modNotesTx">
        <pc:chgData name="Carla" userId="417464ba-0c67-467a-8d9f-e5f447a9fc8a" providerId="ADAL" clId="{3AB931C4-4D50-40CE-98E1-76ABD5586C7F}" dt="2023-02-22T11:25:34.979" v="2567" actId="47"/>
        <pc:sldMkLst>
          <pc:docMk/>
          <pc:sldMk cId="775439378" sldId="282"/>
        </pc:sldMkLst>
      </pc:sldChg>
      <pc:sldChg chg="addSp delSp modSp mod">
        <pc:chgData name="Carla" userId="417464ba-0c67-467a-8d9f-e5f447a9fc8a" providerId="ADAL" clId="{3AB931C4-4D50-40CE-98E1-76ABD5586C7F}" dt="2022-11-17T12:22:53.227" v="1807" actId="113"/>
        <pc:sldMkLst>
          <pc:docMk/>
          <pc:sldMk cId="1521854364" sldId="283"/>
        </pc:sldMkLst>
        <pc:spChg chg="add del mod">
          <ac:chgData name="Carla" userId="417464ba-0c67-467a-8d9f-e5f447a9fc8a" providerId="ADAL" clId="{3AB931C4-4D50-40CE-98E1-76ABD5586C7F}" dt="2022-11-17T12:10:39.645" v="1522" actId="21"/>
          <ac:spMkLst>
            <pc:docMk/>
            <pc:sldMk cId="1521854364" sldId="283"/>
            <ac:spMk id="4" creationId="{8B18C7C5-4E55-1C47-FAAB-0D1E81CC9BFE}"/>
          </ac:spMkLst>
        </pc:spChg>
        <pc:spChg chg="del">
          <ac:chgData name="Carla" userId="417464ba-0c67-467a-8d9f-e5f447a9fc8a" providerId="ADAL" clId="{3AB931C4-4D50-40CE-98E1-76ABD5586C7F}" dt="2022-11-17T12:13:53.883" v="1632" actId="478"/>
          <ac:spMkLst>
            <pc:docMk/>
            <pc:sldMk cId="1521854364" sldId="283"/>
            <ac:spMk id="10" creationId="{4924ECDA-A810-F24A-8C82-5C5056EA924B}"/>
          </ac:spMkLst>
        </pc:spChg>
        <pc:spChg chg="add mod">
          <ac:chgData name="Carla" userId="417464ba-0c67-467a-8d9f-e5f447a9fc8a" providerId="ADAL" clId="{3AB931C4-4D50-40CE-98E1-76ABD5586C7F}" dt="2022-11-17T12:18:18.706" v="1705" actId="20577"/>
          <ac:spMkLst>
            <pc:docMk/>
            <pc:sldMk cId="1521854364" sldId="283"/>
            <ac:spMk id="11" creationId="{AC724DB3-34B3-7A81-55EB-9A4AB32B8B2E}"/>
          </ac:spMkLst>
        </pc:spChg>
        <pc:spChg chg="add del mod">
          <ac:chgData name="Carla" userId="417464ba-0c67-467a-8d9f-e5f447a9fc8a" providerId="ADAL" clId="{3AB931C4-4D50-40CE-98E1-76ABD5586C7F}" dt="2022-11-17T12:18:43.262" v="1713" actId="478"/>
          <ac:spMkLst>
            <pc:docMk/>
            <pc:sldMk cId="1521854364" sldId="283"/>
            <ac:spMk id="12" creationId="{4929A63F-0469-C051-E6FF-1CA7545B5DEC}"/>
          </ac:spMkLst>
        </pc:spChg>
        <pc:spChg chg="del">
          <ac:chgData name="Carla" userId="417464ba-0c67-467a-8d9f-e5f447a9fc8a" providerId="ADAL" clId="{3AB931C4-4D50-40CE-98E1-76ABD5586C7F}" dt="2022-11-17T12:13:55.058" v="1633" actId="478"/>
          <ac:spMkLst>
            <pc:docMk/>
            <pc:sldMk cId="1521854364" sldId="283"/>
            <ac:spMk id="31" creationId="{020B9998-1065-BC48-804B-6FAFD79797E9}"/>
          </ac:spMkLst>
        </pc:spChg>
        <pc:spChg chg="add mod">
          <ac:chgData name="Carla" userId="417464ba-0c67-467a-8d9f-e5f447a9fc8a" providerId="ADAL" clId="{3AB931C4-4D50-40CE-98E1-76ABD5586C7F}" dt="2022-11-17T12:22:38.561" v="1805" actId="1582"/>
          <ac:spMkLst>
            <pc:docMk/>
            <pc:sldMk cId="1521854364" sldId="283"/>
            <ac:spMk id="38" creationId="{DC3CAA4A-EDAC-BFF5-E577-4613816870BB}"/>
          </ac:spMkLst>
        </pc:spChg>
        <pc:spChg chg="add mod">
          <ac:chgData name="Carla" userId="417464ba-0c67-467a-8d9f-e5f447a9fc8a" providerId="ADAL" clId="{3AB931C4-4D50-40CE-98E1-76ABD5586C7F}" dt="2022-11-17T12:22:44.768" v="1806" actId="1582"/>
          <ac:spMkLst>
            <pc:docMk/>
            <pc:sldMk cId="1521854364" sldId="283"/>
            <ac:spMk id="39" creationId="{3574F000-77FC-9181-6BC6-967398DA9C2B}"/>
          </ac:spMkLst>
        </pc:spChg>
        <pc:spChg chg="add mod">
          <ac:chgData name="Carla" userId="417464ba-0c67-467a-8d9f-e5f447a9fc8a" providerId="ADAL" clId="{3AB931C4-4D50-40CE-98E1-76ABD5586C7F}" dt="2022-11-17T12:22:53.227" v="1807" actId="113"/>
          <ac:spMkLst>
            <pc:docMk/>
            <pc:sldMk cId="1521854364" sldId="283"/>
            <ac:spMk id="40" creationId="{354F7220-8ECF-CF0A-5120-BCBB4C0C48AB}"/>
          </ac:spMkLst>
        </pc:spChg>
        <pc:spChg chg="del">
          <ac:chgData name="Carla" userId="417464ba-0c67-467a-8d9f-e5f447a9fc8a" providerId="ADAL" clId="{3AB931C4-4D50-40CE-98E1-76ABD5586C7F}" dt="2022-11-17T12:13:56.249" v="1634" actId="478"/>
          <ac:spMkLst>
            <pc:docMk/>
            <pc:sldMk cId="1521854364" sldId="283"/>
            <ac:spMk id="42" creationId="{2348EE8A-BD0A-FE47-86DF-D37AE755F29F}"/>
          </ac:spMkLst>
        </pc:spChg>
        <pc:picChg chg="mod">
          <ac:chgData name="Carla" userId="417464ba-0c67-467a-8d9f-e5f447a9fc8a" providerId="ADAL" clId="{3AB931C4-4D50-40CE-98E1-76ABD5586C7F}" dt="2022-11-17T12:14:03.472" v="1638" actId="1076"/>
          <ac:picMkLst>
            <pc:docMk/>
            <pc:sldMk cId="1521854364" sldId="283"/>
            <ac:picMk id="5" creationId="{67EF8E5A-BA09-1042-8B07-9DE9BF668F29}"/>
          </ac:picMkLst>
        </pc:picChg>
        <pc:picChg chg="add mod">
          <ac:chgData name="Carla" userId="417464ba-0c67-467a-8d9f-e5f447a9fc8a" providerId="ADAL" clId="{3AB931C4-4D50-40CE-98E1-76ABD5586C7F}" dt="2022-11-17T12:18:05.372" v="1687" actId="1076"/>
          <ac:picMkLst>
            <pc:docMk/>
            <pc:sldMk cId="1521854364" sldId="283"/>
            <ac:picMk id="8" creationId="{017726B3-0584-499A-5C23-52097EEA0B5C}"/>
          </ac:picMkLst>
        </pc:picChg>
        <pc:cxnChg chg="add mod">
          <ac:chgData name="Carla" userId="417464ba-0c67-467a-8d9f-e5f447a9fc8a" providerId="ADAL" clId="{3AB931C4-4D50-40CE-98E1-76ABD5586C7F}" dt="2022-11-17T12:19:34.927" v="1723" actId="14100"/>
          <ac:cxnSpMkLst>
            <pc:docMk/>
            <pc:sldMk cId="1521854364" sldId="283"/>
            <ac:cxnSpMk id="14" creationId="{0B45D849-3536-16BF-65BB-586B76A801D4}"/>
          </ac:cxnSpMkLst>
        </pc:cxnChg>
      </pc:sldChg>
      <pc:sldChg chg="addSp delSp modSp mod">
        <pc:chgData name="Carla" userId="417464ba-0c67-467a-8d9f-e5f447a9fc8a" providerId="ADAL" clId="{3AB931C4-4D50-40CE-98E1-76ABD5586C7F}" dt="2023-02-22T11:42:54.865" v="2731" actId="1076"/>
        <pc:sldMkLst>
          <pc:docMk/>
          <pc:sldMk cId="1135909153" sldId="284"/>
        </pc:sldMkLst>
        <pc:spChg chg="add del mod">
          <ac:chgData name="Carla" userId="417464ba-0c67-467a-8d9f-e5f447a9fc8a" providerId="ADAL" clId="{3AB931C4-4D50-40CE-98E1-76ABD5586C7F}" dt="2023-02-22T11:42:34.634" v="2721" actId="478"/>
          <ac:spMkLst>
            <pc:docMk/>
            <pc:sldMk cId="1135909153" sldId="284"/>
            <ac:spMk id="2" creationId="{741F5B91-D788-DB0C-2E6B-39C292874297}"/>
          </ac:spMkLst>
        </pc:spChg>
        <pc:spChg chg="add del mod">
          <ac:chgData name="Carla" userId="417464ba-0c67-467a-8d9f-e5f447a9fc8a" providerId="ADAL" clId="{3AB931C4-4D50-40CE-98E1-76ABD5586C7F}" dt="2023-02-22T11:42:35.535" v="2722" actId="478"/>
          <ac:spMkLst>
            <pc:docMk/>
            <pc:sldMk cId="1135909153" sldId="284"/>
            <ac:spMk id="3" creationId="{3FEB77B8-9341-8A1D-3D4F-3A17E1AF15A0}"/>
          </ac:spMkLst>
        </pc:spChg>
        <pc:spChg chg="add del mod">
          <ac:chgData name="Carla" userId="417464ba-0c67-467a-8d9f-e5f447a9fc8a" providerId="ADAL" clId="{3AB931C4-4D50-40CE-98E1-76ABD5586C7F}" dt="2023-02-22T11:42:38.076" v="2723" actId="478"/>
          <ac:spMkLst>
            <pc:docMk/>
            <pc:sldMk cId="1135909153" sldId="284"/>
            <ac:spMk id="4" creationId="{EA4EB3DB-2520-0B45-B7C8-6E6A6D232263}"/>
          </ac:spMkLst>
        </pc:spChg>
        <pc:spChg chg="add del mod">
          <ac:chgData name="Carla" userId="417464ba-0c67-467a-8d9f-e5f447a9fc8a" providerId="ADAL" clId="{3AB931C4-4D50-40CE-98E1-76ABD5586C7F}" dt="2023-02-22T11:42:33.351" v="2720" actId="478"/>
          <ac:spMkLst>
            <pc:docMk/>
            <pc:sldMk cId="1135909153" sldId="284"/>
            <ac:spMk id="8" creationId="{1132DACD-EE7B-1DDC-43CB-EC2CD0845F12}"/>
          </ac:spMkLst>
        </pc:spChg>
        <pc:spChg chg="add del mod">
          <ac:chgData name="Carla" userId="417464ba-0c67-467a-8d9f-e5f447a9fc8a" providerId="ADAL" clId="{3AB931C4-4D50-40CE-98E1-76ABD5586C7F}" dt="2023-02-22T11:42:32.698" v="2719" actId="478"/>
          <ac:spMkLst>
            <pc:docMk/>
            <pc:sldMk cId="1135909153" sldId="284"/>
            <ac:spMk id="9" creationId="{2856FAD9-A74F-B6B5-51DF-53918DE426AC}"/>
          </ac:spMkLst>
        </pc:spChg>
        <pc:spChg chg="add del mod">
          <ac:chgData name="Carla" userId="417464ba-0c67-467a-8d9f-e5f447a9fc8a" providerId="ADAL" clId="{3AB931C4-4D50-40CE-98E1-76ABD5586C7F}" dt="2022-11-17T12:34:00.057" v="1998" actId="14100"/>
          <ac:spMkLst>
            <pc:docMk/>
            <pc:sldMk cId="1135909153" sldId="284"/>
            <ac:spMk id="10" creationId="{F22AE5A0-CFFA-274D-A603-77678D2CA4EB}"/>
          </ac:spMkLst>
        </pc:spChg>
        <pc:spChg chg="del">
          <ac:chgData name="Carla" userId="417464ba-0c67-467a-8d9f-e5f447a9fc8a" providerId="ADAL" clId="{3AB931C4-4D50-40CE-98E1-76ABD5586C7F}" dt="2022-11-17T12:33:18.650" v="1983" actId="478"/>
          <ac:spMkLst>
            <pc:docMk/>
            <pc:sldMk cId="1135909153" sldId="284"/>
            <ac:spMk id="11" creationId="{C0DF4CEC-61F0-A74C-9967-CE663393A87F}"/>
          </ac:spMkLst>
        </pc:spChg>
        <pc:spChg chg="add del mod">
          <ac:chgData name="Carla" userId="417464ba-0c67-467a-8d9f-e5f447a9fc8a" providerId="ADAL" clId="{3AB931C4-4D50-40CE-98E1-76ABD5586C7F}" dt="2022-11-17T12:34:02.572" v="1999" actId="1076"/>
          <ac:spMkLst>
            <pc:docMk/>
            <pc:sldMk cId="1135909153" sldId="284"/>
            <ac:spMk id="18" creationId="{3323FAD0-97FD-BC42-B6D9-D75CEF4EA1A7}"/>
          </ac:spMkLst>
        </pc:spChg>
        <pc:spChg chg="del">
          <ac:chgData name="Carla" userId="417464ba-0c67-467a-8d9f-e5f447a9fc8a" providerId="ADAL" clId="{3AB931C4-4D50-40CE-98E1-76ABD5586C7F}" dt="2022-11-17T12:33:19.463" v="1984" actId="478"/>
          <ac:spMkLst>
            <pc:docMk/>
            <pc:sldMk cId="1135909153" sldId="284"/>
            <ac:spMk id="20" creationId="{5FFBD6C8-5033-904A-8295-A24601CEA9C9}"/>
          </ac:spMkLst>
        </pc:spChg>
        <pc:spChg chg="del">
          <ac:chgData name="Carla" userId="417464ba-0c67-467a-8d9f-e5f447a9fc8a" providerId="ADAL" clId="{3AB931C4-4D50-40CE-98E1-76ABD5586C7F}" dt="2022-11-17T12:33:21.085" v="1985" actId="478"/>
          <ac:spMkLst>
            <pc:docMk/>
            <pc:sldMk cId="1135909153" sldId="284"/>
            <ac:spMk id="21" creationId="{E7858339-EDDA-6545-8742-3EAB8D9D4D23}"/>
          </ac:spMkLst>
        </pc:spChg>
        <pc:picChg chg="add mod">
          <ac:chgData name="Carla" userId="417464ba-0c67-467a-8d9f-e5f447a9fc8a" providerId="ADAL" clId="{3AB931C4-4D50-40CE-98E1-76ABD5586C7F}" dt="2023-02-22T11:42:46.949" v="2726" actId="1076"/>
          <ac:picMkLst>
            <pc:docMk/>
            <pc:sldMk cId="1135909153" sldId="284"/>
            <ac:picMk id="7" creationId="{F6514C77-87CA-F236-0EA2-295B704B96BD}"/>
          </ac:picMkLst>
        </pc:picChg>
        <pc:picChg chg="add mod">
          <ac:chgData name="Carla" userId="417464ba-0c67-467a-8d9f-e5f447a9fc8a" providerId="ADAL" clId="{3AB931C4-4D50-40CE-98E1-76ABD5586C7F}" dt="2023-02-22T11:42:54.865" v="2731" actId="1076"/>
          <ac:picMkLst>
            <pc:docMk/>
            <pc:sldMk cId="1135909153" sldId="284"/>
            <ac:picMk id="11" creationId="{CE66B9FF-16FD-E7DE-4042-3568CA2ECAAA}"/>
          </ac:picMkLst>
        </pc:picChg>
      </pc:sldChg>
      <pc:sldChg chg="addSp delSp modSp mod">
        <pc:chgData name="Carla" userId="417464ba-0c67-467a-8d9f-e5f447a9fc8a" providerId="ADAL" clId="{3AB931C4-4D50-40CE-98E1-76ABD5586C7F}" dt="2023-02-22T11:43:13.706" v="2739" actId="14100"/>
        <pc:sldMkLst>
          <pc:docMk/>
          <pc:sldMk cId="3896821274" sldId="285"/>
        </pc:sldMkLst>
        <pc:spChg chg="add del mod">
          <ac:chgData name="Carla" userId="417464ba-0c67-467a-8d9f-e5f447a9fc8a" providerId="ADAL" clId="{3AB931C4-4D50-40CE-98E1-76ABD5586C7F}" dt="2023-02-22T11:43:08.271" v="2736" actId="478"/>
          <ac:spMkLst>
            <pc:docMk/>
            <pc:sldMk cId="3896821274" sldId="285"/>
            <ac:spMk id="2" creationId="{FB80D183-E3A3-91B5-9DB8-9290A10B3032}"/>
          </ac:spMkLst>
        </pc:spChg>
        <pc:spChg chg="add del mod">
          <ac:chgData name="Carla" userId="417464ba-0c67-467a-8d9f-e5f447a9fc8a" providerId="ADAL" clId="{3AB931C4-4D50-40CE-98E1-76ABD5586C7F}" dt="2023-02-22T11:43:07.078" v="2735" actId="478"/>
          <ac:spMkLst>
            <pc:docMk/>
            <pc:sldMk cId="3896821274" sldId="285"/>
            <ac:spMk id="3" creationId="{00064E51-D888-D8E0-9318-E566A5906C34}"/>
          </ac:spMkLst>
        </pc:spChg>
        <pc:spChg chg="add del mod">
          <ac:chgData name="Carla" userId="417464ba-0c67-467a-8d9f-e5f447a9fc8a" providerId="ADAL" clId="{3AB931C4-4D50-40CE-98E1-76ABD5586C7F}" dt="2023-02-22T11:43:06.313" v="2734" actId="478"/>
          <ac:spMkLst>
            <pc:docMk/>
            <pc:sldMk cId="3896821274" sldId="285"/>
            <ac:spMk id="4" creationId="{94007F18-88C4-CD5F-6B6D-351F7D7B47F2}"/>
          </ac:spMkLst>
        </pc:spChg>
        <pc:spChg chg="add del mod">
          <ac:chgData name="Carla" userId="417464ba-0c67-467a-8d9f-e5f447a9fc8a" providerId="ADAL" clId="{3AB931C4-4D50-40CE-98E1-76ABD5586C7F}" dt="2022-11-17T12:34:09.860" v="2002" actId="14100"/>
          <ac:spMkLst>
            <pc:docMk/>
            <pc:sldMk cId="3896821274" sldId="285"/>
            <ac:spMk id="10" creationId="{F22AE5A0-CFFA-274D-A603-77678D2CA4EB}"/>
          </ac:spMkLst>
        </pc:spChg>
        <pc:spChg chg="del">
          <ac:chgData name="Carla" userId="417464ba-0c67-467a-8d9f-e5f447a9fc8a" providerId="ADAL" clId="{3AB931C4-4D50-40CE-98E1-76ABD5586C7F}" dt="2022-11-17T12:33:05.108" v="1974" actId="478"/>
          <ac:spMkLst>
            <pc:docMk/>
            <pc:sldMk cId="3896821274" sldId="285"/>
            <ac:spMk id="11" creationId="{98B95731-A567-4340-8170-DE90111AEBE2}"/>
          </ac:spMkLst>
        </pc:spChg>
        <pc:spChg chg="del mod">
          <ac:chgData name="Carla" userId="417464ba-0c67-467a-8d9f-e5f447a9fc8a" providerId="ADAL" clId="{3AB931C4-4D50-40CE-98E1-76ABD5586C7F}" dt="2022-11-17T12:33:10.956" v="1978" actId="478"/>
          <ac:spMkLst>
            <pc:docMk/>
            <pc:sldMk cId="3896821274" sldId="285"/>
            <ac:spMk id="12" creationId="{6E6571A7-544A-2C4A-90F3-CE9EB153AD43}"/>
          </ac:spMkLst>
        </pc:spChg>
        <pc:spChg chg="del mod">
          <ac:chgData name="Carla" userId="417464ba-0c67-467a-8d9f-e5f447a9fc8a" providerId="ADAL" clId="{3AB931C4-4D50-40CE-98E1-76ABD5586C7F}" dt="2022-11-17T12:33:04.676" v="1973" actId="478"/>
          <ac:spMkLst>
            <pc:docMk/>
            <pc:sldMk cId="3896821274" sldId="285"/>
            <ac:spMk id="13" creationId="{843CB439-84C6-1446-8367-25B39AAC5945}"/>
          </ac:spMkLst>
        </pc:spChg>
        <pc:spChg chg="mod">
          <ac:chgData name="Carla" userId="417464ba-0c67-467a-8d9f-e5f447a9fc8a" providerId="ADAL" clId="{3AB931C4-4D50-40CE-98E1-76ABD5586C7F}" dt="2022-11-17T12:34:12.137" v="2003" actId="1076"/>
          <ac:spMkLst>
            <pc:docMk/>
            <pc:sldMk cId="3896821274" sldId="285"/>
            <ac:spMk id="14" creationId="{44AC718D-A972-9E4F-A9E3-885F5C7B07D7}"/>
          </ac:spMkLst>
        </pc:spChg>
        <pc:picChg chg="add del">
          <ac:chgData name="Carla" userId="417464ba-0c67-467a-8d9f-e5f447a9fc8a" providerId="ADAL" clId="{3AB931C4-4D50-40CE-98E1-76ABD5586C7F}" dt="2023-02-22T11:43:04.469" v="2733" actId="478"/>
          <ac:picMkLst>
            <pc:docMk/>
            <pc:sldMk cId="3896821274" sldId="285"/>
            <ac:picMk id="5" creationId="{67EF8E5A-BA09-1042-8B07-9DE9BF668F29}"/>
          </ac:picMkLst>
        </pc:picChg>
        <pc:picChg chg="add mod">
          <ac:chgData name="Carla" userId="417464ba-0c67-467a-8d9f-e5f447a9fc8a" providerId="ADAL" clId="{3AB931C4-4D50-40CE-98E1-76ABD5586C7F}" dt="2022-11-17T12:37:49.476" v="2007" actId="14826"/>
          <ac:picMkLst>
            <pc:docMk/>
            <pc:sldMk cId="3896821274" sldId="285"/>
            <ac:picMk id="7" creationId="{9576516D-C52C-3DAC-A6C2-CBB63CF44201}"/>
          </ac:picMkLst>
        </pc:picChg>
        <pc:picChg chg="add mod">
          <ac:chgData name="Carla" userId="417464ba-0c67-467a-8d9f-e5f447a9fc8a" providerId="ADAL" clId="{3AB931C4-4D50-40CE-98E1-76ABD5586C7F}" dt="2023-02-22T11:43:13.706" v="2739" actId="14100"/>
          <ac:picMkLst>
            <pc:docMk/>
            <pc:sldMk cId="3896821274" sldId="285"/>
            <ac:picMk id="8" creationId="{B15A3986-4B86-C20F-0D83-C3ED36334D8F}"/>
          </ac:picMkLst>
        </pc:picChg>
      </pc:sldChg>
      <pc:sldChg chg="addSp delSp modSp mod">
        <pc:chgData name="Carla" userId="417464ba-0c67-467a-8d9f-e5f447a9fc8a" providerId="ADAL" clId="{3AB931C4-4D50-40CE-98E1-76ABD5586C7F}" dt="2023-02-22T11:43:26.777" v="2746" actId="1076"/>
        <pc:sldMkLst>
          <pc:docMk/>
          <pc:sldMk cId="1683846020" sldId="286"/>
        </pc:sldMkLst>
        <pc:spChg chg="add del mod">
          <ac:chgData name="Carla" userId="417464ba-0c67-467a-8d9f-e5f447a9fc8a" providerId="ADAL" clId="{3AB931C4-4D50-40CE-98E1-76ABD5586C7F}" dt="2023-02-22T11:43:20.331" v="2742" actId="478"/>
          <ac:spMkLst>
            <pc:docMk/>
            <pc:sldMk cId="1683846020" sldId="286"/>
            <ac:spMk id="2" creationId="{1BCC3831-0FB8-F8F5-6471-0B3C33C078CC}"/>
          </ac:spMkLst>
        </pc:spChg>
        <pc:spChg chg="add del mod">
          <ac:chgData name="Carla" userId="417464ba-0c67-467a-8d9f-e5f447a9fc8a" providerId="ADAL" clId="{3AB931C4-4D50-40CE-98E1-76ABD5586C7F}" dt="2023-02-22T11:43:19.183" v="2741" actId="478"/>
          <ac:spMkLst>
            <pc:docMk/>
            <pc:sldMk cId="1683846020" sldId="286"/>
            <ac:spMk id="3" creationId="{E7E565E6-16A2-BFE4-DD2E-8F8A95B841AE}"/>
          </ac:spMkLst>
        </pc:spChg>
        <pc:spChg chg="add del mod">
          <ac:chgData name="Carla" userId="417464ba-0c67-467a-8d9f-e5f447a9fc8a" providerId="ADAL" clId="{3AB931C4-4D50-40CE-98E1-76ABD5586C7F}" dt="2023-02-22T11:43:18.554" v="2740" actId="478"/>
          <ac:spMkLst>
            <pc:docMk/>
            <pc:sldMk cId="1683846020" sldId="286"/>
            <ac:spMk id="4" creationId="{6F9C97F2-C378-E62D-8F5F-29B43A438F72}"/>
          </ac:spMkLst>
        </pc:spChg>
        <pc:spChg chg="mod">
          <ac:chgData name="Carla" userId="417464ba-0c67-467a-8d9f-e5f447a9fc8a" providerId="ADAL" clId="{3AB931C4-4D50-40CE-98E1-76ABD5586C7F}" dt="2022-11-17T12:34:15.733" v="2004" actId="14100"/>
          <ac:spMkLst>
            <pc:docMk/>
            <pc:sldMk cId="1683846020" sldId="286"/>
            <ac:spMk id="10" creationId="{F22AE5A0-CFFA-274D-A603-77678D2CA4EB}"/>
          </ac:spMkLst>
        </pc:spChg>
        <pc:spChg chg="del">
          <ac:chgData name="Carla" userId="417464ba-0c67-467a-8d9f-e5f447a9fc8a" providerId="ADAL" clId="{3AB931C4-4D50-40CE-98E1-76ABD5586C7F}" dt="2022-11-17T12:33:15.955" v="1982" actId="478"/>
          <ac:spMkLst>
            <pc:docMk/>
            <pc:sldMk cId="1683846020" sldId="286"/>
            <ac:spMk id="11" creationId="{153AD4B6-3E06-314B-9E7A-04AD8C1F70B5}"/>
          </ac:spMkLst>
        </pc:spChg>
        <pc:spChg chg="del">
          <ac:chgData name="Carla" userId="417464ba-0c67-467a-8d9f-e5f447a9fc8a" providerId="ADAL" clId="{3AB931C4-4D50-40CE-98E1-76ABD5586C7F}" dt="2022-11-17T12:33:13.181" v="1979" actId="478"/>
          <ac:spMkLst>
            <pc:docMk/>
            <pc:sldMk cId="1683846020" sldId="286"/>
            <ac:spMk id="12" creationId="{BC932409-3AB8-E949-A0CC-8E7BC596ABE4}"/>
          </ac:spMkLst>
        </pc:spChg>
        <pc:spChg chg="del mod">
          <ac:chgData name="Carla" userId="417464ba-0c67-467a-8d9f-e5f447a9fc8a" providerId="ADAL" clId="{3AB931C4-4D50-40CE-98E1-76ABD5586C7F}" dt="2022-11-17T12:33:15.346" v="1981" actId="478"/>
          <ac:spMkLst>
            <pc:docMk/>
            <pc:sldMk cId="1683846020" sldId="286"/>
            <ac:spMk id="13" creationId="{15EF1BAE-6732-8941-A7CC-C23B3C2D5C66}"/>
          </ac:spMkLst>
        </pc:spChg>
        <pc:spChg chg="mod">
          <ac:chgData name="Carla" userId="417464ba-0c67-467a-8d9f-e5f447a9fc8a" providerId="ADAL" clId="{3AB931C4-4D50-40CE-98E1-76ABD5586C7F}" dt="2022-11-17T12:34:18.456" v="2005" actId="1076"/>
          <ac:spMkLst>
            <pc:docMk/>
            <pc:sldMk cId="1683846020" sldId="286"/>
            <ac:spMk id="15" creationId="{5FE18EF2-CB6B-4F4A-B6DF-10FB70C79B34}"/>
          </ac:spMkLst>
        </pc:spChg>
        <pc:picChg chg="add mod">
          <ac:chgData name="Carla" userId="417464ba-0c67-467a-8d9f-e5f447a9fc8a" providerId="ADAL" clId="{3AB931C4-4D50-40CE-98E1-76ABD5586C7F}" dt="2022-11-17T12:42:24.851" v="2008" actId="14826"/>
          <ac:picMkLst>
            <pc:docMk/>
            <pc:sldMk cId="1683846020" sldId="286"/>
            <ac:picMk id="7" creationId="{12661B47-BBA9-82DA-4655-8AD772CFEB8A}"/>
          </ac:picMkLst>
        </pc:picChg>
        <pc:picChg chg="add mod">
          <ac:chgData name="Carla" userId="417464ba-0c67-467a-8d9f-e5f447a9fc8a" providerId="ADAL" clId="{3AB931C4-4D50-40CE-98E1-76ABD5586C7F}" dt="2023-02-22T11:43:26.777" v="2746" actId="1076"/>
          <ac:picMkLst>
            <pc:docMk/>
            <pc:sldMk cId="1683846020" sldId="286"/>
            <ac:picMk id="8" creationId="{ACFE9C8A-6EB8-86E7-8289-03A41D9BD9B4}"/>
          </ac:picMkLst>
        </pc:picChg>
      </pc:sldChg>
      <pc:sldChg chg="modSp mod modNotesTx">
        <pc:chgData name="Carla" userId="417464ba-0c67-467a-8d9f-e5f447a9fc8a" providerId="ADAL" clId="{3AB931C4-4D50-40CE-98E1-76ABD5586C7F}" dt="2022-11-17T13:06:25.651" v="2519" actId="208"/>
        <pc:sldMkLst>
          <pc:docMk/>
          <pc:sldMk cId="1628306759" sldId="289"/>
        </pc:sldMkLst>
        <pc:spChg chg="mod">
          <ac:chgData name="Carla" userId="417464ba-0c67-467a-8d9f-e5f447a9fc8a" providerId="ADAL" clId="{3AB931C4-4D50-40CE-98E1-76ABD5586C7F}" dt="2022-11-17T13:06:15.292" v="2518" actId="207"/>
          <ac:spMkLst>
            <pc:docMk/>
            <pc:sldMk cId="1628306759" sldId="289"/>
            <ac:spMk id="13" creationId="{22A63FB2-6A33-0E46-88F3-B7CFCF57934F}"/>
          </ac:spMkLst>
        </pc:spChg>
        <pc:spChg chg="mod">
          <ac:chgData name="Carla" userId="417464ba-0c67-467a-8d9f-e5f447a9fc8a" providerId="ADAL" clId="{3AB931C4-4D50-40CE-98E1-76ABD5586C7F}" dt="2022-11-17T13:05:29.885" v="2513" actId="20577"/>
          <ac:spMkLst>
            <pc:docMk/>
            <pc:sldMk cId="1628306759" sldId="289"/>
            <ac:spMk id="15" creationId="{DAEE686C-E588-114E-8E82-6170C01FBB7F}"/>
          </ac:spMkLst>
        </pc:spChg>
        <pc:spChg chg="mod">
          <ac:chgData name="Carla" userId="417464ba-0c67-467a-8d9f-e5f447a9fc8a" providerId="ADAL" clId="{3AB931C4-4D50-40CE-98E1-76ABD5586C7F}" dt="2022-11-17T13:05:09.599" v="2494" actId="1076"/>
          <ac:spMkLst>
            <pc:docMk/>
            <pc:sldMk cId="1628306759" sldId="289"/>
            <ac:spMk id="16" creationId="{3D705E33-E4CC-C64D-8ABC-F75D88FD24E1}"/>
          </ac:spMkLst>
        </pc:spChg>
        <pc:spChg chg="mod">
          <ac:chgData name="Carla" userId="417464ba-0c67-467a-8d9f-e5f447a9fc8a" providerId="ADAL" clId="{3AB931C4-4D50-40CE-98E1-76ABD5586C7F}" dt="2022-11-17T13:05:07.452" v="2493" actId="1076"/>
          <ac:spMkLst>
            <pc:docMk/>
            <pc:sldMk cId="1628306759" sldId="289"/>
            <ac:spMk id="17" creationId="{97BC4586-4B37-5041-A767-30768215C0C1}"/>
          </ac:spMkLst>
        </pc:spChg>
        <pc:spChg chg="mod">
          <ac:chgData name="Carla" userId="417464ba-0c67-467a-8d9f-e5f447a9fc8a" providerId="ADAL" clId="{3AB931C4-4D50-40CE-98E1-76ABD5586C7F}" dt="2022-11-17T13:05:03.479" v="2492" actId="1076"/>
          <ac:spMkLst>
            <pc:docMk/>
            <pc:sldMk cId="1628306759" sldId="289"/>
            <ac:spMk id="18" creationId="{1C95FC12-6CBF-C14D-A722-5F26A9CBF3BE}"/>
          </ac:spMkLst>
        </pc:spChg>
        <pc:spChg chg="mod">
          <ac:chgData name="Carla" userId="417464ba-0c67-467a-8d9f-e5f447a9fc8a" providerId="ADAL" clId="{3AB931C4-4D50-40CE-98E1-76ABD5586C7F}" dt="2022-11-17T13:04:57.107" v="2491" actId="1076"/>
          <ac:spMkLst>
            <pc:docMk/>
            <pc:sldMk cId="1628306759" sldId="289"/>
            <ac:spMk id="19" creationId="{12177C0E-5EE0-1A4A-8C59-9B11ED57CD88}"/>
          </ac:spMkLst>
        </pc:spChg>
        <pc:spChg chg="mod">
          <ac:chgData name="Carla" userId="417464ba-0c67-467a-8d9f-e5f447a9fc8a" providerId="ADAL" clId="{3AB931C4-4D50-40CE-98E1-76ABD5586C7F}" dt="2022-11-17T13:04:48.003" v="2488" actId="1076"/>
          <ac:spMkLst>
            <pc:docMk/>
            <pc:sldMk cId="1628306759" sldId="289"/>
            <ac:spMk id="21" creationId="{312A6C59-C597-B740-B229-28CE2C1B8786}"/>
          </ac:spMkLst>
        </pc:spChg>
        <pc:spChg chg="mod">
          <ac:chgData name="Carla" userId="417464ba-0c67-467a-8d9f-e5f447a9fc8a" providerId="ADAL" clId="{3AB931C4-4D50-40CE-98E1-76ABD5586C7F}" dt="2022-11-17T13:04:41.971" v="2486" actId="1076"/>
          <ac:spMkLst>
            <pc:docMk/>
            <pc:sldMk cId="1628306759" sldId="289"/>
            <ac:spMk id="22" creationId="{F178F733-CBFA-5445-82B2-EA4AAE12D946}"/>
          </ac:spMkLst>
        </pc:spChg>
        <pc:spChg chg="mod">
          <ac:chgData name="Carla" userId="417464ba-0c67-467a-8d9f-e5f447a9fc8a" providerId="ADAL" clId="{3AB931C4-4D50-40CE-98E1-76ABD5586C7F}" dt="2022-11-17T13:06:25.651" v="2519" actId="208"/>
          <ac:spMkLst>
            <pc:docMk/>
            <pc:sldMk cId="1628306759" sldId="289"/>
            <ac:spMk id="27" creationId="{DCAC118F-5514-C141-8884-BD693C2923F7}"/>
          </ac:spMkLst>
        </pc:spChg>
        <pc:spChg chg="mod">
          <ac:chgData name="Carla" userId="417464ba-0c67-467a-8d9f-e5f447a9fc8a" providerId="ADAL" clId="{3AB931C4-4D50-40CE-98E1-76ABD5586C7F}" dt="2022-11-17T13:06:25.651" v="2519" actId="208"/>
          <ac:spMkLst>
            <pc:docMk/>
            <pc:sldMk cId="1628306759" sldId="289"/>
            <ac:spMk id="28" creationId="{6578F537-8A95-7247-AA73-2175DAD775C2}"/>
          </ac:spMkLst>
        </pc:spChg>
        <pc:spChg chg="mod">
          <ac:chgData name="Carla" userId="417464ba-0c67-467a-8d9f-e5f447a9fc8a" providerId="ADAL" clId="{3AB931C4-4D50-40CE-98E1-76ABD5586C7F}" dt="2022-11-17T13:06:25.651" v="2519" actId="208"/>
          <ac:spMkLst>
            <pc:docMk/>
            <pc:sldMk cId="1628306759" sldId="289"/>
            <ac:spMk id="29" creationId="{DDAB793A-4DFB-FC42-8D9A-D58F0EE606C8}"/>
          </ac:spMkLst>
        </pc:spChg>
        <pc:spChg chg="mod">
          <ac:chgData name="Carla" userId="417464ba-0c67-467a-8d9f-e5f447a9fc8a" providerId="ADAL" clId="{3AB931C4-4D50-40CE-98E1-76ABD5586C7F}" dt="2022-11-17T13:06:25.651" v="2519" actId="208"/>
          <ac:spMkLst>
            <pc:docMk/>
            <pc:sldMk cId="1628306759" sldId="289"/>
            <ac:spMk id="30" creationId="{405B6BC7-6F0A-DA4F-8B5D-02AF01F4C7AD}"/>
          </ac:spMkLst>
        </pc:spChg>
        <pc:spChg chg="mod">
          <ac:chgData name="Carla" userId="417464ba-0c67-467a-8d9f-e5f447a9fc8a" providerId="ADAL" clId="{3AB931C4-4D50-40CE-98E1-76ABD5586C7F}" dt="2022-11-17T13:06:25.651" v="2519" actId="208"/>
          <ac:spMkLst>
            <pc:docMk/>
            <pc:sldMk cId="1628306759" sldId="289"/>
            <ac:spMk id="31" creationId="{065377EB-50DD-0F46-B07B-7682911D26A1}"/>
          </ac:spMkLst>
        </pc:spChg>
        <pc:spChg chg="mod">
          <ac:chgData name="Carla" userId="417464ba-0c67-467a-8d9f-e5f447a9fc8a" providerId="ADAL" clId="{3AB931C4-4D50-40CE-98E1-76ABD5586C7F}" dt="2022-11-17T13:06:25.651" v="2519" actId="208"/>
          <ac:spMkLst>
            <pc:docMk/>
            <pc:sldMk cId="1628306759" sldId="289"/>
            <ac:spMk id="35" creationId="{442F8ACB-588A-CB42-A42A-17B811EF51B6}"/>
          </ac:spMkLst>
        </pc:spChg>
        <pc:spChg chg="mod">
          <ac:chgData name="Carla" userId="417464ba-0c67-467a-8d9f-e5f447a9fc8a" providerId="ADAL" clId="{3AB931C4-4D50-40CE-98E1-76ABD5586C7F}" dt="2022-11-17T13:01:39.786" v="2462" actId="113"/>
          <ac:spMkLst>
            <pc:docMk/>
            <pc:sldMk cId="1628306759" sldId="289"/>
            <ac:spMk id="36" creationId="{50ABAD2F-4DC8-C54A-B649-B5C7CB3465BA}"/>
          </ac:spMkLst>
        </pc:spChg>
        <pc:spChg chg="mod">
          <ac:chgData name="Carla" userId="417464ba-0c67-467a-8d9f-e5f447a9fc8a" providerId="ADAL" clId="{3AB931C4-4D50-40CE-98E1-76ABD5586C7F}" dt="2022-11-17T13:01:42.065" v="2463" actId="113"/>
          <ac:spMkLst>
            <pc:docMk/>
            <pc:sldMk cId="1628306759" sldId="289"/>
            <ac:spMk id="37" creationId="{2E1A50FF-1C18-154A-8C3E-FE5DBE59423C}"/>
          </ac:spMkLst>
        </pc:spChg>
        <pc:spChg chg="mod">
          <ac:chgData name="Carla" userId="417464ba-0c67-467a-8d9f-e5f447a9fc8a" providerId="ADAL" clId="{3AB931C4-4D50-40CE-98E1-76ABD5586C7F}" dt="2022-11-17T13:01:46.866" v="2464" actId="113"/>
          <ac:spMkLst>
            <pc:docMk/>
            <pc:sldMk cId="1628306759" sldId="289"/>
            <ac:spMk id="38" creationId="{8126601E-51C5-D74B-A714-59F2492A1AEE}"/>
          </ac:spMkLst>
        </pc:spChg>
        <pc:spChg chg="mod">
          <ac:chgData name="Carla" userId="417464ba-0c67-467a-8d9f-e5f447a9fc8a" providerId="ADAL" clId="{3AB931C4-4D50-40CE-98E1-76ABD5586C7F}" dt="2022-11-17T13:05:59.889" v="2515" actId="208"/>
          <ac:spMkLst>
            <pc:docMk/>
            <pc:sldMk cId="1628306759" sldId="289"/>
            <ac:spMk id="40" creationId="{77341F8A-75A9-F54E-83BF-E0E7587BA812}"/>
          </ac:spMkLst>
        </pc:spChg>
        <pc:spChg chg="mod">
          <ac:chgData name="Carla" userId="417464ba-0c67-467a-8d9f-e5f447a9fc8a" providerId="ADAL" clId="{3AB931C4-4D50-40CE-98E1-76ABD5586C7F}" dt="2022-11-17T13:04:03.177" v="2477" actId="208"/>
          <ac:spMkLst>
            <pc:docMk/>
            <pc:sldMk cId="1628306759" sldId="289"/>
            <ac:spMk id="51" creationId="{58605342-E1EB-1946-973D-B2E036413818}"/>
          </ac:spMkLst>
        </pc:spChg>
        <pc:spChg chg="mod">
          <ac:chgData name="Carla" userId="417464ba-0c67-467a-8d9f-e5f447a9fc8a" providerId="ADAL" clId="{3AB931C4-4D50-40CE-98E1-76ABD5586C7F}" dt="2022-11-17T13:04:07.982" v="2479" actId="208"/>
          <ac:spMkLst>
            <pc:docMk/>
            <pc:sldMk cId="1628306759" sldId="289"/>
            <ac:spMk id="52" creationId="{6C1AC088-F66E-494A-92C3-8D4513176F41}"/>
          </ac:spMkLst>
        </pc:spChg>
        <pc:spChg chg="mod">
          <ac:chgData name="Carla" userId="417464ba-0c67-467a-8d9f-e5f447a9fc8a" providerId="ADAL" clId="{3AB931C4-4D50-40CE-98E1-76ABD5586C7F}" dt="2022-11-17T13:04:10.425" v="2480" actId="208"/>
          <ac:spMkLst>
            <pc:docMk/>
            <pc:sldMk cId="1628306759" sldId="289"/>
            <ac:spMk id="53" creationId="{509556C8-8255-A24C-8B4F-A54D0BB8ACB3}"/>
          </ac:spMkLst>
        </pc:spChg>
        <pc:spChg chg="mod">
          <ac:chgData name="Carla" userId="417464ba-0c67-467a-8d9f-e5f447a9fc8a" providerId="ADAL" clId="{3AB931C4-4D50-40CE-98E1-76ABD5586C7F}" dt="2022-11-17T13:04:05.994" v="2478" actId="208"/>
          <ac:spMkLst>
            <pc:docMk/>
            <pc:sldMk cId="1628306759" sldId="289"/>
            <ac:spMk id="54" creationId="{1453D3B1-BE1A-C84B-8A2C-8826DCFFCFD4}"/>
          </ac:spMkLst>
        </pc:spChg>
        <pc:spChg chg="mod">
          <ac:chgData name="Carla" userId="417464ba-0c67-467a-8d9f-e5f447a9fc8a" providerId="ADAL" clId="{3AB931C4-4D50-40CE-98E1-76ABD5586C7F}" dt="2022-11-17T13:04:13.020" v="2481" actId="208"/>
          <ac:spMkLst>
            <pc:docMk/>
            <pc:sldMk cId="1628306759" sldId="289"/>
            <ac:spMk id="55" creationId="{23567288-B4EC-A24E-AA66-B6A241189639}"/>
          </ac:spMkLst>
        </pc:spChg>
        <pc:spChg chg="mod">
          <ac:chgData name="Carla" userId="417464ba-0c67-467a-8d9f-e5f447a9fc8a" providerId="ADAL" clId="{3AB931C4-4D50-40CE-98E1-76ABD5586C7F}" dt="2022-11-17T13:04:18.613" v="2483" actId="208"/>
          <ac:spMkLst>
            <pc:docMk/>
            <pc:sldMk cId="1628306759" sldId="289"/>
            <ac:spMk id="56" creationId="{8A396614-E20C-0144-AF1C-2808C2F61EE8}"/>
          </ac:spMkLst>
        </pc:spChg>
        <pc:spChg chg="mod">
          <ac:chgData name="Carla" userId="417464ba-0c67-467a-8d9f-e5f447a9fc8a" providerId="ADAL" clId="{3AB931C4-4D50-40CE-98E1-76ABD5586C7F}" dt="2022-11-17T13:02:26.090" v="2468" actId="208"/>
          <ac:spMkLst>
            <pc:docMk/>
            <pc:sldMk cId="1628306759" sldId="289"/>
            <ac:spMk id="57" creationId="{6B1C96D8-6C03-A04C-856C-4C31BE1A08C0}"/>
          </ac:spMkLst>
        </pc:spChg>
        <pc:spChg chg="mod">
          <ac:chgData name="Carla" userId="417464ba-0c67-467a-8d9f-e5f447a9fc8a" providerId="ADAL" clId="{3AB931C4-4D50-40CE-98E1-76ABD5586C7F}" dt="2022-11-17T13:04:15.522" v="2482" actId="208"/>
          <ac:spMkLst>
            <pc:docMk/>
            <pc:sldMk cId="1628306759" sldId="289"/>
            <ac:spMk id="58" creationId="{85F785E4-B491-EA49-9F78-8D49A383B6C3}"/>
          </ac:spMkLst>
        </pc:spChg>
        <pc:picChg chg="mod">
          <ac:chgData name="Carla" userId="417464ba-0c67-467a-8d9f-e5f447a9fc8a" providerId="ADAL" clId="{3AB931C4-4D50-40CE-98E1-76ABD5586C7F}" dt="2022-11-17T13:04:52.736" v="2490" actId="1076"/>
          <ac:picMkLst>
            <pc:docMk/>
            <pc:sldMk cId="1628306759" sldId="289"/>
            <ac:picMk id="5" creationId="{67EF8E5A-BA09-1042-8B07-9DE9BF668F29}"/>
          </ac:picMkLst>
        </pc:picChg>
      </pc:sldChg>
      <pc:sldChg chg="modSp del mod">
        <pc:chgData name="Carla" userId="417464ba-0c67-467a-8d9f-e5f447a9fc8a" providerId="ADAL" clId="{3AB931C4-4D50-40CE-98E1-76ABD5586C7F}" dt="2023-02-22T11:25:34.979" v="2567" actId="47"/>
        <pc:sldMkLst>
          <pc:docMk/>
          <pc:sldMk cId="2801856280" sldId="291"/>
        </pc:sldMkLst>
        <pc:spChg chg="mod">
          <ac:chgData name="Carla" userId="417464ba-0c67-467a-8d9f-e5f447a9fc8a" providerId="ADAL" clId="{3AB931C4-4D50-40CE-98E1-76ABD5586C7F}" dt="2022-11-17T13:08:48.111" v="2537" actId="14100"/>
          <ac:spMkLst>
            <pc:docMk/>
            <pc:sldMk cId="2801856280" sldId="291"/>
            <ac:spMk id="9" creationId="{D65E6D98-BE8C-6B4C-B23E-6167300445AE}"/>
          </ac:spMkLst>
        </pc:spChg>
        <pc:spChg chg="mod">
          <ac:chgData name="Carla" userId="417464ba-0c67-467a-8d9f-e5f447a9fc8a" providerId="ADAL" clId="{3AB931C4-4D50-40CE-98E1-76ABD5586C7F}" dt="2022-11-17T13:08:50.773" v="2539" actId="1076"/>
          <ac:spMkLst>
            <pc:docMk/>
            <pc:sldMk cId="2801856280" sldId="291"/>
            <ac:spMk id="10" creationId="{57F7817C-F1AD-0D44-B171-8337EA4CAC58}"/>
          </ac:spMkLst>
        </pc:spChg>
      </pc:sldChg>
      <pc:sldChg chg="addSp delSp modSp mod">
        <pc:chgData name="Carla" userId="417464ba-0c67-467a-8d9f-e5f447a9fc8a" providerId="ADAL" clId="{3AB931C4-4D50-40CE-98E1-76ABD5586C7F}" dt="2023-02-22T11:33:53.540" v="2622" actId="27636"/>
        <pc:sldMkLst>
          <pc:docMk/>
          <pc:sldMk cId="2229467891" sldId="294"/>
        </pc:sldMkLst>
        <pc:spChg chg="add mod">
          <ac:chgData name="Carla" userId="417464ba-0c67-467a-8d9f-e5f447a9fc8a" providerId="ADAL" clId="{3AB931C4-4D50-40CE-98E1-76ABD5586C7F}" dt="2023-02-22T11:29:38.905" v="2582" actId="207"/>
          <ac:spMkLst>
            <pc:docMk/>
            <pc:sldMk cId="2229467891" sldId="294"/>
            <ac:spMk id="2" creationId="{E33B5274-CA83-0BDF-BC06-B4B9AA734198}"/>
          </ac:spMkLst>
        </pc:spChg>
        <pc:spChg chg="add mod">
          <ac:chgData name="Carla" userId="417464ba-0c67-467a-8d9f-e5f447a9fc8a" providerId="ADAL" clId="{3AB931C4-4D50-40CE-98E1-76ABD5586C7F}" dt="2023-02-22T11:29:29.611" v="2580" actId="207"/>
          <ac:spMkLst>
            <pc:docMk/>
            <pc:sldMk cId="2229467891" sldId="294"/>
            <ac:spMk id="3" creationId="{872C7DE0-D039-F554-08FF-BA735A644E33}"/>
          </ac:spMkLst>
        </pc:spChg>
        <pc:spChg chg="add mod">
          <ac:chgData name="Carla" userId="417464ba-0c67-467a-8d9f-e5f447a9fc8a" providerId="ADAL" clId="{3AB931C4-4D50-40CE-98E1-76ABD5586C7F}" dt="2023-02-22T11:28:16.673" v="2574"/>
          <ac:spMkLst>
            <pc:docMk/>
            <pc:sldMk cId="2229467891" sldId="294"/>
            <ac:spMk id="4" creationId="{8128B62F-513E-914B-E123-075AF0015EF1}"/>
          </ac:spMkLst>
        </pc:spChg>
        <pc:spChg chg="mod">
          <ac:chgData name="Carla" userId="417464ba-0c67-467a-8d9f-e5f447a9fc8a" providerId="ADAL" clId="{3AB931C4-4D50-40CE-98E1-76ABD5586C7F}" dt="2023-02-22T11:33:53.540" v="2622" actId="27636"/>
          <ac:spMkLst>
            <pc:docMk/>
            <pc:sldMk cId="2229467891" sldId="294"/>
            <ac:spMk id="9" creationId="{D65E6D98-BE8C-6B4C-B23E-6167300445AE}"/>
          </ac:spMkLst>
        </pc:spChg>
        <pc:spChg chg="mod">
          <ac:chgData name="Carla" userId="417464ba-0c67-467a-8d9f-e5f447a9fc8a" providerId="ADAL" clId="{3AB931C4-4D50-40CE-98E1-76ABD5586C7F}" dt="2022-11-17T13:08:43.719" v="2536" actId="1076"/>
          <ac:spMkLst>
            <pc:docMk/>
            <pc:sldMk cId="2229467891" sldId="294"/>
            <ac:spMk id="21" creationId="{255E9EEF-5409-6B4F-A01C-E3CECD694AA2}"/>
          </ac:spMkLst>
        </pc:spChg>
        <pc:spChg chg="del">
          <ac:chgData name="Carla" userId="417464ba-0c67-467a-8d9f-e5f447a9fc8a" providerId="ADAL" clId="{3AB931C4-4D50-40CE-98E1-76ABD5586C7F}" dt="2023-02-22T11:28:16.238" v="2573" actId="478"/>
          <ac:spMkLst>
            <pc:docMk/>
            <pc:sldMk cId="2229467891" sldId="294"/>
            <ac:spMk id="22" creationId="{D7BAE8CC-77C7-F045-9067-0B85E3D7BA8A}"/>
          </ac:spMkLst>
        </pc:spChg>
        <pc:spChg chg="del">
          <ac:chgData name="Carla" userId="417464ba-0c67-467a-8d9f-e5f447a9fc8a" providerId="ADAL" clId="{3AB931C4-4D50-40CE-98E1-76ABD5586C7F}" dt="2023-02-22T11:28:16.238" v="2573" actId="478"/>
          <ac:spMkLst>
            <pc:docMk/>
            <pc:sldMk cId="2229467891" sldId="294"/>
            <ac:spMk id="38" creationId="{E89085E2-6660-194A-978E-60DCA36A6E00}"/>
          </ac:spMkLst>
        </pc:spChg>
        <pc:spChg chg="del">
          <ac:chgData name="Carla" userId="417464ba-0c67-467a-8d9f-e5f447a9fc8a" providerId="ADAL" clId="{3AB931C4-4D50-40CE-98E1-76ABD5586C7F}" dt="2023-02-22T11:28:16.238" v="2573" actId="478"/>
          <ac:spMkLst>
            <pc:docMk/>
            <pc:sldMk cId="2229467891" sldId="294"/>
            <ac:spMk id="39" creationId="{2792465D-09A3-1949-A0E0-80A634A0FED8}"/>
          </ac:spMkLst>
        </pc:spChg>
      </pc:sldChg>
      <pc:sldChg chg="addSp delSp modSp mod">
        <pc:chgData name="Carla" userId="417464ba-0c67-467a-8d9f-e5f447a9fc8a" providerId="ADAL" clId="{3AB931C4-4D50-40CE-98E1-76ABD5586C7F}" dt="2023-02-22T11:34:01.791" v="2626" actId="27636"/>
        <pc:sldMkLst>
          <pc:docMk/>
          <pc:sldMk cId="2012829007" sldId="295"/>
        </pc:sldMkLst>
        <pc:spChg chg="add mod">
          <ac:chgData name="Carla" userId="417464ba-0c67-467a-8d9f-e5f447a9fc8a" providerId="ADAL" clId="{3AB931C4-4D50-40CE-98E1-76ABD5586C7F}" dt="2023-02-22T11:29:53.444" v="2584"/>
          <ac:spMkLst>
            <pc:docMk/>
            <pc:sldMk cId="2012829007" sldId="295"/>
            <ac:spMk id="2" creationId="{F54F9BB2-DE1F-2E16-E436-1E6EBC3AE061}"/>
          </ac:spMkLst>
        </pc:spChg>
        <pc:spChg chg="add mod">
          <ac:chgData name="Carla" userId="417464ba-0c67-467a-8d9f-e5f447a9fc8a" providerId="ADAL" clId="{3AB931C4-4D50-40CE-98E1-76ABD5586C7F}" dt="2023-02-22T11:30:13.010" v="2588" actId="207"/>
          <ac:spMkLst>
            <pc:docMk/>
            <pc:sldMk cId="2012829007" sldId="295"/>
            <ac:spMk id="3" creationId="{F17E4773-53CD-1CDA-27BE-16CCCB89662B}"/>
          </ac:spMkLst>
        </pc:spChg>
        <pc:spChg chg="add mod">
          <ac:chgData name="Carla" userId="417464ba-0c67-467a-8d9f-e5f447a9fc8a" providerId="ADAL" clId="{3AB931C4-4D50-40CE-98E1-76ABD5586C7F}" dt="2023-02-22T11:30:03.888" v="2586" actId="207"/>
          <ac:spMkLst>
            <pc:docMk/>
            <pc:sldMk cId="2012829007" sldId="295"/>
            <ac:spMk id="4" creationId="{FF07D237-DDFC-F9C7-BBF6-08C30B499F01}"/>
          </ac:spMkLst>
        </pc:spChg>
        <pc:spChg chg="mod">
          <ac:chgData name="Carla" userId="417464ba-0c67-467a-8d9f-e5f447a9fc8a" providerId="ADAL" clId="{3AB931C4-4D50-40CE-98E1-76ABD5586C7F}" dt="2023-02-22T11:34:01.791" v="2626" actId="27636"/>
          <ac:spMkLst>
            <pc:docMk/>
            <pc:sldMk cId="2012829007" sldId="295"/>
            <ac:spMk id="9" creationId="{D65E6D98-BE8C-6B4C-B23E-6167300445AE}"/>
          </ac:spMkLst>
        </pc:spChg>
        <pc:spChg chg="mod">
          <ac:chgData name="Carla" userId="417464ba-0c67-467a-8d9f-e5f447a9fc8a" providerId="ADAL" clId="{3AB931C4-4D50-40CE-98E1-76ABD5586C7F}" dt="2022-11-17T13:08:38.031" v="2534" actId="1076"/>
          <ac:spMkLst>
            <pc:docMk/>
            <pc:sldMk cId="2012829007" sldId="295"/>
            <ac:spMk id="21" creationId="{255E9EEF-5409-6B4F-A01C-E3CECD694AA2}"/>
          </ac:spMkLst>
        </pc:spChg>
        <pc:spChg chg="mod">
          <ac:chgData name="Carla" userId="417464ba-0c67-467a-8d9f-e5f447a9fc8a" providerId="ADAL" clId="{3AB931C4-4D50-40CE-98E1-76ABD5586C7F}" dt="2022-11-17T13:08:30.611" v="2532" actId="122"/>
          <ac:spMkLst>
            <pc:docMk/>
            <pc:sldMk cId="2012829007" sldId="295"/>
            <ac:spMk id="22" creationId="{3E418053-1CC2-5E43-8C44-992FD132F50B}"/>
          </ac:spMkLst>
        </pc:spChg>
        <pc:spChg chg="mod">
          <ac:chgData name="Carla" userId="417464ba-0c67-467a-8d9f-e5f447a9fc8a" providerId="ADAL" clId="{3AB931C4-4D50-40CE-98E1-76ABD5586C7F}" dt="2022-11-17T13:09:29.473" v="2543" actId="207"/>
          <ac:spMkLst>
            <pc:docMk/>
            <pc:sldMk cId="2012829007" sldId="295"/>
            <ac:spMk id="39" creationId="{49EE0B14-DC54-724D-B0E7-86CDF5B0EDDD}"/>
          </ac:spMkLst>
        </pc:spChg>
        <pc:spChg chg="mod">
          <ac:chgData name="Carla" userId="417464ba-0c67-467a-8d9f-e5f447a9fc8a" providerId="ADAL" clId="{3AB931C4-4D50-40CE-98E1-76ABD5586C7F}" dt="2022-11-17T13:08:15.087" v="2529" actId="1076"/>
          <ac:spMkLst>
            <pc:docMk/>
            <pc:sldMk cId="2012829007" sldId="295"/>
            <ac:spMk id="40" creationId="{B53793DD-AC00-8E46-91E7-2A2F215673CE}"/>
          </ac:spMkLst>
        </pc:spChg>
        <pc:spChg chg="mod">
          <ac:chgData name="Carla" userId="417464ba-0c67-467a-8d9f-e5f447a9fc8a" providerId="ADAL" clId="{3AB931C4-4D50-40CE-98E1-76ABD5586C7F}" dt="2022-11-17T13:08:15.087" v="2529" actId="1076"/>
          <ac:spMkLst>
            <pc:docMk/>
            <pc:sldMk cId="2012829007" sldId="295"/>
            <ac:spMk id="43" creationId="{A68417B5-87DC-624A-A965-9FA87C84643A}"/>
          </ac:spMkLst>
        </pc:spChg>
        <pc:spChg chg="mod">
          <ac:chgData name="Carla" userId="417464ba-0c67-467a-8d9f-e5f447a9fc8a" providerId="ADAL" clId="{3AB931C4-4D50-40CE-98E1-76ABD5586C7F}" dt="2022-11-17T13:08:15.087" v="2529" actId="1076"/>
          <ac:spMkLst>
            <pc:docMk/>
            <pc:sldMk cId="2012829007" sldId="295"/>
            <ac:spMk id="44" creationId="{5FC9D8F3-DBF3-E04F-AD39-CEFBFC540A0D}"/>
          </ac:spMkLst>
        </pc:spChg>
        <pc:spChg chg="mod">
          <ac:chgData name="Carla" userId="417464ba-0c67-467a-8d9f-e5f447a9fc8a" providerId="ADAL" clId="{3AB931C4-4D50-40CE-98E1-76ABD5586C7F}" dt="2022-11-17T13:08:15.087" v="2529" actId="1076"/>
          <ac:spMkLst>
            <pc:docMk/>
            <pc:sldMk cId="2012829007" sldId="295"/>
            <ac:spMk id="45" creationId="{F69B230E-B3D4-2546-8F7C-AA6DD265C9BD}"/>
          </ac:spMkLst>
        </pc:spChg>
        <pc:spChg chg="mod">
          <ac:chgData name="Carla" userId="417464ba-0c67-467a-8d9f-e5f447a9fc8a" providerId="ADAL" clId="{3AB931C4-4D50-40CE-98E1-76ABD5586C7F}" dt="2022-11-17T13:08:15.087" v="2529" actId="1076"/>
          <ac:spMkLst>
            <pc:docMk/>
            <pc:sldMk cId="2012829007" sldId="295"/>
            <ac:spMk id="46" creationId="{4E5AD528-F853-9942-A1C1-51E7C16CF65A}"/>
          </ac:spMkLst>
        </pc:spChg>
        <pc:spChg chg="mod">
          <ac:chgData name="Carla" userId="417464ba-0c67-467a-8d9f-e5f447a9fc8a" providerId="ADAL" clId="{3AB931C4-4D50-40CE-98E1-76ABD5586C7F}" dt="2022-11-17T13:08:15.087" v="2529" actId="1076"/>
          <ac:spMkLst>
            <pc:docMk/>
            <pc:sldMk cId="2012829007" sldId="295"/>
            <ac:spMk id="47" creationId="{09AD30A7-C3BC-344B-B133-84D4E3ECD959}"/>
          </ac:spMkLst>
        </pc:spChg>
        <pc:spChg chg="mod">
          <ac:chgData name="Carla" userId="417464ba-0c67-467a-8d9f-e5f447a9fc8a" providerId="ADAL" clId="{3AB931C4-4D50-40CE-98E1-76ABD5586C7F}" dt="2022-11-17T13:08:15.087" v="2529" actId="1076"/>
          <ac:spMkLst>
            <pc:docMk/>
            <pc:sldMk cId="2012829007" sldId="295"/>
            <ac:spMk id="48" creationId="{3F0AF4AA-A823-AB41-9761-9452B5E5E8E6}"/>
          </ac:spMkLst>
        </pc:spChg>
        <pc:spChg chg="mod">
          <ac:chgData name="Carla" userId="417464ba-0c67-467a-8d9f-e5f447a9fc8a" providerId="ADAL" clId="{3AB931C4-4D50-40CE-98E1-76ABD5586C7F}" dt="2022-11-17T13:08:15.087" v="2529" actId="1076"/>
          <ac:spMkLst>
            <pc:docMk/>
            <pc:sldMk cId="2012829007" sldId="295"/>
            <ac:spMk id="49" creationId="{4B61DE26-388D-844C-B4ED-97B67EB05CDB}"/>
          </ac:spMkLst>
        </pc:spChg>
        <pc:spChg chg="mod">
          <ac:chgData name="Carla" userId="417464ba-0c67-467a-8d9f-e5f447a9fc8a" providerId="ADAL" clId="{3AB931C4-4D50-40CE-98E1-76ABD5586C7F}" dt="2022-11-17T13:08:15.087" v="2529" actId="1076"/>
          <ac:spMkLst>
            <pc:docMk/>
            <pc:sldMk cId="2012829007" sldId="295"/>
            <ac:spMk id="50" creationId="{E792B395-29AA-D942-BF87-11A359A808AB}"/>
          </ac:spMkLst>
        </pc:spChg>
        <pc:spChg chg="mod">
          <ac:chgData name="Carla" userId="417464ba-0c67-467a-8d9f-e5f447a9fc8a" providerId="ADAL" clId="{3AB931C4-4D50-40CE-98E1-76ABD5586C7F}" dt="2022-11-17T13:08:15.087" v="2529" actId="1076"/>
          <ac:spMkLst>
            <pc:docMk/>
            <pc:sldMk cId="2012829007" sldId="295"/>
            <ac:spMk id="51" creationId="{66A67074-22EE-EE45-A615-3285DBD1A989}"/>
          </ac:spMkLst>
        </pc:spChg>
        <pc:spChg chg="mod">
          <ac:chgData name="Carla" userId="417464ba-0c67-467a-8d9f-e5f447a9fc8a" providerId="ADAL" clId="{3AB931C4-4D50-40CE-98E1-76ABD5586C7F}" dt="2022-11-17T13:08:15.087" v="2529" actId="1076"/>
          <ac:spMkLst>
            <pc:docMk/>
            <pc:sldMk cId="2012829007" sldId="295"/>
            <ac:spMk id="52" creationId="{19DA0DB0-8C15-9942-A72A-7FA922C3FC87}"/>
          </ac:spMkLst>
        </pc:spChg>
        <pc:spChg chg="mod">
          <ac:chgData name="Carla" userId="417464ba-0c67-467a-8d9f-e5f447a9fc8a" providerId="ADAL" clId="{3AB931C4-4D50-40CE-98E1-76ABD5586C7F}" dt="2022-11-17T13:08:15.087" v="2529" actId="1076"/>
          <ac:spMkLst>
            <pc:docMk/>
            <pc:sldMk cId="2012829007" sldId="295"/>
            <ac:spMk id="53" creationId="{81BE3A53-6348-2A42-864D-1721215008A5}"/>
          </ac:spMkLst>
        </pc:spChg>
        <pc:spChg chg="mod">
          <ac:chgData name="Carla" userId="417464ba-0c67-467a-8d9f-e5f447a9fc8a" providerId="ADAL" clId="{3AB931C4-4D50-40CE-98E1-76ABD5586C7F}" dt="2022-11-17T13:08:15.087" v="2529" actId="1076"/>
          <ac:spMkLst>
            <pc:docMk/>
            <pc:sldMk cId="2012829007" sldId="295"/>
            <ac:spMk id="54" creationId="{7EC854F2-B01F-AA40-8D21-C382161D4616}"/>
          </ac:spMkLst>
        </pc:spChg>
        <pc:spChg chg="mod">
          <ac:chgData name="Carla" userId="417464ba-0c67-467a-8d9f-e5f447a9fc8a" providerId="ADAL" clId="{3AB931C4-4D50-40CE-98E1-76ABD5586C7F}" dt="2022-11-17T13:08:15.087" v="2529" actId="1076"/>
          <ac:spMkLst>
            <pc:docMk/>
            <pc:sldMk cId="2012829007" sldId="295"/>
            <ac:spMk id="55" creationId="{CEB44024-6640-F741-ADBC-4192218760DC}"/>
          </ac:spMkLst>
        </pc:spChg>
        <pc:spChg chg="mod">
          <ac:chgData name="Carla" userId="417464ba-0c67-467a-8d9f-e5f447a9fc8a" providerId="ADAL" clId="{3AB931C4-4D50-40CE-98E1-76ABD5586C7F}" dt="2022-11-17T13:08:15.087" v="2529" actId="1076"/>
          <ac:spMkLst>
            <pc:docMk/>
            <pc:sldMk cId="2012829007" sldId="295"/>
            <ac:spMk id="56" creationId="{4671D516-35E0-3848-998A-2EC452DF15B4}"/>
          </ac:spMkLst>
        </pc:spChg>
        <pc:spChg chg="mod">
          <ac:chgData name="Carla" userId="417464ba-0c67-467a-8d9f-e5f447a9fc8a" providerId="ADAL" clId="{3AB931C4-4D50-40CE-98E1-76ABD5586C7F}" dt="2022-11-17T13:08:15.087" v="2529" actId="1076"/>
          <ac:spMkLst>
            <pc:docMk/>
            <pc:sldMk cId="2012829007" sldId="295"/>
            <ac:spMk id="57" creationId="{9EDE67BA-690D-564A-81E8-387D3B985465}"/>
          </ac:spMkLst>
        </pc:spChg>
        <pc:spChg chg="mod">
          <ac:chgData name="Carla" userId="417464ba-0c67-467a-8d9f-e5f447a9fc8a" providerId="ADAL" clId="{3AB931C4-4D50-40CE-98E1-76ABD5586C7F}" dt="2022-11-17T13:08:15.087" v="2529" actId="1076"/>
          <ac:spMkLst>
            <pc:docMk/>
            <pc:sldMk cId="2012829007" sldId="295"/>
            <ac:spMk id="58" creationId="{C85AC9E3-266C-6C4B-B9DD-6364F17E77FB}"/>
          </ac:spMkLst>
        </pc:spChg>
        <pc:spChg chg="mod">
          <ac:chgData name="Carla" userId="417464ba-0c67-467a-8d9f-e5f447a9fc8a" providerId="ADAL" clId="{3AB931C4-4D50-40CE-98E1-76ABD5586C7F}" dt="2022-11-17T13:08:15.087" v="2529" actId="1076"/>
          <ac:spMkLst>
            <pc:docMk/>
            <pc:sldMk cId="2012829007" sldId="295"/>
            <ac:spMk id="59" creationId="{BDB4A587-E483-2A40-B44E-13E86323164F}"/>
          </ac:spMkLst>
        </pc:spChg>
        <pc:spChg chg="mod">
          <ac:chgData name="Carla" userId="417464ba-0c67-467a-8d9f-e5f447a9fc8a" providerId="ADAL" clId="{3AB931C4-4D50-40CE-98E1-76ABD5586C7F}" dt="2022-11-17T13:08:15.087" v="2529" actId="1076"/>
          <ac:spMkLst>
            <pc:docMk/>
            <pc:sldMk cId="2012829007" sldId="295"/>
            <ac:spMk id="60" creationId="{8EB990F2-3006-EE45-BDE0-EFA82AFF3D0E}"/>
          </ac:spMkLst>
        </pc:spChg>
        <pc:spChg chg="mod">
          <ac:chgData name="Carla" userId="417464ba-0c67-467a-8d9f-e5f447a9fc8a" providerId="ADAL" clId="{3AB931C4-4D50-40CE-98E1-76ABD5586C7F}" dt="2022-11-17T13:08:23.159" v="2531" actId="207"/>
          <ac:spMkLst>
            <pc:docMk/>
            <pc:sldMk cId="2012829007" sldId="295"/>
            <ac:spMk id="61" creationId="{37F34954-07B2-A341-95FA-1C6D04600D67}"/>
          </ac:spMkLst>
        </pc:spChg>
        <pc:spChg chg="mod">
          <ac:chgData name="Carla" userId="417464ba-0c67-467a-8d9f-e5f447a9fc8a" providerId="ADAL" clId="{3AB931C4-4D50-40CE-98E1-76ABD5586C7F}" dt="2022-11-17T13:08:15.087" v="2529" actId="1076"/>
          <ac:spMkLst>
            <pc:docMk/>
            <pc:sldMk cId="2012829007" sldId="295"/>
            <ac:spMk id="62" creationId="{BC6B1687-FB48-5646-AE74-CEF79CC08C49}"/>
          </ac:spMkLst>
        </pc:spChg>
        <pc:spChg chg="mod">
          <ac:chgData name="Carla" userId="417464ba-0c67-467a-8d9f-e5f447a9fc8a" providerId="ADAL" clId="{3AB931C4-4D50-40CE-98E1-76ABD5586C7F}" dt="2022-11-17T13:08:15.087" v="2529" actId="1076"/>
          <ac:spMkLst>
            <pc:docMk/>
            <pc:sldMk cId="2012829007" sldId="295"/>
            <ac:spMk id="63" creationId="{59D58FEA-29BE-114B-9CAF-47DA55899AB6}"/>
          </ac:spMkLst>
        </pc:spChg>
        <pc:spChg chg="mod">
          <ac:chgData name="Carla" userId="417464ba-0c67-467a-8d9f-e5f447a9fc8a" providerId="ADAL" clId="{3AB931C4-4D50-40CE-98E1-76ABD5586C7F}" dt="2022-11-17T13:08:15.087" v="2529" actId="1076"/>
          <ac:spMkLst>
            <pc:docMk/>
            <pc:sldMk cId="2012829007" sldId="295"/>
            <ac:spMk id="64" creationId="{BD524077-E734-744F-A6F1-C4385E1109DF}"/>
          </ac:spMkLst>
        </pc:spChg>
        <pc:spChg chg="mod">
          <ac:chgData name="Carla" userId="417464ba-0c67-467a-8d9f-e5f447a9fc8a" providerId="ADAL" clId="{3AB931C4-4D50-40CE-98E1-76ABD5586C7F}" dt="2022-11-17T13:08:15.087" v="2529" actId="1076"/>
          <ac:spMkLst>
            <pc:docMk/>
            <pc:sldMk cId="2012829007" sldId="295"/>
            <ac:spMk id="65" creationId="{39E34CF9-00A7-E640-8232-3321D31B8C95}"/>
          </ac:spMkLst>
        </pc:spChg>
        <pc:spChg chg="mod">
          <ac:chgData name="Carla" userId="417464ba-0c67-467a-8d9f-e5f447a9fc8a" providerId="ADAL" clId="{3AB931C4-4D50-40CE-98E1-76ABD5586C7F}" dt="2022-11-17T13:08:15.087" v="2529" actId="1076"/>
          <ac:spMkLst>
            <pc:docMk/>
            <pc:sldMk cId="2012829007" sldId="295"/>
            <ac:spMk id="66" creationId="{3C134287-BE09-9948-A515-AC73CF814B82}"/>
          </ac:spMkLst>
        </pc:spChg>
        <pc:spChg chg="mod">
          <ac:chgData name="Carla" userId="417464ba-0c67-467a-8d9f-e5f447a9fc8a" providerId="ADAL" clId="{3AB931C4-4D50-40CE-98E1-76ABD5586C7F}" dt="2022-11-17T13:08:15.087" v="2529" actId="1076"/>
          <ac:spMkLst>
            <pc:docMk/>
            <pc:sldMk cId="2012829007" sldId="295"/>
            <ac:spMk id="67" creationId="{E7FBB66F-CDBF-EA4C-9961-80C4AFB55D25}"/>
          </ac:spMkLst>
        </pc:spChg>
        <pc:spChg chg="mod">
          <ac:chgData name="Carla" userId="417464ba-0c67-467a-8d9f-e5f447a9fc8a" providerId="ADAL" clId="{3AB931C4-4D50-40CE-98E1-76ABD5586C7F}" dt="2022-11-17T13:08:15.087" v="2529" actId="1076"/>
          <ac:spMkLst>
            <pc:docMk/>
            <pc:sldMk cId="2012829007" sldId="295"/>
            <ac:spMk id="68" creationId="{43FE7613-833B-0B41-8EB6-4DC7298CAE4D}"/>
          </ac:spMkLst>
        </pc:spChg>
        <pc:spChg chg="mod">
          <ac:chgData name="Carla" userId="417464ba-0c67-467a-8d9f-e5f447a9fc8a" providerId="ADAL" clId="{3AB931C4-4D50-40CE-98E1-76ABD5586C7F}" dt="2022-11-17T13:08:15.087" v="2529" actId="1076"/>
          <ac:spMkLst>
            <pc:docMk/>
            <pc:sldMk cId="2012829007" sldId="295"/>
            <ac:spMk id="69" creationId="{01F7234F-9C79-1340-BC76-80EA7F05005D}"/>
          </ac:spMkLst>
        </pc:spChg>
        <pc:spChg chg="mod">
          <ac:chgData name="Carla" userId="417464ba-0c67-467a-8d9f-e5f447a9fc8a" providerId="ADAL" clId="{3AB931C4-4D50-40CE-98E1-76ABD5586C7F}" dt="2022-11-17T13:08:15.087" v="2529" actId="1076"/>
          <ac:spMkLst>
            <pc:docMk/>
            <pc:sldMk cId="2012829007" sldId="295"/>
            <ac:spMk id="70" creationId="{ED18A46D-A6D9-AD45-AE82-7DAAFFB61E0B}"/>
          </ac:spMkLst>
        </pc:spChg>
        <pc:spChg chg="mod">
          <ac:chgData name="Carla" userId="417464ba-0c67-467a-8d9f-e5f447a9fc8a" providerId="ADAL" clId="{3AB931C4-4D50-40CE-98E1-76ABD5586C7F}" dt="2022-11-17T13:08:15.087" v="2529" actId="1076"/>
          <ac:spMkLst>
            <pc:docMk/>
            <pc:sldMk cId="2012829007" sldId="295"/>
            <ac:spMk id="71" creationId="{0759A6BB-2F64-5247-A78A-436C27F381B4}"/>
          </ac:spMkLst>
        </pc:spChg>
        <pc:spChg chg="mod">
          <ac:chgData name="Carla" userId="417464ba-0c67-467a-8d9f-e5f447a9fc8a" providerId="ADAL" clId="{3AB931C4-4D50-40CE-98E1-76ABD5586C7F}" dt="2022-11-17T13:08:15.087" v="2529" actId="1076"/>
          <ac:spMkLst>
            <pc:docMk/>
            <pc:sldMk cId="2012829007" sldId="295"/>
            <ac:spMk id="72" creationId="{1C551622-5667-3746-93CE-BB4D4FA91204}"/>
          </ac:spMkLst>
        </pc:spChg>
        <pc:spChg chg="mod">
          <ac:chgData name="Carla" userId="417464ba-0c67-467a-8d9f-e5f447a9fc8a" providerId="ADAL" clId="{3AB931C4-4D50-40CE-98E1-76ABD5586C7F}" dt="2022-11-17T13:08:15.087" v="2529" actId="1076"/>
          <ac:spMkLst>
            <pc:docMk/>
            <pc:sldMk cId="2012829007" sldId="295"/>
            <ac:spMk id="73" creationId="{9D000645-3EA3-0042-99D4-CD1E41112355}"/>
          </ac:spMkLst>
        </pc:spChg>
        <pc:spChg chg="mod">
          <ac:chgData name="Carla" userId="417464ba-0c67-467a-8d9f-e5f447a9fc8a" providerId="ADAL" clId="{3AB931C4-4D50-40CE-98E1-76ABD5586C7F}" dt="2022-11-17T13:08:15.087" v="2529" actId="1076"/>
          <ac:spMkLst>
            <pc:docMk/>
            <pc:sldMk cId="2012829007" sldId="295"/>
            <ac:spMk id="74" creationId="{A8087EAB-AE2B-9D47-88DF-FC8A5D4E1154}"/>
          </ac:spMkLst>
        </pc:spChg>
        <pc:spChg chg="mod">
          <ac:chgData name="Carla" userId="417464ba-0c67-467a-8d9f-e5f447a9fc8a" providerId="ADAL" clId="{3AB931C4-4D50-40CE-98E1-76ABD5586C7F}" dt="2022-11-17T13:08:15.087" v="2529" actId="1076"/>
          <ac:spMkLst>
            <pc:docMk/>
            <pc:sldMk cId="2012829007" sldId="295"/>
            <ac:spMk id="75" creationId="{B58AAB0A-F905-354D-A1B7-9D1510AA24D2}"/>
          </ac:spMkLst>
        </pc:spChg>
        <pc:spChg chg="mod">
          <ac:chgData name="Carla" userId="417464ba-0c67-467a-8d9f-e5f447a9fc8a" providerId="ADAL" clId="{3AB931C4-4D50-40CE-98E1-76ABD5586C7F}" dt="2022-11-17T13:08:15.087" v="2529" actId="1076"/>
          <ac:spMkLst>
            <pc:docMk/>
            <pc:sldMk cId="2012829007" sldId="295"/>
            <ac:spMk id="76" creationId="{CD71E334-2912-3840-9FB2-4CC466EA8CB4}"/>
          </ac:spMkLst>
        </pc:spChg>
        <pc:spChg chg="mod">
          <ac:chgData name="Carla" userId="417464ba-0c67-467a-8d9f-e5f447a9fc8a" providerId="ADAL" clId="{3AB931C4-4D50-40CE-98E1-76ABD5586C7F}" dt="2022-11-17T13:08:15.087" v="2529" actId="1076"/>
          <ac:spMkLst>
            <pc:docMk/>
            <pc:sldMk cId="2012829007" sldId="295"/>
            <ac:spMk id="77" creationId="{F3175268-B9B2-E34F-9269-680E49EFB876}"/>
          </ac:spMkLst>
        </pc:spChg>
        <pc:spChg chg="mod">
          <ac:chgData name="Carla" userId="417464ba-0c67-467a-8d9f-e5f447a9fc8a" providerId="ADAL" clId="{3AB931C4-4D50-40CE-98E1-76ABD5586C7F}" dt="2022-11-17T13:08:15.087" v="2529" actId="1076"/>
          <ac:spMkLst>
            <pc:docMk/>
            <pc:sldMk cId="2012829007" sldId="295"/>
            <ac:spMk id="78" creationId="{4B8DD0F2-399F-CE4F-B52D-E497116930CB}"/>
          </ac:spMkLst>
        </pc:spChg>
        <pc:spChg chg="mod">
          <ac:chgData name="Carla" userId="417464ba-0c67-467a-8d9f-e5f447a9fc8a" providerId="ADAL" clId="{3AB931C4-4D50-40CE-98E1-76ABD5586C7F}" dt="2022-11-17T13:08:15.087" v="2529" actId="1076"/>
          <ac:spMkLst>
            <pc:docMk/>
            <pc:sldMk cId="2012829007" sldId="295"/>
            <ac:spMk id="79" creationId="{B763EBEC-2431-4D4C-86EC-064825DF9DD9}"/>
          </ac:spMkLst>
        </pc:spChg>
        <pc:spChg chg="mod">
          <ac:chgData name="Carla" userId="417464ba-0c67-467a-8d9f-e5f447a9fc8a" providerId="ADAL" clId="{3AB931C4-4D50-40CE-98E1-76ABD5586C7F}" dt="2022-11-17T13:08:15.087" v="2529" actId="1076"/>
          <ac:spMkLst>
            <pc:docMk/>
            <pc:sldMk cId="2012829007" sldId="295"/>
            <ac:spMk id="80" creationId="{36164FAA-DAAD-6948-A146-BC32D6318D12}"/>
          </ac:spMkLst>
        </pc:spChg>
        <pc:spChg chg="mod">
          <ac:chgData name="Carla" userId="417464ba-0c67-467a-8d9f-e5f447a9fc8a" providerId="ADAL" clId="{3AB931C4-4D50-40CE-98E1-76ABD5586C7F}" dt="2022-11-17T13:08:15.087" v="2529" actId="1076"/>
          <ac:spMkLst>
            <pc:docMk/>
            <pc:sldMk cId="2012829007" sldId="295"/>
            <ac:spMk id="81" creationId="{AF9A4976-BD02-5B45-AF73-84B5F5EBFE33}"/>
          </ac:spMkLst>
        </pc:spChg>
        <pc:spChg chg="mod">
          <ac:chgData name="Carla" userId="417464ba-0c67-467a-8d9f-e5f447a9fc8a" providerId="ADAL" clId="{3AB931C4-4D50-40CE-98E1-76ABD5586C7F}" dt="2022-11-17T13:08:15.087" v="2529" actId="1076"/>
          <ac:spMkLst>
            <pc:docMk/>
            <pc:sldMk cId="2012829007" sldId="295"/>
            <ac:spMk id="82" creationId="{4600BBFC-80AD-624F-A79C-4E5F0860805C}"/>
          </ac:spMkLst>
        </pc:spChg>
        <pc:spChg chg="mod">
          <ac:chgData name="Carla" userId="417464ba-0c67-467a-8d9f-e5f447a9fc8a" providerId="ADAL" clId="{3AB931C4-4D50-40CE-98E1-76ABD5586C7F}" dt="2022-11-17T13:08:15.087" v="2529" actId="1076"/>
          <ac:spMkLst>
            <pc:docMk/>
            <pc:sldMk cId="2012829007" sldId="295"/>
            <ac:spMk id="83" creationId="{13E5AAAE-5A7C-6B44-81D3-B7825AFCDA8D}"/>
          </ac:spMkLst>
        </pc:spChg>
        <pc:spChg chg="del">
          <ac:chgData name="Carla" userId="417464ba-0c67-467a-8d9f-e5f447a9fc8a" providerId="ADAL" clId="{3AB931C4-4D50-40CE-98E1-76ABD5586C7F}" dt="2023-02-22T11:29:53.077" v="2583" actId="478"/>
          <ac:spMkLst>
            <pc:docMk/>
            <pc:sldMk cId="2012829007" sldId="295"/>
            <ac:spMk id="84" creationId="{07D04F1A-555D-F44D-B0B0-C9ECDA56C5E4}"/>
          </ac:spMkLst>
        </pc:spChg>
        <pc:spChg chg="del">
          <ac:chgData name="Carla" userId="417464ba-0c67-467a-8d9f-e5f447a9fc8a" providerId="ADAL" clId="{3AB931C4-4D50-40CE-98E1-76ABD5586C7F}" dt="2023-02-22T11:29:53.077" v="2583" actId="478"/>
          <ac:spMkLst>
            <pc:docMk/>
            <pc:sldMk cId="2012829007" sldId="295"/>
            <ac:spMk id="85" creationId="{06A604F9-6CB5-A349-8FA0-5E1E9038019C}"/>
          </ac:spMkLst>
        </pc:spChg>
        <pc:spChg chg="del">
          <ac:chgData name="Carla" userId="417464ba-0c67-467a-8d9f-e5f447a9fc8a" providerId="ADAL" clId="{3AB931C4-4D50-40CE-98E1-76ABD5586C7F}" dt="2023-02-22T11:29:53.077" v="2583" actId="478"/>
          <ac:spMkLst>
            <pc:docMk/>
            <pc:sldMk cId="2012829007" sldId="295"/>
            <ac:spMk id="86" creationId="{B7D412C8-9BDF-844C-9895-F2A5875B0D24}"/>
          </ac:spMkLst>
        </pc:spChg>
        <pc:grpChg chg="mod">
          <ac:chgData name="Carla" userId="417464ba-0c67-467a-8d9f-e5f447a9fc8a" providerId="ADAL" clId="{3AB931C4-4D50-40CE-98E1-76ABD5586C7F}" dt="2022-11-17T13:08:15.087" v="2529" actId="1076"/>
          <ac:grpSpMkLst>
            <pc:docMk/>
            <pc:sldMk cId="2012829007" sldId="295"/>
            <ac:grpSpMk id="38" creationId="{26C52B3C-E0C4-8E42-93EC-E5183D869B3A}"/>
          </ac:grpSpMkLst>
        </pc:grpChg>
        <pc:grpChg chg="mod">
          <ac:chgData name="Carla" userId="417464ba-0c67-467a-8d9f-e5f447a9fc8a" providerId="ADAL" clId="{3AB931C4-4D50-40CE-98E1-76ABD5586C7F}" dt="2022-11-17T13:08:15.087" v="2529" actId="1076"/>
          <ac:grpSpMkLst>
            <pc:docMk/>
            <pc:sldMk cId="2012829007" sldId="295"/>
            <ac:grpSpMk id="41" creationId="{E9A98661-F283-1E4B-8625-EDB1D29307D2}"/>
          </ac:grpSpMkLst>
        </pc:grpChg>
        <pc:grpChg chg="mod">
          <ac:chgData name="Carla" userId="417464ba-0c67-467a-8d9f-e5f447a9fc8a" providerId="ADAL" clId="{3AB931C4-4D50-40CE-98E1-76ABD5586C7F}" dt="2022-11-17T13:08:15.087" v="2529" actId="1076"/>
          <ac:grpSpMkLst>
            <pc:docMk/>
            <pc:sldMk cId="2012829007" sldId="295"/>
            <ac:grpSpMk id="42" creationId="{623C99AC-3C91-3348-B094-E1D677482D9D}"/>
          </ac:grpSpMkLst>
        </pc:grpChg>
      </pc:sldChg>
      <pc:sldChg chg="addSp delSp modSp mod">
        <pc:chgData name="Carla" userId="417464ba-0c67-467a-8d9f-e5f447a9fc8a" providerId="ADAL" clId="{3AB931C4-4D50-40CE-98E1-76ABD5586C7F}" dt="2023-02-22T11:44:24.689" v="2751" actId="1076"/>
        <pc:sldMkLst>
          <pc:docMk/>
          <pc:sldMk cId="2812248871" sldId="296"/>
        </pc:sldMkLst>
        <pc:spChg chg="add mod">
          <ac:chgData name="Carla" userId="417464ba-0c67-467a-8d9f-e5f447a9fc8a" providerId="ADAL" clId="{3AB931C4-4D50-40CE-98E1-76ABD5586C7F}" dt="2023-02-22T11:30:54.485" v="2590"/>
          <ac:spMkLst>
            <pc:docMk/>
            <pc:sldMk cId="2812248871" sldId="296"/>
            <ac:spMk id="2" creationId="{F3A9FF1E-4AFD-6BF5-ABFE-DAB5239C5B04}"/>
          </ac:spMkLst>
        </pc:spChg>
        <pc:spChg chg="add mod">
          <ac:chgData name="Carla" userId="417464ba-0c67-467a-8d9f-e5f447a9fc8a" providerId="ADAL" clId="{3AB931C4-4D50-40CE-98E1-76ABD5586C7F}" dt="2023-02-22T11:30:54.485" v="2590"/>
          <ac:spMkLst>
            <pc:docMk/>
            <pc:sldMk cId="2812248871" sldId="296"/>
            <ac:spMk id="3" creationId="{B59E89B0-B6B8-CE48-80FC-241ED0254010}"/>
          </ac:spMkLst>
        </pc:spChg>
        <pc:spChg chg="add mod">
          <ac:chgData name="Carla" userId="417464ba-0c67-467a-8d9f-e5f447a9fc8a" providerId="ADAL" clId="{3AB931C4-4D50-40CE-98E1-76ABD5586C7F}" dt="2023-02-22T11:30:54.485" v="2590"/>
          <ac:spMkLst>
            <pc:docMk/>
            <pc:sldMk cId="2812248871" sldId="296"/>
            <ac:spMk id="4" creationId="{030BF06A-5CF7-9743-4F01-88445E66C51A}"/>
          </ac:spMkLst>
        </pc:spChg>
        <pc:spChg chg="mod">
          <ac:chgData name="Carla" userId="417464ba-0c67-467a-8d9f-e5f447a9fc8a" providerId="ADAL" clId="{3AB931C4-4D50-40CE-98E1-76ABD5586C7F}" dt="2023-02-22T11:34:46.911" v="2630" actId="27636"/>
          <ac:spMkLst>
            <pc:docMk/>
            <pc:sldMk cId="2812248871" sldId="296"/>
            <ac:spMk id="9" creationId="{D65E6D98-BE8C-6B4C-B23E-6167300445AE}"/>
          </ac:spMkLst>
        </pc:spChg>
        <pc:spChg chg="del">
          <ac:chgData name="Carla" userId="417464ba-0c67-467a-8d9f-e5f447a9fc8a" providerId="ADAL" clId="{3AB931C4-4D50-40CE-98E1-76ABD5586C7F}" dt="2023-02-22T11:30:54.232" v="2589" actId="478"/>
          <ac:spMkLst>
            <pc:docMk/>
            <pc:sldMk cId="2812248871" sldId="296"/>
            <ac:spMk id="18" creationId="{73D8B34C-9765-0F4F-B671-B52B4601F521}"/>
          </ac:spMkLst>
        </pc:spChg>
        <pc:spChg chg="del">
          <ac:chgData name="Carla" userId="417464ba-0c67-467a-8d9f-e5f447a9fc8a" providerId="ADAL" clId="{3AB931C4-4D50-40CE-98E1-76ABD5586C7F}" dt="2023-02-22T11:30:54.232" v="2589" actId="478"/>
          <ac:spMkLst>
            <pc:docMk/>
            <pc:sldMk cId="2812248871" sldId="296"/>
            <ac:spMk id="19" creationId="{5CABE613-2A6B-244A-AF37-6F8F279ADAC1}"/>
          </ac:spMkLst>
        </pc:spChg>
        <pc:spChg chg="del">
          <ac:chgData name="Carla" userId="417464ba-0c67-467a-8d9f-e5f447a9fc8a" providerId="ADAL" clId="{3AB931C4-4D50-40CE-98E1-76ABD5586C7F}" dt="2023-02-22T11:30:54.232" v="2589" actId="478"/>
          <ac:spMkLst>
            <pc:docMk/>
            <pc:sldMk cId="2812248871" sldId="296"/>
            <ac:spMk id="20" creationId="{3D116F83-1C5E-8E42-8F76-A8D4041AA54A}"/>
          </ac:spMkLst>
        </pc:spChg>
        <pc:spChg chg="mod">
          <ac:chgData name="Carla" userId="417464ba-0c67-467a-8d9f-e5f447a9fc8a" providerId="ADAL" clId="{3AB931C4-4D50-40CE-98E1-76ABD5586C7F}" dt="2022-11-17T13:09:01.040" v="2541" actId="1076"/>
          <ac:spMkLst>
            <pc:docMk/>
            <pc:sldMk cId="2812248871" sldId="296"/>
            <ac:spMk id="21" creationId="{255E9EEF-5409-6B4F-A01C-E3CECD694AA2}"/>
          </ac:spMkLst>
        </pc:spChg>
        <pc:spChg chg="mod">
          <ac:chgData name="Carla" userId="417464ba-0c67-467a-8d9f-e5f447a9fc8a" providerId="ADAL" clId="{3AB931C4-4D50-40CE-98E1-76ABD5586C7F}" dt="2023-02-22T11:44:24.689" v="2751" actId="1076"/>
          <ac:spMkLst>
            <pc:docMk/>
            <pc:sldMk cId="2812248871" sldId="296"/>
            <ac:spMk id="85" creationId="{D24586BA-E3FD-314E-BC42-043114EF6500}"/>
          </ac:spMkLst>
        </pc:spChg>
        <pc:spChg chg="mod">
          <ac:chgData name="Carla" userId="417464ba-0c67-467a-8d9f-e5f447a9fc8a" providerId="ADAL" clId="{3AB931C4-4D50-40CE-98E1-76ABD5586C7F}" dt="2023-02-22T11:44:19.310" v="2750" actId="1076"/>
          <ac:spMkLst>
            <pc:docMk/>
            <pc:sldMk cId="2812248871" sldId="296"/>
            <ac:spMk id="89" creationId="{733D38A2-0E8E-6540-A0CB-C452E76E139E}"/>
          </ac:spMkLst>
        </pc:spChg>
        <pc:spChg chg="mod">
          <ac:chgData name="Carla" userId="417464ba-0c67-467a-8d9f-e5f447a9fc8a" providerId="ADAL" clId="{3AB931C4-4D50-40CE-98E1-76ABD5586C7F}" dt="2023-02-22T11:44:19.310" v="2750" actId="1076"/>
          <ac:spMkLst>
            <pc:docMk/>
            <pc:sldMk cId="2812248871" sldId="296"/>
            <ac:spMk id="90" creationId="{ADCFD937-427A-BA45-9126-08C4BE8E7D45}"/>
          </ac:spMkLst>
        </pc:spChg>
        <pc:spChg chg="mod">
          <ac:chgData name="Carla" userId="417464ba-0c67-467a-8d9f-e5f447a9fc8a" providerId="ADAL" clId="{3AB931C4-4D50-40CE-98E1-76ABD5586C7F}" dt="2023-02-22T11:44:19.310" v="2750" actId="1076"/>
          <ac:spMkLst>
            <pc:docMk/>
            <pc:sldMk cId="2812248871" sldId="296"/>
            <ac:spMk id="91" creationId="{DEDBDD80-3C89-094B-A921-783484607D0B}"/>
          </ac:spMkLst>
        </pc:spChg>
        <pc:picChg chg="mod">
          <ac:chgData name="Carla" userId="417464ba-0c67-467a-8d9f-e5f447a9fc8a" providerId="ADAL" clId="{3AB931C4-4D50-40CE-98E1-76ABD5586C7F}" dt="2023-02-22T11:44:19.310" v="2750" actId="1076"/>
          <ac:picMkLst>
            <pc:docMk/>
            <pc:sldMk cId="2812248871" sldId="296"/>
            <ac:picMk id="84" creationId="{C4082D0F-620B-C94F-A423-7ADCC76B52BD}"/>
          </ac:picMkLst>
        </pc:picChg>
        <pc:cxnChg chg="mod">
          <ac:chgData name="Carla" userId="417464ba-0c67-467a-8d9f-e5f447a9fc8a" providerId="ADAL" clId="{3AB931C4-4D50-40CE-98E1-76ABD5586C7F}" dt="2023-02-22T11:44:19.310" v="2750" actId="1076"/>
          <ac:cxnSpMkLst>
            <pc:docMk/>
            <pc:sldMk cId="2812248871" sldId="296"/>
            <ac:cxnSpMk id="86" creationId="{BE433555-2888-E143-92F1-2B3C37F7B407}"/>
          </ac:cxnSpMkLst>
        </pc:cxnChg>
        <pc:cxnChg chg="mod">
          <ac:chgData name="Carla" userId="417464ba-0c67-467a-8d9f-e5f447a9fc8a" providerId="ADAL" clId="{3AB931C4-4D50-40CE-98E1-76ABD5586C7F}" dt="2023-02-22T11:44:19.310" v="2750" actId="1076"/>
          <ac:cxnSpMkLst>
            <pc:docMk/>
            <pc:sldMk cId="2812248871" sldId="296"/>
            <ac:cxnSpMk id="87" creationId="{95DD6626-5F31-2C45-A4A7-5F5950782BA2}"/>
          </ac:cxnSpMkLst>
        </pc:cxnChg>
        <pc:cxnChg chg="mod">
          <ac:chgData name="Carla" userId="417464ba-0c67-467a-8d9f-e5f447a9fc8a" providerId="ADAL" clId="{3AB931C4-4D50-40CE-98E1-76ABD5586C7F}" dt="2023-02-22T11:44:19.310" v="2750" actId="1076"/>
          <ac:cxnSpMkLst>
            <pc:docMk/>
            <pc:sldMk cId="2812248871" sldId="296"/>
            <ac:cxnSpMk id="88" creationId="{C2D1B380-8F45-004D-B3FC-93B651459978}"/>
          </ac:cxnSpMkLst>
        </pc:cxnChg>
      </pc:sldChg>
      <pc:sldChg chg="addSp delSp modSp mod modNotesTx">
        <pc:chgData name="Carla" userId="417464ba-0c67-467a-8d9f-e5f447a9fc8a" providerId="ADAL" clId="{3AB931C4-4D50-40CE-98E1-76ABD5586C7F}" dt="2023-02-22T11:38:50.085" v="2661" actId="1076"/>
        <pc:sldMkLst>
          <pc:docMk/>
          <pc:sldMk cId="2517613858" sldId="374"/>
        </pc:sldMkLst>
        <pc:spChg chg="mod">
          <ac:chgData name="Carla" userId="417464ba-0c67-467a-8d9f-e5f447a9fc8a" providerId="ADAL" clId="{3AB931C4-4D50-40CE-98E1-76ABD5586C7F}" dt="2022-11-16T15:55:34.734" v="833" actId="14100"/>
          <ac:spMkLst>
            <pc:docMk/>
            <pc:sldMk cId="2517613858" sldId="374"/>
            <ac:spMk id="2" creationId="{D698D021-506C-9C40-9AB9-46B3F8FB6181}"/>
          </ac:spMkLst>
        </pc:spChg>
        <pc:spChg chg="add del mod">
          <ac:chgData name="Carla" userId="417464ba-0c67-467a-8d9f-e5f447a9fc8a" providerId="ADAL" clId="{3AB931C4-4D50-40CE-98E1-76ABD5586C7F}" dt="2022-11-17T12:10:29.231" v="1519" actId="478"/>
          <ac:spMkLst>
            <pc:docMk/>
            <pc:sldMk cId="2517613858" sldId="374"/>
            <ac:spMk id="3" creationId="{9AE5EC7A-AA0E-CD1F-38A9-EA9824C09537}"/>
          </ac:spMkLst>
        </pc:spChg>
        <pc:spChg chg="add del mod">
          <ac:chgData name="Carla" userId="417464ba-0c67-467a-8d9f-e5f447a9fc8a" providerId="ADAL" clId="{3AB931C4-4D50-40CE-98E1-76ABD5586C7F}" dt="2023-02-22T11:37:49.156" v="2652"/>
          <ac:spMkLst>
            <pc:docMk/>
            <pc:sldMk cId="2517613858" sldId="374"/>
            <ac:spMk id="3" creationId="{C770972D-BA6E-473C-51C0-B8B9285A8256}"/>
          </ac:spMkLst>
        </pc:spChg>
        <pc:spChg chg="add mod">
          <ac:chgData name="Carla" userId="417464ba-0c67-467a-8d9f-e5f447a9fc8a" providerId="ADAL" clId="{3AB931C4-4D50-40CE-98E1-76ABD5586C7F}" dt="2022-11-17T12:04:49.526" v="1441" actId="1076"/>
          <ac:spMkLst>
            <pc:docMk/>
            <pc:sldMk cId="2517613858" sldId="374"/>
            <ac:spMk id="7" creationId="{FA82EDCA-475E-6819-7F43-754F00F15D1A}"/>
          </ac:spMkLst>
        </pc:spChg>
        <pc:spChg chg="add mod">
          <ac:chgData name="Carla" userId="417464ba-0c67-467a-8d9f-e5f447a9fc8a" providerId="ADAL" clId="{3AB931C4-4D50-40CE-98E1-76ABD5586C7F}" dt="2022-11-17T12:05:18.573" v="1452" actId="14100"/>
          <ac:spMkLst>
            <pc:docMk/>
            <pc:sldMk cId="2517613858" sldId="374"/>
            <ac:spMk id="8" creationId="{7A7C84D1-A08F-CA0F-03BF-3CDF5581F930}"/>
          </ac:spMkLst>
        </pc:spChg>
        <pc:spChg chg="add mod">
          <ac:chgData name="Carla" userId="417464ba-0c67-467a-8d9f-e5f447a9fc8a" providerId="ADAL" clId="{3AB931C4-4D50-40CE-98E1-76ABD5586C7F}" dt="2022-11-17T12:06:03.758" v="1461" actId="1076"/>
          <ac:spMkLst>
            <pc:docMk/>
            <pc:sldMk cId="2517613858" sldId="374"/>
            <ac:spMk id="9" creationId="{63796519-4440-0C3D-9D30-8ADB3ABDC322}"/>
          </ac:spMkLst>
        </pc:spChg>
        <pc:spChg chg="mod ord">
          <ac:chgData name="Carla" userId="417464ba-0c67-467a-8d9f-e5f447a9fc8a" providerId="ADAL" clId="{3AB931C4-4D50-40CE-98E1-76ABD5586C7F}" dt="2023-02-22T11:38:50.085" v="2661" actId="1076"/>
          <ac:spMkLst>
            <pc:docMk/>
            <pc:sldMk cId="2517613858" sldId="374"/>
            <ac:spMk id="10" creationId="{04107CCE-A72C-884C-A0F0-0507F01B4E30}"/>
          </ac:spMkLst>
        </pc:spChg>
        <pc:spChg chg="add mod">
          <ac:chgData name="Carla" userId="417464ba-0c67-467a-8d9f-e5f447a9fc8a" providerId="ADAL" clId="{3AB931C4-4D50-40CE-98E1-76ABD5586C7F}" dt="2022-11-17T12:06:18.770" v="1468" actId="1076"/>
          <ac:spMkLst>
            <pc:docMk/>
            <pc:sldMk cId="2517613858" sldId="374"/>
            <ac:spMk id="11" creationId="{6762E356-0E2E-2BDD-2C24-E50EC9183E0B}"/>
          </ac:spMkLst>
        </pc:spChg>
        <pc:spChg chg="add mod">
          <ac:chgData name="Carla" userId="417464ba-0c67-467a-8d9f-e5f447a9fc8a" providerId="ADAL" clId="{3AB931C4-4D50-40CE-98E1-76ABD5586C7F}" dt="2022-11-17T12:10:27.395" v="1515" actId="1582"/>
          <ac:spMkLst>
            <pc:docMk/>
            <pc:sldMk cId="2517613858" sldId="374"/>
            <ac:spMk id="12" creationId="{1549483F-4DA5-B04C-4AAA-943C16D4345F}"/>
          </ac:spMkLst>
        </pc:spChg>
        <pc:spChg chg="add del mod">
          <ac:chgData name="Carla" userId="417464ba-0c67-467a-8d9f-e5f447a9fc8a" providerId="ADAL" clId="{3AB931C4-4D50-40CE-98E1-76ABD5586C7F}" dt="2022-11-17T12:10:28.598" v="1518" actId="1076"/>
          <ac:spMkLst>
            <pc:docMk/>
            <pc:sldMk cId="2517613858" sldId="374"/>
            <ac:spMk id="13" creationId="{0A2E576C-FC23-4A4F-B20F-405C21B1C92A}"/>
          </ac:spMkLst>
        </pc:spChg>
        <pc:spChg chg="mod">
          <ac:chgData name="Carla" userId="417464ba-0c67-467a-8d9f-e5f447a9fc8a" providerId="ADAL" clId="{3AB931C4-4D50-40CE-98E1-76ABD5586C7F}" dt="2022-11-17T12:26:20.781" v="1908"/>
          <ac:spMkLst>
            <pc:docMk/>
            <pc:sldMk cId="2517613858" sldId="374"/>
            <ac:spMk id="15" creationId="{C5CFBCBC-5D8A-254F-8DA8-31B6002101D7}"/>
          </ac:spMkLst>
        </pc:spChg>
        <pc:spChg chg="mod">
          <ac:chgData name="Carla" userId="417464ba-0c67-467a-8d9f-e5f447a9fc8a" providerId="ADAL" clId="{3AB931C4-4D50-40CE-98E1-76ABD5586C7F}" dt="2022-11-17T12:06:13.469" v="1466" actId="14100"/>
          <ac:spMkLst>
            <pc:docMk/>
            <pc:sldMk cId="2517613858" sldId="374"/>
            <ac:spMk id="16" creationId="{8741EA75-ED5E-4A41-98C5-805BDEEDAB39}"/>
          </ac:spMkLst>
        </pc:spChg>
        <pc:spChg chg="mod">
          <ac:chgData name="Carla" userId="417464ba-0c67-467a-8d9f-e5f447a9fc8a" providerId="ADAL" clId="{3AB931C4-4D50-40CE-98E1-76ABD5586C7F}" dt="2022-11-17T12:06:50.390" v="1477" actId="1076"/>
          <ac:spMkLst>
            <pc:docMk/>
            <pc:sldMk cId="2517613858" sldId="374"/>
            <ac:spMk id="17" creationId="{9F0A9706-3176-2741-BF11-A6AEB33F9A16}"/>
          </ac:spMkLst>
        </pc:spChg>
        <pc:spChg chg="mod">
          <ac:chgData name="Carla" userId="417464ba-0c67-467a-8d9f-e5f447a9fc8a" providerId="ADAL" clId="{3AB931C4-4D50-40CE-98E1-76ABD5586C7F}" dt="2022-11-17T12:05:12.717" v="1449" actId="14100"/>
          <ac:spMkLst>
            <pc:docMk/>
            <pc:sldMk cId="2517613858" sldId="374"/>
            <ac:spMk id="18" creationId="{27F72FA9-8FFB-A240-8488-5368F0186832}"/>
          </ac:spMkLst>
        </pc:spChg>
        <pc:spChg chg="mod">
          <ac:chgData name="Carla" userId="417464ba-0c67-467a-8d9f-e5f447a9fc8a" providerId="ADAL" clId="{3AB931C4-4D50-40CE-98E1-76ABD5586C7F}" dt="2022-11-17T12:06:52.778" v="1478" actId="1076"/>
          <ac:spMkLst>
            <pc:docMk/>
            <pc:sldMk cId="2517613858" sldId="374"/>
            <ac:spMk id="19" creationId="{71FC55C2-5131-DD45-BC40-0DF0F61BC367}"/>
          </ac:spMkLst>
        </pc:spChg>
        <pc:spChg chg="mod">
          <ac:chgData name="Carla" userId="417464ba-0c67-467a-8d9f-e5f447a9fc8a" providerId="ADAL" clId="{3AB931C4-4D50-40CE-98E1-76ABD5586C7F}" dt="2022-11-17T12:05:58.159" v="1459" actId="14100"/>
          <ac:spMkLst>
            <pc:docMk/>
            <pc:sldMk cId="2517613858" sldId="374"/>
            <ac:spMk id="20" creationId="{0D04DBC5-DB0F-614D-B8DA-76EFDF6A90CF}"/>
          </ac:spMkLst>
        </pc:spChg>
        <pc:picChg chg="mod">
          <ac:chgData name="Carla" userId="417464ba-0c67-467a-8d9f-e5f447a9fc8a" providerId="ADAL" clId="{3AB931C4-4D50-40CE-98E1-76ABD5586C7F}" dt="2023-02-22T11:37:32.922" v="2650" actId="1076"/>
          <ac:picMkLst>
            <pc:docMk/>
            <pc:sldMk cId="2517613858" sldId="374"/>
            <ac:picMk id="5" creationId="{67EF8E5A-BA09-1042-8B07-9DE9BF668F29}"/>
          </ac:picMkLst>
        </pc:picChg>
      </pc:sldChg>
      <pc:sldChg chg="addSp modSp mod modNotesTx">
        <pc:chgData name="Carla" userId="417464ba-0c67-467a-8d9f-e5f447a9fc8a" providerId="ADAL" clId="{3AB931C4-4D50-40CE-98E1-76ABD5586C7F}" dt="2023-02-22T11:43:36.120" v="2748" actId="207"/>
        <pc:sldMkLst>
          <pc:docMk/>
          <pc:sldMk cId="2937959342" sldId="375"/>
        </pc:sldMkLst>
        <pc:spChg chg="mod">
          <ac:chgData name="Carla" userId="417464ba-0c67-467a-8d9f-e5f447a9fc8a" providerId="ADAL" clId="{3AB931C4-4D50-40CE-98E1-76ABD5586C7F}" dt="2023-02-22T11:43:36.120" v="2748" actId="207"/>
          <ac:spMkLst>
            <pc:docMk/>
            <pc:sldMk cId="2937959342" sldId="375"/>
            <ac:spMk id="2" creationId="{6FBD53CE-EFCB-4C45-A82B-8DA30648080A}"/>
          </ac:spMkLst>
        </pc:spChg>
        <pc:spChg chg="mod">
          <ac:chgData name="Carla" userId="417464ba-0c67-467a-8d9f-e5f447a9fc8a" providerId="ADAL" clId="{3AB931C4-4D50-40CE-98E1-76ABD5586C7F}" dt="2022-11-17T12:45:23.985" v="2041" actId="171"/>
          <ac:spMkLst>
            <pc:docMk/>
            <pc:sldMk cId="2937959342" sldId="375"/>
            <ac:spMk id="4" creationId="{5F62C447-A890-2142-9117-CFE7E9585884}"/>
          </ac:spMkLst>
        </pc:spChg>
        <pc:spChg chg="add mod">
          <ac:chgData name="Carla" userId="417464ba-0c67-467a-8d9f-e5f447a9fc8a" providerId="ADAL" clId="{3AB931C4-4D50-40CE-98E1-76ABD5586C7F}" dt="2022-11-17T12:49:35.601" v="2210" actId="113"/>
          <ac:spMkLst>
            <pc:docMk/>
            <pc:sldMk cId="2937959342" sldId="375"/>
            <ac:spMk id="5" creationId="{E2F58919-0C34-865E-9B3F-7ABD288332FC}"/>
          </ac:spMkLst>
        </pc:spChg>
        <pc:spChg chg="mod">
          <ac:chgData name="Carla" userId="417464ba-0c67-467a-8d9f-e5f447a9fc8a" providerId="ADAL" clId="{3AB931C4-4D50-40CE-98E1-76ABD5586C7F}" dt="2022-11-17T12:45:09.400" v="2039" actId="14100"/>
          <ac:spMkLst>
            <pc:docMk/>
            <pc:sldMk cId="2937959342" sldId="375"/>
            <ac:spMk id="9" creationId="{D65E6D98-BE8C-6B4C-B23E-6167300445AE}"/>
          </ac:spMkLst>
        </pc:spChg>
      </pc:sldChg>
      <pc:sldChg chg="modSp mod">
        <pc:chgData name="Carla" userId="417464ba-0c67-467a-8d9f-e5f447a9fc8a" providerId="ADAL" clId="{3AB931C4-4D50-40CE-98E1-76ABD5586C7F}" dt="2023-02-22T11:47:37.213" v="2766" actId="20577"/>
        <pc:sldMkLst>
          <pc:docMk/>
          <pc:sldMk cId="3821252155" sldId="377"/>
        </pc:sldMkLst>
        <pc:spChg chg="mod">
          <ac:chgData name="Carla" userId="417464ba-0c67-467a-8d9f-e5f447a9fc8a" providerId="ADAL" clId="{3AB931C4-4D50-40CE-98E1-76ABD5586C7F}" dt="2022-11-16T15:10:15.877" v="1" actId="20577"/>
          <ac:spMkLst>
            <pc:docMk/>
            <pc:sldMk cId="3821252155" sldId="377"/>
            <ac:spMk id="17" creationId="{6B82F333-D89D-DA44-8B5D-D57CCCB44210}"/>
          </ac:spMkLst>
        </pc:spChg>
        <pc:spChg chg="mod">
          <ac:chgData name="Carla" userId="417464ba-0c67-467a-8d9f-e5f447a9fc8a" providerId="ADAL" clId="{3AB931C4-4D50-40CE-98E1-76ABD5586C7F}" dt="2023-02-22T11:47:37.213" v="2766" actId="20577"/>
          <ac:spMkLst>
            <pc:docMk/>
            <pc:sldMk cId="3821252155" sldId="377"/>
            <ac:spMk id="18" creationId="{BD3F0585-9D08-664E-AA83-55D9FACBE62B}"/>
          </ac:spMkLst>
        </pc:spChg>
        <pc:spChg chg="mod">
          <ac:chgData name="Carla" userId="417464ba-0c67-467a-8d9f-e5f447a9fc8a" providerId="ADAL" clId="{3AB931C4-4D50-40CE-98E1-76ABD5586C7F}" dt="2022-11-16T15:10:21.732" v="5" actId="20577"/>
          <ac:spMkLst>
            <pc:docMk/>
            <pc:sldMk cId="3821252155" sldId="377"/>
            <ac:spMk id="19" creationId="{031D27E1-2640-4645-9BD4-4E172D19D8C7}"/>
          </ac:spMkLst>
        </pc:spChg>
        <pc:spChg chg="mod">
          <ac:chgData name="Carla" userId="417464ba-0c67-467a-8d9f-e5f447a9fc8a" providerId="ADAL" clId="{3AB931C4-4D50-40CE-98E1-76ABD5586C7F}" dt="2023-02-22T11:33:12.855" v="2612" actId="20577"/>
          <ac:spMkLst>
            <pc:docMk/>
            <pc:sldMk cId="3821252155" sldId="377"/>
            <ac:spMk id="20" creationId="{DBB745E6-8672-F34C-AF9B-91D9C581DFAA}"/>
          </ac:spMkLst>
        </pc:spChg>
        <pc:spChg chg="mod">
          <ac:chgData name="Carla" userId="417464ba-0c67-467a-8d9f-e5f447a9fc8a" providerId="ADAL" clId="{3AB931C4-4D50-40CE-98E1-76ABD5586C7F}" dt="2023-02-22T11:35:59.357" v="2649" actId="20577"/>
          <ac:spMkLst>
            <pc:docMk/>
            <pc:sldMk cId="3821252155" sldId="377"/>
            <ac:spMk id="99" creationId="{00000000-0000-0000-0000-000000000000}"/>
          </ac:spMkLst>
        </pc:spChg>
      </pc:sldChg>
      <pc:sldChg chg="modSp add mod ord">
        <pc:chgData name="Carla" userId="417464ba-0c67-467a-8d9f-e5f447a9fc8a" providerId="ADAL" clId="{3AB931C4-4D50-40CE-98E1-76ABD5586C7F}" dt="2023-02-22T11:35:05.872" v="2636" actId="20577"/>
        <pc:sldMkLst>
          <pc:docMk/>
          <pc:sldMk cId="1469692876" sldId="378"/>
        </pc:sldMkLst>
        <pc:spChg chg="mod">
          <ac:chgData name="Carla" userId="417464ba-0c67-467a-8d9f-e5f447a9fc8a" providerId="ADAL" clId="{3AB931C4-4D50-40CE-98E1-76ABD5586C7F}" dt="2023-02-22T11:35:05.872" v="2636" actId="20577"/>
          <ac:spMkLst>
            <pc:docMk/>
            <pc:sldMk cId="1469692876" sldId="378"/>
            <ac:spMk id="3" creationId="{BCF8F910-B923-AF40-999A-ABEF3746B46E}"/>
          </ac:spMkLst>
        </pc:spChg>
        <pc:spChg chg="mod">
          <ac:chgData name="Carla" userId="417464ba-0c67-467a-8d9f-e5f447a9fc8a" providerId="ADAL" clId="{3AB931C4-4D50-40CE-98E1-76ABD5586C7F}" dt="2023-02-22T11:33:28.946" v="2614" actId="14100"/>
          <ac:spMkLst>
            <pc:docMk/>
            <pc:sldMk cId="1469692876" sldId="378"/>
            <ac:spMk id="9" creationId="{D65E6D98-BE8C-6B4C-B23E-6167300445AE}"/>
          </ac:spMkLst>
        </pc:spChg>
      </pc:sldChg>
      <pc:sldChg chg="modSp add mod ord">
        <pc:chgData name="Carla" userId="417464ba-0c67-467a-8d9f-e5f447a9fc8a" providerId="ADAL" clId="{3AB931C4-4D50-40CE-98E1-76ABD5586C7F}" dt="2023-02-22T11:35:08.549" v="2638" actId="20577"/>
        <pc:sldMkLst>
          <pc:docMk/>
          <pc:sldMk cId="4254099693" sldId="379"/>
        </pc:sldMkLst>
        <pc:spChg chg="mod">
          <ac:chgData name="Carla" userId="417464ba-0c67-467a-8d9f-e5f447a9fc8a" providerId="ADAL" clId="{3AB931C4-4D50-40CE-98E1-76ABD5586C7F}" dt="2023-02-22T11:33:48.445" v="2618" actId="27636"/>
          <ac:spMkLst>
            <pc:docMk/>
            <pc:sldMk cId="4254099693" sldId="379"/>
            <ac:spMk id="9" creationId="{D65E6D98-BE8C-6B4C-B23E-6167300445AE}"/>
          </ac:spMkLst>
        </pc:spChg>
        <pc:spChg chg="mod">
          <ac:chgData name="Carla" userId="417464ba-0c67-467a-8d9f-e5f447a9fc8a" providerId="ADAL" clId="{3AB931C4-4D50-40CE-98E1-76ABD5586C7F}" dt="2023-02-22T11:35:08.549" v="2638" actId="20577"/>
          <ac:spMkLst>
            <pc:docMk/>
            <pc:sldMk cId="4254099693" sldId="379"/>
            <ac:spMk id="10" creationId="{57F7817C-F1AD-0D44-B171-8337EA4CAC58}"/>
          </ac:spMkLst>
        </pc:spChg>
        <pc:spChg chg="mod">
          <ac:chgData name="Carla" userId="417464ba-0c67-467a-8d9f-e5f447a9fc8a" providerId="ADAL" clId="{3AB931C4-4D50-40CE-98E1-76ABD5586C7F}" dt="2023-02-22T11:27:32.549" v="2568"/>
          <ac:spMkLst>
            <pc:docMk/>
            <pc:sldMk cId="4254099693" sldId="379"/>
            <ac:spMk id="11" creationId="{C5F4228F-D5AA-954B-B294-68775E7ACBB6}"/>
          </ac:spMkLst>
        </pc:spChg>
      </pc:sldChg>
    </pc:docChg>
  </pc:docChgLst>
  <pc:docChgLst>
    <pc:chgData name="simon.anthony.patterson@gmail.com" userId="S::urn:spo:guest#simon.anthony.patterson@gmail.com::" providerId="AD" clId="Web-{0A685F61-7368-E625-C20C-D3D727D96D37}"/>
    <pc:docChg chg="modSld">
      <pc:chgData name="simon.anthony.patterson@gmail.com" userId="S::urn:spo:guest#simon.anthony.patterson@gmail.com::" providerId="AD" clId="Web-{0A685F61-7368-E625-C20C-D3D727D96D37}" dt="2021-03-04T08:40:24.335" v="0"/>
      <pc:docMkLst>
        <pc:docMk/>
      </pc:docMkLst>
      <pc:sldChg chg="modNotes">
        <pc:chgData name="simon.anthony.patterson@gmail.com" userId="S::urn:spo:guest#simon.anthony.patterson@gmail.com::" providerId="AD" clId="Web-{0A685F61-7368-E625-C20C-D3D727D96D37}" dt="2021-03-04T08:40:24.335" v="0"/>
        <pc:sldMkLst>
          <pc:docMk/>
          <pc:sldMk cId="0" sldId="256"/>
        </pc:sldMkLst>
      </pc:sldChg>
    </pc:docChg>
  </pc:docChgLst>
  <pc:docChgLst>
    <pc:chgData name="simon.anthony.patterson@gmail.com" userId="S::urn:spo:guest#simon.anthony.patterson@gmail.com::" providerId="AD" clId="Web-{9FA78BF8-313B-15B9-2B40-E84B68947ED6}"/>
    <pc:docChg chg="modSld">
      <pc:chgData name="simon.anthony.patterson@gmail.com" userId="S::urn:spo:guest#simon.anthony.patterson@gmail.com::" providerId="AD" clId="Web-{9FA78BF8-313B-15B9-2B40-E84B68947ED6}" dt="2021-03-04T16:57:05.683" v="8"/>
      <pc:docMkLst>
        <pc:docMk/>
      </pc:docMkLst>
      <pc:sldChg chg="modNotes">
        <pc:chgData name="simon.anthony.patterson@gmail.com" userId="S::urn:spo:guest#simon.anthony.patterson@gmail.com::" providerId="AD" clId="Web-{9FA78BF8-313B-15B9-2B40-E84B68947ED6}" dt="2021-03-04T16:57:05.683" v="8"/>
        <pc:sldMkLst>
          <pc:docMk/>
          <pc:sldMk cId="2229467891" sldId="294"/>
        </pc:sldMkLst>
      </pc:sldChg>
    </pc:docChg>
  </pc:docChgLst>
  <pc:docChgLst>
    <pc:chgData name=" " userId="af6d964b-2cec-4427-bc17-f348ca428daa" providerId="ADAL" clId="{5C6B2840-F5A3-0341-BD34-EE5AF4B66CEE}"/>
    <pc:docChg chg="undo custSel modSld">
      <pc:chgData name=" " userId="af6d964b-2cec-4427-bc17-f348ca428daa" providerId="ADAL" clId="{5C6B2840-F5A3-0341-BD34-EE5AF4B66CEE}" dt="2021-02-23T12:32:07.946" v="155" actId="171"/>
      <pc:docMkLst>
        <pc:docMk/>
      </pc:docMkLst>
      <pc:sldChg chg="modSp">
        <pc:chgData name=" " userId="af6d964b-2cec-4427-bc17-f348ca428daa" providerId="ADAL" clId="{5C6B2840-F5A3-0341-BD34-EE5AF4B66CEE}" dt="2021-02-23T11:21:34.897" v="32" actId="20577"/>
        <pc:sldMkLst>
          <pc:docMk/>
          <pc:sldMk cId="3062202843" sldId="265"/>
        </pc:sldMkLst>
        <pc:spChg chg="mod">
          <ac:chgData name=" " userId="af6d964b-2cec-4427-bc17-f348ca428daa" providerId="ADAL" clId="{5C6B2840-F5A3-0341-BD34-EE5AF4B66CEE}" dt="2021-02-23T11:21:34.897" v="32" actId="20577"/>
          <ac:spMkLst>
            <pc:docMk/>
            <pc:sldMk cId="3062202843" sldId="265"/>
            <ac:spMk id="10" creationId="{FE6EF80B-8E9B-4B4F-87F8-AD02A9360EB3}"/>
          </ac:spMkLst>
        </pc:spChg>
      </pc:sldChg>
      <pc:sldChg chg="addSp delSp modSp mod">
        <pc:chgData name=" " userId="af6d964b-2cec-4427-bc17-f348ca428daa" providerId="ADAL" clId="{5C6B2840-F5A3-0341-BD34-EE5AF4B66CEE}" dt="2021-02-23T11:22:37.936" v="83" actId="20577"/>
        <pc:sldMkLst>
          <pc:docMk/>
          <pc:sldMk cId="876339621" sldId="266"/>
        </pc:sldMkLst>
        <pc:spChg chg="mod">
          <ac:chgData name=" " userId="af6d964b-2cec-4427-bc17-f348ca428daa" providerId="ADAL" clId="{5C6B2840-F5A3-0341-BD34-EE5AF4B66CEE}" dt="2021-02-23T11:22:09.158" v="63" actId="1035"/>
          <ac:spMkLst>
            <pc:docMk/>
            <pc:sldMk cId="876339621" sldId="266"/>
            <ac:spMk id="16" creationId="{CE222D12-838E-D04E-91E7-DBD0352E7F6E}"/>
          </ac:spMkLst>
        </pc:spChg>
        <pc:spChg chg="add del mod">
          <ac:chgData name=" " userId="af6d964b-2cec-4427-bc17-f348ca428daa" providerId="ADAL" clId="{5C6B2840-F5A3-0341-BD34-EE5AF4B66CEE}" dt="2021-02-23T11:22:07.363" v="60"/>
          <ac:spMkLst>
            <pc:docMk/>
            <pc:sldMk cId="876339621" sldId="266"/>
            <ac:spMk id="17" creationId="{FF711E29-C491-5C40-A8F8-DAB9E301F3AC}"/>
          </ac:spMkLst>
        </pc:spChg>
        <pc:spChg chg="add del">
          <ac:chgData name=" " userId="af6d964b-2cec-4427-bc17-f348ca428daa" providerId="ADAL" clId="{5C6B2840-F5A3-0341-BD34-EE5AF4B66CEE}" dt="2021-02-23T11:22:09.712" v="64" actId="21"/>
          <ac:spMkLst>
            <pc:docMk/>
            <pc:sldMk cId="876339621" sldId="266"/>
            <ac:spMk id="22" creationId="{D1E5E88F-998E-9548-8B53-68CF10D9D374}"/>
          </ac:spMkLst>
        </pc:spChg>
        <pc:spChg chg="mod">
          <ac:chgData name=" " userId="af6d964b-2cec-4427-bc17-f348ca428daa" providerId="ADAL" clId="{5C6B2840-F5A3-0341-BD34-EE5AF4B66CEE}" dt="2021-02-23T11:22:37.936" v="83" actId="20577"/>
          <ac:spMkLst>
            <pc:docMk/>
            <pc:sldMk cId="876339621" sldId="266"/>
            <ac:spMk id="40" creationId="{A8EFA464-AE17-8440-A0C2-7F930E81C816}"/>
          </ac:spMkLst>
        </pc:spChg>
        <pc:picChg chg="mod">
          <ac:chgData name=" " userId="af6d964b-2cec-4427-bc17-f348ca428daa" providerId="ADAL" clId="{5C6B2840-F5A3-0341-BD34-EE5AF4B66CEE}" dt="2021-02-23T11:22:08.108" v="61" actId="1076"/>
          <ac:picMkLst>
            <pc:docMk/>
            <pc:sldMk cId="876339621" sldId="266"/>
            <ac:picMk id="5" creationId="{67EF8E5A-BA09-1042-8B07-9DE9BF668F29}"/>
          </ac:picMkLst>
        </pc:picChg>
      </pc:sldChg>
      <pc:sldChg chg="modSp mod">
        <pc:chgData name=" " userId="af6d964b-2cec-4427-bc17-f348ca428daa" providerId="ADAL" clId="{5C6B2840-F5A3-0341-BD34-EE5AF4B66CEE}" dt="2021-02-23T11:22:51.310" v="100" actId="1038"/>
        <pc:sldMkLst>
          <pc:docMk/>
          <pc:sldMk cId="1478453606" sldId="271"/>
        </pc:sldMkLst>
        <pc:spChg chg="mod">
          <ac:chgData name=" " userId="af6d964b-2cec-4427-bc17-f348ca428daa" providerId="ADAL" clId="{5C6B2840-F5A3-0341-BD34-EE5AF4B66CEE}" dt="2021-02-23T11:22:51.310" v="100" actId="1038"/>
          <ac:spMkLst>
            <pc:docMk/>
            <pc:sldMk cId="1478453606" sldId="271"/>
            <ac:spMk id="16" creationId="{8B4CC569-F653-A643-9AF7-74CB30728224}"/>
          </ac:spMkLst>
        </pc:spChg>
        <pc:spChg chg="mod">
          <ac:chgData name=" " userId="af6d964b-2cec-4427-bc17-f348ca428daa" providerId="ADAL" clId="{5C6B2840-F5A3-0341-BD34-EE5AF4B66CEE}" dt="2021-02-23T11:22:51.310" v="100" actId="1038"/>
          <ac:spMkLst>
            <pc:docMk/>
            <pc:sldMk cId="1478453606" sldId="271"/>
            <ac:spMk id="17" creationId="{F66BFB23-D688-F340-9FB7-698CAF3E41E2}"/>
          </ac:spMkLst>
        </pc:spChg>
      </pc:sldChg>
      <pc:sldChg chg="modSp mod">
        <pc:chgData name=" " userId="af6d964b-2cec-4427-bc17-f348ca428daa" providerId="ADAL" clId="{5C6B2840-F5A3-0341-BD34-EE5AF4B66CEE}" dt="2021-02-23T11:22:44.205" v="84" actId="20577"/>
        <pc:sldMkLst>
          <pc:docMk/>
          <pc:sldMk cId="1656397437" sldId="272"/>
        </pc:sldMkLst>
        <pc:spChg chg="mod">
          <ac:chgData name=" " userId="af6d964b-2cec-4427-bc17-f348ca428daa" providerId="ADAL" clId="{5C6B2840-F5A3-0341-BD34-EE5AF4B66CEE}" dt="2021-02-23T11:22:44.205" v="84" actId="20577"/>
          <ac:spMkLst>
            <pc:docMk/>
            <pc:sldMk cId="1656397437" sldId="272"/>
            <ac:spMk id="20" creationId="{FD0346D2-E04D-BE49-B244-1C3463ADEF21}"/>
          </ac:spMkLst>
        </pc:spChg>
        <pc:spChg chg="mod">
          <ac:chgData name=" " userId="af6d964b-2cec-4427-bc17-f348ca428daa" providerId="ADAL" clId="{5C6B2840-F5A3-0341-BD34-EE5AF4B66CEE}" dt="2021-02-23T11:21:10.899" v="21" actId="1038"/>
          <ac:spMkLst>
            <pc:docMk/>
            <pc:sldMk cId="1656397437" sldId="272"/>
            <ac:spMk id="21" creationId="{3F1AA629-9119-A441-A2D3-C04183B92093}"/>
          </ac:spMkLst>
        </pc:spChg>
      </pc:sldChg>
      <pc:sldChg chg="modSp mod">
        <pc:chgData name=" " userId="af6d964b-2cec-4427-bc17-f348ca428daa" providerId="ADAL" clId="{5C6B2840-F5A3-0341-BD34-EE5AF4B66CEE}" dt="2021-02-23T11:22:56.559" v="118" actId="1038"/>
        <pc:sldMkLst>
          <pc:docMk/>
          <pc:sldMk cId="1135909153" sldId="284"/>
        </pc:sldMkLst>
        <pc:spChg chg="mod">
          <ac:chgData name=" " userId="af6d964b-2cec-4427-bc17-f348ca428daa" providerId="ADAL" clId="{5C6B2840-F5A3-0341-BD34-EE5AF4B66CEE}" dt="2021-02-23T11:22:56.559" v="118" actId="1038"/>
          <ac:spMkLst>
            <pc:docMk/>
            <pc:sldMk cId="1135909153" sldId="284"/>
            <ac:spMk id="20" creationId="{5FFBD6C8-5033-904A-8295-A24601CEA9C9}"/>
          </ac:spMkLst>
        </pc:spChg>
        <pc:spChg chg="mod">
          <ac:chgData name=" " userId="af6d964b-2cec-4427-bc17-f348ca428daa" providerId="ADAL" clId="{5C6B2840-F5A3-0341-BD34-EE5AF4B66CEE}" dt="2021-02-23T11:22:56.559" v="118" actId="1038"/>
          <ac:spMkLst>
            <pc:docMk/>
            <pc:sldMk cId="1135909153" sldId="284"/>
            <ac:spMk id="21" creationId="{E7858339-EDDA-6545-8742-3EAB8D9D4D23}"/>
          </ac:spMkLst>
        </pc:spChg>
      </pc:sldChg>
      <pc:sldChg chg="modSp mod">
        <pc:chgData name=" " userId="af6d964b-2cec-4427-bc17-f348ca428daa" providerId="ADAL" clId="{5C6B2840-F5A3-0341-BD34-EE5AF4B66CEE}" dt="2021-02-23T11:23:02.123" v="136" actId="1038"/>
        <pc:sldMkLst>
          <pc:docMk/>
          <pc:sldMk cId="3896821274" sldId="285"/>
        </pc:sldMkLst>
        <pc:spChg chg="mod">
          <ac:chgData name=" " userId="af6d964b-2cec-4427-bc17-f348ca428daa" providerId="ADAL" clId="{5C6B2840-F5A3-0341-BD34-EE5AF4B66CEE}" dt="2021-02-23T11:23:02.123" v="136" actId="1038"/>
          <ac:spMkLst>
            <pc:docMk/>
            <pc:sldMk cId="3896821274" sldId="285"/>
            <ac:spMk id="20" creationId="{0F80ED1E-7868-E843-B0C9-D1A0DECAE74C}"/>
          </ac:spMkLst>
        </pc:spChg>
        <pc:spChg chg="mod">
          <ac:chgData name=" " userId="af6d964b-2cec-4427-bc17-f348ca428daa" providerId="ADAL" clId="{5C6B2840-F5A3-0341-BD34-EE5AF4B66CEE}" dt="2021-02-23T11:23:02.123" v="136" actId="1038"/>
          <ac:spMkLst>
            <pc:docMk/>
            <pc:sldMk cId="3896821274" sldId="285"/>
            <ac:spMk id="21" creationId="{D69E50ED-0EDC-594E-B797-6627BEF341BE}"/>
          </ac:spMkLst>
        </pc:spChg>
      </pc:sldChg>
      <pc:sldChg chg="modSp mod">
        <pc:chgData name=" " userId="af6d964b-2cec-4427-bc17-f348ca428daa" providerId="ADAL" clId="{5C6B2840-F5A3-0341-BD34-EE5AF4B66CEE}" dt="2021-02-23T11:23:05.745" v="148" actId="1038"/>
        <pc:sldMkLst>
          <pc:docMk/>
          <pc:sldMk cId="1683846020" sldId="286"/>
        </pc:sldMkLst>
        <pc:spChg chg="mod">
          <ac:chgData name=" " userId="af6d964b-2cec-4427-bc17-f348ca428daa" providerId="ADAL" clId="{5C6B2840-F5A3-0341-BD34-EE5AF4B66CEE}" dt="2021-02-23T11:23:05.745" v="148" actId="1038"/>
          <ac:spMkLst>
            <pc:docMk/>
            <pc:sldMk cId="1683846020" sldId="286"/>
            <ac:spMk id="20" creationId="{4C296435-419A-A045-BA4B-5208ED85D227}"/>
          </ac:spMkLst>
        </pc:spChg>
        <pc:spChg chg="mod">
          <ac:chgData name=" " userId="af6d964b-2cec-4427-bc17-f348ca428daa" providerId="ADAL" clId="{5C6B2840-F5A3-0341-BD34-EE5AF4B66CEE}" dt="2021-02-23T11:23:05.745" v="148" actId="1038"/>
          <ac:spMkLst>
            <pc:docMk/>
            <pc:sldMk cId="1683846020" sldId="286"/>
            <ac:spMk id="21" creationId="{CE244D7F-6DEE-9C4E-90EC-10C19C485C63}"/>
          </ac:spMkLst>
        </pc:spChg>
      </pc:sldChg>
      <pc:sldChg chg="addSp delSp modSp mod">
        <pc:chgData name=" " userId="af6d964b-2cec-4427-bc17-f348ca428daa" providerId="ADAL" clId="{5C6B2840-F5A3-0341-BD34-EE5AF4B66CEE}" dt="2021-02-23T12:32:07.946" v="155" actId="171"/>
        <pc:sldMkLst>
          <pc:docMk/>
          <pc:sldMk cId="1628306759" sldId="289"/>
        </pc:sldMkLst>
        <pc:spChg chg="mod">
          <ac:chgData name=" " userId="af6d964b-2cec-4427-bc17-f348ca428daa" providerId="ADAL" clId="{5C6B2840-F5A3-0341-BD34-EE5AF4B66CEE}" dt="2021-02-23T12:32:07.946" v="155" actId="171"/>
          <ac:spMkLst>
            <pc:docMk/>
            <pc:sldMk cId="1628306759" sldId="289"/>
            <ac:spMk id="3" creationId="{6B463751-6390-C941-8D97-77C281A9C991}"/>
          </ac:spMkLst>
        </pc:spChg>
        <pc:spChg chg="mod">
          <ac:chgData name=" " userId="af6d964b-2cec-4427-bc17-f348ca428daa" providerId="ADAL" clId="{5C6B2840-F5A3-0341-BD34-EE5AF4B66CEE}" dt="2021-02-23T12:31:55.639" v="153" actId="1076"/>
          <ac:spMkLst>
            <pc:docMk/>
            <pc:sldMk cId="1628306759" sldId="289"/>
            <ac:spMk id="59" creationId="{5D89B093-9395-464B-8BDA-CFA967BFE1BF}"/>
          </ac:spMkLst>
        </pc:spChg>
        <pc:picChg chg="add del mod">
          <ac:chgData name=" " userId="af6d964b-2cec-4427-bc17-f348ca428daa" providerId="ADAL" clId="{5C6B2840-F5A3-0341-BD34-EE5AF4B66CEE}" dt="2021-02-23T12:32:00.387" v="154" actId="167"/>
          <ac:picMkLst>
            <pc:docMk/>
            <pc:sldMk cId="1628306759" sldId="289"/>
            <ac:picMk id="5" creationId="{67EF8E5A-BA09-1042-8B07-9DE9BF668F29}"/>
          </ac:picMkLst>
        </pc:picChg>
      </pc:sldChg>
    </pc:docChg>
  </pc:docChgLst>
  <pc:docChgLst>
    <pc:chgData name="simon.anthony.patterson@gmail.com" userId="S::urn:spo:guest#simon.anthony.patterson@gmail.com::" providerId="AD" clId="Web-{5838D2B9-03B2-368F-C96A-3B68939F7087}"/>
    <pc:docChg chg="modSld">
      <pc:chgData name="simon.anthony.patterson@gmail.com" userId="S::urn:spo:guest#simon.anthony.patterson@gmail.com::" providerId="AD" clId="Web-{5838D2B9-03B2-368F-C96A-3B68939F7087}" dt="2021-03-01T11:57:08.459" v="3" actId="20577"/>
      <pc:docMkLst>
        <pc:docMk/>
      </pc:docMkLst>
      <pc:sldChg chg="modSp">
        <pc:chgData name="simon.anthony.patterson@gmail.com" userId="S::urn:spo:guest#simon.anthony.patterson@gmail.com::" providerId="AD" clId="Web-{5838D2B9-03B2-368F-C96A-3B68939F7087}" dt="2021-03-01T11:57:08.459" v="3" actId="20577"/>
        <pc:sldMkLst>
          <pc:docMk/>
          <pc:sldMk cId="0" sldId="256"/>
        </pc:sldMkLst>
        <pc:spChg chg="mod">
          <ac:chgData name="simon.anthony.patterson@gmail.com" userId="S::urn:spo:guest#simon.anthony.patterson@gmail.com::" providerId="AD" clId="Web-{5838D2B9-03B2-368F-C96A-3B68939F7087}" dt="2021-03-01T11:57:08.459" v="3" actId="20577"/>
          <ac:spMkLst>
            <pc:docMk/>
            <pc:sldMk cId="0" sldId="256"/>
            <ac:spMk id="15362" creationId="{387F75CF-EFF7-48EE-9B58-68F46609EE5D}"/>
          </ac:spMkLst>
        </pc:spChg>
      </pc:sldChg>
    </pc:docChg>
  </pc:docChgLst>
  <pc:docChgLst>
    <pc:chgData name=" " userId="13e44439-8913-4347-a3e1-e8bd29e343d7" providerId="ADAL" clId="{E5CCC69A-473A-C343-B0B0-BEDA9E64E0D4}"/>
    <pc:docChg chg="undo redo custSel addSld delSld modSld sldOrd modMainMaster modNotesMaster">
      <pc:chgData name=" " userId="13e44439-8913-4347-a3e1-e8bd29e343d7" providerId="ADAL" clId="{E5CCC69A-473A-C343-B0B0-BEDA9E64E0D4}" dt="2021-02-19T18:07:13.141" v="1748" actId="207"/>
      <pc:docMkLst>
        <pc:docMk/>
      </pc:docMkLst>
      <pc:sldChg chg="modSp mod modNotes">
        <pc:chgData name=" " userId="13e44439-8913-4347-a3e1-e8bd29e343d7" providerId="ADAL" clId="{E5CCC69A-473A-C343-B0B0-BEDA9E64E0D4}" dt="2021-02-19T15:58:55.655" v="54"/>
        <pc:sldMkLst>
          <pc:docMk/>
          <pc:sldMk cId="0" sldId="256"/>
        </pc:sldMkLst>
        <pc:spChg chg="mod">
          <ac:chgData name=" " userId="13e44439-8913-4347-a3e1-e8bd29e343d7" providerId="ADAL" clId="{E5CCC69A-473A-C343-B0B0-BEDA9E64E0D4}" dt="2021-02-19T15:55:56.831" v="28" actId="20577"/>
          <ac:spMkLst>
            <pc:docMk/>
            <pc:sldMk cId="0" sldId="256"/>
            <ac:spMk id="15362" creationId="{387F75CF-EFF7-48EE-9B58-68F46609EE5D}"/>
          </ac:spMkLst>
        </pc:spChg>
      </pc:sldChg>
      <pc:sldChg chg="modSp del modNotes">
        <pc:chgData name=" " userId="13e44439-8913-4347-a3e1-e8bd29e343d7" providerId="ADAL" clId="{E5CCC69A-473A-C343-B0B0-BEDA9E64E0D4}" dt="2021-02-19T18:05:29.279" v="1747" actId="2696"/>
        <pc:sldMkLst>
          <pc:docMk/>
          <pc:sldMk cId="3673139613" sldId="257"/>
        </pc:sldMkLst>
        <pc:spChg chg="mod">
          <ac:chgData name=" " userId="13e44439-8913-4347-a3e1-e8bd29e343d7" providerId="ADAL" clId="{E5CCC69A-473A-C343-B0B0-BEDA9E64E0D4}" dt="2021-02-19T15:58:55.655" v="54"/>
          <ac:spMkLst>
            <pc:docMk/>
            <pc:sldMk cId="3673139613" sldId="257"/>
            <ac:spMk id="15" creationId="{889391A5-B646-0C4B-ABA5-3E95E3604A56}"/>
          </ac:spMkLst>
        </pc:spChg>
        <pc:spChg chg="mod">
          <ac:chgData name=" " userId="13e44439-8913-4347-a3e1-e8bd29e343d7" providerId="ADAL" clId="{E5CCC69A-473A-C343-B0B0-BEDA9E64E0D4}" dt="2021-02-19T15:58:55.655" v="54"/>
          <ac:spMkLst>
            <pc:docMk/>
            <pc:sldMk cId="3673139613" sldId="257"/>
            <ac:spMk id="99" creationId="{00000000-0000-0000-0000-000000000000}"/>
          </ac:spMkLst>
        </pc:spChg>
        <pc:spChg chg="mod">
          <ac:chgData name=" " userId="13e44439-8913-4347-a3e1-e8bd29e343d7" providerId="ADAL" clId="{E5CCC69A-473A-C343-B0B0-BEDA9E64E0D4}" dt="2021-02-19T15:58:55.655" v="54"/>
          <ac:spMkLst>
            <pc:docMk/>
            <pc:sldMk cId="3673139613" sldId="257"/>
            <ac:spMk id="100" creationId="{00000000-0000-0000-0000-000000000000}"/>
          </ac:spMkLst>
        </pc:spChg>
        <pc:spChg chg="mod">
          <ac:chgData name=" " userId="13e44439-8913-4347-a3e1-e8bd29e343d7" providerId="ADAL" clId="{E5CCC69A-473A-C343-B0B0-BEDA9E64E0D4}" dt="2021-02-19T15:58:55.655" v="54"/>
          <ac:spMkLst>
            <pc:docMk/>
            <pc:sldMk cId="3673139613" sldId="257"/>
            <ac:spMk id="102" creationId="{00000000-0000-0000-0000-000000000000}"/>
          </ac:spMkLst>
        </pc:spChg>
        <pc:spChg chg="mod">
          <ac:chgData name=" " userId="13e44439-8913-4347-a3e1-e8bd29e343d7" providerId="ADAL" clId="{E5CCC69A-473A-C343-B0B0-BEDA9E64E0D4}" dt="2021-02-19T15:58:55.655" v="54"/>
          <ac:spMkLst>
            <pc:docMk/>
            <pc:sldMk cId="3673139613" sldId="257"/>
            <ac:spMk id="103" creationId="{00000000-0000-0000-0000-000000000000}"/>
          </ac:spMkLst>
        </pc:spChg>
        <pc:spChg chg="mod">
          <ac:chgData name=" " userId="13e44439-8913-4347-a3e1-e8bd29e343d7" providerId="ADAL" clId="{E5CCC69A-473A-C343-B0B0-BEDA9E64E0D4}" dt="2021-02-19T15:58:55.655" v="54"/>
          <ac:spMkLst>
            <pc:docMk/>
            <pc:sldMk cId="3673139613" sldId="257"/>
            <ac:spMk id="104" creationId="{00000000-0000-0000-0000-000000000000}"/>
          </ac:spMkLst>
        </pc:spChg>
        <pc:spChg chg="mod">
          <ac:chgData name=" " userId="13e44439-8913-4347-a3e1-e8bd29e343d7" providerId="ADAL" clId="{E5CCC69A-473A-C343-B0B0-BEDA9E64E0D4}" dt="2021-02-19T15:58:55.655" v="54"/>
          <ac:spMkLst>
            <pc:docMk/>
            <pc:sldMk cId="3673139613" sldId="257"/>
            <ac:spMk id="105" creationId="{00000000-0000-0000-0000-000000000000}"/>
          </ac:spMkLst>
        </pc:spChg>
      </pc:sldChg>
      <pc:sldChg chg="add del modNotes">
        <pc:chgData name=" " userId="13e44439-8913-4347-a3e1-e8bd29e343d7" providerId="ADAL" clId="{E5CCC69A-473A-C343-B0B0-BEDA9E64E0D4}" dt="2021-02-19T18:05:29.279" v="1747" actId="2696"/>
        <pc:sldMkLst>
          <pc:docMk/>
          <pc:sldMk cId="3676954120" sldId="262"/>
        </pc:sldMkLst>
      </pc:sldChg>
      <pc:sldChg chg="addSp delSp modSp add mod addCm modCm chgLayout modNotes">
        <pc:chgData name=" " userId="13e44439-8913-4347-a3e1-e8bd29e343d7" providerId="ADAL" clId="{E5CCC69A-473A-C343-B0B0-BEDA9E64E0D4}" dt="2021-02-19T16:37:27.005" v="551" actId="113"/>
        <pc:sldMkLst>
          <pc:docMk/>
          <pc:sldMk cId="4161845308" sldId="263"/>
        </pc:sldMkLst>
        <pc:spChg chg="add mod ord">
          <ac:chgData name=" " userId="13e44439-8913-4347-a3e1-e8bd29e343d7" providerId="ADAL" clId="{E5CCC69A-473A-C343-B0B0-BEDA9E64E0D4}" dt="2021-02-19T16:02:23.280" v="79" actId="6264"/>
          <ac:spMkLst>
            <pc:docMk/>
            <pc:sldMk cId="4161845308" sldId="263"/>
            <ac:spMk id="2" creationId="{77FF460C-D27C-124C-A1FD-4E01852AAF5D}"/>
          </ac:spMkLst>
        </pc:spChg>
        <pc:spChg chg="add del mod ord">
          <ac:chgData name=" " userId="13e44439-8913-4347-a3e1-e8bd29e343d7" providerId="ADAL" clId="{E5CCC69A-473A-C343-B0B0-BEDA9E64E0D4}" dt="2021-02-19T16:02:13.314" v="75" actId="478"/>
          <ac:spMkLst>
            <pc:docMk/>
            <pc:sldMk cId="4161845308" sldId="263"/>
            <ac:spMk id="3" creationId="{A787C520-D86A-1245-9AC7-15E9601A420E}"/>
          </ac:spMkLst>
        </pc:spChg>
        <pc:spChg chg="add del mod">
          <ac:chgData name=" " userId="13e44439-8913-4347-a3e1-e8bd29e343d7" providerId="ADAL" clId="{E5CCC69A-473A-C343-B0B0-BEDA9E64E0D4}" dt="2021-02-19T16:02:23.280" v="79" actId="6264"/>
          <ac:spMkLst>
            <pc:docMk/>
            <pc:sldMk cId="4161845308" sldId="263"/>
            <ac:spMk id="4" creationId="{EF12B011-D290-F443-BB7E-BA102B1A563F}"/>
          </ac:spMkLst>
        </pc:spChg>
        <pc:spChg chg="del mod">
          <ac:chgData name=" " userId="13e44439-8913-4347-a3e1-e8bd29e343d7" providerId="ADAL" clId="{E5CCC69A-473A-C343-B0B0-BEDA9E64E0D4}" dt="2021-02-19T16:02:20.661" v="78" actId="478"/>
          <ac:spMkLst>
            <pc:docMk/>
            <pc:sldMk cId="4161845308" sldId="263"/>
            <ac:spMk id="7" creationId="{136C2BB1-9CA6-6044-9FD2-791F616BDC21}"/>
          </ac:spMkLst>
        </pc:spChg>
        <pc:spChg chg="del mod">
          <ac:chgData name=" " userId="13e44439-8913-4347-a3e1-e8bd29e343d7" providerId="ADAL" clId="{E5CCC69A-473A-C343-B0B0-BEDA9E64E0D4}" dt="2021-02-19T16:01:42.889" v="65"/>
          <ac:spMkLst>
            <pc:docMk/>
            <pc:sldMk cId="4161845308" sldId="263"/>
            <ac:spMk id="8" creationId="{63FE2775-FB72-4D44-B480-06EBB7F679B3}"/>
          </ac:spMkLst>
        </pc:spChg>
        <pc:spChg chg="mod">
          <ac:chgData name=" " userId="13e44439-8913-4347-a3e1-e8bd29e343d7" providerId="ADAL" clId="{E5CCC69A-473A-C343-B0B0-BEDA9E64E0D4}" dt="2021-02-19T16:01:56.807" v="69" actId="21"/>
          <ac:spMkLst>
            <pc:docMk/>
            <pc:sldMk cId="4161845308" sldId="263"/>
            <ac:spMk id="9" creationId="{D65E6D98-BE8C-6B4C-B23E-6167300445AE}"/>
          </ac:spMkLst>
        </pc:spChg>
        <pc:spChg chg="add mod ord">
          <ac:chgData name=" " userId="13e44439-8913-4347-a3e1-e8bd29e343d7" providerId="ADAL" clId="{E5CCC69A-473A-C343-B0B0-BEDA9E64E0D4}" dt="2021-02-19T16:37:27.005" v="551" actId="113"/>
          <ac:spMkLst>
            <pc:docMk/>
            <pc:sldMk cId="4161845308" sldId="263"/>
            <ac:spMk id="10" creationId="{C0C9BC03-9D9F-8D44-A6DD-BF52B0DA8A6B}"/>
          </ac:spMkLst>
        </pc:spChg>
        <pc:picChg chg="add del">
          <ac:chgData name=" " userId="13e44439-8913-4347-a3e1-e8bd29e343d7" providerId="ADAL" clId="{E5CCC69A-473A-C343-B0B0-BEDA9E64E0D4}" dt="2021-02-19T16:02:11.169" v="74" actId="478"/>
          <ac:picMkLst>
            <pc:docMk/>
            <pc:sldMk cId="4161845308" sldId="263"/>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927864516" sldId="264"/>
        </pc:sldMkLst>
        <pc:spChg chg="mod">
          <ac:chgData name=" " userId="13e44439-8913-4347-a3e1-e8bd29e343d7" providerId="ADAL" clId="{E5CCC69A-473A-C343-B0B0-BEDA9E64E0D4}" dt="2021-02-19T15:58:55.655" v="54"/>
          <ac:spMkLst>
            <pc:docMk/>
            <pc:sldMk cId="927864516" sldId="264"/>
            <ac:spMk id="6" creationId="{1755527A-30CA-944E-A482-ED896F156CD0}"/>
          </ac:spMkLst>
        </pc:spChg>
        <pc:spChg chg="mod">
          <ac:chgData name=" " userId="13e44439-8913-4347-a3e1-e8bd29e343d7" providerId="ADAL" clId="{E5CCC69A-473A-C343-B0B0-BEDA9E64E0D4}" dt="2021-02-19T15:58:55.655" v="54"/>
          <ac:spMkLst>
            <pc:docMk/>
            <pc:sldMk cId="927864516" sldId="264"/>
            <ac:spMk id="20" creationId="{36F277D6-322B-A848-92DC-A83C2D17258F}"/>
          </ac:spMkLst>
        </pc:spChg>
        <pc:spChg chg="mod">
          <ac:chgData name=" " userId="13e44439-8913-4347-a3e1-e8bd29e343d7" providerId="ADAL" clId="{E5CCC69A-473A-C343-B0B0-BEDA9E64E0D4}" dt="2021-02-19T15:58:55.655" v="54"/>
          <ac:spMkLst>
            <pc:docMk/>
            <pc:sldMk cId="927864516" sldId="264"/>
            <ac:spMk id="63" creationId="{159E1A7C-A7A0-CE4D-990C-1861187B641D}"/>
          </ac:spMkLst>
        </pc:spChg>
        <pc:spChg chg="mod">
          <ac:chgData name=" " userId="13e44439-8913-4347-a3e1-e8bd29e343d7" providerId="ADAL" clId="{E5CCC69A-473A-C343-B0B0-BEDA9E64E0D4}" dt="2021-02-19T15:58:55.655" v="54"/>
          <ac:spMkLst>
            <pc:docMk/>
            <pc:sldMk cId="927864516" sldId="264"/>
            <ac:spMk id="64" creationId="{A2097F70-695A-0F49-99E4-FADD998F9757}"/>
          </ac:spMkLst>
        </pc:spChg>
        <pc:spChg chg="mod">
          <ac:chgData name=" " userId="13e44439-8913-4347-a3e1-e8bd29e343d7" providerId="ADAL" clId="{E5CCC69A-473A-C343-B0B0-BEDA9E64E0D4}" dt="2021-02-19T15:58:55.655" v="54"/>
          <ac:spMkLst>
            <pc:docMk/>
            <pc:sldMk cId="927864516" sldId="264"/>
            <ac:spMk id="65" creationId="{049B2437-7916-9245-9321-8F137941BDA4}"/>
          </ac:spMkLst>
        </pc:spChg>
        <pc:spChg chg="mod">
          <ac:chgData name=" " userId="13e44439-8913-4347-a3e1-e8bd29e343d7" providerId="ADAL" clId="{E5CCC69A-473A-C343-B0B0-BEDA9E64E0D4}" dt="2021-02-19T15:58:55.655" v="54"/>
          <ac:spMkLst>
            <pc:docMk/>
            <pc:sldMk cId="927864516" sldId="264"/>
            <ac:spMk id="66" creationId="{60E6B242-D030-AF47-BE3E-AC962AF7DA61}"/>
          </ac:spMkLst>
        </pc:spChg>
        <pc:spChg chg="mod">
          <ac:chgData name=" " userId="13e44439-8913-4347-a3e1-e8bd29e343d7" providerId="ADAL" clId="{E5CCC69A-473A-C343-B0B0-BEDA9E64E0D4}" dt="2021-02-19T15:58:55.655" v="54"/>
          <ac:spMkLst>
            <pc:docMk/>
            <pc:sldMk cId="927864516" sldId="264"/>
            <ac:spMk id="67" creationId="{259F0DBD-9EA0-0E47-B202-136CEEFD2FAB}"/>
          </ac:spMkLst>
        </pc:spChg>
      </pc:sldChg>
      <pc:sldChg chg="addSp delSp modSp add mod ord chgLayout modNotes">
        <pc:chgData name=" " userId="13e44439-8913-4347-a3e1-e8bd29e343d7" providerId="ADAL" clId="{E5CCC69A-473A-C343-B0B0-BEDA9E64E0D4}" dt="2021-02-19T17:39:17.370" v="1226" actId="1038"/>
        <pc:sldMkLst>
          <pc:docMk/>
          <pc:sldMk cId="3062202843" sldId="265"/>
        </pc:sldMkLst>
        <pc:spChg chg="add mod ord">
          <ac:chgData name=" " userId="13e44439-8913-4347-a3e1-e8bd29e343d7" providerId="ADAL" clId="{E5CCC69A-473A-C343-B0B0-BEDA9E64E0D4}" dt="2021-02-19T16:22:48.805" v="300" actId="20577"/>
          <ac:spMkLst>
            <pc:docMk/>
            <pc:sldMk cId="3062202843" sldId="265"/>
            <ac:spMk id="2" creationId="{E88D1522-22B3-2C43-ABE2-0F59F74B10BD}"/>
          </ac:spMkLst>
        </pc:spChg>
        <pc:spChg chg="add mod ord">
          <ac:chgData name=" " userId="13e44439-8913-4347-a3e1-e8bd29e343d7" providerId="ADAL" clId="{E5CCC69A-473A-C343-B0B0-BEDA9E64E0D4}" dt="2021-02-19T16:29:39.185" v="348" actId="1076"/>
          <ac:spMkLst>
            <pc:docMk/>
            <pc:sldMk cId="3062202843" sldId="265"/>
            <ac:spMk id="3" creationId="{EC028EB6-7DFD-9944-8E76-FD4C1972EBEF}"/>
          </ac:spMkLst>
        </pc:spChg>
        <pc:spChg chg="del mod">
          <ac:chgData name=" " userId="13e44439-8913-4347-a3e1-e8bd29e343d7" providerId="ADAL" clId="{E5CCC69A-473A-C343-B0B0-BEDA9E64E0D4}" dt="2021-02-19T16:22:25.428" v="288" actId="478"/>
          <ac:spMkLst>
            <pc:docMk/>
            <pc:sldMk cId="3062202843" sldId="265"/>
            <ac:spMk id="8" creationId="{63FE2775-FB72-4D44-B480-06EBB7F679B3}"/>
          </ac:spMkLst>
        </pc:spChg>
        <pc:spChg chg="del mod">
          <ac:chgData name=" " userId="13e44439-8913-4347-a3e1-e8bd29e343d7" providerId="ADAL" clId="{E5CCC69A-473A-C343-B0B0-BEDA9E64E0D4}" dt="2021-02-19T16:22:45.282" v="297" actId="478"/>
          <ac:spMkLst>
            <pc:docMk/>
            <pc:sldMk cId="3062202843" sldId="265"/>
            <ac:spMk id="9" creationId="{D65E6D98-BE8C-6B4C-B23E-6167300445AE}"/>
          </ac:spMkLst>
        </pc:spChg>
        <pc:spChg chg="mod">
          <ac:chgData name=" " userId="13e44439-8913-4347-a3e1-e8bd29e343d7" providerId="ADAL" clId="{E5CCC69A-473A-C343-B0B0-BEDA9E64E0D4}" dt="2021-02-19T17:39:17.370" v="1226" actId="1038"/>
          <ac:spMkLst>
            <pc:docMk/>
            <pc:sldMk cId="3062202843" sldId="265"/>
            <ac:spMk id="10" creationId="{FE6EF80B-8E9B-4B4F-87F8-AD02A9360EB3}"/>
          </ac:spMkLst>
        </pc:spChg>
        <pc:spChg chg="mod">
          <ac:chgData name=" " userId="13e44439-8913-4347-a3e1-e8bd29e343d7" providerId="ADAL" clId="{E5CCC69A-473A-C343-B0B0-BEDA9E64E0D4}" dt="2021-02-19T17:39:17.370" v="1226" actId="1038"/>
          <ac:spMkLst>
            <pc:docMk/>
            <pc:sldMk cId="3062202843" sldId="265"/>
            <ac:spMk id="13" creationId="{24A3864E-6074-0A47-87EC-876C4CB95E10}"/>
          </ac:spMkLst>
        </pc:spChg>
        <pc:spChg chg="mod">
          <ac:chgData name=" " userId="13e44439-8913-4347-a3e1-e8bd29e343d7" providerId="ADAL" clId="{E5CCC69A-473A-C343-B0B0-BEDA9E64E0D4}" dt="2021-02-19T17:39:17.370" v="1226" actId="1038"/>
          <ac:spMkLst>
            <pc:docMk/>
            <pc:sldMk cId="3062202843" sldId="265"/>
            <ac:spMk id="14" creationId="{4557FF69-DC47-AE4F-9EE1-B23B92CD4D86}"/>
          </ac:spMkLst>
        </pc:spChg>
        <pc:spChg chg="mod">
          <ac:chgData name=" " userId="13e44439-8913-4347-a3e1-e8bd29e343d7" providerId="ADAL" clId="{E5CCC69A-473A-C343-B0B0-BEDA9E64E0D4}" dt="2021-02-19T16:30:01.860" v="362" actId="1036"/>
          <ac:spMkLst>
            <pc:docMk/>
            <pc:sldMk cId="3062202843" sldId="265"/>
            <ac:spMk id="83" creationId="{5648E06A-5B44-D54F-9524-63A42C16F306}"/>
          </ac:spMkLst>
        </pc:spChg>
        <pc:spChg chg="mod">
          <ac:chgData name=" " userId="13e44439-8913-4347-a3e1-e8bd29e343d7" providerId="ADAL" clId="{E5CCC69A-473A-C343-B0B0-BEDA9E64E0D4}" dt="2021-02-19T16:30:01.860" v="362" actId="1036"/>
          <ac:spMkLst>
            <pc:docMk/>
            <pc:sldMk cId="3062202843" sldId="265"/>
            <ac:spMk id="84" creationId="{11F446CA-87D9-E748-885B-41F1094A4FFC}"/>
          </ac:spMkLst>
        </pc:spChg>
        <pc:spChg chg="mod">
          <ac:chgData name=" " userId="13e44439-8913-4347-a3e1-e8bd29e343d7" providerId="ADAL" clId="{E5CCC69A-473A-C343-B0B0-BEDA9E64E0D4}" dt="2021-02-19T16:30:01.860" v="362" actId="1036"/>
          <ac:spMkLst>
            <pc:docMk/>
            <pc:sldMk cId="3062202843" sldId="265"/>
            <ac:spMk id="85" creationId="{D37F9AC5-715F-F940-B549-7274F3E426DA}"/>
          </ac:spMkLst>
        </pc:spChg>
        <pc:spChg chg="mod">
          <ac:chgData name=" " userId="13e44439-8913-4347-a3e1-e8bd29e343d7" providerId="ADAL" clId="{E5CCC69A-473A-C343-B0B0-BEDA9E64E0D4}" dt="2021-02-19T16:30:01.860" v="362" actId="1036"/>
          <ac:spMkLst>
            <pc:docMk/>
            <pc:sldMk cId="3062202843" sldId="265"/>
            <ac:spMk id="86" creationId="{66BDBFDC-671E-C241-963E-D4DBD840A35F}"/>
          </ac:spMkLst>
        </pc:spChg>
        <pc:spChg chg="mod">
          <ac:chgData name=" " userId="13e44439-8913-4347-a3e1-e8bd29e343d7" providerId="ADAL" clId="{E5CCC69A-473A-C343-B0B0-BEDA9E64E0D4}" dt="2021-02-19T16:30:01.860" v="362" actId="1036"/>
          <ac:spMkLst>
            <pc:docMk/>
            <pc:sldMk cId="3062202843" sldId="265"/>
            <ac:spMk id="87" creationId="{BCC508CC-E4C3-2246-8404-5914B66183C5}"/>
          </ac:spMkLst>
        </pc:spChg>
        <pc:spChg chg="mod">
          <ac:chgData name=" " userId="13e44439-8913-4347-a3e1-e8bd29e343d7" providerId="ADAL" clId="{E5CCC69A-473A-C343-B0B0-BEDA9E64E0D4}" dt="2021-02-19T16:30:01.860" v="362" actId="1036"/>
          <ac:spMkLst>
            <pc:docMk/>
            <pc:sldMk cId="3062202843" sldId="265"/>
            <ac:spMk id="88" creationId="{DE7564C7-A8F3-B545-B1BF-34B8B15D87FF}"/>
          </ac:spMkLst>
        </pc:spChg>
        <pc:spChg chg="mod">
          <ac:chgData name=" " userId="13e44439-8913-4347-a3e1-e8bd29e343d7" providerId="ADAL" clId="{E5CCC69A-473A-C343-B0B0-BEDA9E64E0D4}" dt="2021-02-19T16:30:01.860" v="362" actId="1036"/>
          <ac:spMkLst>
            <pc:docMk/>
            <pc:sldMk cId="3062202843" sldId="265"/>
            <ac:spMk id="90" creationId="{9FE80E45-5B32-6A46-B3D0-794AAE07155F}"/>
          </ac:spMkLst>
        </pc:spChg>
        <pc:spChg chg="mod">
          <ac:chgData name=" " userId="13e44439-8913-4347-a3e1-e8bd29e343d7" providerId="ADAL" clId="{E5CCC69A-473A-C343-B0B0-BEDA9E64E0D4}" dt="2021-02-19T16:30:01.860" v="362" actId="1036"/>
          <ac:spMkLst>
            <pc:docMk/>
            <pc:sldMk cId="3062202843" sldId="265"/>
            <ac:spMk id="94" creationId="{6AD3D972-F628-4E40-8A9F-5B353B0E0FCC}"/>
          </ac:spMkLst>
        </pc:spChg>
        <pc:spChg chg="mod">
          <ac:chgData name=" " userId="13e44439-8913-4347-a3e1-e8bd29e343d7" providerId="ADAL" clId="{E5CCC69A-473A-C343-B0B0-BEDA9E64E0D4}" dt="2021-02-19T16:30:01.860" v="362" actId="1036"/>
          <ac:spMkLst>
            <pc:docMk/>
            <pc:sldMk cId="3062202843" sldId="265"/>
            <ac:spMk id="96" creationId="{180ACDCF-D100-E041-9BF8-DFBA90147637}"/>
          </ac:spMkLst>
        </pc:spChg>
        <pc:spChg chg="mod">
          <ac:chgData name=" " userId="13e44439-8913-4347-a3e1-e8bd29e343d7" providerId="ADAL" clId="{E5CCC69A-473A-C343-B0B0-BEDA9E64E0D4}" dt="2021-02-19T16:30:01.860" v="362" actId="1036"/>
          <ac:spMkLst>
            <pc:docMk/>
            <pc:sldMk cId="3062202843" sldId="265"/>
            <ac:spMk id="98" creationId="{4D33FCA7-DAD7-E94F-A64E-1EA83046CB18}"/>
          </ac:spMkLst>
        </pc:spChg>
        <pc:spChg chg="mod">
          <ac:chgData name=" " userId="13e44439-8913-4347-a3e1-e8bd29e343d7" providerId="ADAL" clId="{E5CCC69A-473A-C343-B0B0-BEDA9E64E0D4}" dt="2021-02-19T16:30:01.860" v="362" actId="1036"/>
          <ac:spMkLst>
            <pc:docMk/>
            <pc:sldMk cId="3062202843" sldId="265"/>
            <ac:spMk id="99" creationId="{188FF508-4C7C-884A-A5D2-D61290938EAC}"/>
          </ac:spMkLst>
        </pc:spChg>
        <pc:spChg chg="mod">
          <ac:chgData name=" " userId="13e44439-8913-4347-a3e1-e8bd29e343d7" providerId="ADAL" clId="{E5CCC69A-473A-C343-B0B0-BEDA9E64E0D4}" dt="2021-02-19T16:30:01.860" v="362" actId="1036"/>
          <ac:spMkLst>
            <pc:docMk/>
            <pc:sldMk cId="3062202843" sldId="265"/>
            <ac:spMk id="100" creationId="{77539F82-EEDB-764D-AD89-8EC278B642AF}"/>
          </ac:spMkLst>
        </pc:spChg>
        <pc:spChg chg="mod">
          <ac:chgData name=" " userId="13e44439-8913-4347-a3e1-e8bd29e343d7" providerId="ADAL" clId="{E5CCC69A-473A-C343-B0B0-BEDA9E64E0D4}" dt="2021-02-19T16:30:01.860" v="362" actId="1036"/>
          <ac:spMkLst>
            <pc:docMk/>
            <pc:sldMk cId="3062202843" sldId="265"/>
            <ac:spMk id="102" creationId="{90A5FB3B-2E08-1A4A-9FE4-ED929A83BFB2}"/>
          </ac:spMkLst>
        </pc:spChg>
        <pc:grpChg chg="mod">
          <ac:chgData name=" " userId="13e44439-8913-4347-a3e1-e8bd29e343d7" providerId="ADAL" clId="{E5CCC69A-473A-C343-B0B0-BEDA9E64E0D4}" dt="2021-02-19T16:30:01.860" v="362" actId="1036"/>
          <ac:grpSpMkLst>
            <pc:docMk/>
            <pc:sldMk cId="3062202843" sldId="265"/>
            <ac:grpSpMk id="81" creationId="{76F5390E-FB7C-0944-8B27-95B7C60D6537}"/>
          </ac:grpSpMkLst>
        </pc:grpChg>
        <pc:grpChg chg="mod">
          <ac:chgData name=" " userId="13e44439-8913-4347-a3e1-e8bd29e343d7" providerId="ADAL" clId="{E5CCC69A-473A-C343-B0B0-BEDA9E64E0D4}" dt="2021-02-19T16:30:01.860" v="362" actId="1036"/>
          <ac:grpSpMkLst>
            <pc:docMk/>
            <pc:sldMk cId="3062202843" sldId="265"/>
            <ac:grpSpMk id="82" creationId="{80B45166-7AB0-F848-BFD5-69FCCD65C60E}"/>
          </ac:grpSpMkLst>
        </pc:grpChg>
      </pc:sldChg>
      <pc:sldChg chg="addSp delSp modSp add mod ord modAnim chgLayout modNotes">
        <pc:chgData name=" " userId="13e44439-8913-4347-a3e1-e8bd29e343d7" providerId="ADAL" clId="{E5CCC69A-473A-C343-B0B0-BEDA9E64E0D4}" dt="2021-02-19T17:42:01.678" v="1277" actId="1076"/>
        <pc:sldMkLst>
          <pc:docMk/>
          <pc:sldMk cId="876339621" sldId="266"/>
        </pc:sldMkLst>
        <pc:spChg chg="add del mod ord">
          <ac:chgData name=" " userId="13e44439-8913-4347-a3e1-e8bd29e343d7" providerId="ADAL" clId="{E5CCC69A-473A-C343-B0B0-BEDA9E64E0D4}" dt="2021-02-19T16:41:57.642" v="619" actId="478"/>
          <ac:spMkLst>
            <pc:docMk/>
            <pc:sldMk cId="876339621" sldId="266"/>
            <ac:spMk id="2" creationId="{AFFAB940-B7A9-F54F-980F-C976217BD777}"/>
          </ac:spMkLst>
        </pc:spChg>
        <pc:spChg chg="add mod ord">
          <ac:chgData name=" " userId="13e44439-8913-4347-a3e1-e8bd29e343d7" providerId="ADAL" clId="{E5CCC69A-473A-C343-B0B0-BEDA9E64E0D4}" dt="2021-02-19T16:41:48.859" v="610" actId="20577"/>
          <ac:spMkLst>
            <pc:docMk/>
            <pc:sldMk cId="876339621" sldId="266"/>
            <ac:spMk id="3" creationId="{DDC9AA41-28C6-344C-9718-229F84D923FA}"/>
          </ac:spMkLst>
        </pc:spChg>
        <pc:spChg chg="del mod">
          <ac:chgData name=" " userId="13e44439-8913-4347-a3e1-e8bd29e343d7" providerId="ADAL" clId="{E5CCC69A-473A-C343-B0B0-BEDA9E64E0D4}" dt="2021-02-19T16:41:00.117" v="590" actId="478"/>
          <ac:spMkLst>
            <pc:docMk/>
            <pc:sldMk cId="876339621" sldId="266"/>
            <ac:spMk id="8" creationId="{63FE2775-FB72-4D44-B480-06EBB7F679B3}"/>
          </ac:spMkLst>
        </pc:spChg>
        <pc:spChg chg="mod">
          <ac:chgData name=" " userId="13e44439-8913-4347-a3e1-e8bd29e343d7" providerId="ADAL" clId="{E5CCC69A-473A-C343-B0B0-BEDA9E64E0D4}" dt="2021-02-19T16:37:39.632" v="553" actId="20577"/>
          <ac:spMkLst>
            <pc:docMk/>
            <pc:sldMk cId="876339621" sldId="266"/>
            <ac:spMk id="9" creationId="{D65E6D98-BE8C-6B4C-B23E-6167300445AE}"/>
          </ac:spMkLst>
        </pc:spChg>
        <pc:spChg chg="del mod">
          <ac:chgData name=" " userId="13e44439-8913-4347-a3e1-e8bd29e343d7" providerId="ADAL" clId="{E5CCC69A-473A-C343-B0B0-BEDA9E64E0D4}" dt="2021-02-19T16:41:45.752" v="608" actId="21"/>
          <ac:spMkLst>
            <pc:docMk/>
            <pc:sldMk cId="876339621" sldId="266"/>
            <ac:spMk id="10" creationId="{4924ECDA-A810-F24A-8C82-5C5056EA924B}"/>
          </ac:spMkLst>
        </pc:spChg>
        <pc:spChg chg="del mod">
          <ac:chgData name=" " userId="13e44439-8913-4347-a3e1-e8bd29e343d7" providerId="ADAL" clId="{E5CCC69A-473A-C343-B0B0-BEDA9E64E0D4}" dt="2021-02-19T16:40:40.241" v="586" actId="478"/>
          <ac:spMkLst>
            <pc:docMk/>
            <pc:sldMk cId="876339621" sldId="266"/>
            <ac:spMk id="11" creationId="{C7A93175-637F-744B-90C4-86A6ECA937D0}"/>
          </ac:spMkLst>
        </pc:spChg>
        <pc:spChg chg="add mod">
          <ac:chgData name=" " userId="13e44439-8913-4347-a3e1-e8bd29e343d7" providerId="ADAL" clId="{E5CCC69A-473A-C343-B0B0-BEDA9E64E0D4}" dt="2021-02-19T17:42:01.678" v="1277" actId="1076"/>
          <ac:spMkLst>
            <pc:docMk/>
            <pc:sldMk cId="876339621" sldId="266"/>
            <ac:spMk id="16" creationId="{CE222D12-838E-D04E-91E7-DBD0352E7F6E}"/>
          </ac:spMkLst>
        </pc:spChg>
        <pc:spChg chg="add del mod">
          <ac:chgData name=" " userId="13e44439-8913-4347-a3e1-e8bd29e343d7" providerId="ADAL" clId="{E5CCC69A-473A-C343-B0B0-BEDA9E64E0D4}" dt="2021-02-19T16:42:25.830" v="629" actId="21"/>
          <ac:spMkLst>
            <pc:docMk/>
            <pc:sldMk cId="876339621" sldId="266"/>
            <ac:spMk id="19" creationId="{2430F6A0-FA11-5C46-9386-7C78C0D6221F}"/>
          </ac:spMkLst>
        </pc:spChg>
        <pc:spChg chg="add del mod">
          <ac:chgData name=" " userId="13e44439-8913-4347-a3e1-e8bd29e343d7" providerId="ADAL" clId="{E5CCC69A-473A-C343-B0B0-BEDA9E64E0D4}" dt="2021-02-19T17:39:25.852" v="1227" actId="21"/>
          <ac:spMkLst>
            <pc:docMk/>
            <pc:sldMk cId="876339621" sldId="266"/>
            <ac:spMk id="20" creationId="{71C85A2F-1F5B-E045-A754-C1065A33B353}"/>
          </ac:spMkLst>
        </pc:spChg>
        <pc:spChg chg="add del mod">
          <ac:chgData name=" " userId="13e44439-8913-4347-a3e1-e8bd29e343d7" providerId="ADAL" clId="{E5CCC69A-473A-C343-B0B0-BEDA9E64E0D4}" dt="2021-02-19T17:41:45.022" v="1272" actId="21"/>
          <ac:spMkLst>
            <pc:docMk/>
            <pc:sldMk cId="876339621" sldId="266"/>
            <ac:spMk id="21" creationId="{15A52D0C-9551-1744-91DF-7FE49CD90C0A}"/>
          </ac:spMkLst>
        </pc:spChg>
        <pc:spChg chg="add mod">
          <ac:chgData name=" " userId="13e44439-8913-4347-a3e1-e8bd29e343d7" providerId="ADAL" clId="{E5CCC69A-473A-C343-B0B0-BEDA9E64E0D4}" dt="2021-02-19T17:41:55.362" v="1276" actId="1076"/>
          <ac:spMkLst>
            <pc:docMk/>
            <pc:sldMk cId="876339621" sldId="266"/>
            <ac:spMk id="22" creationId="{D1E5E88F-998E-9548-8B53-68CF10D9D374}"/>
          </ac:spMkLst>
        </pc:spChg>
        <pc:spChg chg="mod">
          <ac:chgData name=" " userId="13e44439-8913-4347-a3e1-e8bd29e343d7" providerId="ADAL" clId="{E5CCC69A-473A-C343-B0B0-BEDA9E64E0D4}" dt="2021-02-19T16:42:16.328" v="628" actId="1036"/>
          <ac:spMkLst>
            <pc:docMk/>
            <pc:sldMk cId="876339621" sldId="266"/>
            <ac:spMk id="34" creationId="{8DF4DCB7-9B7A-6749-977C-314583DA128F}"/>
          </ac:spMkLst>
        </pc:spChg>
        <pc:spChg chg="mod">
          <ac:chgData name=" " userId="13e44439-8913-4347-a3e1-e8bd29e343d7" providerId="ADAL" clId="{E5CCC69A-473A-C343-B0B0-BEDA9E64E0D4}" dt="2021-02-19T16:42:16.328" v="628" actId="1036"/>
          <ac:spMkLst>
            <pc:docMk/>
            <pc:sldMk cId="876339621" sldId="266"/>
            <ac:spMk id="35" creationId="{043DA546-AC13-C543-BC8A-5AB6FE9FE54B}"/>
          </ac:spMkLst>
        </pc:spChg>
        <pc:spChg chg="mod">
          <ac:chgData name=" " userId="13e44439-8913-4347-a3e1-e8bd29e343d7" providerId="ADAL" clId="{E5CCC69A-473A-C343-B0B0-BEDA9E64E0D4}" dt="2021-02-19T16:42:16.328" v="628" actId="1036"/>
          <ac:spMkLst>
            <pc:docMk/>
            <pc:sldMk cId="876339621" sldId="266"/>
            <ac:spMk id="36" creationId="{C5115789-F626-8842-BF79-69DB14B154C1}"/>
          </ac:spMkLst>
        </pc:spChg>
        <pc:spChg chg="mod">
          <ac:chgData name=" " userId="13e44439-8913-4347-a3e1-e8bd29e343d7" providerId="ADAL" clId="{E5CCC69A-473A-C343-B0B0-BEDA9E64E0D4}" dt="2021-02-19T16:42:16.328" v="628" actId="1036"/>
          <ac:spMkLst>
            <pc:docMk/>
            <pc:sldMk cId="876339621" sldId="266"/>
            <ac:spMk id="37" creationId="{1AAD82EA-E63D-F44F-8650-2A3B00FD587C}"/>
          </ac:spMkLst>
        </pc:spChg>
        <pc:spChg chg="mod">
          <ac:chgData name=" " userId="13e44439-8913-4347-a3e1-e8bd29e343d7" providerId="ADAL" clId="{E5CCC69A-473A-C343-B0B0-BEDA9E64E0D4}" dt="2021-02-19T16:42:16.328" v="628" actId="1036"/>
          <ac:spMkLst>
            <pc:docMk/>
            <pc:sldMk cId="876339621" sldId="266"/>
            <ac:spMk id="38" creationId="{CB14EE6D-18A1-A74D-8280-E5D45EF8E0A8}"/>
          </ac:spMkLst>
        </pc:spChg>
        <pc:spChg chg="mod">
          <ac:chgData name=" " userId="13e44439-8913-4347-a3e1-e8bd29e343d7" providerId="ADAL" clId="{E5CCC69A-473A-C343-B0B0-BEDA9E64E0D4}" dt="2021-02-19T16:42:16.328" v="628" actId="1036"/>
          <ac:spMkLst>
            <pc:docMk/>
            <pc:sldMk cId="876339621" sldId="266"/>
            <ac:spMk id="39" creationId="{1A4B5594-E454-2647-A292-A0F7803B81C8}"/>
          </ac:spMkLst>
        </pc:spChg>
        <pc:spChg chg="mod">
          <ac:chgData name=" " userId="13e44439-8913-4347-a3e1-e8bd29e343d7" providerId="ADAL" clId="{E5CCC69A-473A-C343-B0B0-BEDA9E64E0D4}" dt="2021-02-19T16:42:16.328" v="628" actId="1036"/>
          <ac:spMkLst>
            <pc:docMk/>
            <pc:sldMk cId="876339621" sldId="266"/>
            <ac:spMk id="40" creationId="{A8EFA464-AE17-8440-A0C2-7F930E81C816}"/>
          </ac:spMkLst>
        </pc:spChg>
        <pc:graphicFrameChg chg="mod modGraphic">
          <ac:chgData name=" " userId="13e44439-8913-4347-a3e1-e8bd29e343d7" providerId="ADAL" clId="{E5CCC69A-473A-C343-B0B0-BEDA9E64E0D4}" dt="2021-02-19T16:42:16.328" v="628" actId="1036"/>
          <ac:graphicFrameMkLst>
            <pc:docMk/>
            <pc:sldMk cId="876339621" sldId="266"/>
            <ac:graphicFrameMk id="33" creationId="{CE435954-4C89-D141-B636-D174D1A6E3F9}"/>
          </ac:graphicFrameMkLst>
        </pc:graphicFrameChg>
      </pc:sldChg>
      <pc:sldChg chg="addSp delSp modSp add mod chgLayout modNotes">
        <pc:chgData name=" " userId="13e44439-8913-4347-a3e1-e8bd29e343d7" providerId="ADAL" clId="{E5CCC69A-473A-C343-B0B0-BEDA9E64E0D4}" dt="2021-02-19T17:43:32.215" v="1397"/>
        <pc:sldMkLst>
          <pc:docMk/>
          <pc:sldMk cId="1478453606" sldId="271"/>
        </pc:sldMkLst>
        <pc:spChg chg="add del mod ord">
          <ac:chgData name=" " userId="13e44439-8913-4347-a3e1-e8bd29e343d7" providerId="ADAL" clId="{E5CCC69A-473A-C343-B0B0-BEDA9E64E0D4}" dt="2021-02-19T16:48:24.189" v="736" actId="478"/>
          <ac:spMkLst>
            <pc:docMk/>
            <pc:sldMk cId="1478453606" sldId="271"/>
            <ac:spMk id="2" creationId="{17F17AF6-7E4C-144D-9982-F0F89F63390C}"/>
          </ac:spMkLst>
        </pc:spChg>
        <pc:spChg chg="add del mod ord">
          <ac:chgData name=" " userId="13e44439-8913-4347-a3e1-e8bd29e343d7" providerId="ADAL" clId="{E5CCC69A-473A-C343-B0B0-BEDA9E64E0D4}" dt="2021-02-19T16:48:16.025" v="733" actId="478"/>
          <ac:spMkLst>
            <pc:docMk/>
            <pc:sldMk cId="1478453606" sldId="271"/>
            <ac:spMk id="3" creationId="{B2A58248-5938-0443-BA94-00CBC77BF4A6}"/>
          </ac:spMkLst>
        </pc:spChg>
        <pc:spChg chg="mod">
          <ac:chgData name=" " userId="13e44439-8913-4347-a3e1-e8bd29e343d7" providerId="ADAL" clId="{E5CCC69A-473A-C343-B0B0-BEDA9E64E0D4}" dt="2021-02-19T16:48:03.222" v="731" actId="1076"/>
          <ac:spMkLst>
            <pc:docMk/>
            <pc:sldMk cId="1478453606" sldId="271"/>
            <ac:spMk id="8" creationId="{63FE2775-FB72-4D44-B480-06EBB7F679B3}"/>
          </ac:spMkLst>
        </pc:spChg>
        <pc:spChg chg="mod">
          <ac:chgData name=" " userId="13e44439-8913-4347-a3e1-e8bd29e343d7" providerId="ADAL" clId="{E5CCC69A-473A-C343-B0B0-BEDA9E64E0D4}" dt="2021-02-19T16:48:27.601" v="741" actId="20577"/>
          <ac:spMkLst>
            <pc:docMk/>
            <pc:sldMk cId="1478453606" sldId="271"/>
            <ac:spMk id="10" creationId="{F22AE5A0-CFFA-274D-A603-77678D2CA4EB}"/>
          </ac:spMkLst>
        </pc:spChg>
        <pc:spChg chg="del mod">
          <ac:chgData name=" " userId="13e44439-8913-4347-a3e1-e8bd29e343d7" providerId="ADAL" clId="{E5CCC69A-473A-C343-B0B0-BEDA9E64E0D4}" dt="2021-02-19T17:43:31.787" v="1396" actId="478"/>
          <ac:spMkLst>
            <pc:docMk/>
            <pc:sldMk cId="1478453606" sldId="271"/>
            <ac:spMk id="11" creationId="{E14ABC9E-B235-2E46-B026-B4F7FF80B858}"/>
          </ac:spMkLst>
        </pc:spChg>
        <pc:spChg chg="del mod">
          <ac:chgData name=" " userId="13e44439-8913-4347-a3e1-e8bd29e343d7" providerId="ADAL" clId="{E5CCC69A-473A-C343-B0B0-BEDA9E64E0D4}" dt="2021-02-19T17:43:27.216" v="1394" actId="478"/>
          <ac:spMkLst>
            <pc:docMk/>
            <pc:sldMk cId="1478453606" sldId="271"/>
            <ac:spMk id="12" creationId="{D810D90F-5860-2540-AE9B-BB7446F64A08}"/>
          </ac:spMkLst>
        </pc:spChg>
        <pc:spChg chg="del mod">
          <ac:chgData name=" " userId="13e44439-8913-4347-a3e1-e8bd29e343d7" providerId="ADAL" clId="{E5CCC69A-473A-C343-B0B0-BEDA9E64E0D4}" dt="2021-02-19T17:43:29.221" v="1395" actId="478"/>
          <ac:spMkLst>
            <pc:docMk/>
            <pc:sldMk cId="1478453606" sldId="271"/>
            <ac:spMk id="13" creationId="{376C586F-CD8A-FB43-B7F5-5CF6615E07F3}"/>
          </ac:spMkLst>
        </pc:spChg>
        <pc:spChg chg="add mod">
          <ac:chgData name=" " userId="13e44439-8913-4347-a3e1-e8bd29e343d7" providerId="ADAL" clId="{E5CCC69A-473A-C343-B0B0-BEDA9E64E0D4}" dt="2021-02-19T17:43:32.215" v="1397"/>
          <ac:spMkLst>
            <pc:docMk/>
            <pc:sldMk cId="1478453606" sldId="271"/>
            <ac:spMk id="14" creationId="{087854F1-CFC9-694C-81AD-476991853DF8}"/>
          </ac:spMkLst>
        </pc:spChg>
        <pc:spChg chg="add mod">
          <ac:chgData name=" " userId="13e44439-8913-4347-a3e1-e8bd29e343d7" providerId="ADAL" clId="{E5CCC69A-473A-C343-B0B0-BEDA9E64E0D4}" dt="2021-02-19T17:43:32.215" v="1397"/>
          <ac:spMkLst>
            <pc:docMk/>
            <pc:sldMk cId="1478453606" sldId="271"/>
            <ac:spMk id="16" creationId="{8B4CC569-F653-A643-9AF7-74CB30728224}"/>
          </ac:spMkLst>
        </pc:spChg>
        <pc:spChg chg="add mod">
          <ac:chgData name=" " userId="13e44439-8913-4347-a3e1-e8bd29e343d7" providerId="ADAL" clId="{E5CCC69A-473A-C343-B0B0-BEDA9E64E0D4}" dt="2021-02-19T17:43:32.215" v="1397"/>
          <ac:spMkLst>
            <pc:docMk/>
            <pc:sldMk cId="1478453606" sldId="271"/>
            <ac:spMk id="17" creationId="{F66BFB23-D688-F340-9FB7-698CAF3E41E2}"/>
          </ac:spMkLst>
        </pc:spChg>
        <pc:graphicFrameChg chg="mod modGraphic">
          <ac:chgData name=" " userId="13e44439-8913-4347-a3e1-e8bd29e343d7" providerId="ADAL" clId="{E5CCC69A-473A-C343-B0B0-BEDA9E64E0D4}" dt="2021-02-19T16:54:09.066" v="901" actId="20577"/>
          <ac:graphicFrameMkLst>
            <pc:docMk/>
            <pc:sldMk cId="1478453606" sldId="271"/>
            <ac:graphicFrameMk id="15" creationId="{646E1ECD-3B44-0041-A885-0163EDAFC9BD}"/>
          </ac:graphicFrameMkLst>
        </pc:graphicFrameChg>
        <pc:picChg chg="add del">
          <ac:chgData name=" " userId="13e44439-8913-4347-a3e1-e8bd29e343d7" providerId="ADAL" clId="{E5CCC69A-473A-C343-B0B0-BEDA9E64E0D4}" dt="2021-02-19T16:48:22.017" v="735" actId="478"/>
          <ac:picMkLst>
            <pc:docMk/>
            <pc:sldMk cId="1478453606" sldId="271"/>
            <ac:picMk id="5" creationId="{67EF8E5A-BA09-1042-8B07-9DE9BF668F29}"/>
          </ac:picMkLst>
        </pc:picChg>
      </pc:sldChg>
      <pc:sldChg chg="addSp delSp modSp add mod ord chgLayout modNotes">
        <pc:chgData name=" " userId="13e44439-8913-4347-a3e1-e8bd29e343d7" providerId="ADAL" clId="{E5CCC69A-473A-C343-B0B0-BEDA9E64E0D4}" dt="2021-02-19T17:43:18.305" v="1393" actId="1076"/>
        <pc:sldMkLst>
          <pc:docMk/>
          <pc:sldMk cId="1656397437" sldId="272"/>
        </pc:sldMkLst>
        <pc:spChg chg="add del mod ord">
          <ac:chgData name=" " userId="13e44439-8913-4347-a3e1-e8bd29e343d7" providerId="ADAL" clId="{E5CCC69A-473A-C343-B0B0-BEDA9E64E0D4}" dt="2021-02-19T16:44:11.068" v="651" actId="6264"/>
          <ac:spMkLst>
            <pc:docMk/>
            <pc:sldMk cId="1656397437" sldId="272"/>
            <ac:spMk id="2" creationId="{385AD119-C189-894C-95AF-E7D479F1812B}"/>
          </ac:spMkLst>
        </pc:spChg>
        <pc:spChg chg="add del mod ord">
          <ac:chgData name=" " userId="13e44439-8913-4347-a3e1-e8bd29e343d7" providerId="ADAL" clId="{E5CCC69A-473A-C343-B0B0-BEDA9E64E0D4}" dt="2021-02-19T16:43:44.060" v="642" actId="21"/>
          <ac:spMkLst>
            <pc:docMk/>
            <pc:sldMk cId="1656397437" sldId="272"/>
            <ac:spMk id="3" creationId="{9E69D66B-5306-6A43-A1BA-DB4590BC4EBD}"/>
          </ac:spMkLst>
        </pc:spChg>
        <pc:spChg chg="add del mod ord">
          <ac:chgData name=" " userId="13e44439-8913-4347-a3e1-e8bd29e343d7" providerId="ADAL" clId="{E5CCC69A-473A-C343-B0B0-BEDA9E64E0D4}" dt="2021-02-19T16:44:14.530" v="653" actId="478"/>
          <ac:spMkLst>
            <pc:docMk/>
            <pc:sldMk cId="1656397437" sldId="272"/>
            <ac:spMk id="4" creationId="{CFB427A1-898A-BA41-83A1-438125CE6219}"/>
          </ac:spMkLst>
        </pc:spChg>
        <pc:spChg chg="add del mod ord">
          <ac:chgData name=" " userId="13e44439-8913-4347-a3e1-e8bd29e343d7" providerId="ADAL" clId="{E5CCC69A-473A-C343-B0B0-BEDA9E64E0D4}" dt="2021-02-19T16:45:31.812" v="688" actId="21"/>
          <ac:spMkLst>
            <pc:docMk/>
            <pc:sldMk cId="1656397437" sldId="272"/>
            <ac:spMk id="7" creationId="{05BDDA1F-794E-8E40-93B5-38F81B3AFF3F}"/>
          </ac:spMkLst>
        </pc:spChg>
        <pc:spChg chg="del mod">
          <ac:chgData name=" " userId="13e44439-8913-4347-a3e1-e8bd29e343d7" providerId="ADAL" clId="{E5CCC69A-473A-C343-B0B0-BEDA9E64E0D4}" dt="2021-02-19T16:44:32.782" v="665"/>
          <ac:spMkLst>
            <pc:docMk/>
            <pc:sldMk cId="1656397437" sldId="272"/>
            <ac:spMk id="8" creationId="{63FE2775-FB72-4D44-B480-06EBB7F679B3}"/>
          </ac:spMkLst>
        </pc:spChg>
        <pc:spChg chg="mod">
          <ac:chgData name=" " userId="13e44439-8913-4347-a3e1-e8bd29e343d7" providerId="ADAL" clId="{E5CCC69A-473A-C343-B0B0-BEDA9E64E0D4}" dt="2021-02-19T16:44:18.220" v="658" actId="20577"/>
          <ac:spMkLst>
            <pc:docMk/>
            <pc:sldMk cId="1656397437" sldId="272"/>
            <ac:spMk id="9" creationId="{D65E6D98-BE8C-6B4C-B23E-6167300445AE}"/>
          </ac:spMkLst>
        </pc:spChg>
        <pc:spChg chg="add del mod">
          <ac:chgData name=" " userId="13e44439-8913-4347-a3e1-e8bd29e343d7" providerId="ADAL" clId="{E5CCC69A-473A-C343-B0B0-BEDA9E64E0D4}" dt="2021-02-19T16:45:34.716" v="689" actId="478"/>
          <ac:spMkLst>
            <pc:docMk/>
            <pc:sldMk cId="1656397437" sldId="272"/>
            <ac:spMk id="10" creationId="{D8A71CAD-6784-474C-AC83-888DE0CC2525}"/>
          </ac:spMkLst>
        </pc:spChg>
        <pc:spChg chg="del mod">
          <ac:chgData name=" " userId="13e44439-8913-4347-a3e1-e8bd29e343d7" providerId="ADAL" clId="{E5CCC69A-473A-C343-B0B0-BEDA9E64E0D4}" dt="2021-02-19T16:49:06.515" v="763" actId="478"/>
          <ac:spMkLst>
            <pc:docMk/>
            <pc:sldMk cId="1656397437" sldId="272"/>
            <ac:spMk id="11" creationId="{57A3E5D8-C07F-6E42-9E5B-4775EFE983FD}"/>
          </ac:spMkLst>
        </pc:spChg>
        <pc:spChg chg="del mod">
          <ac:chgData name=" " userId="13e44439-8913-4347-a3e1-e8bd29e343d7" providerId="ADAL" clId="{E5CCC69A-473A-C343-B0B0-BEDA9E64E0D4}" dt="2021-02-19T16:49:14.737" v="767" actId="478"/>
          <ac:spMkLst>
            <pc:docMk/>
            <pc:sldMk cId="1656397437" sldId="272"/>
            <ac:spMk id="12" creationId="{6DEE12BE-6D68-5F48-987E-0CAEDD54A8DD}"/>
          </ac:spMkLst>
        </pc:spChg>
        <pc:spChg chg="del mod">
          <ac:chgData name=" " userId="13e44439-8913-4347-a3e1-e8bd29e343d7" providerId="ADAL" clId="{E5CCC69A-473A-C343-B0B0-BEDA9E64E0D4}" dt="2021-02-19T16:49:13.616" v="766" actId="478"/>
          <ac:spMkLst>
            <pc:docMk/>
            <pc:sldMk cId="1656397437" sldId="272"/>
            <ac:spMk id="13" creationId="{2473E317-CB9E-EF49-90AF-52CDE9331B6C}"/>
          </ac:spMkLst>
        </pc:spChg>
        <pc:spChg chg="add del mod">
          <ac:chgData name=" " userId="13e44439-8913-4347-a3e1-e8bd29e343d7" providerId="ADAL" clId="{E5CCC69A-473A-C343-B0B0-BEDA9E64E0D4}" dt="2021-02-19T16:46:16.479" v="698" actId="21"/>
          <ac:spMkLst>
            <pc:docMk/>
            <pc:sldMk cId="1656397437" sldId="272"/>
            <ac:spMk id="14" creationId="{AF114A79-0870-5F40-B3DF-E79967EC94FE}"/>
          </ac:spMkLst>
        </pc:spChg>
        <pc:spChg chg="add del mod">
          <ac:chgData name=" " userId="13e44439-8913-4347-a3e1-e8bd29e343d7" providerId="ADAL" clId="{E5CCC69A-473A-C343-B0B0-BEDA9E64E0D4}" dt="2021-02-19T16:46:19.465" v="699" actId="478"/>
          <ac:spMkLst>
            <pc:docMk/>
            <pc:sldMk cId="1656397437" sldId="272"/>
            <ac:spMk id="15" creationId="{4DA68E41-A8AE-CB42-8921-DA0A46B5A48F}"/>
          </ac:spMkLst>
        </pc:spChg>
        <pc:spChg chg="add del mod">
          <ac:chgData name=" " userId="13e44439-8913-4347-a3e1-e8bd29e343d7" providerId="ADAL" clId="{E5CCC69A-473A-C343-B0B0-BEDA9E64E0D4}" dt="2021-02-19T16:49:09.710" v="764" actId="21"/>
          <ac:spMkLst>
            <pc:docMk/>
            <pc:sldMk cId="1656397437" sldId="272"/>
            <ac:spMk id="16" creationId="{964F9BF5-EAE1-3B48-A5B9-E82429A7B414}"/>
          </ac:spMkLst>
        </pc:spChg>
        <pc:spChg chg="add del mod">
          <ac:chgData name=" " userId="13e44439-8913-4347-a3e1-e8bd29e343d7" providerId="ADAL" clId="{E5CCC69A-473A-C343-B0B0-BEDA9E64E0D4}" dt="2021-02-19T16:49:11.772" v="765" actId="478"/>
          <ac:spMkLst>
            <pc:docMk/>
            <pc:sldMk cId="1656397437" sldId="272"/>
            <ac:spMk id="17" creationId="{4F0C890A-73A9-3446-859D-9DC9C2C43CEE}"/>
          </ac:spMkLst>
        </pc:spChg>
        <pc:spChg chg="add mod">
          <ac:chgData name=" " userId="13e44439-8913-4347-a3e1-e8bd29e343d7" providerId="ADAL" clId="{E5CCC69A-473A-C343-B0B0-BEDA9E64E0D4}" dt="2021-02-19T16:49:15.307" v="768"/>
          <ac:spMkLst>
            <pc:docMk/>
            <pc:sldMk cId="1656397437" sldId="272"/>
            <ac:spMk id="18" creationId="{F52A8EB6-7A56-B048-82CF-87BFA895FAA3}"/>
          </ac:spMkLst>
        </pc:spChg>
        <pc:spChg chg="add mod">
          <ac:chgData name=" " userId="13e44439-8913-4347-a3e1-e8bd29e343d7" providerId="ADAL" clId="{E5CCC69A-473A-C343-B0B0-BEDA9E64E0D4}" dt="2021-02-19T17:43:18.305" v="1393" actId="1076"/>
          <ac:spMkLst>
            <pc:docMk/>
            <pc:sldMk cId="1656397437" sldId="272"/>
            <ac:spMk id="19" creationId="{8206C4D4-BEC3-AF49-8B92-5E52988404B2}"/>
          </ac:spMkLst>
        </pc:spChg>
        <pc:spChg chg="add mod">
          <ac:chgData name=" " userId="13e44439-8913-4347-a3e1-e8bd29e343d7" providerId="ADAL" clId="{E5CCC69A-473A-C343-B0B0-BEDA9E64E0D4}" dt="2021-02-19T17:42:56.263" v="1391" actId="1038"/>
          <ac:spMkLst>
            <pc:docMk/>
            <pc:sldMk cId="1656397437" sldId="272"/>
            <ac:spMk id="20" creationId="{FD0346D2-E04D-BE49-B244-1C3463ADEF21}"/>
          </ac:spMkLst>
        </pc:spChg>
        <pc:spChg chg="add mod">
          <ac:chgData name=" " userId="13e44439-8913-4347-a3e1-e8bd29e343d7" providerId="ADAL" clId="{E5CCC69A-473A-C343-B0B0-BEDA9E64E0D4}" dt="2021-02-19T17:42:50.947" v="1382" actId="1037"/>
          <ac:spMkLst>
            <pc:docMk/>
            <pc:sldMk cId="1656397437" sldId="272"/>
            <ac:spMk id="21" creationId="{3F1AA629-9119-A441-A2D3-C04183B92093}"/>
          </ac:spMkLst>
        </pc:spChg>
        <pc:picChg chg="mod">
          <ac:chgData name=" " userId="13e44439-8913-4347-a3e1-e8bd29e343d7" providerId="ADAL" clId="{E5CCC69A-473A-C343-B0B0-BEDA9E64E0D4}" dt="2021-02-19T16:46:03.302" v="696" actId="1076"/>
          <ac:picMkLst>
            <pc:docMk/>
            <pc:sldMk cId="1656397437" sldId="272"/>
            <ac:picMk id="5" creationId="{67EF8E5A-BA09-1042-8B07-9DE9BF668F29}"/>
          </ac:picMkLst>
        </pc:picChg>
      </pc:sldChg>
      <pc:sldChg chg="addSp delSp modSp add mod chgLayout modNotes">
        <pc:chgData name=" " userId="13e44439-8913-4347-a3e1-e8bd29e343d7" providerId="ADAL" clId="{E5CCC69A-473A-C343-B0B0-BEDA9E64E0D4}" dt="2021-02-19T17:36:54.540" v="1161" actId="14100"/>
        <pc:sldMkLst>
          <pc:docMk/>
          <pc:sldMk cId="215532442" sldId="277"/>
        </pc:sldMkLst>
        <pc:spChg chg="add del mod ord">
          <ac:chgData name=" " userId="13e44439-8913-4347-a3e1-e8bd29e343d7" providerId="ADAL" clId="{E5CCC69A-473A-C343-B0B0-BEDA9E64E0D4}" dt="2021-02-19T17:31:18.738" v="1020" actId="478"/>
          <ac:spMkLst>
            <pc:docMk/>
            <pc:sldMk cId="215532442" sldId="277"/>
            <ac:spMk id="2" creationId="{E54CB770-9443-B84F-BF7A-1BAA44EB69CE}"/>
          </ac:spMkLst>
        </pc:spChg>
        <pc:spChg chg="add del mod ord">
          <ac:chgData name=" " userId="13e44439-8913-4347-a3e1-e8bd29e343d7" providerId="ADAL" clId="{E5CCC69A-473A-C343-B0B0-BEDA9E64E0D4}" dt="2021-02-19T17:34:30.432" v="1055" actId="21"/>
          <ac:spMkLst>
            <pc:docMk/>
            <pc:sldMk cId="215532442" sldId="277"/>
            <ac:spMk id="3" creationId="{A3642CB4-7824-304A-9D9D-7CCC66FBFEA4}"/>
          </ac:spMkLst>
        </pc:spChg>
        <pc:spChg chg="add del mod">
          <ac:chgData name=" " userId="13e44439-8913-4347-a3e1-e8bd29e343d7" providerId="ADAL" clId="{E5CCC69A-473A-C343-B0B0-BEDA9E64E0D4}" dt="2021-02-19T17:35:26.257" v="1119" actId="21"/>
          <ac:spMkLst>
            <pc:docMk/>
            <pc:sldMk cId="215532442" sldId="277"/>
            <ac:spMk id="4" creationId="{2FBF5EBE-367E-3A4C-963A-A74E68ADAC62}"/>
          </ac:spMkLst>
        </pc:spChg>
        <pc:spChg chg="del mod">
          <ac:chgData name=" " userId="13e44439-8913-4347-a3e1-e8bd29e343d7" providerId="ADAL" clId="{E5CCC69A-473A-C343-B0B0-BEDA9E64E0D4}" dt="2021-02-19T17:36:36.902" v="1157" actId="21"/>
          <ac:spMkLst>
            <pc:docMk/>
            <pc:sldMk cId="215532442" sldId="277"/>
            <ac:spMk id="7" creationId="{C16D48F7-59C1-FC49-923F-88E9543AE0EC}"/>
          </ac:spMkLst>
        </pc:spChg>
        <pc:spChg chg="del mod">
          <ac:chgData name=" " userId="13e44439-8913-4347-a3e1-e8bd29e343d7" providerId="ADAL" clId="{E5CCC69A-473A-C343-B0B0-BEDA9E64E0D4}" dt="2021-02-19T17:31:20.762" v="1022"/>
          <ac:spMkLst>
            <pc:docMk/>
            <pc:sldMk cId="215532442" sldId="277"/>
            <ac:spMk id="8" creationId="{63FE2775-FB72-4D44-B480-06EBB7F679B3}"/>
          </ac:spMkLst>
        </pc:spChg>
        <pc:spChg chg="mod">
          <ac:chgData name=" " userId="13e44439-8913-4347-a3e1-e8bd29e343d7" providerId="ADAL" clId="{E5CCC69A-473A-C343-B0B0-BEDA9E64E0D4}" dt="2021-02-19T17:30:22.340" v="995" actId="20577"/>
          <ac:spMkLst>
            <pc:docMk/>
            <pc:sldMk cId="215532442" sldId="277"/>
            <ac:spMk id="9" creationId="{D65E6D98-BE8C-6B4C-B23E-6167300445AE}"/>
          </ac:spMkLst>
        </pc:spChg>
        <pc:spChg chg="del mod">
          <ac:chgData name=" " userId="13e44439-8913-4347-a3e1-e8bd29e343d7" providerId="ADAL" clId="{E5CCC69A-473A-C343-B0B0-BEDA9E64E0D4}" dt="2021-02-19T17:30:42.119" v="1005"/>
          <ac:spMkLst>
            <pc:docMk/>
            <pc:sldMk cId="215532442" sldId="277"/>
            <ac:spMk id="10" creationId="{4FA511C6-2FEA-4C4D-8EFC-B1EDD06D48C6}"/>
          </ac:spMkLst>
        </pc:spChg>
        <pc:spChg chg="add del mod">
          <ac:chgData name=" " userId="13e44439-8913-4347-a3e1-e8bd29e343d7" providerId="ADAL" clId="{E5CCC69A-473A-C343-B0B0-BEDA9E64E0D4}" dt="2021-02-19T17:34:35.737" v="1056" actId="478"/>
          <ac:spMkLst>
            <pc:docMk/>
            <pc:sldMk cId="215532442" sldId="277"/>
            <ac:spMk id="11" creationId="{2A303289-235C-7A40-9C09-59072285E820}"/>
          </ac:spMkLst>
        </pc:spChg>
        <pc:spChg chg="add mod">
          <ac:chgData name=" " userId="13e44439-8913-4347-a3e1-e8bd29e343d7" providerId="ADAL" clId="{E5CCC69A-473A-C343-B0B0-BEDA9E64E0D4}" dt="2021-02-19T17:36:54.540" v="1161" actId="14100"/>
          <ac:spMkLst>
            <pc:docMk/>
            <pc:sldMk cId="215532442" sldId="277"/>
            <ac:spMk id="12" creationId="{D8944106-4096-1D47-9576-5657E3861C71}"/>
          </ac:spMkLst>
        </pc:spChg>
        <pc:spChg chg="add del mod">
          <ac:chgData name=" " userId="13e44439-8913-4347-a3e1-e8bd29e343d7" providerId="ADAL" clId="{E5CCC69A-473A-C343-B0B0-BEDA9E64E0D4}" dt="2021-02-19T17:35:42.589" v="1127" actId="21"/>
          <ac:spMkLst>
            <pc:docMk/>
            <pc:sldMk cId="215532442" sldId="277"/>
            <ac:spMk id="13" creationId="{71B99BD0-3D30-CE45-A4C7-14E5B1511100}"/>
          </ac:spMkLst>
        </pc:spChg>
        <pc:spChg chg="add del mod">
          <ac:chgData name=" " userId="13e44439-8913-4347-a3e1-e8bd29e343d7" providerId="ADAL" clId="{E5CCC69A-473A-C343-B0B0-BEDA9E64E0D4}" dt="2021-02-19T17:36:36.902" v="1157" actId="21"/>
          <ac:spMkLst>
            <pc:docMk/>
            <pc:sldMk cId="215532442" sldId="277"/>
            <ac:spMk id="14" creationId="{36407939-E51B-3D42-BD20-5E410CDA8F00}"/>
          </ac:spMkLst>
        </pc:spChg>
        <pc:spChg chg="add del mod">
          <ac:chgData name=" " userId="13e44439-8913-4347-a3e1-e8bd29e343d7" providerId="ADAL" clId="{E5CCC69A-473A-C343-B0B0-BEDA9E64E0D4}" dt="2021-02-19T17:36:20.865" v="1141" actId="478"/>
          <ac:spMkLst>
            <pc:docMk/>
            <pc:sldMk cId="215532442" sldId="277"/>
            <ac:spMk id="15" creationId="{875AEAE9-E874-524F-A123-F022EB021986}"/>
          </ac:spMkLst>
        </pc:spChg>
        <pc:spChg chg="add mod">
          <ac:chgData name=" " userId="13e44439-8913-4347-a3e1-e8bd29e343d7" providerId="ADAL" clId="{E5CCC69A-473A-C343-B0B0-BEDA9E64E0D4}" dt="2021-02-19T17:36:51.508" v="1160" actId="1076"/>
          <ac:spMkLst>
            <pc:docMk/>
            <pc:sldMk cId="215532442" sldId="277"/>
            <ac:spMk id="16" creationId="{570BBF06-5388-9F46-AB20-E0FAB71B1058}"/>
          </ac:spMkLst>
        </pc:spChg>
        <pc:spChg chg="add mod">
          <ac:chgData name=" " userId="13e44439-8913-4347-a3e1-e8bd29e343d7" providerId="ADAL" clId="{E5CCC69A-473A-C343-B0B0-BEDA9E64E0D4}" dt="2021-02-19T17:36:51.508" v="1160" actId="1076"/>
          <ac:spMkLst>
            <pc:docMk/>
            <pc:sldMk cId="215532442" sldId="277"/>
            <ac:spMk id="17" creationId="{66F2467B-4B6C-5E40-A394-5EAD3E409FCA}"/>
          </ac:spMkLst>
        </pc:spChg>
        <pc:picChg chg="mod">
          <ac:chgData name=" " userId="13e44439-8913-4347-a3e1-e8bd29e343d7" providerId="ADAL" clId="{E5CCC69A-473A-C343-B0B0-BEDA9E64E0D4}" dt="2021-02-19T17:36:26.075" v="1156" actId="1035"/>
          <ac:picMkLst>
            <pc:docMk/>
            <pc:sldMk cId="215532442" sldId="277"/>
            <ac:picMk id="5" creationId="{67EF8E5A-BA09-1042-8B07-9DE9BF668F29}"/>
          </ac:picMkLst>
        </pc:picChg>
      </pc:sldChg>
      <pc:sldChg chg="addSp delSp modSp add mod chgLayout modNotes">
        <pc:chgData name=" " userId="13e44439-8913-4347-a3e1-e8bd29e343d7" providerId="ADAL" clId="{E5CCC69A-473A-C343-B0B0-BEDA9E64E0D4}" dt="2021-02-19T17:52:37.706" v="1559" actId="2085"/>
        <pc:sldMkLst>
          <pc:docMk/>
          <pc:sldMk cId="775439378" sldId="282"/>
        </pc:sldMkLst>
        <pc:spChg chg="add del mod ord">
          <ac:chgData name=" " userId="13e44439-8913-4347-a3e1-e8bd29e343d7" providerId="ADAL" clId="{E5CCC69A-473A-C343-B0B0-BEDA9E64E0D4}" dt="2021-02-19T17:51:40.668" v="1536" actId="478"/>
          <ac:spMkLst>
            <pc:docMk/>
            <pc:sldMk cId="775439378" sldId="282"/>
            <ac:spMk id="2" creationId="{B5D810FC-DE3B-6147-BDDF-054DD2C7DD3B}"/>
          </ac:spMkLst>
        </pc:spChg>
        <pc:spChg chg="add mod ord">
          <ac:chgData name=" " userId="13e44439-8913-4347-a3e1-e8bd29e343d7" providerId="ADAL" clId="{E5CCC69A-473A-C343-B0B0-BEDA9E64E0D4}" dt="2021-02-19T17:51:57.962" v="1552" actId="14100"/>
          <ac:spMkLst>
            <pc:docMk/>
            <pc:sldMk cId="775439378" sldId="282"/>
            <ac:spMk id="3" creationId="{BCF8F910-B923-AF40-999A-ABEF3746B46E}"/>
          </ac:spMkLst>
        </pc:spChg>
        <pc:spChg chg="del mod">
          <ac:chgData name=" " userId="13e44439-8913-4347-a3e1-e8bd29e343d7" providerId="ADAL" clId="{E5CCC69A-473A-C343-B0B0-BEDA9E64E0D4}" dt="2021-02-19T17:51:14.230" v="1527"/>
          <ac:spMkLst>
            <pc:docMk/>
            <pc:sldMk cId="775439378" sldId="282"/>
            <ac:spMk id="8" creationId="{63FE2775-FB72-4D44-B480-06EBB7F679B3}"/>
          </ac:spMkLst>
        </pc:spChg>
        <pc:spChg chg="mod">
          <ac:chgData name=" " userId="13e44439-8913-4347-a3e1-e8bd29e343d7" providerId="ADAL" clId="{E5CCC69A-473A-C343-B0B0-BEDA9E64E0D4}" dt="2021-02-19T17:51:46.008" v="1543" actId="20577"/>
          <ac:spMkLst>
            <pc:docMk/>
            <pc:sldMk cId="775439378" sldId="282"/>
            <ac:spMk id="9" creationId="{D65E6D98-BE8C-6B4C-B23E-6167300445AE}"/>
          </ac:spMkLst>
        </pc:spChg>
        <pc:spChg chg="del mod">
          <ac:chgData name=" " userId="13e44439-8913-4347-a3e1-e8bd29e343d7" providerId="ADAL" clId="{E5CCC69A-473A-C343-B0B0-BEDA9E64E0D4}" dt="2021-02-19T17:51:11.110" v="1524" actId="478"/>
          <ac:spMkLst>
            <pc:docMk/>
            <pc:sldMk cId="775439378" sldId="282"/>
            <ac:spMk id="10" creationId="{57F7817C-F1AD-0D44-B171-8337EA4CAC58}"/>
          </ac:spMkLst>
        </pc:spChg>
        <pc:spChg chg="mod">
          <ac:chgData name=" " userId="13e44439-8913-4347-a3e1-e8bd29e343d7" providerId="ADAL" clId="{E5CCC69A-473A-C343-B0B0-BEDA9E64E0D4}" dt="2021-02-19T17:52:37.706" v="1559" actId="2085"/>
          <ac:spMkLst>
            <pc:docMk/>
            <pc:sldMk cId="775439378" sldId="282"/>
            <ac:spMk id="12" creationId="{32354CD3-2747-9E49-A549-7074FCB1EF0B}"/>
          </ac:spMkLst>
        </pc:spChg>
        <pc:spChg chg="mod">
          <ac:chgData name=" " userId="13e44439-8913-4347-a3e1-e8bd29e343d7" providerId="ADAL" clId="{E5CCC69A-473A-C343-B0B0-BEDA9E64E0D4}" dt="2021-02-19T17:52:37.706" v="1559" actId="2085"/>
          <ac:spMkLst>
            <pc:docMk/>
            <pc:sldMk cId="775439378" sldId="282"/>
            <ac:spMk id="13" creationId="{965B6838-F849-764D-BE78-A4370208B6E8}"/>
          </ac:spMkLst>
        </pc:spChg>
        <pc:spChg chg="mod">
          <ac:chgData name=" " userId="13e44439-8913-4347-a3e1-e8bd29e343d7" providerId="ADAL" clId="{E5CCC69A-473A-C343-B0B0-BEDA9E64E0D4}" dt="2021-02-19T17:52:37.706" v="1559" actId="2085"/>
          <ac:spMkLst>
            <pc:docMk/>
            <pc:sldMk cId="775439378" sldId="282"/>
            <ac:spMk id="14" creationId="{B34D46EE-BCDE-5540-A30E-626DD137B969}"/>
          </ac:spMkLst>
        </pc:spChg>
        <pc:picChg chg="add del mod">
          <ac:chgData name=" " userId="13e44439-8913-4347-a3e1-e8bd29e343d7" providerId="ADAL" clId="{E5CCC69A-473A-C343-B0B0-BEDA9E64E0D4}" dt="2021-02-19T17:52:12.878" v="1558" actId="1076"/>
          <ac:picMkLst>
            <pc:docMk/>
            <pc:sldMk cId="775439378" sldId="282"/>
            <ac:picMk id="5" creationId="{67EF8E5A-BA09-1042-8B07-9DE9BF668F29}"/>
          </ac:picMkLst>
        </pc:picChg>
      </pc:sldChg>
      <pc:sldChg chg="addSp delSp modSp add mod chgLayout modNotes">
        <pc:chgData name=" " userId="13e44439-8913-4347-a3e1-e8bd29e343d7" providerId="ADAL" clId="{E5CCC69A-473A-C343-B0B0-BEDA9E64E0D4}" dt="2021-02-19T17:41:08.545" v="1271" actId="1038"/>
        <pc:sldMkLst>
          <pc:docMk/>
          <pc:sldMk cId="1521854364" sldId="283"/>
        </pc:sldMkLst>
        <pc:spChg chg="add mod ord">
          <ac:chgData name=" " userId="13e44439-8913-4347-a3e1-e8bd29e343d7" providerId="ADAL" clId="{E5CCC69A-473A-C343-B0B0-BEDA9E64E0D4}" dt="2021-02-19T16:23:49.852" v="312" actId="20577"/>
          <ac:spMkLst>
            <pc:docMk/>
            <pc:sldMk cId="1521854364" sldId="283"/>
            <ac:spMk id="2" creationId="{638D62E7-3642-4844-9B80-43FD3D154863}"/>
          </ac:spMkLst>
        </pc:spChg>
        <pc:spChg chg="add mod ord">
          <ac:chgData name=" " userId="13e44439-8913-4347-a3e1-e8bd29e343d7" providerId="ADAL" clId="{E5CCC69A-473A-C343-B0B0-BEDA9E64E0D4}" dt="2021-02-19T16:36:17.974" v="500" actId="14100"/>
          <ac:spMkLst>
            <pc:docMk/>
            <pc:sldMk cId="1521854364" sldId="283"/>
            <ac:spMk id="3" creationId="{F911FCC4-3303-8B49-8E61-715C88AB4E21}"/>
          </ac:spMkLst>
        </pc:spChg>
        <pc:spChg chg="del mod">
          <ac:chgData name=" " userId="13e44439-8913-4347-a3e1-e8bd29e343d7" providerId="ADAL" clId="{E5CCC69A-473A-C343-B0B0-BEDA9E64E0D4}" dt="2021-02-19T16:24:05.818" v="315"/>
          <ac:spMkLst>
            <pc:docMk/>
            <pc:sldMk cId="1521854364" sldId="283"/>
            <ac:spMk id="8" creationId="{63FE2775-FB72-4D44-B480-06EBB7F679B3}"/>
          </ac:spMkLst>
        </pc:spChg>
        <pc:spChg chg="mod">
          <ac:chgData name=" " userId="13e44439-8913-4347-a3e1-e8bd29e343d7" providerId="ADAL" clId="{E5CCC69A-473A-C343-B0B0-BEDA9E64E0D4}" dt="2021-02-19T16:23:43.384" v="309" actId="21"/>
          <ac:spMkLst>
            <pc:docMk/>
            <pc:sldMk cId="1521854364" sldId="283"/>
            <ac:spMk id="9" creationId="{D65E6D98-BE8C-6B4C-B23E-6167300445AE}"/>
          </ac:spMkLst>
        </pc:spChg>
        <pc:spChg chg="mod">
          <ac:chgData name=" " userId="13e44439-8913-4347-a3e1-e8bd29e343d7" providerId="ADAL" clId="{E5CCC69A-473A-C343-B0B0-BEDA9E64E0D4}" dt="2021-02-19T17:41:08.545" v="1271" actId="1038"/>
          <ac:spMkLst>
            <pc:docMk/>
            <pc:sldMk cId="1521854364" sldId="283"/>
            <ac:spMk id="10" creationId="{4924ECDA-A810-F24A-8C82-5C5056EA924B}"/>
          </ac:spMkLst>
        </pc:spChg>
        <pc:spChg chg="del mod">
          <ac:chgData name=" " userId="13e44439-8913-4347-a3e1-e8bd29e343d7" providerId="ADAL" clId="{E5CCC69A-473A-C343-B0B0-BEDA9E64E0D4}" dt="2021-02-19T16:35:59.797" v="489" actId="478"/>
          <ac:spMkLst>
            <pc:docMk/>
            <pc:sldMk cId="1521854364" sldId="283"/>
            <ac:spMk id="11" creationId="{C7A93175-637F-744B-90C4-86A6ECA937D0}"/>
          </ac:spMkLst>
        </pc:spChg>
        <pc:spChg chg="mod">
          <ac:chgData name=" " userId="13e44439-8913-4347-a3e1-e8bd29e343d7" providerId="ADAL" clId="{E5CCC69A-473A-C343-B0B0-BEDA9E64E0D4}" dt="2021-02-19T16:37:09.058" v="549" actId="1035"/>
          <ac:spMkLst>
            <pc:docMk/>
            <pc:sldMk cId="1521854364" sldId="283"/>
            <ac:spMk id="15" creationId="{D89684D2-1F51-7D48-B852-DE25E3B5C4DD}"/>
          </ac:spMkLst>
        </pc:spChg>
        <pc:spChg chg="mod">
          <ac:chgData name=" " userId="13e44439-8913-4347-a3e1-e8bd29e343d7" providerId="ADAL" clId="{E5CCC69A-473A-C343-B0B0-BEDA9E64E0D4}" dt="2021-02-19T16:37:09.058" v="549" actId="1035"/>
          <ac:spMkLst>
            <pc:docMk/>
            <pc:sldMk cId="1521854364" sldId="283"/>
            <ac:spMk id="16" creationId="{F5F19E72-5B6A-EE4F-9779-E92EA9D36A69}"/>
          </ac:spMkLst>
        </pc:spChg>
        <pc:spChg chg="mod">
          <ac:chgData name=" " userId="13e44439-8913-4347-a3e1-e8bd29e343d7" providerId="ADAL" clId="{E5CCC69A-473A-C343-B0B0-BEDA9E64E0D4}" dt="2021-02-19T16:37:09.058" v="549" actId="1035"/>
          <ac:spMkLst>
            <pc:docMk/>
            <pc:sldMk cId="1521854364" sldId="283"/>
            <ac:spMk id="17" creationId="{C2AE51B2-C8E3-B441-9042-8812038D470F}"/>
          </ac:spMkLst>
        </pc:spChg>
        <pc:spChg chg="mod">
          <ac:chgData name=" " userId="13e44439-8913-4347-a3e1-e8bd29e343d7" providerId="ADAL" clId="{E5CCC69A-473A-C343-B0B0-BEDA9E64E0D4}" dt="2021-02-19T16:37:09.058" v="549" actId="1035"/>
          <ac:spMkLst>
            <pc:docMk/>
            <pc:sldMk cId="1521854364" sldId="283"/>
            <ac:spMk id="18" creationId="{D17FE6A8-63D3-DB49-800D-B686EBE5AD7B}"/>
          </ac:spMkLst>
        </pc:spChg>
        <pc:spChg chg="mod">
          <ac:chgData name=" " userId="13e44439-8913-4347-a3e1-e8bd29e343d7" providerId="ADAL" clId="{E5CCC69A-473A-C343-B0B0-BEDA9E64E0D4}" dt="2021-02-19T16:37:09.058" v="549" actId="1035"/>
          <ac:spMkLst>
            <pc:docMk/>
            <pc:sldMk cId="1521854364" sldId="283"/>
            <ac:spMk id="19" creationId="{C129A312-D0AA-454E-9E48-A20D9F58D9B9}"/>
          </ac:spMkLst>
        </pc:spChg>
        <pc:spChg chg="mod">
          <ac:chgData name=" " userId="13e44439-8913-4347-a3e1-e8bd29e343d7" providerId="ADAL" clId="{E5CCC69A-473A-C343-B0B0-BEDA9E64E0D4}" dt="2021-02-19T16:37:09.058" v="549" actId="1035"/>
          <ac:spMkLst>
            <pc:docMk/>
            <pc:sldMk cId="1521854364" sldId="283"/>
            <ac:spMk id="20" creationId="{3D9A549E-695C-3342-BC52-E436F3A83BBC}"/>
          </ac:spMkLst>
        </pc:spChg>
        <pc:spChg chg="mod">
          <ac:chgData name=" " userId="13e44439-8913-4347-a3e1-e8bd29e343d7" providerId="ADAL" clId="{E5CCC69A-473A-C343-B0B0-BEDA9E64E0D4}" dt="2021-02-19T16:37:09.058" v="549" actId="1035"/>
          <ac:spMkLst>
            <pc:docMk/>
            <pc:sldMk cId="1521854364" sldId="283"/>
            <ac:spMk id="21" creationId="{9D225F4B-4612-6C4B-92C2-D4E657867DB6}"/>
          </ac:spMkLst>
        </pc:spChg>
        <pc:spChg chg="mod">
          <ac:chgData name=" " userId="13e44439-8913-4347-a3e1-e8bd29e343d7" providerId="ADAL" clId="{E5CCC69A-473A-C343-B0B0-BEDA9E64E0D4}" dt="2021-02-19T16:37:09.058" v="549" actId="1035"/>
          <ac:spMkLst>
            <pc:docMk/>
            <pc:sldMk cId="1521854364" sldId="283"/>
            <ac:spMk id="22" creationId="{1080D370-F000-0F4E-8196-704647E717C2}"/>
          </ac:spMkLst>
        </pc:spChg>
        <pc:spChg chg="mod">
          <ac:chgData name=" " userId="13e44439-8913-4347-a3e1-e8bd29e343d7" providerId="ADAL" clId="{E5CCC69A-473A-C343-B0B0-BEDA9E64E0D4}" dt="2021-02-19T16:37:09.058" v="549" actId="1035"/>
          <ac:spMkLst>
            <pc:docMk/>
            <pc:sldMk cId="1521854364" sldId="283"/>
            <ac:spMk id="23" creationId="{87985481-34B4-0341-A2F4-C61074FC407B}"/>
          </ac:spMkLst>
        </pc:spChg>
        <pc:spChg chg="mod">
          <ac:chgData name=" " userId="13e44439-8913-4347-a3e1-e8bd29e343d7" providerId="ADAL" clId="{E5CCC69A-473A-C343-B0B0-BEDA9E64E0D4}" dt="2021-02-19T16:37:09.058" v="549" actId="1035"/>
          <ac:spMkLst>
            <pc:docMk/>
            <pc:sldMk cId="1521854364" sldId="283"/>
            <ac:spMk id="24" creationId="{F7DBC2EC-0024-7848-B825-A479E421BC74}"/>
          </ac:spMkLst>
        </pc:spChg>
        <pc:spChg chg="mod">
          <ac:chgData name=" " userId="13e44439-8913-4347-a3e1-e8bd29e343d7" providerId="ADAL" clId="{E5CCC69A-473A-C343-B0B0-BEDA9E64E0D4}" dt="2021-02-19T16:37:09.058" v="549" actId="1035"/>
          <ac:spMkLst>
            <pc:docMk/>
            <pc:sldMk cId="1521854364" sldId="283"/>
            <ac:spMk id="25" creationId="{688C603F-A4B7-1949-BE5B-293A295FDACC}"/>
          </ac:spMkLst>
        </pc:spChg>
        <pc:spChg chg="mod">
          <ac:chgData name=" " userId="13e44439-8913-4347-a3e1-e8bd29e343d7" providerId="ADAL" clId="{E5CCC69A-473A-C343-B0B0-BEDA9E64E0D4}" dt="2021-02-19T16:37:09.058" v="549" actId="1035"/>
          <ac:spMkLst>
            <pc:docMk/>
            <pc:sldMk cId="1521854364" sldId="283"/>
            <ac:spMk id="26" creationId="{7FCE143A-8526-3C4E-9A95-166C786E638F}"/>
          </ac:spMkLst>
        </pc:spChg>
        <pc:spChg chg="mod">
          <ac:chgData name=" " userId="13e44439-8913-4347-a3e1-e8bd29e343d7" providerId="ADAL" clId="{E5CCC69A-473A-C343-B0B0-BEDA9E64E0D4}" dt="2021-02-19T16:37:09.058" v="549" actId="1035"/>
          <ac:spMkLst>
            <pc:docMk/>
            <pc:sldMk cId="1521854364" sldId="283"/>
            <ac:spMk id="27" creationId="{66DAA31E-03A7-7743-9D71-BDBB75E5F17A}"/>
          </ac:spMkLst>
        </pc:spChg>
        <pc:spChg chg="mod">
          <ac:chgData name=" " userId="13e44439-8913-4347-a3e1-e8bd29e343d7" providerId="ADAL" clId="{E5CCC69A-473A-C343-B0B0-BEDA9E64E0D4}" dt="2021-02-19T16:37:09.058" v="549" actId="1035"/>
          <ac:spMkLst>
            <pc:docMk/>
            <pc:sldMk cId="1521854364" sldId="283"/>
            <ac:spMk id="28" creationId="{BE3E1472-CE9A-ED43-9E90-A6CF22E35043}"/>
          </ac:spMkLst>
        </pc:spChg>
        <pc:spChg chg="mod">
          <ac:chgData name=" " userId="13e44439-8913-4347-a3e1-e8bd29e343d7" providerId="ADAL" clId="{E5CCC69A-473A-C343-B0B0-BEDA9E64E0D4}" dt="2021-02-19T16:37:09.058" v="549" actId="1035"/>
          <ac:spMkLst>
            <pc:docMk/>
            <pc:sldMk cId="1521854364" sldId="283"/>
            <ac:spMk id="29" creationId="{356AA391-1836-484B-9BF2-8BD84F6B80A6}"/>
          </ac:spMkLst>
        </pc:spChg>
        <pc:spChg chg="mod">
          <ac:chgData name=" " userId="13e44439-8913-4347-a3e1-e8bd29e343d7" providerId="ADAL" clId="{E5CCC69A-473A-C343-B0B0-BEDA9E64E0D4}" dt="2021-02-19T16:37:09.058" v="549" actId="1035"/>
          <ac:spMkLst>
            <pc:docMk/>
            <pc:sldMk cId="1521854364" sldId="283"/>
            <ac:spMk id="30" creationId="{9510B5A5-572A-054D-8ED6-BA61F42C7DC0}"/>
          </ac:spMkLst>
        </pc:spChg>
        <pc:spChg chg="add mod">
          <ac:chgData name=" " userId="13e44439-8913-4347-a3e1-e8bd29e343d7" providerId="ADAL" clId="{E5CCC69A-473A-C343-B0B0-BEDA9E64E0D4}" dt="2021-02-19T17:41:08.545" v="1271" actId="1038"/>
          <ac:spMkLst>
            <pc:docMk/>
            <pc:sldMk cId="1521854364" sldId="283"/>
            <ac:spMk id="31" creationId="{020B9998-1065-BC48-804B-6FAFD79797E9}"/>
          </ac:spMkLst>
        </pc:spChg>
        <pc:spChg chg="mod">
          <ac:chgData name=" " userId="13e44439-8913-4347-a3e1-e8bd29e343d7" providerId="ADAL" clId="{E5CCC69A-473A-C343-B0B0-BEDA9E64E0D4}" dt="2021-02-19T16:37:14.382" v="550" actId="120"/>
          <ac:spMkLst>
            <pc:docMk/>
            <pc:sldMk cId="1521854364" sldId="283"/>
            <ac:spMk id="42" creationId="{2348EE8A-BD0A-FE47-86DF-D37AE755F29F}"/>
          </ac:spMkLst>
        </pc:spChg>
        <pc:picChg chg="mod">
          <ac:chgData name=" " userId="13e44439-8913-4347-a3e1-e8bd29e343d7" providerId="ADAL" clId="{E5CCC69A-473A-C343-B0B0-BEDA9E64E0D4}" dt="2021-02-19T16:36:22.772" v="502" actId="1076"/>
          <ac:picMkLst>
            <pc:docMk/>
            <pc:sldMk cId="1521854364" sldId="283"/>
            <ac:picMk id="5" creationId="{67EF8E5A-BA09-1042-8B07-9DE9BF668F29}"/>
          </ac:picMkLst>
        </pc:picChg>
      </pc:sldChg>
      <pc:sldChg chg="addSp delSp modSp add mod modNotes">
        <pc:chgData name=" " userId="13e44439-8913-4347-a3e1-e8bd29e343d7" providerId="ADAL" clId="{E5CCC69A-473A-C343-B0B0-BEDA9E64E0D4}" dt="2021-02-19T17:43:47.027" v="1401"/>
        <pc:sldMkLst>
          <pc:docMk/>
          <pc:sldMk cId="1135909153" sldId="284"/>
        </pc:sldMkLst>
        <pc:spChg chg="del mod">
          <ac:chgData name=" " userId="13e44439-8913-4347-a3e1-e8bd29e343d7" providerId="ADAL" clId="{E5CCC69A-473A-C343-B0B0-BEDA9E64E0D4}" dt="2021-02-19T16:52:28.934" v="863" actId="478"/>
          <ac:spMkLst>
            <pc:docMk/>
            <pc:sldMk cId="1135909153" sldId="284"/>
            <ac:spMk id="8" creationId="{63FE2775-FB72-4D44-B480-06EBB7F679B3}"/>
          </ac:spMkLst>
        </pc:spChg>
        <pc:spChg chg="mod">
          <ac:chgData name=" " userId="13e44439-8913-4347-a3e1-e8bd29e343d7" providerId="ADAL" clId="{E5CCC69A-473A-C343-B0B0-BEDA9E64E0D4}" dt="2021-02-19T15:58:55.655" v="54"/>
          <ac:spMkLst>
            <pc:docMk/>
            <pc:sldMk cId="1135909153" sldId="284"/>
            <ac:spMk id="10" creationId="{F22AE5A0-CFFA-274D-A603-77678D2CA4EB}"/>
          </ac:spMkLst>
        </pc:spChg>
        <pc:spChg chg="del mod">
          <ac:chgData name=" " userId="13e44439-8913-4347-a3e1-e8bd29e343d7" providerId="ADAL" clId="{E5CCC69A-473A-C343-B0B0-BEDA9E64E0D4}" dt="2021-02-19T16:49:27.332" v="770" actId="478"/>
          <ac:spMkLst>
            <pc:docMk/>
            <pc:sldMk cId="1135909153" sldId="284"/>
            <ac:spMk id="11" creationId="{E14ABC9E-B235-2E46-B026-B4F7FF80B858}"/>
          </ac:spMkLst>
        </pc:spChg>
        <pc:spChg chg="del mod">
          <ac:chgData name=" " userId="13e44439-8913-4347-a3e1-e8bd29e343d7" providerId="ADAL" clId="{E5CCC69A-473A-C343-B0B0-BEDA9E64E0D4}" dt="2021-02-19T16:49:31.090" v="773" actId="478"/>
          <ac:spMkLst>
            <pc:docMk/>
            <pc:sldMk cId="1135909153" sldId="284"/>
            <ac:spMk id="12" creationId="{D810D90F-5860-2540-AE9B-BB7446F64A08}"/>
          </ac:spMkLst>
        </pc:spChg>
        <pc:spChg chg="del mod">
          <ac:chgData name=" " userId="13e44439-8913-4347-a3e1-e8bd29e343d7" providerId="ADAL" clId="{E5CCC69A-473A-C343-B0B0-BEDA9E64E0D4}" dt="2021-02-19T16:49:29.927" v="772" actId="478"/>
          <ac:spMkLst>
            <pc:docMk/>
            <pc:sldMk cId="1135909153" sldId="284"/>
            <ac:spMk id="13" creationId="{376C586F-CD8A-FB43-B7F5-5CF6615E07F3}"/>
          </ac:spMkLst>
        </pc:spChg>
        <pc:spChg chg="add del mod">
          <ac:chgData name=" " userId="13e44439-8913-4347-a3e1-e8bd29e343d7" providerId="ADAL" clId="{E5CCC69A-473A-C343-B0B0-BEDA9E64E0D4}" dt="2021-02-19T17:43:46.566" v="1400" actId="478"/>
          <ac:spMkLst>
            <pc:docMk/>
            <pc:sldMk cId="1135909153" sldId="284"/>
            <ac:spMk id="14" creationId="{FB77F4EC-C2A5-C447-AE56-96E9068CA62D}"/>
          </ac:spMkLst>
        </pc:spChg>
        <pc:spChg chg="add del mod">
          <ac:chgData name=" " userId="13e44439-8913-4347-a3e1-e8bd29e343d7" providerId="ADAL" clId="{E5CCC69A-473A-C343-B0B0-BEDA9E64E0D4}" dt="2021-02-19T17:43:44.320" v="1399" actId="478"/>
          <ac:spMkLst>
            <pc:docMk/>
            <pc:sldMk cId="1135909153" sldId="284"/>
            <ac:spMk id="15" creationId="{0CBF80E6-20E2-3E46-AF0F-7E4745585BEB}"/>
          </ac:spMkLst>
        </pc:spChg>
        <pc:spChg chg="add del mod">
          <ac:chgData name=" " userId="13e44439-8913-4347-a3e1-e8bd29e343d7" providerId="ADAL" clId="{E5CCC69A-473A-C343-B0B0-BEDA9E64E0D4}" dt="2021-02-19T17:43:41.478" v="1398" actId="478"/>
          <ac:spMkLst>
            <pc:docMk/>
            <pc:sldMk cId="1135909153" sldId="284"/>
            <ac:spMk id="17" creationId="{4C801DEE-0968-A045-85D7-E2E54C959C82}"/>
          </ac:spMkLst>
        </pc:spChg>
        <pc:spChg chg="add mod">
          <ac:chgData name=" " userId="13e44439-8913-4347-a3e1-e8bd29e343d7" providerId="ADAL" clId="{E5CCC69A-473A-C343-B0B0-BEDA9E64E0D4}" dt="2021-02-19T16:52:27.014" v="862" actId="20577"/>
          <ac:spMkLst>
            <pc:docMk/>
            <pc:sldMk cId="1135909153" sldId="284"/>
            <ac:spMk id="18" creationId="{3323FAD0-97FD-BC42-B6D9-D75CEF4EA1A7}"/>
          </ac:spMkLst>
        </pc:spChg>
        <pc:spChg chg="add mod">
          <ac:chgData name=" " userId="13e44439-8913-4347-a3e1-e8bd29e343d7" providerId="ADAL" clId="{E5CCC69A-473A-C343-B0B0-BEDA9E64E0D4}" dt="2021-02-19T17:43:47.027" v="1401"/>
          <ac:spMkLst>
            <pc:docMk/>
            <pc:sldMk cId="1135909153" sldId="284"/>
            <ac:spMk id="19" creationId="{8D792790-2889-E142-A51D-1031E6D9FBB7}"/>
          </ac:spMkLst>
        </pc:spChg>
        <pc:spChg chg="add mod">
          <ac:chgData name=" " userId="13e44439-8913-4347-a3e1-e8bd29e343d7" providerId="ADAL" clId="{E5CCC69A-473A-C343-B0B0-BEDA9E64E0D4}" dt="2021-02-19T17:43:47.027" v="1401"/>
          <ac:spMkLst>
            <pc:docMk/>
            <pc:sldMk cId="1135909153" sldId="284"/>
            <ac:spMk id="20" creationId="{5FFBD6C8-5033-904A-8295-A24601CEA9C9}"/>
          </ac:spMkLst>
        </pc:spChg>
        <pc:spChg chg="add mod">
          <ac:chgData name=" " userId="13e44439-8913-4347-a3e1-e8bd29e343d7" providerId="ADAL" clId="{E5CCC69A-473A-C343-B0B0-BEDA9E64E0D4}" dt="2021-02-19T17:43:47.027" v="1401"/>
          <ac:spMkLst>
            <pc:docMk/>
            <pc:sldMk cId="1135909153" sldId="284"/>
            <ac:spMk id="21" creationId="{E7858339-EDDA-6545-8742-3EAB8D9D4D23}"/>
          </ac:spMkLst>
        </pc:spChg>
        <pc:graphicFrameChg chg="mod modGraphic">
          <ac:chgData name=" " userId="13e44439-8913-4347-a3e1-e8bd29e343d7" providerId="ADAL" clId="{E5CCC69A-473A-C343-B0B0-BEDA9E64E0D4}" dt="2021-02-19T16:54:04.922" v="899" actId="20577"/>
          <ac:graphicFrameMkLst>
            <pc:docMk/>
            <pc:sldMk cId="1135909153" sldId="284"/>
            <ac:graphicFrameMk id="16" creationId="{03271A2C-5467-AD45-B5DD-DDD6AD45DCBD}"/>
          </ac:graphicFrameMkLst>
        </pc:graphicFrameChg>
      </pc:sldChg>
      <pc:sldChg chg="addSp delSp modSp add mod chgLayout modNotes">
        <pc:chgData name=" " userId="13e44439-8913-4347-a3e1-e8bd29e343d7" providerId="ADAL" clId="{E5CCC69A-473A-C343-B0B0-BEDA9E64E0D4}" dt="2021-02-19T17:44:00.115" v="1405"/>
        <pc:sldMkLst>
          <pc:docMk/>
          <pc:sldMk cId="3896821274" sldId="285"/>
        </pc:sldMkLst>
        <pc:spChg chg="add del mod ord">
          <ac:chgData name=" " userId="13e44439-8913-4347-a3e1-e8bd29e343d7" providerId="ADAL" clId="{E5CCC69A-473A-C343-B0B0-BEDA9E64E0D4}" dt="2021-02-19T16:51:51.720" v="845" actId="478"/>
          <ac:spMkLst>
            <pc:docMk/>
            <pc:sldMk cId="3896821274" sldId="285"/>
            <ac:spMk id="2" creationId="{6ED70614-4BC5-BC43-A255-F87D58D02B80}"/>
          </ac:spMkLst>
        </pc:spChg>
        <pc:spChg chg="add del mod ord">
          <ac:chgData name=" " userId="13e44439-8913-4347-a3e1-e8bd29e343d7" providerId="ADAL" clId="{E5CCC69A-473A-C343-B0B0-BEDA9E64E0D4}" dt="2021-02-19T16:51:54.248" v="846" actId="478"/>
          <ac:spMkLst>
            <pc:docMk/>
            <pc:sldMk cId="3896821274" sldId="285"/>
            <ac:spMk id="3" creationId="{9EA8EC2D-1760-D14D-9B50-74F416ACC574}"/>
          </ac:spMkLst>
        </pc:spChg>
        <pc:spChg chg="del mod">
          <ac:chgData name=" " userId="13e44439-8913-4347-a3e1-e8bd29e343d7" providerId="ADAL" clId="{E5CCC69A-473A-C343-B0B0-BEDA9E64E0D4}" dt="2021-02-19T16:51:37.592" v="838" actId="478"/>
          <ac:spMkLst>
            <pc:docMk/>
            <pc:sldMk cId="3896821274" sldId="285"/>
            <ac:spMk id="8" creationId="{63FE2775-FB72-4D44-B480-06EBB7F679B3}"/>
          </ac:spMkLst>
        </pc:spChg>
        <pc:spChg chg="mod">
          <ac:chgData name=" " userId="13e44439-8913-4347-a3e1-e8bd29e343d7" providerId="ADAL" clId="{E5CCC69A-473A-C343-B0B0-BEDA9E64E0D4}" dt="2021-02-19T16:51:42.585" v="843" actId="20577"/>
          <ac:spMkLst>
            <pc:docMk/>
            <pc:sldMk cId="3896821274" sldId="285"/>
            <ac:spMk id="10" creationId="{F22AE5A0-CFFA-274D-A603-77678D2CA4EB}"/>
          </ac:spMkLst>
        </pc:spChg>
        <pc:spChg chg="del mod">
          <ac:chgData name=" " userId="13e44439-8913-4347-a3e1-e8bd29e343d7" providerId="ADAL" clId="{E5CCC69A-473A-C343-B0B0-BEDA9E64E0D4}" dt="2021-02-19T16:50:59.377" v="785" actId="478"/>
          <ac:spMkLst>
            <pc:docMk/>
            <pc:sldMk cId="3896821274" sldId="285"/>
            <ac:spMk id="11" creationId="{E14ABC9E-B235-2E46-B026-B4F7FF80B858}"/>
          </ac:spMkLst>
        </pc:spChg>
        <pc:spChg chg="del mod">
          <ac:chgData name=" " userId="13e44439-8913-4347-a3e1-e8bd29e343d7" providerId="ADAL" clId="{E5CCC69A-473A-C343-B0B0-BEDA9E64E0D4}" dt="2021-02-19T16:51:00.666" v="786" actId="478"/>
          <ac:spMkLst>
            <pc:docMk/>
            <pc:sldMk cId="3896821274" sldId="285"/>
            <ac:spMk id="12" creationId="{D810D90F-5860-2540-AE9B-BB7446F64A08}"/>
          </ac:spMkLst>
        </pc:spChg>
        <pc:spChg chg="del mod">
          <ac:chgData name=" " userId="13e44439-8913-4347-a3e1-e8bd29e343d7" providerId="ADAL" clId="{E5CCC69A-473A-C343-B0B0-BEDA9E64E0D4}" dt="2021-02-19T16:51:02.561" v="787" actId="478"/>
          <ac:spMkLst>
            <pc:docMk/>
            <pc:sldMk cId="3896821274" sldId="285"/>
            <ac:spMk id="13" creationId="{376C586F-CD8A-FB43-B7F5-5CF6615E07F3}"/>
          </ac:spMkLst>
        </pc:spChg>
        <pc:spChg chg="add mod">
          <ac:chgData name=" " userId="13e44439-8913-4347-a3e1-e8bd29e343d7" providerId="ADAL" clId="{E5CCC69A-473A-C343-B0B0-BEDA9E64E0D4}" dt="2021-02-19T16:51:35.371" v="837" actId="20577"/>
          <ac:spMkLst>
            <pc:docMk/>
            <pc:sldMk cId="3896821274" sldId="285"/>
            <ac:spMk id="14" creationId="{44AC718D-A972-9E4F-A9E3-885F5C7B07D7}"/>
          </ac:spMkLst>
        </pc:spChg>
        <pc:spChg chg="add del mod">
          <ac:chgData name=" " userId="13e44439-8913-4347-a3e1-e8bd29e343d7" providerId="ADAL" clId="{E5CCC69A-473A-C343-B0B0-BEDA9E64E0D4}" dt="2021-02-19T17:43:59.697" v="1404" actId="478"/>
          <ac:spMkLst>
            <pc:docMk/>
            <pc:sldMk cId="3896821274" sldId="285"/>
            <ac:spMk id="16" creationId="{FDDBEFB6-D497-6F49-8273-92783B7CF38A}"/>
          </ac:spMkLst>
        </pc:spChg>
        <pc:spChg chg="add del mod">
          <ac:chgData name=" " userId="13e44439-8913-4347-a3e1-e8bd29e343d7" providerId="ADAL" clId="{E5CCC69A-473A-C343-B0B0-BEDA9E64E0D4}" dt="2021-02-19T17:43:57.511" v="1403" actId="478"/>
          <ac:spMkLst>
            <pc:docMk/>
            <pc:sldMk cId="3896821274" sldId="285"/>
            <ac:spMk id="17" creationId="{4AD461BD-B50A-3946-8B37-1059F63C7FF2}"/>
          </ac:spMkLst>
        </pc:spChg>
        <pc:spChg chg="add del mod">
          <ac:chgData name=" " userId="13e44439-8913-4347-a3e1-e8bd29e343d7" providerId="ADAL" clId="{E5CCC69A-473A-C343-B0B0-BEDA9E64E0D4}" dt="2021-02-19T17:43:56.414" v="1402" actId="478"/>
          <ac:spMkLst>
            <pc:docMk/>
            <pc:sldMk cId="3896821274" sldId="285"/>
            <ac:spMk id="18" creationId="{E87E5A44-55C0-514F-881B-5404667BC607}"/>
          </ac:spMkLst>
        </pc:spChg>
        <pc:spChg chg="add mod">
          <ac:chgData name=" " userId="13e44439-8913-4347-a3e1-e8bd29e343d7" providerId="ADAL" clId="{E5CCC69A-473A-C343-B0B0-BEDA9E64E0D4}" dt="2021-02-19T17:44:00.115" v="1405"/>
          <ac:spMkLst>
            <pc:docMk/>
            <pc:sldMk cId="3896821274" sldId="285"/>
            <ac:spMk id="19" creationId="{C1294666-2C88-5845-8746-F21AB440F154}"/>
          </ac:spMkLst>
        </pc:spChg>
        <pc:spChg chg="add mod">
          <ac:chgData name=" " userId="13e44439-8913-4347-a3e1-e8bd29e343d7" providerId="ADAL" clId="{E5CCC69A-473A-C343-B0B0-BEDA9E64E0D4}" dt="2021-02-19T17:44:00.115" v="1405"/>
          <ac:spMkLst>
            <pc:docMk/>
            <pc:sldMk cId="3896821274" sldId="285"/>
            <ac:spMk id="20" creationId="{0F80ED1E-7868-E843-B0C9-D1A0DECAE74C}"/>
          </ac:spMkLst>
        </pc:spChg>
        <pc:spChg chg="add mod">
          <ac:chgData name=" " userId="13e44439-8913-4347-a3e1-e8bd29e343d7" providerId="ADAL" clId="{E5CCC69A-473A-C343-B0B0-BEDA9E64E0D4}" dt="2021-02-19T17:44:00.115" v="1405"/>
          <ac:spMkLst>
            <pc:docMk/>
            <pc:sldMk cId="3896821274" sldId="285"/>
            <ac:spMk id="21" creationId="{D69E50ED-0EDC-594E-B797-6627BEF341BE}"/>
          </ac:spMkLst>
        </pc:spChg>
        <pc:graphicFrameChg chg="mod modGraphic">
          <ac:chgData name=" " userId="13e44439-8913-4347-a3e1-e8bd29e343d7" providerId="ADAL" clId="{E5CCC69A-473A-C343-B0B0-BEDA9E64E0D4}" dt="2021-02-19T16:54:00.077" v="897" actId="20577"/>
          <ac:graphicFrameMkLst>
            <pc:docMk/>
            <pc:sldMk cId="3896821274" sldId="285"/>
            <ac:graphicFrameMk id="15" creationId="{97954538-CDF9-EE4F-B44C-8E1FA7C88B31}"/>
          </ac:graphicFrameMkLst>
        </pc:graphicFrameChg>
      </pc:sldChg>
      <pc:sldChg chg="addSp delSp modSp add mod modNotes">
        <pc:chgData name=" " userId="13e44439-8913-4347-a3e1-e8bd29e343d7" providerId="ADAL" clId="{E5CCC69A-473A-C343-B0B0-BEDA9E64E0D4}" dt="2021-02-19T17:44:19.832" v="1411"/>
        <pc:sldMkLst>
          <pc:docMk/>
          <pc:sldMk cId="1683846020" sldId="286"/>
        </pc:sldMkLst>
        <pc:spChg chg="del mod">
          <ac:chgData name=" " userId="13e44439-8913-4347-a3e1-e8bd29e343d7" providerId="ADAL" clId="{E5CCC69A-473A-C343-B0B0-BEDA9E64E0D4}" dt="2021-02-19T16:52:55.143" v="886" actId="478"/>
          <ac:spMkLst>
            <pc:docMk/>
            <pc:sldMk cId="1683846020" sldId="286"/>
            <ac:spMk id="8" creationId="{63FE2775-FB72-4D44-B480-06EBB7F679B3}"/>
          </ac:spMkLst>
        </pc:spChg>
        <pc:spChg chg="mod">
          <ac:chgData name=" " userId="13e44439-8913-4347-a3e1-e8bd29e343d7" providerId="ADAL" clId="{E5CCC69A-473A-C343-B0B0-BEDA9E64E0D4}" dt="2021-02-19T16:52:41.769" v="885" actId="20577"/>
          <ac:spMkLst>
            <pc:docMk/>
            <pc:sldMk cId="1683846020" sldId="286"/>
            <ac:spMk id="10" creationId="{F22AE5A0-CFFA-274D-A603-77678D2CA4EB}"/>
          </ac:spMkLst>
        </pc:spChg>
        <pc:spChg chg="del mod">
          <ac:chgData name=" " userId="13e44439-8913-4347-a3e1-e8bd29e343d7" providerId="ADAL" clId="{E5CCC69A-473A-C343-B0B0-BEDA9E64E0D4}" dt="2021-02-19T16:52:04.883" v="847" actId="478"/>
          <ac:spMkLst>
            <pc:docMk/>
            <pc:sldMk cId="1683846020" sldId="286"/>
            <ac:spMk id="11" creationId="{E14ABC9E-B235-2E46-B026-B4F7FF80B858}"/>
          </ac:spMkLst>
        </pc:spChg>
        <pc:spChg chg="del mod">
          <ac:chgData name=" " userId="13e44439-8913-4347-a3e1-e8bd29e343d7" providerId="ADAL" clId="{E5CCC69A-473A-C343-B0B0-BEDA9E64E0D4}" dt="2021-02-19T16:52:04.883" v="847" actId="478"/>
          <ac:spMkLst>
            <pc:docMk/>
            <pc:sldMk cId="1683846020" sldId="286"/>
            <ac:spMk id="12" creationId="{D810D90F-5860-2540-AE9B-BB7446F64A08}"/>
          </ac:spMkLst>
        </pc:spChg>
        <pc:spChg chg="del mod">
          <ac:chgData name=" " userId="13e44439-8913-4347-a3e1-e8bd29e343d7" providerId="ADAL" clId="{E5CCC69A-473A-C343-B0B0-BEDA9E64E0D4}" dt="2021-02-19T16:52:04.883" v="847" actId="478"/>
          <ac:spMkLst>
            <pc:docMk/>
            <pc:sldMk cId="1683846020" sldId="286"/>
            <ac:spMk id="13" creationId="{376C586F-CD8A-FB43-B7F5-5CF6615E07F3}"/>
          </ac:spMkLst>
        </pc:spChg>
        <pc:spChg chg="add mod">
          <ac:chgData name=" " userId="13e44439-8913-4347-a3e1-e8bd29e343d7" providerId="ADAL" clId="{E5CCC69A-473A-C343-B0B0-BEDA9E64E0D4}" dt="2021-02-19T16:52:39.628" v="882" actId="20577"/>
          <ac:spMkLst>
            <pc:docMk/>
            <pc:sldMk cId="1683846020" sldId="286"/>
            <ac:spMk id="15" creationId="{5FE18EF2-CB6B-4F4A-B6DF-10FB70C79B34}"/>
          </ac:spMkLst>
        </pc:spChg>
        <pc:spChg chg="add del mod">
          <ac:chgData name=" " userId="13e44439-8913-4347-a3e1-e8bd29e343d7" providerId="ADAL" clId="{E5CCC69A-473A-C343-B0B0-BEDA9E64E0D4}" dt="2021-02-19T17:44:11.831" v="1408" actId="478"/>
          <ac:spMkLst>
            <pc:docMk/>
            <pc:sldMk cId="1683846020" sldId="286"/>
            <ac:spMk id="16" creationId="{21630012-1462-DD4D-9185-3410BDE2E6F1}"/>
          </ac:spMkLst>
        </pc:spChg>
        <pc:spChg chg="add del mod">
          <ac:chgData name=" " userId="13e44439-8913-4347-a3e1-e8bd29e343d7" providerId="ADAL" clId="{E5CCC69A-473A-C343-B0B0-BEDA9E64E0D4}" dt="2021-02-19T17:44:13.318" v="1409" actId="478"/>
          <ac:spMkLst>
            <pc:docMk/>
            <pc:sldMk cId="1683846020" sldId="286"/>
            <ac:spMk id="17" creationId="{BAE12714-0E02-4F44-A078-096DE06112F7}"/>
          </ac:spMkLst>
        </pc:spChg>
        <pc:spChg chg="add del mod">
          <ac:chgData name=" " userId="13e44439-8913-4347-a3e1-e8bd29e343d7" providerId="ADAL" clId="{E5CCC69A-473A-C343-B0B0-BEDA9E64E0D4}" dt="2021-02-19T17:44:19.326" v="1410" actId="478"/>
          <ac:spMkLst>
            <pc:docMk/>
            <pc:sldMk cId="1683846020" sldId="286"/>
            <ac:spMk id="18" creationId="{DEC341CD-AF9B-1D44-A7CF-CA67CA42AD71}"/>
          </ac:spMkLst>
        </pc:spChg>
        <pc:spChg chg="add mod">
          <ac:chgData name=" " userId="13e44439-8913-4347-a3e1-e8bd29e343d7" providerId="ADAL" clId="{E5CCC69A-473A-C343-B0B0-BEDA9E64E0D4}" dt="2021-02-19T17:44:19.832" v="1411"/>
          <ac:spMkLst>
            <pc:docMk/>
            <pc:sldMk cId="1683846020" sldId="286"/>
            <ac:spMk id="19" creationId="{21A69E9F-F920-C742-9163-44622BA3E9AD}"/>
          </ac:spMkLst>
        </pc:spChg>
        <pc:spChg chg="add mod">
          <ac:chgData name=" " userId="13e44439-8913-4347-a3e1-e8bd29e343d7" providerId="ADAL" clId="{E5CCC69A-473A-C343-B0B0-BEDA9E64E0D4}" dt="2021-02-19T17:44:19.832" v="1411"/>
          <ac:spMkLst>
            <pc:docMk/>
            <pc:sldMk cId="1683846020" sldId="286"/>
            <ac:spMk id="20" creationId="{4C296435-419A-A045-BA4B-5208ED85D227}"/>
          </ac:spMkLst>
        </pc:spChg>
        <pc:spChg chg="add mod">
          <ac:chgData name=" " userId="13e44439-8913-4347-a3e1-e8bd29e343d7" providerId="ADAL" clId="{E5CCC69A-473A-C343-B0B0-BEDA9E64E0D4}" dt="2021-02-19T17:44:19.832" v="1411"/>
          <ac:spMkLst>
            <pc:docMk/>
            <pc:sldMk cId="1683846020" sldId="286"/>
            <ac:spMk id="21" creationId="{CE244D7F-6DEE-9C4E-90EC-10C19C485C63}"/>
          </ac:spMkLst>
        </pc:spChg>
        <pc:graphicFrameChg chg="mod modGraphic">
          <ac:chgData name=" " userId="13e44439-8913-4347-a3e1-e8bd29e343d7" providerId="ADAL" clId="{E5CCC69A-473A-C343-B0B0-BEDA9E64E0D4}" dt="2021-02-19T16:53:56.014" v="895" actId="20577"/>
          <ac:graphicFrameMkLst>
            <pc:docMk/>
            <pc:sldMk cId="1683846020" sldId="286"/>
            <ac:graphicFrameMk id="14" creationId="{F89EF389-AECB-B34C-A0CB-BF68D2AE7826}"/>
          </ac:graphicFrameMkLst>
        </pc:graphicFrameChg>
        <pc:picChg chg="mod">
          <ac:chgData name=" " userId="13e44439-8913-4347-a3e1-e8bd29e343d7" providerId="ADAL" clId="{E5CCC69A-473A-C343-B0B0-BEDA9E64E0D4}" dt="2021-02-19T17:44:08.577" v="1407" actId="1076"/>
          <ac:picMkLst>
            <pc:docMk/>
            <pc:sldMk cId="1683846020" sldId="286"/>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1635019296" sldId="288"/>
        </pc:sldMkLst>
        <pc:spChg chg="mod">
          <ac:chgData name=" " userId="13e44439-8913-4347-a3e1-e8bd29e343d7" providerId="ADAL" clId="{E5CCC69A-473A-C343-B0B0-BEDA9E64E0D4}" dt="2021-02-19T15:59:28.650" v="55"/>
          <ac:spMkLst>
            <pc:docMk/>
            <pc:sldMk cId="1635019296" sldId="288"/>
            <ac:spMk id="2" creationId="{1206EBB5-513A-0447-B940-C7FD6C4CCBFE}"/>
          </ac:spMkLst>
        </pc:spChg>
        <pc:spChg chg="mod">
          <ac:chgData name=" " userId="13e44439-8913-4347-a3e1-e8bd29e343d7" providerId="ADAL" clId="{E5CCC69A-473A-C343-B0B0-BEDA9E64E0D4}" dt="2021-02-19T15:58:55.655" v="54"/>
          <ac:spMkLst>
            <pc:docMk/>
            <pc:sldMk cId="1635019296" sldId="288"/>
            <ac:spMk id="14" creationId="{D109C750-0B76-9447-880B-A2513F0D9DDB}"/>
          </ac:spMkLst>
        </pc:spChg>
      </pc:sldChg>
      <pc:sldChg chg="addSp delSp modSp add mod addCm modCm chgLayout modNotes">
        <pc:chgData name=" " userId="13e44439-8913-4347-a3e1-e8bd29e343d7" providerId="ADAL" clId="{E5CCC69A-473A-C343-B0B0-BEDA9E64E0D4}" dt="2021-02-19T17:50:22.929" v="1515"/>
        <pc:sldMkLst>
          <pc:docMk/>
          <pc:sldMk cId="1628306759" sldId="289"/>
        </pc:sldMkLst>
        <pc:spChg chg="add del mod ord">
          <ac:chgData name=" " userId="13e44439-8913-4347-a3e1-e8bd29e343d7" providerId="ADAL" clId="{E5CCC69A-473A-C343-B0B0-BEDA9E64E0D4}" dt="2021-02-19T17:46:55.829" v="1456" actId="478"/>
          <ac:spMkLst>
            <pc:docMk/>
            <pc:sldMk cId="1628306759" sldId="289"/>
            <ac:spMk id="2" creationId="{23C4C091-58D9-E142-87F0-C3FEEFAFA7A7}"/>
          </ac:spMkLst>
        </pc:spChg>
        <pc:spChg chg="add mod ord">
          <ac:chgData name=" " userId="13e44439-8913-4347-a3e1-e8bd29e343d7" providerId="ADAL" clId="{E5CCC69A-473A-C343-B0B0-BEDA9E64E0D4}" dt="2021-02-19T17:47:11.918" v="1463" actId="1076"/>
          <ac:spMkLst>
            <pc:docMk/>
            <pc:sldMk cId="1628306759" sldId="289"/>
            <ac:spMk id="3" creationId="{6B463751-6390-C941-8D97-77C281A9C991}"/>
          </ac:spMkLst>
        </pc:spChg>
        <pc:spChg chg="del mod">
          <ac:chgData name=" " userId="13e44439-8913-4347-a3e1-e8bd29e343d7" providerId="ADAL" clId="{E5CCC69A-473A-C343-B0B0-BEDA9E64E0D4}" dt="2021-02-19T17:46:40.998" v="1451" actId="478"/>
          <ac:spMkLst>
            <pc:docMk/>
            <pc:sldMk cId="1628306759" sldId="289"/>
            <ac:spMk id="8" creationId="{63FE2775-FB72-4D44-B480-06EBB7F679B3}"/>
          </ac:spMkLst>
        </pc:spChg>
        <pc:spChg chg="mod">
          <ac:chgData name=" " userId="13e44439-8913-4347-a3e1-e8bd29e343d7" providerId="ADAL" clId="{E5CCC69A-473A-C343-B0B0-BEDA9E64E0D4}" dt="2021-02-19T17:46:59.735" v="1461" actId="20577"/>
          <ac:spMkLst>
            <pc:docMk/>
            <pc:sldMk cId="1628306759" sldId="289"/>
            <ac:spMk id="9" creationId="{D65E6D98-BE8C-6B4C-B23E-6167300445AE}"/>
          </ac:spMkLst>
        </pc:spChg>
        <pc:spChg chg="mod">
          <ac:chgData name=" " userId="13e44439-8913-4347-a3e1-e8bd29e343d7" providerId="ADAL" clId="{E5CCC69A-473A-C343-B0B0-BEDA9E64E0D4}" dt="2021-02-19T17:47:37.170" v="1465" actId="404"/>
          <ac:spMkLst>
            <pc:docMk/>
            <pc:sldMk cId="1628306759" sldId="289"/>
            <ac:spMk id="12" creationId="{418AC68E-5821-814D-A8C3-190037A3E2AD}"/>
          </ac:spMkLst>
        </pc:spChg>
        <pc:spChg chg="mod">
          <ac:chgData name=" " userId="13e44439-8913-4347-a3e1-e8bd29e343d7" providerId="ADAL" clId="{E5CCC69A-473A-C343-B0B0-BEDA9E64E0D4}" dt="2021-02-19T17:47:37.170" v="1465" actId="404"/>
          <ac:spMkLst>
            <pc:docMk/>
            <pc:sldMk cId="1628306759" sldId="289"/>
            <ac:spMk id="13" creationId="{22A63FB2-6A33-0E46-88F3-B7CFCF57934F}"/>
          </ac:spMkLst>
        </pc:spChg>
        <pc:spChg chg="mod">
          <ac:chgData name=" " userId="13e44439-8913-4347-a3e1-e8bd29e343d7" providerId="ADAL" clId="{E5CCC69A-473A-C343-B0B0-BEDA9E64E0D4}" dt="2021-02-19T17:47:37.170" v="1465" actId="404"/>
          <ac:spMkLst>
            <pc:docMk/>
            <pc:sldMk cId="1628306759" sldId="289"/>
            <ac:spMk id="14" creationId="{A8D10147-924D-7243-80B5-468CC542060D}"/>
          </ac:spMkLst>
        </pc:spChg>
        <pc:spChg chg="mod">
          <ac:chgData name=" " userId="13e44439-8913-4347-a3e1-e8bd29e343d7" providerId="ADAL" clId="{E5CCC69A-473A-C343-B0B0-BEDA9E64E0D4}" dt="2021-02-19T17:47:58.112" v="1480" actId="1036"/>
          <ac:spMkLst>
            <pc:docMk/>
            <pc:sldMk cId="1628306759" sldId="289"/>
            <ac:spMk id="15" creationId="{DAEE686C-E588-114E-8E82-6170C01FBB7F}"/>
          </ac:spMkLst>
        </pc:spChg>
        <pc:spChg chg="mod">
          <ac:chgData name=" " userId="13e44439-8913-4347-a3e1-e8bd29e343d7" providerId="ADAL" clId="{E5CCC69A-473A-C343-B0B0-BEDA9E64E0D4}" dt="2021-02-19T17:48:31.914" v="1493" actId="554"/>
          <ac:spMkLst>
            <pc:docMk/>
            <pc:sldMk cId="1628306759" sldId="289"/>
            <ac:spMk id="16" creationId="{3D705E33-E4CC-C64D-8ABC-F75D88FD24E1}"/>
          </ac:spMkLst>
        </pc:spChg>
        <pc:spChg chg="mod">
          <ac:chgData name=" " userId="13e44439-8913-4347-a3e1-e8bd29e343d7" providerId="ADAL" clId="{E5CCC69A-473A-C343-B0B0-BEDA9E64E0D4}" dt="2021-02-19T17:48:31.914" v="1493" actId="554"/>
          <ac:spMkLst>
            <pc:docMk/>
            <pc:sldMk cId="1628306759" sldId="289"/>
            <ac:spMk id="17" creationId="{97BC4586-4B37-5041-A767-30768215C0C1}"/>
          </ac:spMkLst>
        </pc:spChg>
        <pc:spChg chg="mod">
          <ac:chgData name=" " userId="13e44439-8913-4347-a3e1-e8bd29e343d7" providerId="ADAL" clId="{E5CCC69A-473A-C343-B0B0-BEDA9E64E0D4}" dt="2021-02-19T17:48:31.914" v="1493" actId="554"/>
          <ac:spMkLst>
            <pc:docMk/>
            <pc:sldMk cId="1628306759" sldId="289"/>
            <ac:spMk id="18" creationId="{1C95FC12-6CBF-C14D-A722-5F26A9CBF3BE}"/>
          </ac:spMkLst>
        </pc:spChg>
        <pc:spChg chg="mod">
          <ac:chgData name=" " userId="13e44439-8913-4347-a3e1-e8bd29e343d7" providerId="ADAL" clId="{E5CCC69A-473A-C343-B0B0-BEDA9E64E0D4}" dt="2021-02-19T17:48:31.914" v="1493" actId="554"/>
          <ac:spMkLst>
            <pc:docMk/>
            <pc:sldMk cId="1628306759" sldId="289"/>
            <ac:spMk id="19" creationId="{12177C0E-5EE0-1A4A-8C59-9B11ED57CD88}"/>
          </ac:spMkLst>
        </pc:spChg>
        <pc:spChg chg="mod">
          <ac:chgData name=" " userId="13e44439-8913-4347-a3e1-e8bd29e343d7" providerId="ADAL" clId="{E5CCC69A-473A-C343-B0B0-BEDA9E64E0D4}" dt="2021-02-19T17:48:31.914" v="1493" actId="554"/>
          <ac:spMkLst>
            <pc:docMk/>
            <pc:sldMk cId="1628306759" sldId="289"/>
            <ac:spMk id="21" creationId="{312A6C59-C597-B740-B229-28CE2C1B8786}"/>
          </ac:spMkLst>
        </pc:spChg>
        <pc:spChg chg="mod">
          <ac:chgData name=" " userId="13e44439-8913-4347-a3e1-e8bd29e343d7" providerId="ADAL" clId="{E5CCC69A-473A-C343-B0B0-BEDA9E64E0D4}" dt="2021-02-19T17:48:31.914" v="1493" actId="554"/>
          <ac:spMkLst>
            <pc:docMk/>
            <pc:sldMk cId="1628306759" sldId="289"/>
            <ac:spMk id="22" creationId="{F178F733-CBFA-5445-82B2-EA4AAE12D946}"/>
          </ac:spMkLst>
        </pc:spChg>
        <pc:spChg chg="mod">
          <ac:chgData name=" " userId="13e44439-8913-4347-a3e1-e8bd29e343d7" providerId="ADAL" clId="{E5CCC69A-473A-C343-B0B0-BEDA9E64E0D4}" dt="2021-02-19T17:47:37.170" v="1465" actId="404"/>
          <ac:spMkLst>
            <pc:docMk/>
            <pc:sldMk cId="1628306759" sldId="289"/>
            <ac:spMk id="23" creationId="{9423F0B2-FC00-C140-A9E4-430358DC8BDD}"/>
          </ac:spMkLst>
        </pc:spChg>
        <pc:spChg chg="mod">
          <ac:chgData name=" " userId="13e44439-8913-4347-a3e1-e8bd29e343d7" providerId="ADAL" clId="{E5CCC69A-473A-C343-B0B0-BEDA9E64E0D4}" dt="2021-02-19T17:47:37.170" v="1465" actId="404"/>
          <ac:spMkLst>
            <pc:docMk/>
            <pc:sldMk cId="1628306759" sldId="289"/>
            <ac:spMk id="24" creationId="{33ECEE68-0126-314A-AABB-ECBC5D6F4F1C}"/>
          </ac:spMkLst>
        </pc:spChg>
        <pc:spChg chg="mod">
          <ac:chgData name=" " userId="13e44439-8913-4347-a3e1-e8bd29e343d7" providerId="ADAL" clId="{E5CCC69A-473A-C343-B0B0-BEDA9E64E0D4}" dt="2021-02-19T17:47:37.170" v="1465" actId="404"/>
          <ac:spMkLst>
            <pc:docMk/>
            <pc:sldMk cId="1628306759" sldId="289"/>
            <ac:spMk id="25" creationId="{55B3601F-7F30-E745-BF69-535BD9A38FF7}"/>
          </ac:spMkLst>
        </pc:spChg>
        <pc:spChg chg="mod">
          <ac:chgData name=" " userId="13e44439-8913-4347-a3e1-e8bd29e343d7" providerId="ADAL" clId="{E5CCC69A-473A-C343-B0B0-BEDA9E64E0D4}" dt="2021-02-19T17:47:37.170" v="1465" actId="404"/>
          <ac:spMkLst>
            <pc:docMk/>
            <pc:sldMk cId="1628306759" sldId="289"/>
            <ac:spMk id="26" creationId="{BA3184BF-A69D-C840-A5D2-64E68DE50FA2}"/>
          </ac:spMkLst>
        </pc:spChg>
        <pc:spChg chg="mod">
          <ac:chgData name=" " userId="13e44439-8913-4347-a3e1-e8bd29e343d7" providerId="ADAL" clId="{E5CCC69A-473A-C343-B0B0-BEDA9E64E0D4}" dt="2021-02-19T17:47:37.170" v="1465" actId="404"/>
          <ac:spMkLst>
            <pc:docMk/>
            <pc:sldMk cId="1628306759" sldId="289"/>
            <ac:spMk id="27" creationId="{DCAC118F-5514-C141-8884-BD693C2923F7}"/>
          </ac:spMkLst>
        </pc:spChg>
        <pc:spChg chg="mod">
          <ac:chgData name=" " userId="13e44439-8913-4347-a3e1-e8bd29e343d7" providerId="ADAL" clId="{E5CCC69A-473A-C343-B0B0-BEDA9E64E0D4}" dt="2021-02-19T17:47:37.170" v="1465" actId="404"/>
          <ac:spMkLst>
            <pc:docMk/>
            <pc:sldMk cId="1628306759" sldId="289"/>
            <ac:spMk id="28" creationId="{6578F537-8A95-7247-AA73-2175DAD775C2}"/>
          </ac:spMkLst>
        </pc:spChg>
        <pc:spChg chg="mod">
          <ac:chgData name=" " userId="13e44439-8913-4347-a3e1-e8bd29e343d7" providerId="ADAL" clId="{E5CCC69A-473A-C343-B0B0-BEDA9E64E0D4}" dt="2021-02-19T17:47:37.170" v="1465" actId="404"/>
          <ac:spMkLst>
            <pc:docMk/>
            <pc:sldMk cId="1628306759" sldId="289"/>
            <ac:spMk id="29" creationId="{DDAB793A-4DFB-FC42-8D9A-D58F0EE606C8}"/>
          </ac:spMkLst>
        </pc:spChg>
        <pc:spChg chg="mod">
          <ac:chgData name=" " userId="13e44439-8913-4347-a3e1-e8bd29e343d7" providerId="ADAL" clId="{E5CCC69A-473A-C343-B0B0-BEDA9E64E0D4}" dt="2021-02-19T17:47:37.170" v="1465" actId="404"/>
          <ac:spMkLst>
            <pc:docMk/>
            <pc:sldMk cId="1628306759" sldId="289"/>
            <ac:spMk id="30" creationId="{405B6BC7-6F0A-DA4F-8B5D-02AF01F4C7AD}"/>
          </ac:spMkLst>
        </pc:spChg>
        <pc:spChg chg="mod">
          <ac:chgData name=" " userId="13e44439-8913-4347-a3e1-e8bd29e343d7" providerId="ADAL" clId="{E5CCC69A-473A-C343-B0B0-BEDA9E64E0D4}" dt="2021-02-19T17:47:37.170" v="1465" actId="404"/>
          <ac:spMkLst>
            <pc:docMk/>
            <pc:sldMk cId="1628306759" sldId="289"/>
            <ac:spMk id="31" creationId="{065377EB-50DD-0F46-B07B-7682911D26A1}"/>
          </ac:spMkLst>
        </pc:spChg>
        <pc:spChg chg="mod">
          <ac:chgData name=" " userId="13e44439-8913-4347-a3e1-e8bd29e343d7" providerId="ADAL" clId="{E5CCC69A-473A-C343-B0B0-BEDA9E64E0D4}" dt="2021-02-19T17:47:37.170" v="1465" actId="404"/>
          <ac:spMkLst>
            <pc:docMk/>
            <pc:sldMk cId="1628306759" sldId="289"/>
            <ac:spMk id="32" creationId="{61F31335-AAE6-0845-B15E-82F42DC2572D}"/>
          </ac:spMkLst>
        </pc:spChg>
        <pc:spChg chg="mod">
          <ac:chgData name=" " userId="13e44439-8913-4347-a3e1-e8bd29e343d7" providerId="ADAL" clId="{E5CCC69A-473A-C343-B0B0-BEDA9E64E0D4}" dt="2021-02-19T17:47:37.170" v="1465" actId="404"/>
          <ac:spMkLst>
            <pc:docMk/>
            <pc:sldMk cId="1628306759" sldId="289"/>
            <ac:spMk id="33" creationId="{8E36FA74-48AD-D341-A66F-42EA07E7D482}"/>
          </ac:spMkLst>
        </pc:spChg>
        <pc:spChg chg="mod">
          <ac:chgData name=" " userId="13e44439-8913-4347-a3e1-e8bd29e343d7" providerId="ADAL" clId="{E5CCC69A-473A-C343-B0B0-BEDA9E64E0D4}" dt="2021-02-19T17:47:37.170" v="1465" actId="404"/>
          <ac:spMkLst>
            <pc:docMk/>
            <pc:sldMk cId="1628306759" sldId="289"/>
            <ac:spMk id="34" creationId="{D35BF090-B4CA-9145-8980-37A2A238EE50}"/>
          </ac:spMkLst>
        </pc:spChg>
        <pc:spChg chg="mod">
          <ac:chgData name=" " userId="13e44439-8913-4347-a3e1-e8bd29e343d7" providerId="ADAL" clId="{E5CCC69A-473A-C343-B0B0-BEDA9E64E0D4}" dt="2021-02-19T17:47:37.170" v="1465" actId="404"/>
          <ac:spMkLst>
            <pc:docMk/>
            <pc:sldMk cId="1628306759" sldId="289"/>
            <ac:spMk id="35" creationId="{442F8ACB-588A-CB42-A42A-17B811EF51B6}"/>
          </ac:spMkLst>
        </pc:spChg>
        <pc:spChg chg="mod">
          <ac:chgData name=" " userId="13e44439-8913-4347-a3e1-e8bd29e343d7" providerId="ADAL" clId="{E5CCC69A-473A-C343-B0B0-BEDA9E64E0D4}" dt="2021-02-19T17:47:37.170" v="1465" actId="404"/>
          <ac:spMkLst>
            <pc:docMk/>
            <pc:sldMk cId="1628306759" sldId="289"/>
            <ac:spMk id="36" creationId="{50ABAD2F-4DC8-C54A-B649-B5C7CB3465BA}"/>
          </ac:spMkLst>
        </pc:spChg>
        <pc:spChg chg="mod">
          <ac:chgData name=" " userId="13e44439-8913-4347-a3e1-e8bd29e343d7" providerId="ADAL" clId="{E5CCC69A-473A-C343-B0B0-BEDA9E64E0D4}" dt="2021-02-19T17:47:37.170" v="1465" actId="404"/>
          <ac:spMkLst>
            <pc:docMk/>
            <pc:sldMk cId="1628306759" sldId="289"/>
            <ac:spMk id="37" creationId="{2E1A50FF-1C18-154A-8C3E-FE5DBE59423C}"/>
          </ac:spMkLst>
        </pc:spChg>
        <pc:spChg chg="mod">
          <ac:chgData name=" " userId="13e44439-8913-4347-a3e1-e8bd29e343d7" providerId="ADAL" clId="{E5CCC69A-473A-C343-B0B0-BEDA9E64E0D4}" dt="2021-02-19T17:47:37.170" v="1465" actId="404"/>
          <ac:spMkLst>
            <pc:docMk/>
            <pc:sldMk cId="1628306759" sldId="289"/>
            <ac:spMk id="38" creationId="{8126601E-51C5-D74B-A714-59F2492A1AEE}"/>
          </ac:spMkLst>
        </pc:spChg>
        <pc:spChg chg="mod">
          <ac:chgData name=" " userId="13e44439-8913-4347-a3e1-e8bd29e343d7" providerId="ADAL" clId="{E5CCC69A-473A-C343-B0B0-BEDA9E64E0D4}" dt="2021-02-19T17:47:37.170" v="1465" actId="404"/>
          <ac:spMkLst>
            <pc:docMk/>
            <pc:sldMk cId="1628306759" sldId="289"/>
            <ac:spMk id="39" creationId="{50299CA9-A692-2448-BF56-90B38F149934}"/>
          </ac:spMkLst>
        </pc:spChg>
        <pc:spChg chg="mod">
          <ac:chgData name=" " userId="13e44439-8913-4347-a3e1-e8bd29e343d7" providerId="ADAL" clId="{E5CCC69A-473A-C343-B0B0-BEDA9E64E0D4}" dt="2021-02-19T17:47:37.170" v="1465" actId="404"/>
          <ac:spMkLst>
            <pc:docMk/>
            <pc:sldMk cId="1628306759" sldId="289"/>
            <ac:spMk id="40" creationId="{77341F8A-75A9-F54E-83BF-E0E7587BA812}"/>
          </ac:spMkLst>
        </pc:spChg>
        <pc:spChg chg="mod">
          <ac:chgData name=" " userId="13e44439-8913-4347-a3e1-e8bd29e343d7" providerId="ADAL" clId="{E5CCC69A-473A-C343-B0B0-BEDA9E64E0D4}" dt="2021-02-19T17:47:37.170" v="1465" actId="404"/>
          <ac:spMkLst>
            <pc:docMk/>
            <pc:sldMk cId="1628306759" sldId="289"/>
            <ac:spMk id="41" creationId="{5D1CC192-7F9C-7241-A355-5CD0C3B8F95E}"/>
          </ac:spMkLst>
        </pc:spChg>
        <pc:spChg chg="mod">
          <ac:chgData name=" " userId="13e44439-8913-4347-a3e1-e8bd29e343d7" providerId="ADAL" clId="{E5CCC69A-473A-C343-B0B0-BEDA9E64E0D4}" dt="2021-02-19T17:47:37.170" v="1465" actId="404"/>
          <ac:spMkLst>
            <pc:docMk/>
            <pc:sldMk cId="1628306759" sldId="289"/>
            <ac:spMk id="42" creationId="{E5462EC0-63FF-644F-A2E0-6DC85EE881CB}"/>
          </ac:spMkLst>
        </pc:spChg>
        <pc:spChg chg="mod">
          <ac:chgData name=" " userId="13e44439-8913-4347-a3e1-e8bd29e343d7" providerId="ADAL" clId="{E5CCC69A-473A-C343-B0B0-BEDA9E64E0D4}" dt="2021-02-19T17:47:37.170" v="1465" actId="404"/>
          <ac:spMkLst>
            <pc:docMk/>
            <pc:sldMk cId="1628306759" sldId="289"/>
            <ac:spMk id="43" creationId="{F1F4A3EA-C2EF-C147-B353-E9E7036B031A}"/>
          </ac:spMkLst>
        </pc:spChg>
        <pc:spChg chg="mod">
          <ac:chgData name=" " userId="13e44439-8913-4347-a3e1-e8bd29e343d7" providerId="ADAL" clId="{E5CCC69A-473A-C343-B0B0-BEDA9E64E0D4}" dt="2021-02-19T17:47:37.170" v="1465" actId="404"/>
          <ac:spMkLst>
            <pc:docMk/>
            <pc:sldMk cId="1628306759" sldId="289"/>
            <ac:spMk id="44" creationId="{6FBEADFD-DE03-5E4B-A1C4-972368BA4D9B}"/>
          </ac:spMkLst>
        </pc:spChg>
        <pc:spChg chg="mod">
          <ac:chgData name=" " userId="13e44439-8913-4347-a3e1-e8bd29e343d7" providerId="ADAL" clId="{E5CCC69A-473A-C343-B0B0-BEDA9E64E0D4}" dt="2021-02-19T17:47:37.170" v="1465" actId="404"/>
          <ac:spMkLst>
            <pc:docMk/>
            <pc:sldMk cId="1628306759" sldId="289"/>
            <ac:spMk id="45" creationId="{500B1840-66F9-6A47-86DD-10CC83BFCC56}"/>
          </ac:spMkLst>
        </pc:spChg>
        <pc:spChg chg="mod">
          <ac:chgData name=" " userId="13e44439-8913-4347-a3e1-e8bd29e343d7" providerId="ADAL" clId="{E5CCC69A-473A-C343-B0B0-BEDA9E64E0D4}" dt="2021-02-19T17:47:37.170" v="1465" actId="404"/>
          <ac:spMkLst>
            <pc:docMk/>
            <pc:sldMk cId="1628306759" sldId="289"/>
            <ac:spMk id="46" creationId="{68FB4248-B065-7947-8A99-E5B5FB18F530}"/>
          </ac:spMkLst>
        </pc:spChg>
        <pc:spChg chg="mod">
          <ac:chgData name=" " userId="13e44439-8913-4347-a3e1-e8bd29e343d7" providerId="ADAL" clId="{E5CCC69A-473A-C343-B0B0-BEDA9E64E0D4}" dt="2021-02-19T17:47:37.170" v="1465" actId="404"/>
          <ac:spMkLst>
            <pc:docMk/>
            <pc:sldMk cId="1628306759" sldId="289"/>
            <ac:spMk id="47" creationId="{2FFCF7E5-3A70-9F4B-9842-3E8721EFF736}"/>
          </ac:spMkLst>
        </pc:spChg>
        <pc:spChg chg="mod">
          <ac:chgData name=" " userId="13e44439-8913-4347-a3e1-e8bd29e343d7" providerId="ADAL" clId="{E5CCC69A-473A-C343-B0B0-BEDA9E64E0D4}" dt="2021-02-19T17:47:37.170" v="1465" actId="404"/>
          <ac:spMkLst>
            <pc:docMk/>
            <pc:sldMk cId="1628306759" sldId="289"/>
            <ac:spMk id="48" creationId="{B96644A0-1D3D-6849-AA07-57608A854A4E}"/>
          </ac:spMkLst>
        </pc:spChg>
        <pc:spChg chg="mod">
          <ac:chgData name=" " userId="13e44439-8913-4347-a3e1-e8bd29e343d7" providerId="ADAL" clId="{E5CCC69A-473A-C343-B0B0-BEDA9E64E0D4}" dt="2021-02-19T17:47:37.170" v="1465" actId="404"/>
          <ac:spMkLst>
            <pc:docMk/>
            <pc:sldMk cId="1628306759" sldId="289"/>
            <ac:spMk id="49" creationId="{FA2D98E8-4D85-5B4C-ABA0-E8FAE3B324DF}"/>
          </ac:spMkLst>
        </pc:spChg>
        <pc:spChg chg="mod">
          <ac:chgData name=" " userId="13e44439-8913-4347-a3e1-e8bd29e343d7" providerId="ADAL" clId="{E5CCC69A-473A-C343-B0B0-BEDA9E64E0D4}" dt="2021-02-19T17:47:37.170" v="1465" actId="404"/>
          <ac:spMkLst>
            <pc:docMk/>
            <pc:sldMk cId="1628306759" sldId="289"/>
            <ac:spMk id="50" creationId="{56282B25-8E64-4544-A2ED-73C17172465D}"/>
          </ac:spMkLst>
        </pc:spChg>
        <pc:spChg chg="mod">
          <ac:chgData name=" " userId="13e44439-8913-4347-a3e1-e8bd29e343d7" providerId="ADAL" clId="{E5CCC69A-473A-C343-B0B0-BEDA9E64E0D4}" dt="2021-02-19T17:49:52.117" v="1511" actId="14100"/>
          <ac:spMkLst>
            <pc:docMk/>
            <pc:sldMk cId="1628306759" sldId="289"/>
            <ac:spMk id="51" creationId="{58605342-E1EB-1946-973D-B2E036413818}"/>
          </ac:spMkLst>
        </pc:spChg>
        <pc:spChg chg="mod">
          <ac:chgData name=" " userId="13e44439-8913-4347-a3e1-e8bd29e343d7" providerId="ADAL" clId="{E5CCC69A-473A-C343-B0B0-BEDA9E64E0D4}" dt="2021-02-19T17:49:09.205" v="1502" actId="14100"/>
          <ac:spMkLst>
            <pc:docMk/>
            <pc:sldMk cId="1628306759" sldId="289"/>
            <ac:spMk id="52" creationId="{6C1AC088-F66E-494A-92C3-8D4513176F41}"/>
          </ac:spMkLst>
        </pc:spChg>
        <pc:spChg chg="mod">
          <ac:chgData name=" " userId="13e44439-8913-4347-a3e1-e8bd29e343d7" providerId="ADAL" clId="{E5CCC69A-473A-C343-B0B0-BEDA9E64E0D4}" dt="2021-02-19T17:49:45.341" v="1509" actId="14100"/>
          <ac:spMkLst>
            <pc:docMk/>
            <pc:sldMk cId="1628306759" sldId="289"/>
            <ac:spMk id="53" creationId="{509556C8-8255-A24C-8B4F-A54D0BB8ACB3}"/>
          </ac:spMkLst>
        </pc:spChg>
        <pc:spChg chg="mod">
          <ac:chgData name=" " userId="13e44439-8913-4347-a3e1-e8bd29e343d7" providerId="ADAL" clId="{E5CCC69A-473A-C343-B0B0-BEDA9E64E0D4}" dt="2021-02-19T17:49:48.379" v="1510" actId="14100"/>
          <ac:spMkLst>
            <pc:docMk/>
            <pc:sldMk cId="1628306759" sldId="289"/>
            <ac:spMk id="54" creationId="{1453D3B1-BE1A-C84B-8A2C-8826DCFFCFD4}"/>
          </ac:spMkLst>
        </pc:spChg>
        <pc:spChg chg="mod">
          <ac:chgData name=" " userId="13e44439-8913-4347-a3e1-e8bd29e343d7" providerId="ADAL" clId="{E5CCC69A-473A-C343-B0B0-BEDA9E64E0D4}" dt="2021-02-19T17:49:16.680" v="1503" actId="14100"/>
          <ac:spMkLst>
            <pc:docMk/>
            <pc:sldMk cId="1628306759" sldId="289"/>
            <ac:spMk id="55" creationId="{23567288-B4EC-A24E-AA66-B6A241189639}"/>
          </ac:spMkLst>
        </pc:spChg>
        <pc:spChg chg="mod">
          <ac:chgData name=" " userId="13e44439-8913-4347-a3e1-e8bd29e343d7" providerId="ADAL" clId="{E5CCC69A-473A-C343-B0B0-BEDA9E64E0D4}" dt="2021-02-19T17:48:44.876" v="1495" actId="14100"/>
          <ac:spMkLst>
            <pc:docMk/>
            <pc:sldMk cId="1628306759" sldId="289"/>
            <ac:spMk id="56" creationId="{8A396614-E20C-0144-AF1C-2808C2F61EE8}"/>
          </ac:spMkLst>
        </pc:spChg>
        <pc:spChg chg="mod">
          <ac:chgData name=" " userId="13e44439-8913-4347-a3e1-e8bd29e343d7" providerId="ADAL" clId="{E5CCC69A-473A-C343-B0B0-BEDA9E64E0D4}" dt="2021-02-19T17:48:39.940" v="1494" actId="14100"/>
          <ac:spMkLst>
            <pc:docMk/>
            <pc:sldMk cId="1628306759" sldId="289"/>
            <ac:spMk id="57" creationId="{6B1C96D8-6C03-A04C-856C-4C31BE1A08C0}"/>
          </ac:spMkLst>
        </pc:spChg>
        <pc:spChg chg="mod">
          <ac:chgData name=" " userId="13e44439-8913-4347-a3e1-e8bd29e343d7" providerId="ADAL" clId="{E5CCC69A-473A-C343-B0B0-BEDA9E64E0D4}" dt="2021-02-19T17:49:04.423" v="1500" actId="14100"/>
          <ac:spMkLst>
            <pc:docMk/>
            <pc:sldMk cId="1628306759" sldId="289"/>
            <ac:spMk id="58" creationId="{85F785E4-B491-EA49-9F78-8D49A383B6C3}"/>
          </ac:spMkLst>
        </pc:spChg>
        <pc:spChg chg="mod">
          <ac:chgData name=" " userId="13e44439-8913-4347-a3e1-e8bd29e343d7" providerId="ADAL" clId="{E5CCC69A-473A-C343-B0B0-BEDA9E64E0D4}" dt="2021-02-19T17:47:37.170" v="1465" actId="404"/>
          <ac:spMkLst>
            <pc:docMk/>
            <pc:sldMk cId="1628306759" sldId="289"/>
            <ac:spMk id="59" creationId="{5D89B093-9395-464B-8BDA-CFA967BFE1BF}"/>
          </ac:spMkLst>
        </pc:spChg>
        <pc:spChg chg="mod">
          <ac:chgData name=" " userId="13e44439-8913-4347-a3e1-e8bd29e343d7" providerId="ADAL" clId="{E5CCC69A-473A-C343-B0B0-BEDA9E64E0D4}" dt="2021-02-19T17:47:37.170" v="1465" actId="404"/>
          <ac:spMkLst>
            <pc:docMk/>
            <pc:sldMk cId="1628306759" sldId="289"/>
            <ac:spMk id="60" creationId="{263A1F36-626D-2149-B4CE-C838D77C6A14}"/>
          </ac:spMkLst>
        </pc:spChg>
        <pc:spChg chg="mod">
          <ac:chgData name=" " userId="13e44439-8913-4347-a3e1-e8bd29e343d7" providerId="ADAL" clId="{E5CCC69A-473A-C343-B0B0-BEDA9E64E0D4}" dt="2021-02-19T17:47:37.170" v="1465" actId="404"/>
          <ac:spMkLst>
            <pc:docMk/>
            <pc:sldMk cId="1628306759" sldId="289"/>
            <ac:spMk id="61" creationId="{A1932C62-FC6A-FB4C-8C4C-3528B61F773B}"/>
          </ac:spMkLst>
        </pc:spChg>
        <pc:spChg chg="mod">
          <ac:chgData name=" " userId="13e44439-8913-4347-a3e1-e8bd29e343d7" providerId="ADAL" clId="{E5CCC69A-473A-C343-B0B0-BEDA9E64E0D4}" dt="2021-02-19T17:47:37.170" v="1465" actId="404"/>
          <ac:spMkLst>
            <pc:docMk/>
            <pc:sldMk cId="1628306759" sldId="289"/>
            <ac:spMk id="62" creationId="{7EADFC84-1714-2345-A922-0FDF95A074C1}"/>
          </ac:spMkLst>
        </pc:spChg>
        <pc:spChg chg="mod">
          <ac:chgData name=" " userId="13e44439-8913-4347-a3e1-e8bd29e343d7" providerId="ADAL" clId="{E5CCC69A-473A-C343-B0B0-BEDA9E64E0D4}" dt="2021-02-19T17:47:37.170" v="1465" actId="404"/>
          <ac:spMkLst>
            <pc:docMk/>
            <pc:sldMk cId="1628306759" sldId="289"/>
            <ac:spMk id="63" creationId="{B6F3CFA3-A278-E444-8356-D66C97CBF1DF}"/>
          </ac:spMkLst>
        </pc:spChg>
        <pc:picChg chg="mod">
          <ac:chgData name=" " userId="13e44439-8913-4347-a3e1-e8bd29e343d7" providerId="ADAL" clId="{E5CCC69A-473A-C343-B0B0-BEDA9E64E0D4}" dt="2021-02-19T17:49:53.849" v="1513" actId="1076"/>
          <ac:picMkLst>
            <pc:docMk/>
            <pc:sldMk cId="1628306759" sldId="289"/>
            <ac:picMk id="5" creationId="{67EF8E5A-BA09-1042-8B07-9DE9BF668F29}"/>
          </ac:picMkLst>
        </pc:picChg>
      </pc:sldChg>
      <pc:sldChg chg="addSp delSp modSp add mod chgLayout modNotes">
        <pc:chgData name=" " userId="13e44439-8913-4347-a3e1-e8bd29e343d7" providerId="ADAL" clId="{E5CCC69A-473A-C343-B0B0-BEDA9E64E0D4}" dt="2021-02-19T17:30:06.439" v="992" actId="5793"/>
        <pc:sldMkLst>
          <pc:docMk/>
          <pc:sldMk cId="2180207754" sldId="290"/>
        </pc:sldMkLst>
        <pc:spChg chg="add del mod ord">
          <ac:chgData name=" " userId="13e44439-8913-4347-a3e1-e8bd29e343d7" providerId="ADAL" clId="{E5CCC69A-473A-C343-B0B0-BEDA9E64E0D4}" dt="2021-02-19T17:29:49.785" v="988" actId="478"/>
          <ac:spMkLst>
            <pc:docMk/>
            <pc:sldMk cId="2180207754" sldId="290"/>
            <ac:spMk id="2" creationId="{70FCA5AE-8D72-8F4E-8EA3-E5AA5A87CD3E}"/>
          </ac:spMkLst>
        </pc:spChg>
        <pc:spChg chg="add mod ord">
          <ac:chgData name=" " userId="13e44439-8913-4347-a3e1-e8bd29e343d7" providerId="ADAL" clId="{E5CCC69A-473A-C343-B0B0-BEDA9E64E0D4}" dt="2021-02-19T17:30:06.439" v="992" actId="5793"/>
          <ac:spMkLst>
            <pc:docMk/>
            <pc:sldMk cId="2180207754" sldId="290"/>
            <ac:spMk id="3" creationId="{E186533C-DE14-524D-95F2-9E5247B39923}"/>
          </ac:spMkLst>
        </pc:spChg>
        <pc:spChg chg="del mod">
          <ac:chgData name=" " userId="13e44439-8913-4347-a3e1-e8bd29e343d7" providerId="ADAL" clId="{E5CCC69A-473A-C343-B0B0-BEDA9E64E0D4}" dt="2021-02-19T17:29:25.752" v="981"/>
          <ac:spMkLst>
            <pc:docMk/>
            <pc:sldMk cId="2180207754" sldId="290"/>
            <ac:spMk id="8" creationId="{63FE2775-FB72-4D44-B480-06EBB7F679B3}"/>
          </ac:spMkLst>
        </pc:spChg>
        <pc:spChg chg="mod">
          <ac:chgData name=" " userId="13e44439-8913-4347-a3e1-e8bd29e343d7" providerId="ADAL" clId="{E5CCC69A-473A-C343-B0B0-BEDA9E64E0D4}" dt="2021-02-19T17:29:54.226" v="991" actId="20577"/>
          <ac:spMkLst>
            <pc:docMk/>
            <pc:sldMk cId="2180207754" sldId="290"/>
            <ac:spMk id="9" creationId="{D65E6D98-BE8C-6B4C-B23E-6167300445AE}"/>
          </ac:spMkLst>
        </pc:spChg>
        <pc:spChg chg="del mod">
          <ac:chgData name=" " userId="13e44439-8913-4347-a3e1-e8bd29e343d7" providerId="ADAL" clId="{E5CCC69A-473A-C343-B0B0-BEDA9E64E0D4}" dt="2021-02-19T17:29:24.681" v="979" actId="478"/>
          <ac:spMkLst>
            <pc:docMk/>
            <pc:sldMk cId="2180207754" sldId="290"/>
            <ac:spMk id="10" creationId="{4FA511C6-2FEA-4C4D-8EFC-B1EDD06D48C6}"/>
          </ac:spMkLst>
        </pc:spChg>
        <pc:picChg chg="add del">
          <ac:chgData name=" " userId="13e44439-8913-4347-a3e1-e8bd29e343d7" providerId="ADAL" clId="{E5CCC69A-473A-C343-B0B0-BEDA9E64E0D4}" dt="2021-02-19T17:29:47.019" v="987" actId="478"/>
          <ac:picMkLst>
            <pc:docMk/>
            <pc:sldMk cId="2180207754" sldId="290"/>
            <ac:picMk id="5" creationId="{67EF8E5A-BA09-1042-8B07-9DE9BF668F29}"/>
          </ac:picMkLst>
        </pc:picChg>
      </pc:sldChg>
      <pc:sldChg chg="addSp delSp modSp add mod chgLayout modNotes">
        <pc:chgData name=" " userId="13e44439-8913-4347-a3e1-e8bd29e343d7" providerId="ADAL" clId="{E5CCC69A-473A-C343-B0B0-BEDA9E64E0D4}" dt="2021-02-19T17:56:24.087" v="1686" actId="1035"/>
        <pc:sldMkLst>
          <pc:docMk/>
          <pc:sldMk cId="2801856280" sldId="291"/>
        </pc:sldMkLst>
        <pc:spChg chg="add del mod ord">
          <ac:chgData name=" " userId="13e44439-8913-4347-a3e1-e8bd29e343d7" providerId="ADAL" clId="{E5CCC69A-473A-C343-B0B0-BEDA9E64E0D4}" dt="2021-02-19T17:53:05.938" v="1574" actId="478"/>
          <ac:spMkLst>
            <pc:docMk/>
            <pc:sldMk cId="2801856280" sldId="291"/>
            <ac:spMk id="2" creationId="{6B442676-6910-7B4C-99C3-53A9A707D781}"/>
          </ac:spMkLst>
        </pc:spChg>
        <pc:spChg chg="add del mod ord">
          <ac:chgData name=" " userId="13e44439-8913-4347-a3e1-e8bd29e343d7" providerId="ADAL" clId="{E5CCC69A-473A-C343-B0B0-BEDA9E64E0D4}" dt="2021-02-19T17:54:13.819" v="1593" actId="478"/>
          <ac:spMkLst>
            <pc:docMk/>
            <pc:sldMk cId="2801856280" sldId="291"/>
            <ac:spMk id="3" creationId="{5CF27F45-4249-A746-9800-4EC6713E196F}"/>
          </ac:spMkLst>
        </pc:spChg>
        <pc:spChg chg="add del mod">
          <ac:chgData name=" " userId="13e44439-8913-4347-a3e1-e8bd29e343d7" providerId="ADAL" clId="{E5CCC69A-473A-C343-B0B0-BEDA9E64E0D4}" dt="2021-02-19T17:53:28.902" v="1581" actId="21"/>
          <ac:spMkLst>
            <pc:docMk/>
            <pc:sldMk cId="2801856280" sldId="291"/>
            <ac:spMk id="4" creationId="{7824CCBB-4081-DB47-966B-968A1CB88886}"/>
          </ac:spMkLst>
        </pc:spChg>
        <pc:spChg chg="del mod">
          <ac:chgData name=" " userId="13e44439-8913-4347-a3e1-e8bd29e343d7" providerId="ADAL" clId="{E5CCC69A-473A-C343-B0B0-BEDA9E64E0D4}" dt="2021-02-19T17:52:58.828" v="1571" actId="478"/>
          <ac:spMkLst>
            <pc:docMk/>
            <pc:sldMk cId="2801856280" sldId="291"/>
            <ac:spMk id="8" creationId="{63FE2775-FB72-4D44-B480-06EBB7F679B3}"/>
          </ac:spMkLst>
        </pc:spChg>
        <pc:spChg chg="mod">
          <ac:chgData name=" " userId="13e44439-8913-4347-a3e1-e8bd29e343d7" providerId="ADAL" clId="{E5CCC69A-473A-C343-B0B0-BEDA9E64E0D4}" dt="2021-02-19T17:52:54.309" v="1569" actId="20577"/>
          <ac:spMkLst>
            <pc:docMk/>
            <pc:sldMk cId="2801856280" sldId="291"/>
            <ac:spMk id="9" creationId="{D65E6D98-BE8C-6B4C-B23E-6167300445AE}"/>
          </ac:spMkLst>
        </pc:spChg>
        <pc:spChg chg="mod">
          <ac:chgData name=" " userId="13e44439-8913-4347-a3e1-e8bd29e343d7" providerId="ADAL" clId="{E5CCC69A-473A-C343-B0B0-BEDA9E64E0D4}" dt="2021-02-19T17:56:18.545" v="1675" actId="20577"/>
          <ac:spMkLst>
            <pc:docMk/>
            <pc:sldMk cId="2801856280" sldId="291"/>
            <ac:spMk id="10" creationId="{57F7817C-F1AD-0D44-B171-8337EA4CAC58}"/>
          </ac:spMkLst>
        </pc:spChg>
        <pc:spChg chg="mod">
          <ac:chgData name=" " userId="13e44439-8913-4347-a3e1-e8bd29e343d7" providerId="ADAL" clId="{E5CCC69A-473A-C343-B0B0-BEDA9E64E0D4}" dt="2021-02-19T17:55:54.101" v="1672" actId="555"/>
          <ac:spMkLst>
            <pc:docMk/>
            <pc:sldMk cId="2801856280" sldId="291"/>
            <ac:spMk id="11" creationId="{C5F4228F-D5AA-954B-B294-68775E7ACBB6}"/>
          </ac:spMkLst>
        </pc:spChg>
        <pc:spChg chg="del mod">
          <ac:chgData name=" " userId="13e44439-8913-4347-a3e1-e8bd29e343d7" providerId="ADAL" clId="{E5CCC69A-473A-C343-B0B0-BEDA9E64E0D4}" dt="2021-02-19T17:53:44.583" v="1583" actId="478"/>
          <ac:spMkLst>
            <pc:docMk/>
            <pc:sldMk cId="2801856280" sldId="291"/>
            <ac:spMk id="12" creationId="{32354CD3-2747-9E49-A549-7074FCB1EF0B}"/>
          </ac:spMkLst>
        </pc:spChg>
        <pc:spChg chg="del mod">
          <ac:chgData name=" " userId="13e44439-8913-4347-a3e1-e8bd29e343d7" providerId="ADAL" clId="{E5CCC69A-473A-C343-B0B0-BEDA9E64E0D4}" dt="2021-02-19T17:53:46.288" v="1584" actId="478"/>
          <ac:spMkLst>
            <pc:docMk/>
            <pc:sldMk cId="2801856280" sldId="291"/>
            <ac:spMk id="13" creationId="{965B6838-F849-764D-BE78-A4370208B6E8}"/>
          </ac:spMkLst>
        </pc:spChg>
        <pc:spChg chg="del mod">
          <ac:chgData name=" " userId="13e44439-8913-4347-a3e1-e8bd29e343d7" providerId="ADAL" clId="{E5CCC69A-473A-C343-B0B0-BEDA9E64E0D4}" dt="2021-02-19T17:53:49.308" v="1586" actId="478"/>
          <ac:spMkLst>
            <pc:docMk/>
            <pc:sldMk cId="2801856280" sldId="291"/>
            <ac:spMk id="14" creationId="{B34D46EE-BCDE-5540-A30E-626DD137B969}"/>
          </ac:spMkLst>
        </pc:spChg>
        <pc:spChg chg="mod">
          <ac:chgData name=" " userId="13e44439-8913-4347-a3e1-e8bd29e343d7" providerId="ADAL" clId="{E5CCC69A-473A-C343-B0B0-BEDA9E64E0D4}" dt="2021-02-19T17:55:40.931" v="1671" actId="404"/>
          <ac:spMkLst>
            <pc:docMk/>
            <pc:sldMk cId="2801856280" sldId="291"/>
            <ac:spMk id="15" creationId="{FC47BBBF-E017-034D-BDA0-B4925AE086BA}"/>
          </ac:spMkLst>
        </pc:spChg>
        <pc:spChg chg="mod">
          <ac:chgData name=" " userId="13e44439-8913-4347-a3e1-e8bd29e343d7" providerId="ADAL" clId="{E5CCC69A-473A-C343-B0B0-BEDA9E64E0D4}" dt="2021-02-19T17:55:40.931" v="1671" actId="404"/>
          <ac:spMkLst>
            <pc:docMk/>
            <pc:sldMk cId="2801856280" sldId="291"/>
            <ac:spMk id="16" creationId="{3261E616-59D7-E24A-B3DD-6CA7E698AABB}"/>
          </ac:spMkLst>
        </pc:spChg>
        <pc:spChg chg="mod">
          <ac:chgData name=" " userId="13e44439-8913-4347-a3e1-e8bd29e343d7" providerId="ADAL" clId="{E5CCC69A-473A-C343-B0B0-BEDA9E64E0D4}" dt="2021-02-19T17:55:54.101" v="1672" actId="555"/>
          <ac:spMkLst>
            <pc:docMk/>
            <pc:sldMk cId="2801856280" sldId="291"/>
            <ac:spMk id="17" creationId="{CD2C5F29-B47A-A24E-B82C-5405185BD2D6}"/>
          </ac:spMkLst>
        </pc:spChg>
        <pc:spChg chg="add mod">
          <ac:chgData name=" " userId="13e44439-8913-4347-a3e1-e8bd29e343d7" providerId="ADAL" clId="{E5CCC69A-473A-C343-B0B0-BEDA9E64E0D4}" dt="2021-02-19T17:56:24.087" v="1686" actId="1035"/>
          <ac:spMkLst>
            <pc:docMk/>
            <pc:sldMk cId="2801856280" sldId="291"/>
            <ac:spMk id="21" creationId="{568031EC-0997-9C4E-8B2F-766A9C49F310}"/>
          </ac:spMkLst>
        </pc:spChg>
        <pc:spChg chg="add mod">
          <ac:chgData name=" " userId="13e44439-8913-4347-a3e1-e8bd29e343d7" providerId="ADAL" clId="{E5CCC69A-473A-C343-B0B0-BEDA9E64E0D4}" dt="2021-02-19T17:56:24.087" v="1686" actId="1035"/>
          <ac:spMkLst>
            <pc:docMk/>
            <pc:sldMk cId="2801856280" sldId="291"/>
            <ac:spMk id="23" creationId="{EBB85349-8A1D-9948-ADE4-FE1BD69EA54B}"/>
          </ac:spMkLst>
        </pc:spChg>
        <pc:spChg chg="add mod">
          <ac:chgData name=" " userId="13e44439-8913-4347-a3e1-e8bd29e343d7" providerId="ADAL" clId="{E5CCC69A-473A-C343-B0B0-BEDA9E64E0D4}" dt="2021-02-19T17:56:24.087" v="1686" actId="1035"/>
          <ac:spMkLst>
            <pc:docMk/>
            <pc:sldMk cId="2801856280" sldId="291"/>
            <ac:spMk id="24" creationId="{1BCDB65F-3507-134C-9C65-4C9FC3F973D1}"/>
          </ac:spMkLst>
        </pc:spChg>
      </pc:sldChg>
      <pc:sldChg chg="modSp del modNotes">
        <pc:chgData name=" " userId="13e44439-8913-4347-a3e1-e8bd29e343d7" providerId="ADAL" clId="{E5CCC69A-473A-C343-B0B0-BEDA9E64E0D4}" dt="2021-02-19T18:05:29.279" v="1747" actId="2696"/>
        <pc:sldMkLst>
          <pc:docMk/>
          <pc:sldMk cId="96294859" sldId="292"/>
        </pc:sldMkLst>
        <pc:spChg chg="mod">
          <ac:chgData name=" " userId="13e44439-8913-4347-a3e1-e8bd29e343d7" providerId="ADAL" clId="{E5CCC69A-473A-C343-B0B0-BEDA9E64E0D4}" dt="2021-02-19T15:58:55.655" v="54"/>
          <ac:spMkLst>
            <pc:docMk/>
            <pc:sldMk cId="96294859" sldId="292"/>
            <ac:spMk id="2" creationId="{44D3DE08-3E6A-104E-921A-CEFED62D1B59}"/>
          </ac:spMkLst>
        </pc:spChg>
        <pc:spChg chg="mod">
          <ac:chgData name=" " userId="13e44439-8913-4347-a3e1-e8bd29e343d7" providerId="ADAL" clId="{E5CCC69A-473A-C343-B0B0-BEDA9E64E0D4}" dt="2021-02-19T15:58:55.655" v="54"/>
          <ac:spMkLst>
            <pc:docMk/>
            <pc:sldMk cId="96294859" sldId="292"/>
            <ac:spMk id="6" creationId="{1B6CB50F-331E-DF4B-9856-2D1DEBFE6D72}"/>
          </ac:spMkLst>
        </pc:spChg>
        <pc:spChg chg="mod">
          <ac:chgData name=" " userId="13e44439-8913-4347-a3e1-e8bd29e343d7" providerId="ADAL" clId="{E5CCC69A-473A-C343-B0B0-BEDA9E64E0D4}" dt="2021-02-19T15:58:55.655" v="54"/>
          <ac:spMkLst>
            <pc:docMk/>
            <pc:sldMk cId="96294859" sldId="292"/>
            <ac:spMk id="11" creationId="{15ED7C4E-3E15-7547-8835-984F953E884F}"/>
          </ac:spMkLst>
        </pc:spChg>
        <pc:spChg chg="mod">
          <ac:chgData name=" " userId="13e44439-8913-4347-a3e1-e8bd29e343d7" providerId="ADAL" clId="{E5CCC69A-473A-C343-B0B0-BEDA9E64E0D4}" dt="2021-02-19T15:58:55.655" v="54"/>
          <ac:spMkLst>
            <pc:docMk/>
            <pc:sldMk cId="96294859" sldId="292"/>
            <ac:spMk id="15" creationId="{83EB3FF7-70E5-5D4E-A4F0-B22189F661C8}"/>
          </ac:spMkLst>
        </pc:spChg>
        <pc:spChg chg="mod">
          <ac:chgData name=" " userId="13e44439-8913-4347-a3e1-e8bd29e343d7" providerId="ADAL" clId="{E5CCC69A-473A-C343-B0B0-BEDA9E64E0D4}" dt="2021-02-19T15:58:55.655" v="54"/>
          <ac:spMkLst>
            <pc:docMk/>
            <pc:sldMk cId="96294859" sldId="292"/>
            <ac:spMk id="21" creationId="{8C1C1DAD-3D68-4041-A809-99EB1C23949C}"/>
          </ac:spMkLst>
        </pc:spChg>
        <pc:spChg chg="mod">
          <ac:chgData name=" " userId="13e44439-8913-4347-a3e1-e8bd29e343d7" providerId="ADAL" clId="{E5CCC69A-473A-C343-B0B0-BEDA9E64E0D4}" dt="2021-02-19T15:58:55.655" v="54"/>
          <ac:spMkLst>
            <pc:docMk/>
            <pc:sldMk cId="96294859" sldId="292"/>
            <ac:spMk id="22" creationId="{C6524B83-9178-BA4C-BFFD-2CED26ABAE9B}"/>
          </ac:spMkLst>
        </pc:spChg>
        <pc:spChg chg="mod">
          <ac:chgData name=" " userId="13e44439-8913-4347-a3e1-e8bd29e343d7" providerId="ADAL" clId="{E5CCC69A-473A-C343-B0B0-BEDA9E64E0D4}" dt="2021-02-19T15:58:55.655" v="54"/>
          <ac:spMkLst>
            <pc:docMk/>
            <pc:sldMk cId="96294859" sldId="292"/>
            <ac:spMk id="24" creationId="{EA1931D6-34DB-C14E-95B9-4EBAB9CE0820}"/>
          </ac:spMkLst>
        </pc:spChg>
        <pc:spChg chg="mod">
          <ac:chgData name=" " userId="13e44439-8913-4347-a3e1-e8bd29e343d7" providerId="ADAL" clId="{E5CCC69A-473A-C343-B0B0-BEDA9E64E0D4}" dt="2021-02-19T15:58:55.655" v="54"/>
          <ac:spMkLst>
            <pc:docMk/>
            <pc:sldMk cId="96294859" sldId="292"/>
            <ac:spMk id="25" creationId="{7369D930-F61C-0E46-8A4D-DF4C112A1D80}"/>
          </ac:spMkLst>
        </pc:spChg>
        <pc:spChg chg="mod">
          <ac:chgData name=" " userId="13e44439-8913-4347-a3e1-e8bd29e343d7" providerId="ADAL" clId="{E5CCC69A-473A-C343-B0B0-BEDA9E64E0D4}" dt="2021-02-19T15:58:55.655" v="54"/>
          <ac:spMkLst>
            <pc:docMk/>
            <pc:sldMk cId="96294859" sldId="292"/>
            <ac:spMk id="26" creationId="{3A6AA075-27A6-EF49-AD59-BB029A7AE0CD}"/>
          </ac:spMkLst>
        </pc:spChg>
        <pc:spChg chg="mod">
          <ac:chgData name=" " userId="13e44439-8913-4347-a3e1-e8bd29e343d7" providerId="ADAL" clId="{E5CCC69A-473A-C343-B0B0-BEDA9E64E0D4}" dt="2021-02-19T15:58:55.655" v="54"/>
          <ac:spMkLst>
            <pc:docMk/>
            <pc:sldMk cId="96294859" sldId="292"/>
            <ac:spMk id="27" creationId="{D57EC711-C76D-1542-973E-81B0FA6AC7C7}"/>
          </ac:spMkLst>
        </pc:spChg>
        <pc:spChg chg="mod">
          <ac:chgData name=" " userId="13e44439-8913-4347-a3e1-e8bd29e343d7" providerId="ADAL" clId="{E5CCC69A-473A-C343-B0B0-BEDA9E64E0D4}" dt="2021-02-19T15:58:55.655" v="54"/>
          <ac:spMkLst>
            <pc:docMk/>
            <pc:sldMk cId="96294859" sldId="292"/>
            <ac:spMk id="28" creationId="{5A04D744-83B6-3E47-9242-4FF97ACD3A43}"/>
          </ac:spMkLst>
        </pc:spChg>
        <pc:spChg chg="mod">
          <ac:chgData name=" " userId="13e44439-8913-4347-a3e1-e8bd29e343d7" providerId="ADAL" clId="{E5CCC69A-473A-C343-B0B0-BEDA9E64E0D4}" dt="2021-02-19T15:58:55.655" v="54"/>
          <ac:spMkLst>
            <pc:docMk/>
            <pc:sldMk cId="96294859" sldId="292"/>
            <ac:spMk id="29" creationId="{4C99D2A3-0A8D-B341-9DF0-3E366465CFC4}"/>
          </ac:spMkLst>
        </pc:spChg>
        <pc:spChg chg="mod">
          <ac:chgData name=" " userId="13e44439-8913-4347-a3e1-e8bd29e343d7" providerId="ADAL" clId="{E5CCC69A-473A-C343-B0B0-BEDA9E64E0D4}" dt="2021-02-19T15:58:55.655" v="54"/>
          <ac:spMkLst>
            <pc:docMk/>
            <pc:sldMk cId="96294859" sldId="292"/>
            <ac:spMk id="30" creationId="{69381846-D7C4-004F-B92B-A89DDC38A1E7}"/>
          </ac:spMkLst>
        </pc:spChg>
        <pc:spChg chg="mod">
          <ac:chgData name=" " userId="13e44439-8913-4347-a3e1-e8bd29e343d7" providerId="ADAL" clId="{E5CCC69A-473A-C343-B0B0-BEDA9E64E0D4}" dt="2021-02-19T15:58:55.655" v="54"/>
          <ac:spMkLst>
            <pc:docMk/>
            <pc:sldMk cId="96294859" sldId="292"/>
            <ac:spMk id="31" creationId="{8E86DA39-B8FB-4343-BF54-A34BE9F9C56A}"/>
          </ac:spMkLst>
        </pc:spChg>
        <pc:spChg chg="mod">
          <ac:chgData name=" " userId="13e44439-8913-4347-a3e1-e8bd29e343d7" providerId="ADAL" clId="{E5CCC69A-473A-C343-B0B0-BEDA9E64E0D4}" dt="2021-02-19T15:58:55.655" v="54"/>
          <ac:spMkLst>
            <pc:docMk/>
            <pc:sldMk cId="96294859" sldId="292"/>
            <ac:spMk id="32" creationId="{F3D21CE5-4B69-2C46-944A-2BAB30ABAC3B}"/>
          </ac:spMkLst>
        </pc:spChg>
      </pc:sldChg>
      <pc:sldChg chg="addSp delSp modSp add mod modNotes">
        <pc:chgData name=" " userId="13e44439-8913-4347-a3e1-e8bd29e343d7" providerId="ADAL" clId="{E5CCC69A-473A-C343-B0B0-BEDA9E64E0D4}" dt="2021-02-19T17:58:45.008" v="1705" actId="108"/>
        <pc:sldMkLst>
          <pc:docMk/>
          <pc:sldMk cId="2229467891" sldId="294"/>
        </pc:sldMkLst>
        <pc:spChg chg="mod">
          <ac:chgData name=" " userId="13e44439-8913-4347-a3e1-e8bd29e343d7" providerId="ADAL" clId="{E5CCC69A-473A-C343-B0B0-BEDA9E64E0D4}" dt="2021-02-19T15:58:55.655" v="54"/>
          <ac:spMkLst>
            <pc:docMk/>
            <pc:sldMk cId="2229467891" sldId="294"/>
            <ac:spMk id="9" creationId="{D65E6D98-BE8C-6B4C-B23E-6167300445AE}"/>
          </ac:spMkLst>
        </pc:spChg>
        <pc:spChg chg="mod">
          <ac:chgData name=" " userId="13e44439-8913-4347-a3e1-e8bd29e343d7" providerId="ADAL" clId="{E5CCC69A-473A-C343-B0B0-BEDA9E64E0D4}" dt="2021-02-19T17:58:45.008" v="1705" actId="108"/>
          <ac:spMkLst>
            <pc:docMk/>
            <pc:sldMk cId="2229467891" sldId="294"/>
            <ac:spMk id="21" creationId="{255E9EEF-5409-6B4F-A01C-E3CECD694AA2}"/>
          </ac:spMkLst>
        </pc:spChg>
        <pc:spChg chg="add mod">
          <ac:chgData name=" " userId="13e44439-8913-4347-a3e1-e8bd29e343d7" providerId="ADAL" clId="{E5CCC69A-473A-C343-B0B0-BEDA9E64E0D4}" dt="2021-02-19T17:57:07.820" v="1692" actId="207"/>
          <ac:spMkLst>
            <pc:docMk/>
            <pc:sldMk cId="2229467891" sldId="294"/>
            <ac:spMk id="22" creationId="{D7BAE8CC-77C7-F045-9067-0B85E3D7BA8A}"/>
          </ac:spMkLst>
        </pc:spChg>
        <pc:spChg chg="mod">
          <ac:chgData name=" " userId="13e44439-8913-4347-a3e1-e8bd29e343d7" providerId="ADAL" clId="{E5CCC69A-473A-C343-B0B0-BEDA9E64E0D4}" dt="2021-02-19T17:58:17.475" v="1701" actId="12788"/>
          <ac:spMkLst>
            <pc:docMk/>
            <pc:sldMk cId="2229467891" sldId="294"/>
            <ac:spMk id="23" creationId="{D1B94285-A204-D644-BD45-5A9255F4D81F}"/>
          </ac:spMkLst>
        </pc:spChg>
        <pc:spChg chg="mod">
          <ac:chgData name=" " userId="13e44439-8913-4347-a3e1-e8bd29e343d7" providerId="ADAL" clId="{E5CCC69A-473A-C343-B0B0-BEDA9E64E0D4}" dt="2021-02-19T17:58:22.925" v="1702" actId="12788"/>
          <ac:spMkLst>
            <pc:docMk/>
            <pc:sldMk cId="2229467891" sldId="294"/>
            <ac:spMk id="24" creationId="{8ED1D916-F523-9B40-B300-F5558EF29FC4}"/>
          </ac:spMkLst>
        </pc:spChg>
        <pc:spChg chg="mod">
          <ac:chgData name=" " userId="13e44439-8913-4347-a3e1-e8bd29e343d7" providerId="ADAL" clId="{E5CCC69A-473A-C343-B0B0-BEDA9E64E0D4}" dt="2021-02-19T17:58:28.195" v="1703" actId="12788"/>
          <ac:spMkLst>
            <pc:docMk/>
            <pc:sldMk cId="2229467891" sldId="294"/>
            <ac:spMk id="25" creationId="{CCA73F72-6F8F-8244-8649-BFDDE93F4875}"/>
          </ac:spMkLst>
        </pc:spChg>
        <pc:spChg chg="mod">
          <ac:chgData name=" " userId="13e44439-8913-4347-a3e1-e8bd29e343d7" providerId="ADAL" clId="{E5CCC69A-473A-C343-B0B0-BEDA9E64E0D4}" dt="2021-02-19T17:58:34.334" v="1704" actId="12788"/>
          <ac:spMkLst>
            <pc:docMk/>
            <pc:sldMk cId="2229467891" sldId="294"/>
            <ac:spMk id="26" creationId="{29779B3C-241A-0D48-8A93-10ABAA4CA7F3}"/>
          </ac:spMkLst>
        </pc:spChg>
        <pc:spChg chg="mod">
          <ac:chgData name=" " userId="13e44439-8913-4347-a3e1-e8bd29e343d7" providerId="ADAL" clId="{E5CCC69A-473A-C343-B0B0-BEDA9E64E0D4}" dt="2021-02-19T17:58:17.475" v="1701" actId="12788"/>
          <ac:spMkLst>
            <pc:docMk/>
            <pc:sldMk cId="2229467891" sldId="294"/>
            <ac:spMk id="27" creationId="{09573424-C171-EA4A-B7A2-754E03EB7F5F}"/>
          </ac:spMkLst>
        </pc:spChg>
        <pc:spChg chg="mod">
          <ac:chgData name=" " userId="13e44439-8913-4347-a3e1-e8bd29e343d7" providerId="ADAL" clId="{E5CCC69A-473A-C343-B0B0-BEDA9E64E0D4}" dt="2021-02-19T17:58:22.925" v="1702" actId="12788"/>
          <ac:spMkLst>
            <pc:docMk/>
            <pc:sldMk cId="2229467891" sldId="294"/>
            <ac:spMk id="28" creationId="{E97A4609-4AB2-B14E-91BF-47D32174B824}"/>
          </ac:spMkLst>
        </pc:spChg>
        <pc:spChg chg="mod">
          <ac:chgData name=" " userId="13e44439-8913-4347-a3e1-e8bd29e343d7" providerId="ADAL" clId="{E5CCC69A-473A-C343-B0B0-BEDA9E64E0D4}" dt="2021-02-19T17:58:28.195" v="1703" actId="12788"/>
          <ac:spMkLst>
            <pc:docMk/>
            <pc:sldMk cId="2229467891" sldId="294"/>
            <ac:spMk id="29" creationId="{E0BC7BA3-AEFC-A344-A13C-1467A19DDB47}"/>
          </ac:spMkLst>
        </pc:spChg>
        <pc:spChg chg="mod">
          <ac:chgData name=" " userId="13e44439-8913-4347-a3e1-e8bd29e343d7" providerId="ADAL" clId="{E5CCC69A-473A-C343-B0B0-BEDA9E64E0D4}" dt="2021-02-19T17:58:34.334" v="1704" actId="12788"/>
          <ac:spMkLst>
            <pc:docMk/>
            <pc:sldMk cId="2229467891" sldId="294"/>
            <ac:spMk id="30" creationId="{54D48F64-7501-644D-85BF-7896BCDB6CA0}"/>
          </ac:spMkLst>
        </pc:spChg>
        <pc:spChg chg="mod">
          <ac:chgData name=" " userId="13e44439-8913-4347-a3e1-e8bd29e343d7" providerId="ADAL" clId="{E5CCC69A-473A-C343-B0B0-BEDA9E64E0D4}" dt="2021-02-19T17:58:17.475" v="1701" actId="12788"/>
          <ac:spMkLst>
            <pc:docMk/>
            <pc:sldMk cId="2229467891" sldId="294"/>
            <ac:spMk id="31" creationId="{1C078790-9922-5540-88A3-5390A39F6C4B}"/>
          </ac:spMkLst>
        </pc:spChg>
        <pc:spChg chg="mod">
          <ac:chgData name=" " userId="13e44439-8913-4347-a3e1-e8bd29e343d7" providerId="ADAL" clId="{E5CCC69A-473A-C343-B0B0-BEDA9E64E0D4}" dt="2021-02-19T17:58:22.925" v="1702" actId="12788"/>
          <ac:spMkLst>
            <pc:docMk/>
            <pc:sldMk cId="2229467891" sldId="294"/>
            <ac:spMk id="32" creationId="{83DA95BA-8A90-2449-B330-0DAAD6A924C1}"/>
          </ac:spMkLst>
        </pc:spChg>
        <pc:spChg chg="mod">
          <ac:chgData name=" " userId="13e44439-8913-4347-a3e1-e8bd29e343d7" providerId="ADAL" clId="{E5CCC69A-473A-C343-B0B0-BEDA9E64E0D4}" dt="2021-02-19T17:58:28.195" v="1703" actId="12788"/>
          <ac:spMkLst>
            <pc:docMk/>
            <pc:sldMk cId="2229467891" sldId="294"/>
            <ac:spMk id="33" creationId="{5F1C3F8B-40A5-F647-9784-B7ABF96D1E03}"/>
          </ac:spMkLst>
        </pc:spChg>
        <pc:spChg chg="mod">
          <ac:chgData name=" " userId="13e44439-8913-4347-a3e1-e8bd29e343d7" providerId="ADAL" clId="{E5CCC69A-473A-C343-B0B0-BEDA9E64E0D4}" dt="2021-02-19T17:58:34.334" v="1704" actId="12788"/>
          <ac:spMkLst>
            <pc:docMk/>
            <pc:sldMk cId="2229467891" sldId="294"/>
            <ac:spMk id="34" creationId="{31CA771E-29A9-324D-ABB5-48FBFA3B64BF}"/>
          </ac:spMkLst>
        </pc:spChg>
        <pc:spChg chg="del mod">
          <ac:chgData name=" " userId="13e44439-8913-4347-a3e1-e8bd29e343d7" providerId="ADAL" clId="{E5CCC69A-473A-C343-B0B0-BEDA9E64E0D4}" dt="2021-02-19T17:56:29.762" v="1687" actId="478"/>
          <ac:spMkLst>
            <pc:docMk/>
            <pc:sldMk cId="2229467891" sldId="294"/>
            <ac:spMk id="35" creationId="{4307DC68-1B19-F142-B521-656D789F1B75}"/>
          </ac:spMkLst>
        </pc:spChg>
        <pc:spChg chg="del mod">
          <ac:chgData name=" " userId="13e44439-8913-4347-a3e1-e8bd29e343d7" providerId="ADAL" clId="{E5CCC69A-473A-C343-B0B0-BEDA9E64E0D4}" dt="2021-02-19T17:56:29.762" v="1687" actId="478"/>
          <ac:spMkLst>
            <pc:docMk/>
            <pc:sldMk cId="2229467891" sldId="294"/>
            <ac:spMk id="36" creationId="{D925D3B4-EBBA-5F47-98E8-DDC34C64FB94}"/>
          </ac:spMkLst>
        </pc:spChg>
        <pc:spChg chg="del mod">
          <ac:chgData name=" " userId="13e44439-8913-4347-a3e1-e8bd29e343d7" providerId="ADAL" clId="{E5CCC69A-473A-C343-B0B0-BEDA9E64E0D4}" dt="2021-02-19T17:56:29.762" v="1687" actId="478"/>
          <ac:spMkLst>
            <pc:docMk/>
            <pc:sldMk cId="2229467891" sldId="294"/>
            <ac:spMk id="37" creationId="{7684E9DA-BC53-D246-A581-0D612C9DD8B4}"/>
          </ac:spMkLst>
        </pc:spChg>
        <pc:spChg chg="add mod">
          <ac:chgData name=" " userId="13e44439-8913-4347-a3e1-e8bd29e343d7" providerId="ADAL" clId="{E5CCC69A-473A-C343-B0B0-BEDA9E64E0D4}" dt="2021-02-19T17:57:01.285" v="1691" actId="207"/>
          <ac:spMkLst>
            <pc:docMk/>
            <pc:sldMk cId="2229467891" sldId="294"/>
            <ac:spMk id="38" creationId="{E89085E2-6660-194A-978E-60DCA36A6E00}"/>
          </ac:spMkLst>
        </pc:spChg>
        <pc:spChg chg="add mod">
          <ac:chgData name=" " userId="13e44439-8913-4347-a3e1-e8bd29e343d7" providerId="ADAL" clId="{E5CCC69A-473A-C343-B0B0-BEDA9E64E0D4}" dt="2021-02-19T17:56:35.173" v="1688"/>
          <ac:spMkLst>
            <pc:docMk/>
            <pc:sldMk cId="2229467891" sldId="294"/>
            <ac:spMk id="39" creationId="{2792465D-09A3-1949-A0E0-80A634A0FED8}"/>
          </ac:spMkLst>
        </pc:spChg>
        <pc:picChg chg="mod">
          <ac:chgData name=" " userId="13e44439-8913-4347-a3e1-e8bd29e343d7" providerId="ADAL" clId="{E5CCC69A-473A-C343-B0B0-BEDA9E64E0D4}" dt="2021-02-19T17:57:59.349" v="1697" actId="1076"/>
          <ac:picMkLst>
            <pc:docMk/>
            <pc:sldMk cId="2229467891" sldId="294"/>
            <ac:picMk id="5" creationId="{67EF8E5A-BA09-1042-8B07-9DE9BF668F29}"/>
          </ac:picMkLst>
        </pc:picChg>
      </pc:sldChg>
      <pc:sldChg chg="addSp delSp modSp add mod modNotes">
        <pc:chgData name=" " userId="13e44439-8913-4347-a3e1-e8bd29e343d7" providerId="ADAL" clId="{E5CCC69A-473A-C343-B0B0-BEDA9E64E0D4}" dt="2021-02-19T18:07:13.141" v="1748" actId="207"/>
        <pc:sldMkLst>
          <pc:docMk/>
          <pc:sldMk cId="2012829007" sldId="295"/>
        </pc:sldMkLst>
        <pc:spChg chg="mod">
          <ac:chgData name=" " userId="13e44439-8913-4347-a3e1-e8bd29e343d7" providerId="ADAL" clId="{E5CCC69A-473A-C343-B0B0-BEDA9E64E0D4}" dt="2021-02-19T18:00:02.330" v="1723" actId="20577"/>
          <ac:spMkLst>
            <pc:docMk/>
            <pc:sldMk cId="2012829007" sldId="295"/>
            <ac:spMk id="9" creationId="{D65E6D98-BE8C-6B4C-B23E-6167300445AE}"/>
          </ac:spMkLst>
        </pc:spChg>
        <pc:spChg chg="mod">
          <ac:chgData name=" " userId="13e44439-8913-4347-a3e1-e8bd29e343d7" providerId="ADAL" clId="{E5CCC69A-473A-C343-B0B0-BEDA9E64E0D4}" dt="2021-02-19T17:59:57.169" v="1716" actId="108"/>
          <ac:spMkLst>
            <pc:docMk/>
            <pc:sldMk cId="2012829007" sldId="295"/>
            <ac:spMk id="21" creationId="{255E9EEF-5409-6B4F-A01C-E3CECD694AA2}"/>
          </ac:spMkLst>
        </pc:spChg>
        <pc:spChg chg="mod">
          <ac:chgData name=" " userId="13e44439-8913-4347-a3e1-e8bd29e343d7" providerId="ADAL" clId="{E5CCC69A-473A-C343-B0B0-BEDA9E64E0D4}" dt="2021-02-19T18:00:31.058" v="1730" actId="20577"/>
          <ac:spMkLst>
            <pc:docMk/>
            <pc:sldMk cId="2012829007" sldId="295"/>
            <ac:spMk id="22" creationId="{3E418053-1CC2-5E43-8C44-992FD132F50B}"/>
          </ac:spMkLst>
        </pc:spChg>
        <pc:spChg chg="add del mod">
          <ac:chgData name=" " userId="13e44439-8913-4347-a3e1-e8bd29e343d7" providerId="ADAL" clId="{E5CCC69A-473A-C343-B0B0-BEDA9E64E0D4}" dt="2021-02-19T17:59:26.603" v="1710" actId="478"/>
          <ac:spMkLst>
            <pc:docMk/>
            <pc:sldMk cId="2012829007" sldId="295"/>
            <ac:spMk id="35" creationId="{4307DC68-1B19-F142-B521-656D789F1B75}"/>
          </ac:spMkLst>
        </pc:spChg>
        <pc:spChg chg="add del mod">
          <ac:chgData name=" " userId="13e44439-8913-4347-a3e1-e8bd29e343d7" providerId="ADAL" clId="{E5CCC69A-473A-C343-B0B0-BEDA9E64E0D4}" dt="2021-02-19T17:59:26.603" v="1710" actId="478"/>
          <ac:spMkLst>
            <pc:docMk/>
            <pc:sldMk cId="2012829007" sldId="295"/>
            <ac:spMk id="36" creationId="{D925D3B4-EBBA-5F47-98E8-DDC34C64FB94}"/>
          </ac:spMkLst>
        </pc:spChg>
        <pc:spChg chg="add del mod">
          <ac:chgData name=" " userId="13e44439-8913-4347-a3e1-e8bd29e343d7" providerId="ADAL" clId="{E5CCC69A-473A-C343-B0B0-BEDA9E64E0D4}" dt="2021-02-19T17:59:26.603" v="1710" actId="478"/>
          <ac:spMkLst>
            <pc:docMk/>
            <pc:sldMk cId="2012829007" sldId="295"/>
            <ac:spMk id="37" creationId="{7684E9DA-BC53-D246-A581-0D612C9DD8B4}"/>
          </ac:spMkLst>
        </pc:spChg>
        <pc:spChg chg="mod">
          <ac:chgData name=" " userId="13e44439-8913-4347-a3e1-e8bd29e343d7" providerId="ADAL" clId="{E5CCC69A-473A-C343-B0B0-BEDA9E64E0D4}" dt="2021-02-19T18:04:34.221" v="1745" actId="1036"/>
          <ac:spMkLst>
            <pc:docMk/>
            <pc:sldMk cId="2012829007" sldId="295"/>
            <ac:spMk id="39" creationId="{49EE0B14-DC54-724D-B0E7-86CDF5B0EDDD}"/>
          </ac:spMkLst>
        </pc:spChg>
        <pc:spChg chg="mod">
          <ac:chgData name=" " userId="13e44439-8913-4347-a3e1-e8bd29e343d7" providerId="ADAL" clId="{E5CCC69A-473A-C343-B0B0-BEDA9E64E0D4}" dt="2021-02-19T18:04:34.221" v="1745" actId="1036"/>
          <ac:spMkLst>
            <pc:docMk/>
            <pc:sldMk cId="2012829007" sldId="295"/>
            <ac:spMk id="40" creationId="{B53793DD-AC00-8E46-91E7-2A2F215673CE}"/>
          </ac:spMkLst>
        </pc:spChg>
        <pc:spChg chg="mod">
          <ac:chgData name=" " userId="13e44439-8913-4347-a3e1-e8bd29e343d7" providerId="ADAL" clId="{E5CCC69A-473A-C343-B0B0-BEDA9E64E0D4}" dt="2021-02-19T18:04:34.221" v="1745" actId="1036"/>
          <ac:spMkLst>
            <pc:docMk/>
            <pc:sldMk cId="2012829007" sldId="295"/>
            <ac:spMk id="43" creationId="{A68417B5-87DC-624A-A965-9FA87C84643A}"/>
          </ac:spMkLst>
        </pc:spChg>
        <pc:spChg chg="mod">
          <ac:chgData name=" " userId="13e44439-8913-4347-a3e1-e8bd29e343d7" providerId="ADAL" clId="{E5CCC69A-473A-C343-B0B0-BEDA9E64E0D4}" dt="2021-02-19T18:04:34.221" v="1745" actId="1036"/>
          <ac:spMkLst>
            <pc:docMk/>
            <pc:sldMk cId="2012829007" sldId="295"/>
            <ac:spMk id="44" creationId="{5FC9D8F3-DBF3-E04F-AD39-CEFBFC540A0D}"/>
          </ac:spMkLst>
        </pc:spChg>
        <pc:spChg chg="mod">
          <ac:chgData name=" " userId="13e44439-8913-4347-a3e1-e8bd29e343d7" providerId="ADAL" clId="{E5CCC69A-473A-C343-B0B0-BEDA9E64E0D4}" dt="2021-02-19T18:04:34.221" v="1745" actId="1036"/>
          <ac:spMkLst>
            <pc:docMk/>
            <pc:sldMk cId="2012829007" sldId="295"/>
            <ac:spMk id="45" creationId="{F69B230E-B3D4-2546-8F7C-AA6DD265C9BD}"/>
          </ac:spMkLst>
        </pc:spChg>
        <pc:spChg chg="mod">
          <ac:chgData name=" " userId="13e44439-8913-4347-a3e1-e8bd29e343d7" providerId="ADAL" clId="{E5CCC69A-473A-C343-B0B0-BEDA9E64E0D4}" dt="2021-02-19T18:04:34.221" v="1745" actId="1036"/>
          <ac:spMkLst>
            <pc:docMk/>
            <pc:sldMk cId="2012829007" sldId="295"/>
            <ac:spMk id="46" creationId="{4E5AD528-F853-9942-A1C1-51E7C16CF65A}"/>
          </ac:spMkLst>
        </pc:spChg>
        <pc:spChg chg="mod">
          <ac:chgData name=" " userId="13e44439-8913-4347-a3e1-e8bd29e343d7" providerId="ADAL" clId="{E5CCC69A-473A-C343-B0B0-BEDA9E64E0D4}" dt="2021-02-19T18:04:34.221" v="1745" actId="1036"/>
          <ac:spMkLst>
            <pc:docMk/>
            <pc:sldMk cId="2012829007" sldId="295"/>
            <ac:spMk id="47" creationId="{09AD30A7-C3BC-344B-B133-84D4E3ECD959}"/>
          </ac:spMkLst>
        </pc:spChg>
        <pc:spChg chg="mod">
          <ac:chgData name=" " userId="13e44439-8913-4347-a3e1-e8bd29e343d7" providerId="ADAL" clId="{E5CCC69A-473A-C343-B0B0-BEDA9E64E0D4}" dt="2021-02-19T18:04:34.221" v="1745" actId="1036"/>
          <ac:spMkLst>
            <pc:docMk/>
            <pc:sldMk cId="2012829007" sldId="295"/>
            <ac:spMk id="48" creationId="{3F0AF4AA-A823-AB41-9761-9452B5E5E8E6}"/>
          </ac:spMkLst>
        </pc:spChg>
        <pc:spChg chg="mod">
          <ac:chgData name=" " userId="13e44439-8913-4347-a3e1-e8bd29e343d7" providerId="ADAL" clId="{E5CCC69A-473A-C343-B0B0-BEDA9E64E0D4}" dt="2021-02-19T18:04:34.221" v="1745" actId="1036"/>
          <ac:spMkLst>
            <pc:docMk/>
            <pc:sldMk cId="2012829007" sldId="295"/>
            <ac:spMk id="49" creationId="{4B61DE26-388D-844C-B4ED-97B67EB05CDB}"/>
          </ac:spMkLst>
        </pc:spChg>
        <pc:spChg chg="mod">
          <ac:chgData name=" " userId="13e44439-8913-4347-a3e1-e8bd29e343d7" providerId="ADAL" clId="{E5CCC69A-473A-C343-B0B0-BEDA9E64E0D4}" dt="2021-02-19T18:04:34.221" v="1745" actId="1036"/>
          <ac:spMkLst>
            <pc:docMk/>
            <pc:sldMk cId="2012829007" sldId="295"/>
            <ac:spMk id="50" creationId="{E792B395-29AA-D942-BF87-11A359A808AB}"/>
          </ac:spMkLst>
        </pc:spChg>
        <pc:spChg chg="mod">
          <ac:chgData name=" " userId="13e44439-8913-4347-a3e1-e8bd29e343d7" providerId="ADAL" clId="{E5CCC69A-473A-C343-B0B0-BEDA9E64E0D4}" dt="2021-02-19T18:04:34.221" v="1745" actId="1036"/>
          <ac:spMkLst>
            <pc:docMk/>
            <pc:sldMk cId="2012829007" sldId="295"/>
            <ac:spMk id="51" creationId="{66A67074-22EE-EE45-A615-3285DBD1A989}"/>
          </ac:spMkLst>
        </pc:spChg>
        <pc:spChg chg="mod">
          <ac:chgData name=" " userId="13e44439-8913-4347-a3e1-e8bd29e343d7" providerId="ADAL" clId="{E5CCC69A-473A-C343-B0B0-BEDA9E64E0D4}" dt="2021-02-19T18:04:34.221" v="1745" actId="1036"/>
          <ac:spMkLst>
            <pc:docMk/>
            <pc:sldMk cId="2012829007" sldId="295"/>
            <ac:spMk id="52" creationId="{19DA0DB0-8C15-9942-A72A-7FA922C3FC87}"/>
          </ac:spMkLst>
        </pc:spChg>
        <pc:spChg chg="mod">
          <ac:chgData name=" " userId="13e44439-8913-4347-a3e1-e8bd29e343d7" providerId="ADAL" clId="{E5CCC69A-473A-C343-B0B0-BEDA9E64E0D4}" dt="2021-02-19T18:04:34.221" v="1745" actId="1036"/>
          <ac:spMkLst>
            <pc:docMk/>
            <pc:sldMk cId="2012829007" sldId="295"/>
            <ac:spMk id="53" creationId="{81BE3A53-6348-2A42-864D-1721215008A5}"/>
          </ac:spMkLst>
        </pc:spChg>
        <pc:spChg chg="mod">
          <ac:chgData name=" " userId="13e44439-8913-4347-a3e1-e8bd29e343d7" providerId="ADAL" clId="{E5CCC69A-473A-C343-B0B0-BEDA9E64E0D4}" dt="2021-02-19T18:04:34.221" v="1745" actId="1036"/>
          <ac:spMkLst>
            <pc:docMk/>
            <pc:sldMk cId="2012829007" sldId="295"/>
            <ac:spMk id="54" creationId="{7EC854F2-B01F-AA40-8D21-C382161D4616}"/>
          </ac:spMkLst>
        </pc:spChg>
        <pc:spChg chg="mod">
          <ac:chgData name=" " userId="13e44439-8913-4347-a3e1-e8bd29e343d7" providerId="ADAL" clId="{E5CCC69A-473A-C343-B0B0-BEDA9E64E0D4}" dt="2021-02-19T18:04:34.221" v="1745" actId="1036"/>
          <ac:spMkLst>
            <pc:docMk/>
            <pc:sldMk cId="2012829007" sldId="295"/>
            <ac:spMk id="55" creationId="{CEB44024-6640-F741-ADBC-4192218760DC}"/>
          </ac:spMkLst>
        </pc:spChg>
        <pc:spChg chg="mod">
          <ac:chgData name=" " userId="13e44439-8913-4347-a3e1-e8bd29e343d7" providerId="ADAL" clId="{E5CCC69A-473A-C343-B0B0-BEDA9E64E0D4}" dt="2021-02-19T18:04:34.221" v="1745" actId="1036"/>
          <ac:spMkLst>
            <pc:docMk/>
            <pc:sldMk cId="2012829007" sldId="295"/>
            <ac:spMk id="56" creationId="{4671D516-35E0-3848-998A-2EC452DF15B4}"/>
          </ac:spMkLst>
        </pc:spChg>
        <pc:spChg chg="mod">
          <ac:chgData name=" " userId="13e44439-8913-4347-a3e1-e8bd29e343d7" providerId="ADAL" clId="{E5CCC69A-473A-C343-B0B0-BEDA9E64E0D4}" dt="2021-02-19T18:04:34.221" v="1745" actId="1036"/>
          <ac:spMkLst>
            <pc:docMk/>
            <pc:sldMk cId="2012829007" sldId="295"/>
            <ac:spMk id="57" creationId="{9EDE67BA-690D-564A-81E8-387D3B985465}"/>
          </ac:spMkLst>
        </pc:spChg>
        <pc:spChg chg="mod">
          <ac:chgData name=" " userId="13e44439-8913-4347-a3e1-e8bd29e343d7" providerId="ADAL" clId="{E5CCC69A-473A-C343-B0B0-BEDA9E64E0D4}" dt="2021-02-19T18:04:34.221" v="1745" actId="1036"/>
          <ac:spMkLst>
            <pc:docMk/>
            <pc:sldMk cId="2012829007" sldId="295"/>
            <ac:spMk id="58" creationId="{C85AC9E3-266C-6C4B-B9DD-6364F17E77FB}"/>
          </ac:spMkLst>
        </pc:spChg>
        <pc:spChg chg="mod">
          <ac:chgData name=" " userId="13e44439-8913-4347-a3e1-e8bd29e343d7" providerId="ADAL" clId="{E5CCC69A-473A-C343-B0B0-BEDA9E64E0D4}" dt="2021-02-19T18:04:34.221" v="1745" actId="1036"/>
          <ac:spMkLst>
            <pc:docMk/>
            <pc:sldMk cId="2012829007" sldId="295"/>
            <ac:spMk id="59" creationId="{BDB4A587-E483-2A40-B44E-13E86323164F}"/>
          </ac:spMkLst>
        </pc:spChg>
        <pc:spChg chg="mod">
          <ac:chgData name=" " userId="13e44439-8913-4347-a3e1-e8bd29e343d7" providerId="ADAL" clId="{E5CCC69A-473A-C343-B0B0-BEDA9E64E0D4}" dt="2021-02-19T18:04:34.221" v="1745" actId="1036"/>
          <ac:spMkLst>
            <pc:docMk/>
            <pc:sldMk cId="2012829007" sldId="295"/>
            <ac:spMk id="60" creationId="{8EB990F2-3006-EE45-BDE0-EFA82AFF3D0E}"/>
          </ac:spMkLst>
        </pc:spChg>
        <pc:spChg chg="mod">
          <ac:chgData name=" " userId="13e44439-8913-4347-a3e1-e8bd29e343d7" providerId="ADAL" clId="{E5CCC69A-473A-C343-B0B0-BEDA9E64E0D4}" dt="2021-02-19T18:04:34.221" v="1745" actId="1036"/>
          <ac:spMkLst>
            <pc:docMk/>
            <pc:sldMk cId="2012829007" sldId="295"/>
            <ac:spMk id="61" creationId="{37F34954-07B2-A341-95FA-1C6D04600D67}"/>
          </ac:spMkLst>
        </pc:spChg>
        <pc:spChg chg="mod">
          <ac:chgData name=" " userId="13e44439-8913-4347-a3e1-e8bd29e343d7" providerId="ADAL" clId="{E5CCC69A-473A-C343-B0B0-BEDA9E64E0D4}" dt="2021-02-19T18:04:34.221" v="1745" actId="1036"/>
          <ac:spMkLst>
            <pc:docMk/>
            <pc:sldMk cId="2012829007" sldId="295"/>
            <ac:spMk id="62" creationId="{BC6B1687-FB48-5646-AE74-CEF79CC08C49}"/>
          </ac:spMkLst>
        </pc:spChg>
        <pc:spChg chg="mod">
          <ac:chgData name=" " userId="13e44439-8913-4347-a3e1-e8bd29e343d7" providerId="ADAL" clId="{E5CCC69A-473A-C343-B0B0-BEDA9E64E0D4}" dt="2021-02-19T18:04:34.221" v="1745" actId="1036"/>
          <ac:spMkLst>
            <pc:docMk/>
            <pc:sldMk cId="2012829007" sldId="295"/>
            <ac:spMk id="63" creationId="{59D58FEA-29BE-114B-9CAF-47DA55899AB6}"/>
          </ac:spMkLst>
        </pc:spChg>
        <pc:spChg chg="mod">
          <ac:chgData name=" " userId="13e44439-8913-4347-a3e1-e8bd29e343d7" providerId="ADAL" clId="{E5CCC69A-473A-C343-B0B0-BEDA9E64E0D4}" dt="2021-02-19T18:04:34.221" v="1745" actId="1036"/>
          <ac:spMkLst>
            <pc:docMk/>
            <pc:sldMk cId="2012829007" sldId="295"/>
            <ac:spMk id="64" creationId="{BD524077-E734-744F-A6F1-C4385E1109DF}"/>
          </ac:spMkLst>
        </pc:spChg>
        <pc:spChg chg="mod">
          <ac:chgData name=" " userId="13e44439-8913-4347-a3e1-e8bd29e343d7" providerId="ADAL" clId="{E5CCC69A-473A-C343-B0B0-BEDA9E64E0D4}" dt="2021-02-19T18:04:34.221" v="1745" actId="1036"/>
          <ac:spMkLst>
            <pc:docMk/>
            <pc:sldMk cId="2012829007" sldId="295"/>
            <ac:spMk id="65" creationId="{39E34CF9-00A7-E640-8232-3321D31B8C95}"/>
          </ac:spMkLst>
        </pc:spChg>
        <pc:spChg chg="mod">
          <ac:chgData name=" " userId="13e44439-8913-4347-a3e1-e8bd29e343d7" providerId="ADAL" clId="{E5CCC69A-473A-C343-B0B0-BEDA9E64E0D4}" dt="2021-02-19T18:04:34.221" v="1745" actId="1036"/>
          <ac:spMkLst>
            <pc:docMk/>
            <pc:sldMk cId="2012829007" sldId="295"/>
            <ac:spMk id="66" creationId="{3C134287-BE09-9948-A515-AC73CF814B82}"/>
          </ac:spMkLst>
        </pc:spChg>
        <pc:spChg chg="mod">
          <ac:chgData name=" " userId="13e44439-8913-4347-a3e1-e8bd29e343d7" providerId="ADAL" clId="{E5CCC69A-473A-C343-B0B0-BEDA9E64E0D4}" dt="2021-02-19T18:04:34.221" v="1745" actId="1036"/>
          <ac:spMkLst>
            <pc:docMk/>
            <pc:sldMk cId="2012829007" sldId="295"/>
            <ac:spMk id="67" creationId="{E7FBB66F-CDBF-EA4C-9961-80C4AFB55D25}"/>
          </ac:spMkLst>
        </pc:spChg>
        <pc:spChg chg="mod">
          <ac:chgData name=" " userId="13e44439-8913-4347-a3e1-e8bd29e343d7" providerId="ADAL" clId="{E5CCC69A-473A-C343-B0B0-BEDA9E64E0D4}" dt="2021-02-19T18:04:34.221" v="1745" actId="1036"/>
          <ac:spMkLst>
            <pc:docMk/>
            <pc:sldMk cId="2012829007" sldId="295"/>
            <ac:spMk id="68" creationId="{43FE7613-833B-0B41-8EB6-4DC7298CAE4D}"/>
          </ac:spMkLst>
        </pc:spChg>
        <pc:spChg chg="mod">
          <ac:chgData name=" " userId="13e44439-8913-4347-a3e1-e8bd29e343d7" providerId="ADAL" clId="{E5CCC69A-473A-C343-B0B0-BEDA9E64E0D4}" dt="2021-02-19T18:04:34.221" v="1745" actId="1036"/>
          <ac:spMkLst>
            <pc:docMk/>
            <pc:sldMk cId="2012829007" sldId="295"/>
            <ac:spMk id="69" creationId="{01F7234F-9C79-1340-BC76-80EA7F05005D}"/>
          </ac:spMkLst>
        </pc:spChg>
        <pc:spChg chg="mod">
          <ac:chgData name=" " userId="13e44439-8913-4347-a3e1-e8bd29e343d7" providerId="ADAL" clId="{E5CCC69A-473A-C343-B0B0-BEDA9E64E0D4}" dt="2021-02-19T18:07:13.141" v="1748" actId="207"/>
          <ac:spMkLst>
            <pc:docMk/>
            <pc:sldMk cId="2012829007" sldId="295"/>
            <ac:spMk id="70" creationId="{ED18A46D-A6D9-AD45-AE82-7DAAFFB61E0B}"/>
          </ac:spMkLst>
        </pc:spChg>
        <pc:spChg chg="mod">
          <ac:chgData name=" " userId="13e44439-8913-4347-a3e1-e8bd29e343d7" providerId="ADAL" clId="{E5CCC69A-473A-C343-B0B0-BEDA9E64E0D4}" dt="2021-02-19T18:04:34.221" v="1745" actId="1036"/>
          <ac:spMkLst>
            <pc:docMk/>
            <pc:sldMk cId="2012829007" sldId="295"/>
            <ac:spMk id="71" creationId="{0759A6BB-2F64-5247-A78A-436C27F381B4}"/>
          </ac:spMkLst>
        </pc:spChg>
        <pc:spChg chg="mod">
          <ac:chgData name=" " userId="13e44439-8913-4347-a3e1-e8bd29e343d7" providerId="ADAL" clId="{E5CCC69A-473A-C343-B0B0-BEDA9E64E0D4}" dt="2021-02-19T18:04:34.221" v="1745" actId="1036"/>
          <ac:spMkLst>
            <pc:docMk/>
            <pc:sldMk cId="2012829007" sldId="295"/>
            <ac:spMk id="72" creationId="{1C551622-5667-3746-93CE-BB4D4FA91204}"/>
          </ac:spMkLst>
        </pc:spChg>
        <pc:spChg chg="mod">
          <ac:chgData name=" " userId="13e44439-8913-4347-a3e1-e8bd29e343d7" providerId="ADAL" clId="{E5CCC69A-473A-C343-B0B0-BEDA9E64E0D4}" dt="2021-02-19T18:04:34.221" v="1745" actId="1036"/>
          <ac:spMkLst>
            <pc:docMk/>
            <pc:sldMk cId="2012829007" sldId="295"/>
            <ac:spMk id="73" creationId="{9D000645-3EA3-0042-99D4-CD1E41112355}"/>
          </ac:spMkLst>
        </pc:spChg>
        <pc:spChg chg="mod">
          <ac:chgData name=" " userId="13e44439-8913-4347-a3e1-e8bd29e343d7" providerId="ADAL" clId="{E5CCC69A-473A-C343-B0B0-BEDA9E64E0D4}" dt="2021-02-19T18:04:34.221" v="1745" actId="1036"/>
          <ac:spMkLst>
            <pc:docMk/>
            <pc:sldMk cId="2012829007" sldId="295"/>
            <ac:spMk id="74" creationId="{A8087EAB-AE2B-9D47-88DF-FC8A5D4E1154}"/>
          </ac:spMkLst>
        </pc:spChg>
        <pc:spChg chg="mod">
          <ac:chgData name=" " userId="13e44439-8913-4347-a3e1-e8bd29e343d7" providerId="ADAL" clId="{E5CCC69A-473A-C343-B0B0-BEDA9E64E0D4}" dt="2021-02-19T18:04:34.221" v="1745" actId="1036"/>
          <ac:spMkLst>
            <pc:docMk/>
            <pc:sldMk cId="2012829007" sldId="295"/>
            <ac:spMk id="75" creationId="{B58AAB0A-F905-354D-A1B7-9D1510AA24D2}"/>
          </ac:spMkLst>
        </pc:spChg>
        <pc:spChg chg="mod">
          <ac:chgData name=" " userId="13e44439-8913-4347-a3e1-e8bd29e343d7" providerId="ADAL" clId="{E5CCC69A-473A-C343-B0B0-BEDA9E64E0D4}" dt="2021-02-19T18:04:34.221" v="1745" actId="1036"/>
          <ac:spMkLst>
            <pc:docMk/>
            <pc:sldMk cId="2012829007" sldId="295"/>
            <ac:spMk id="76" creationId="{CD71E334-2912-3840-9FB2-4CC466EA8CB4}"/>
          </ac:spMkLst>
        </pc:spChg>
        <pc:spChg chg="mod">
          <ac:chgData name=" " userId="13e44439-8913-4347-a3e1-e8bd29e343d7" providerId="ADAL" clId="{E5CCC69A-473A-C343-B0B0-BEDA9E64E0D4}" dt="2021-02-19T18:04:34.221" v="1745" actId="1036"/>
          <ac:spMkLst>
            <pc:docMk/>
            <pc:sldMk cId="2012829007" sldId="295"/>
            <ac:spMk id="77" creationId="{F3175268-B9B2-E34F-9269-680E49EFB876}"/>
          </ac:spMkLst>
        </pc:spChg>
        <pc:spChg chg="mod">
          <ac:chgData name=" " userId="13e44439-8913-4347-a3e1-e8bd29e343d7" providerId="ADAL" clId="{E5CCC69A-473A-C343-B0B0-BEDA9E64E0D4}" dt="2021-02-19T18:04:34.221" v="1745" actId="1036"/>
          <ac:spMkLst>
            <pc:docMk/>
            <pc:sldMk cId="2012829007" sldId="295"/>
            <ac:spMk id="78" creationId="{4B8DD0F2-399F-CE4F-B52D-E497116930CB}"/>
          </ac:spMkLst>
        </pc:spChg>
        <pc:spChg chg="mod">
          <ac:chgData name=" " userId="13e44439-8913-4347-a3e1-e8bd29e343d7" providerId="ADAL" clId="{E5CCC69A-473A-C343-B0B0-BEDA9E64E0D4}" dt="2021-02-19T18:04:34.221" v="1745" actId="1036"/>
          <ac:spMkLst>
            <pc:docMk/>
            <pc:sldMk cId="2012829007" sldId="295"/>
            <ac:spMk id="79" creationId="{B763EBEC-2431-4D4C-86EC-064825DF9DD9}"/>
          </ac:spMkLst>
        </pc:spChg>
        <pc:spChg chg="mod">
          <ac:chgData name=" " userId="13e44439-8913-4347-a3e1-e8bd29e343d7" providerId="ADAL" clId="{E5CCC69A-473A-C343-B0B0-BEDA9E64E0D4}" dt="2021-02-19T18:04:34.221" v="1745" actId="1036"/>
          <ac:spMkLst>
            <pc:docMk/>
            <pc:sldMk cId="2012829007" sldId="295"/>
            <ac:spMk id="80" creationId="{36164FAA-DAAD-6948-A146-BC32D6318D12}"/>
          </ac:spMkLst>
        </pc:spChg>
        <pc:spChg chg="mod">
          <ac:chgData name=" " userId="13e44439-8913-4347-a3e1-e8bd29e343d7" providerId="ADAL" clId="{E5CCC69A-473A-C343-B0B0-BEDA9E64E0D4}" dt="2021-02-19T18:04:34.221" v="1745" actId="1036"/>
          <ac:spMkLst>
            <pc:docMk/>
            <pc:sldMk cId="2012829007" sldId="295"/>
            <ac:spMk id="81" creationId="{AF9A4976-BD02-5B45-AF73-84B5F5EBFE33}"/>
          </ac:spMkLst>
        </pc:spChg>
        <pc:spChg chg="mod">
          <ac:chgData name=" " userId="13e44439-8913-4347-a3e1-e8bd29e343d7" providerId="ADAL" clId="{E5CCC69A-473A-C343-B0B0-BEDA9E64E0D4}" dt="2021-02-19T18:04:34.221" v="1745" actId="1036"/>
          <ac:spMkLst>
            <pc:docMk/>
            <pc:sldMk cId="2012829007" sldId="295"/>
            <ac:spMk id="82" creationId="{4600BBFC-80AD-624F-A79C-4E5F0860805C}"/>
          </ac:spMkLst>
        </pc:spChg>
        <pc:spChg chg="mod">
          <ac:chgData name=" " userId="13e44439-8913-4347-a3e1-e8bd29e343d7" providerId="ADAL" clId="{E5CCC69A-473A-C343-B0B0-BEDA9E64E0D4}" dt="2021-02-19T18:04:34.221" v="1745" actId="1036"/>
          <ac:spMkLst>
            <pc:docMk/>
            <pc:sldMk cId="2012829007" sldId="295"/>
            <ac:spMk id="83" creationId="{13E5AAAE-5A7C-6B44-81D3-B7825AFCDA8D}"/>
          </ac:spMkLst>
        </pc:spChg>
        <pc:spChg chg="add del mod">
          <ac:chgData name=" " userId="13e44439-8913-4347-a3e1-e8bd29e343d7" providerId="ADAL" clId="{E5CCC69A-473A-C343-B0B0-BEDA9E64E0D4}" dt="2021-02-19T17:59:35.238" v="1712" actId="207"/>
          <ac:spMkLst>
            <pc:docMk/>
            <pc:sldMk cId="2012829007" sldId="295"/>
            <ac:spMk id="84" creationId="{07D04F1A-555D-F44D-B0B0-C9ECDA56C5E4}"/>
          </ac:spMkLst>
        </pc:spChg>
        <pc:spChg chg="add del mod">
          <ac:chgData name=" " userId="13e44439-8913-4347-a3e1-e8bd29e343d7" providerId="ADAL" clId="{E5CCC69A-473A-C343-B0B0-BEDA9E64E0D4}" dt="2021-02-19T17:59:27.215" v="1711"/>
          <ac:spMkLst>
            <pc:docMk/>
            <pc:sldMk cId="2012829007" sldId="295"/>
            <ac:spMk id="85" creationId="{06A604F9-6CB5-A349-8FA0-5E1E9038019C}"/>
          </ac:spMkLst>
        </pc:spChg>
        <pc:spChg chg="add del mod">
          <ac:chgData name=" " userId="13e44439-8913-4347-a3e1-e8bd29e343d7" providerId="ADAL" clId="{E5CCC69A-473A-C343-B0B0-BEDA9E64E0D4}" dt="2021-02-19T17:59:46.062" v="1715" actId="207"/>
          <ac:spMkLst>
            <pc:docMk/>
            <pc:sldMk cId="2012829007" sldId="295"/>
            <ac:spMk id="86" creationId="{B7D412C8-9BDF-844C-9895-F2A5875B0D24}"/>
          </ac:spMkLst>
        </pc:spChg>
        <pc:grpChg chg="mod">
          <ac:chgData name=" " userId="13e44439-8913-4347-a3e1-e8bd29e343d7" providerId="ADAL" clId="{E5CCC69A-473A-C343-B0B0-BEDA9E64E0D4}" dt="2021-02-19T18:04:34.221" v="1745" actId="1036"/>
          <ac:grpSpMkLst>
            <pc:docMk/>
            <pc:sldMk cId="2012829007" sldId="295"/>
            <ac:grpSpMk id="38" creationId="{26C52B3C-E0C4-8E42-93EC-E5183D869B3A}"/>
          </ac:grpSpMkLst>
        </pc:grpChg>
        <pc:grpChg chg="mod">
          <ac:chgData name=" " userId="13e44439-8913-4347-a3e1-e8bd29e343d7" providerId="ADAL" clId="{E5CCC69A-473A-C343-B0B0-BEDA9E64E0D4}" dt="2021-02-19T18:04:34.221" v="1745" actId="1036"/>
          <ac:grpSpMkLst>
            <pc:docMk/>
            <pc:sldMk cId="2012829007" sldId="295"/>
            <ac:grpSpMk id="41" creationId="{E9A98661-F283-1E4B-8625-EDB1D29307D2}"/>
          </ac:grpSpMkLst>
        </pc:grpChg>
        <pc:grpChg chg="mod">
          <ac:chgData name=" " userId="13e44439-8913-4347-a3e1-e8bd29e343d7" providerId="ADAL" clId="{E5CCC69A-473A-C343-B0B0-BEDA9E64E0D4}" dt="2021-02-19T18:04:34.221" v="1745" actId="1036"/>
          <ac:grpSpMkLst>
            <pc:docMk/>
            <pc:sldMk cId="2012829007" sldId="295"/>
            <ac:grpSpMk id="42" creationId="{623C99AC-3C91-3348-B094-E1D677482D9D}"/>
          </ac:grpSpMkLst>
        </pc:grpChg>
      </pc:sldChg>
      <pc:sldChg chg="addSp delSp modSp add mod modNotes">
        <pc:chgData name=" " userId="13e44439-8913-4347-a3e1-e8bd29e343d7" providerId="ADAL" clId="{E5CCC69A-473A-C343-B0B0-BEDA9E64E0D4}" dt="2021-02-19T18:03:44.752" v="1741" actId="20577"/>
        <pc:sldMkLst>
          <pc:docMk/>
          <pc:sldMk cId="2812248871" sldId="296"/>
        </pc:sldMkLst>
        <pc:spChg chg="mod">
          <ac:chgData name=" " userId="13e44439-8913-4347-a3e1-e8bd29e343d7" providerId="ADAL" clId="{E5CCC69A-473A-C343-B0B0-BEDA9E64E0D4}" dt="2021-02-19T18:03:44.752" v="1741" actId="20577"/>
          <ac:spMkLst>
            <pc:docMk/>
            <pc:sldMk cId="2812248871" sldId="296"/>
            <ac:spMk id="9" creationId="{D65E6D98-BE8C-6B4C-B23E-6167300445AE}"/>
          </ac:spMkLst>
        </pc:spChg>
        <pc:spChg chg="add mod">
          <ac:chgData name=" " userId="13e44439-8913-4347-a3e1-e8bd29e343d7" providerId="ADAL" clId="{E5CCC69A-473A-C343-B0B0-BEDA9E64E0D4}" dt="2021-02-19T18:01:23.547" v="1734"/>
          <ac:spMkLst>
            <pc:docMk/>
            <pc:sldMk cId="2812248871" sldId="296"/>
            <ac:spMk id="18" creationId="{73D8B34C-9765-0F4F-B671-B52B4601F521}"/>
          </ac:spMkLst>
        </pc:spChg>
        <pc:spChg chg="add mod">
          <ac:chgData name=" " userId="13e44439-8913-4347-a3e1-e8bd29e343d7" providerId="ADAL" clId="{E5CCC69A-473A-C343-B0B0-BEDA9E64E0D4}" dt="2021-02-19T18:01:23.547" v="1734"/>
          <ac:spMkLst>
            <pc:docMk/>
            <pc:sldMk cId="2812248871" sldId="296"/>
            <ac:spMk id="19" creationId="{5CABE613-2A6B-244A-AF37-6F8F279ADAC1}"/>
          </ac:spMkLst>
        </pc:spChg>
        <pc:spChg chg="add mod">
          <ac:chgData name=" " userId="13e44439-8913-4347-a3e1-e8bd29e343d7" providerId="ADAL" clId="{E5CCC69A-473A-C343-B0B0-BEDA9E64E0D4}" dt="2021-02-19T18:01:23.547" v="1734"/>
          <ac:spMkLst>
            <pc:docMk/>
            <pc:sldMk cId="2812248871" sldId="296"/>
            <ac:spMk id="20" creationId="{3D116F83-1C5E-8E42-8F76-A8D4041AA54A}"/>
          </ac:spMkLst>
        </pc:spChg>
        <pc:spChg chg="mod">
          <ac:chgData name=" " userId="13e44439-8913-4347-a3e1-e8bd29e343d7" providerId="ADAL" clId="{E5CCC69A-473A-C343-B0B0-BEDA9E64E0D4}" dt="2021-02-19T18:01:35.812" v="1735" actId="108"/>
          <ac:spMkLst>
            <pc:docMk/>
            <pc:sldMk cId="2812248871" sldId="296"/>
            <ac:spMk id="21" creationId="{255E9EEF-5409-6B4F-A01C-E3CECD694AA2}"/>
          </ac:spMkLst>
        </pc:spChg>
        <pc:spChg chg="mod">
          <ac:chgData name=" " userId="13e44439-8913-4347-a3e1-e8bd29e343d7" providerId="ADAL" clId="{E5CCC69A-473A-C343-B0B0-BEDA9E64E0D4}" dt="2021-02-19T15:58:55.655" v="54"/>
          <ac:spMkLst>
            <pc:docMk/>
            <pc:sldMk cId="2812248871" sldId="296"/>
            <ac:spMk id="22" creationId="{3E418053-1CC2-5E43-8C44-992FD132F50B}"/>
          </ac:spMkLst>
        </pc:spChg>
        <pc:spChg chg="del mod">
          <ac:chgData name=" " userId="13e44439-8913-4347-a3e1-e8bd29e343d7" providerId="ADAL" clId="{E5CCC69A-473A-C343-B0B0-BEDA9E64E0D4}" dt="2021-02-19T18:01:17.906" v="1733" actId="478"/>
          <ac:spMkLst>
            <pc:docMk/>
            <pc:sldMk cId="2812248871" sldId="296"/>
            <ac:spMk id="35" creationId="{4307DC68-1B19-F142-B521-656D789F1B75}"/>
          </ac:spMkLst>
        </pc:spChg>
        <pc:spChg chg="del mod">
          <ac:chgData name=" " userId="13e44439-8913-4347-a3e1-e8bd29e343d7" providerId="ADAL" clId="{E5CCC69A-473A-C343-B0B0-BEDA9E64E0D4}" dt="2021-02-19T18:01:17.906" v="1733" actId="478"/>
          <ac:spMkLst>
            <pc:docMk/>
            <pc:sldMk cId="2812248871" sldId="296"/>
            <ac:spMk id="36" creationId="{D925D3B4-EBBA-5F47-98E8-DDC34C64FB94}"/>
          </ac:spMkLst>
        </pc:spChg>
        <pc:spChg chg="del mod">
          <ac:chgData name=" " userId="13e44439-8913-4347-a3e1-e8bd29e343d7" providerId="ADAL" clId="{E5CCC69A-473A-C343-B0B0-BEDA9E64E0D4}" dt="2021-02-19T18:01:17.906" v="1733" actId="478"/>
          <ac:spMkLst>
            <pc:docMk/>
            <pc:sldMk cId="2812248871" sldId="296"/>
            <ac:spMk id="37" creationId="{7684E9DA-BC53-D246-A581-0D612C9DD8B4}"/>
          </ac:spMkLst>
        </pc:spChg>
        <pc:spChg chg="mod">
          <ac:chgData name=" " userId="13e44439-8913-4347-a3e1-e8bd29e343d7" providerId="ADAL" clId="{E5CCC69A-473A-C343-B0B0-BEDA9E64E0D4}" dt="2021-02-19T15:58:55.655" v="54"/>
          <ac:spMkLst>
            <pc:docMk/>
            <pc:sldMk cId="2812248871" sldId="296"/>
            <ac:spMk id="85" creationId="{D24586BA-E3FD-314E-BC42-043114EF6500}"/>
          </ac:spMkLst>
        </pc:spChg>
        <pc:spChg chg="mod">
          <ac:chgData name=" " userId="13e44439-8913-4347-a3e1-e8bd29e343d7" providerId="ADAL" clId="{E5CCC69A-473A-C343-B0B0-BEDA9E64E0D4}" dt="2021-02-19T18:03:17.386" v="1736" actId="255"/>
          <ac:spMkLst>
            <pc:docMk/>
            <pc:sldMk cId="2812248871" sldId="296"/>
            <ac:spMk id="89" creationId="{733D38A2-0E8E-6540-A0CB-C452E76E139E}"/>
          </ac:spMkLst>
        </pc:spChg>
        <pc:spChg chg="mod">
          <ac:chgData name=" " userId="13e44439-8913-4347-a3e1-e8bd29e343d7" providerId="ADAL" clId="{E5CCC69A-473A-C343-B0B0-BEDA9E64E0D4}" dt="2021-02-19T18:03:17.386" v="1736" actId="255"/>
          <ac:spMkLst>
            <pc:docMk/>
            <pc:sldMk cId="2812248871" sldId="296"/>
            <ac:spMk id="90" creationId="{ADCFD937-427A-BA45-9126-08C4BE8E7D45}"/>
          </ac:spMkLst>
        </pc:spChg>
        <pc:spChg chg="mod">
          <ac:chgData name=" " userId="13e44439-8913-4347-a3e1-e8bd29e343d7" providerId="ADAL" clId="{E5CCC69A-473A-C343-B0B0-BEDA9E64E0D4}" dt="2021-02-19T18:03:17.386" v="1736" actId="255"/>
          <ac:spMkLst>
            <pc:docMk/>
            <pc:sldMk cId="2812248871" sldId="296"/>
            <ac:spMk id="91" creationId="{DEDBDD80-3C89-094B-A921-783484607D0B}"/>
          </ac:spMkLst>
        </pc:spChg>
      </pc:sldChg>
      <pc:sldChg chg="modSp del modNotes">
        <pc:chgData name=" " userId="13e44439-8913-4347-a3e1-e8bd29e343d7" providerId="ADAL" clId="{E5CCC69A-473A-C343-B0B0-BEDA9E64E0D4}" dt="2021-02-19T18:05:29.279" v="1747" actId="2696"/>
        <pc:sldMkLst>
          <pc:docMk/>
          <pc:sldMk cId="459967253" sldId="297"/>
        </pc:sldMkLst>
        <pc:spChg chg="mod">
          <ac:chgData name=" " userId="13e44439-8913-4347-a3e1-e8bd29e343d7" providerId="ADAL" clId="{E5CCC69A-473A-C343-B0B0-BEDA9E64E0D4}" dt="2021-02-19T15:58:55.655" v="54"/>
          <ac:spMkLst>
            <pc:docMk/>
            <pc:sldMk cId="459967253" sldId="297"/>
            <ac:spMk id="28" creationId="{29B67A4D-7465-794F-B791-DF536DE74951}"/>
          </ac:spMkLst>
        </pc:spChg>
        <pc:spChg chg="mod">
          <ac:chgData name=" " userId="13e44439-8913-4347-a3e1-e8bd29e343d7" providerId="ADAL" clId="{E5CCC69A-473A-C343-B0B0-BEDA9E64E0D4}" dt="2021-02-19T15:58:55.655" v="54"/>
          <ac:spMkLst>
            <pc:docMk/>
            <pc:sldMk cId="459967253" sldId="297"/>
            <ac:spMk id="29" creationId="{DE6E608A-F886-0A46-B174-433324C1A298}"/>
          </ac:spMkLst>
        </pc:spChg>
        <pc:spChg chg="mod">
          <ac:chgData name=" " userId="13e44439-8913-4347-a3e1-e8bd29e343d7" providerId="ADAL" clId="{E5CCC69A-473A-C343-B0B0-BEDA9E64E0D4}" dt="2021-02-19T15:58:55.655" v="54"/>
          <ac:spMkLst>
            <pc:docMk/>
            <pc:sldMk cId="459967253" sldId="297"/>
            <ac:spMk id="30" creationId="{52902948-B66E-A84B-B0CD-DA25C45972C3}"/>
          </ac:spMkLst>
        </pc:spChg>
        <pc:spChg chg="mod">
          <ac:chgData name=" " userId="13e44439-8913-4347-a3e1-e8bd29e343d7" providerId="ADAL" clId="{E5CCC69A-473A-C343-B0B0-BEDA9E64E0D4}" dt="2021-02-19T15:58:55.655" v="54"/>
          <ac:spMkLst>
            <pc:docMk/>
            <pc:sldMk cId="459967253" sldId="297"/>
            <ac:spMk id="31" creationId="{8A48B808-770B-0943-BF3A-4A820F784437}"/>
          </ac:spMkLst>
        </pc:spChg>
        <pc:spChg chg="mod">
          <ac:chgData name=" " userId="13e44439-8913-4347-a3e1-e8bd29e343d7" providerId="ADAL" clId="{E5CCC69A-473A-C343-B0B0-BEDA9E64E0D4}" dt="2021-02-19T15:58:55.655" v="54"/>
          <ac:spMkLst>
            <pc:docMk/>
            <pc:sldMk cId="459967253" sldId="297"/>
            <ac:spMk id="32" creationId="{66495C9D-7176-A644-92EC-F5B9271A325A}"/>
          </ac:spMkLst>
        </pc:spChg>
        <pc:spChg chg="mod">
          <ac:chgData name=" " userId="13e44439-8913-4347-a3e1-e8bd29e343d7" providerId="ADAL" clId="{E5CCC69A-473A-C343-B0B0-BEDA9E64E0D4}" dt="2021-02-19T15:58:55.655" v="54"/>
          <ac:spMkLst>
            <pc:docMk/>
            <pc:sldMk cId="459967253" sldId="297"/>
            <ac:spMk id="33" creationId="{6C75A832-5183-F842-8B40-B416FB9614C0}"/>
          </ac:spMkLst>
        </pc:spChg>
        <pc:spChg chg="mod">
          <ac:chgData name=" " userId="13e44439-8913-4347-a3e1-e8bd29e343d7" providerId="ADAL" clId="{E5CCC69A-473A-C343-B0B0-BEDA9E64E0D4}" dt="2021-02-19T15:58:55.655" v="54"/>
          <ac:spMkLst>
            <pc:docMk/>
            <pc:sldMk cId="459967253" sldId="297"/>
            <ac:spMk id="34" creationId="{CF770CB4-6B6F-F547-B25E-5706F6280280}"/>
          </ac:spMkLst>
        </pc:spChg>
        <pc:spChg chg="mod">
          <ac:chgData name=" " userId="13e44439-8913-4347-a3e1-e8bd29e343d7" providerId="ADAL" clId="{E5CCC69A-473A-C343-B0B0-BEDA9E64E0D4}" dt="2021-02-19T15:58:55.655" v="54"/>
          <ac:spMkLst>
            <pc:docMk/>
            <pc:sldMk cId="459967253" sldId="297"/>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145600138" sldId="298"/>
        </pc:sldMkLst>
        <pc:spChg chg="mod">
          <ac:chgData name=" " userId="13e44439-8913-4347-a3e1-e8bd29e343d7" providerId="ADAL" clId="{E5CCC69A-473A-C343-B0B0-BEDA9E64E0D4}" dt="2021-02-19T15:58:55.655" v="54"/>
          <ac:spMkLst>
            <pc:docMk/>
            <pc:sldMk cId="1145600138" sldId="298"/>
            <ac:spMk id="8" creationId="{CC0B3BDB-731B-D749-96EF-9A02E56F0F8D}"/>
          </ac:spMkLst>
        </pc:spChg>
        <pc:spChg chg="mod">
          <ac:chgData name=" " userId="13e44439-8913-4347-a3e1-e8bd29e343d7" providerId="ADAL" clId="{E5CCC69A-473A-C343-B0B0-BEDA9E64E0D4}" dt="2021-02-19T15:58:55.655" v="54"/>
          <ac:spMkLst>
            <pc:docMk/>
            <pc:sldMk cId="1145600138" sldId="298"/>
            <ac:spMk id="13" creationId="{3581B2DA-F69F-4C42-901C-06D79FF525C4}"/>
          </ac:spMkLst>
        </pc:spChg>
        <pc:spChg chg="mod">
          <ac:chgData name=" " userId="13e44439-8913-4347-a3e1-e8bd29e343d7" providerId="ADAL" clId="{E5CCC69A-473A-C343-B0B0-BEDA9E64E0D4}" dt="2021-02-19T15:58:55.655" v="54"/>
          <ac:spMkLst>
            <pc:docMk/>
            <pc:sldMk cId="1145600138" sldId="298"/>
            <ac:spMk id="14" creationId="{E070133E-84DD-1749-AEA6-FC3F30566B24}"/>
          </ac:spMkLst>
        </pc:spChg>
        <pc:spChg chg="mod">
          <ac:chgData name=" " userId="13e44439-8913-4347-a3e1-e8bd29e343d7" providerId="ADAL" clId="{E5CCC69A-473A-C343-B0B0-BEDA9E64E0D4}" dt="2021-02-19T15:58:55.655" v="54"/>
          <ac:spMkLst>
            <pc:docMk/>
            <pc:sldMk cId="1145600138" sldId="298"/>
            <ac:spMk id="15" creationId="{D1400C63-A727-4745-A46F-A86ED44518CA}"/>
          </ac:spMkLst>
        </pc:spChg>
        <pc:spChg chg="mod">
          <ac:chgData name=" " userId="13e44439-8913-4347-a3e1-e8bd29e343d7" providerId="ADAL" clId="{E5CCC69A-473A-C343-B0B0-BEDA9E64E0D4}" dt="2021-02-19T15:58:55.655" v="54"/>
          <ac:spMkLst>
            <pc:docMk/>
            <pc:sldMk cId="1145600138" sldId="298"/>
            <ac:spMk id="16" creationId="{75F62B75-3054-F547-992A-A6CC9B3D4FC7}"/>
          </ac:spMkLst>
        </pc:spChg>
        <pc:spChg chg="mod">
          <ac:chgData name=" " userId="13e44439-8913-4347-a3e1-e8bd29e343d7" providerId="ADAL" clId="{E5CCC69A-473A-C343-B0B0-BEDA9E64E0D4}" dt="2021-02-19T15:58:55.655" v="54"/>
          <ac:spMkLst>
            <pc:docMk/>
            <pc:sldMk cId="1145600138" sldId="298"/>
            <ac:spMk id="17" creationId="{26A3C52F-53FB-A04A-8627-05CE7E0D0FA5}"/>
          </ac:spMkLst>
        </pc:spChg>
        <pc:spChg chg="mod">
          <ac:chgData name=" " userId="13e44439-8913-4347-a3e1-e8bd29e343d7" providerId="ADAL" clId="{E5CCC69A-473A-C343-B0B0-BEDA9E64E0D4}" dt="2021-02-19T15:58:55.655" v="54"/>
          <ac:spMkLst>
            <pc:docMk/>
            <pc:sldMk cId="1145600138" sldId="298"/>
            <ac:spMk id="18" creationId="{1979F8AE-509E-B044-9CB8-91D34973AF78}"/>
          </ac:spMkLst>
        </pc:spChg>
        <pc:spChg chg="mod">
          <ac:chgData name=" " userId="13e44439-8913-4347-a3e1-e8bd29e343d7" providerId="ADAL" clId="{E5CCC69A-473A-C343-B0B0-BEDA9E64E0D4}" dt="2021-02-19T15:58:55.655" v="54"/>
          <ac:spMkLst>
            <pc:docMk/>
            <pc:sldMk cId="1145600138" sldId="298"/>
            <ac:spMk id="19" creationId="{466A2860-86AF-2244-997A-55E2B8259EF8}"/>
          </ac:spMkLst>
        </pc:spChg>
        <pc:spChg chg="mod">
          <ac:chgData name=" " userId="13e44439-8913-4347-a3e1-e8bd29e343d7" providerId="ADAL" clId="{E5CCC69A-473A-C343-B0B0-BEDA9E64E0D4}" dt="2021-02-19T15:58:55.655" v="54"/>
          <ac:spMkLst>
            <pc:docMk/>
            <pc:sldMk cId="1145600138" sldId="298"/>
            <ac:spMk id="20" creationId="{A9A6E1CC-3E2B-6F45-8621-6BB0D53B2EC4}"/>
          </ac:spMkLst>
        </pc:spChg>
        <pc:spChg chg="mod">
          <ac:chgData name=" " userId="13e44439-8913-4347-a3e1-e8bd29e343d7" providerId="ADAL" clId="{E5CCC69A-473A-C343-B0B0-BEDA9E64E0D4}" dt="2021-02-19T15:58:55.655" v="54"/>
          <ac:spMkLst>
            <pc:docMk/>
            <pc:sldMk cId="1145600138" sldId="298"/>
            <ac:spMk id="22" creationId="{1D658375-22B1-DC44-8167-525C52B14372}"/>
          </ac:spMkLst>
        </pc:spChg>
        <pc:spChg chg="mod">
          <ac:chgData name=" " userId="13e44439-8913-4347-a3e1-e8bd29e343d7" providerId="ADAL" clId="{E5CCC69A-473A-C343-B0B0-BEDA9E64E0D4}" dt="2021-02-19T15:58:55.655" v="54"/>
          <ac:spMkLst>
            <pc:docMk/>
            <pc:sldMk cId="1145600138" sldId="298"/>
            <ac:spMk id="23" creationId="{3BE7C20E-EF52-3840-9DAE-A52AE0B40297}"/>
          </ac:spMkLst>
        </pc:spChg>
        <pc:spChg chg="mod">
          <ac:chgData name=" " userId="13e44439-8913-4347-a3e1-e8bd29e343d7" providerId="ADAL" clId="{E5CCC69A-473A-C343-B0B0-BEDA9E64E0D4}" dt="2021-02-19T15:58:55.655" v="54"/>
          <ac:spMkLst>
            <pc:docMk/>
            <pc:sldMk cId="1145600138" sldId="298"/>
            <ac:spMk id="24" creationId="{BB4615FD-13A8-F14F-B213-75D728240A94}"/>
          </ac:spMkLst>
        </pc:spChg>
        <pc:spChg chg="mod">
          <ac:chgData name=" " userId="13e44439-8913-4347-a3e1-e8bd29e343d7" providerId="ADAL" clId="{E5CCC69A-473A-C343-B0B0-BEDA9E64E0D4}" dt="2021-02-19T15:58:55.655" v="54"/>
          <ac:spMkLst>
            <pc:docMk/>
            <pc:sldMk cId="1145600138" sldId="298"/>
            <ac:spMk id="25" creationId="{646CF6FF-29E2-CE44-883D-67A57542BFA1}"/>
          </ac:spMkLst>
        </pc:spChg>
        <pc:spChg chg="mod">
          <ac:chgData name=" " userId="13e44439-8913-4347-a3e1-e8bd29e343d7" providerId="ADAL" clId="{E5CCC69A-473A-C343-B0B0-BEDA9E64E0D4}" dt="2021-02-19T15:58:55.655" v="54"/>
          <ac:spMkLst>
            <pc:docMk/>
            <pc:sldMk cId="1145600138" sldId="298"/>
            <ac:spMk id="26" creationId="{DCE16583-640E-434C-A3DB-8EE90FAAE2C2}"/>
          </ac:spMkLst>
        </pc:spChg>
        <pc:spChg chg="mod">
          <ac:chgData name=" " userId="13e44439-8913-4347-a3e1-e8bd29e343d7" providerId="ADAL" clId="{E5CCC69A-473A-C343-B0B0-BEDA9E64E0D4}" dt="2021-02-19T15:58:55.655" v="54"/>
          <ac:spMkLst>
            <pc:docMk/>
            <pc:sldMk cId="1145600138" sldId="298"/>
            <ac:spMk id="27" creationId="{B5706CEE-6DDA-F842-B3B4-2BB46F36A340}"/>
          </ac:spMkLst>
        </pc:spChg>
        <pc:spChg chg="mod">
          <ac:chgData name=" " userId="13e44439-8913-4347-a3e1-e8bd29e343d7" providerId="ADAL" clId="{E5CCC69A-473A-C343-B0B0-BEDA9E64E0D4}" dt="2021-02-19T15:58:55.655" v="54"/>
          <ac:spMkLst>
            <pc:docMk/>
            <pc:sldMk cId="1145600138" sldId="298"/>
            <ac:spMk id="28" creationId="{F97FF194-4945-8C43-9718-833BBE9D1C7E}"/>
          </ac:spMkLst>
        </pc:spChg>
        <pc:spChg chg="mod">
          <ac:chgData name=" " userId="13e44439-8913-4347-a3e1-e8bd29e343d7" providerId="ADAL" clId="{E5CCC69A-473A-C343-B0B0-BEDA9E64E0D4}" dt="2021-02-19T15:58:55.655" v="54"/>
          <ac:spMkLst>
            <pc:docMk/>
            <pc:sldMk cId="1145600138" sldId="298"/>
            <ac:spMk id="29" creationId="{AEE952FD-3FF5-FE42-9BC9-03CE251E359E}"/>
          </ac:spMkLst>
        </pc:spChg>
        <pc:spChg chg="mod">
          <ac:chgData name=" " userId="13e44439-8913-4347-a3e1-e8bd29e343d7" providerId="ADAL" clId="{E5CCC69A-473A-C343-B0B0-BEDA9E64E0D4}" dt="2021-02-19T15:58:55.655" v="54"/>
          <ac:spMkLst>
            <pc:docMk/>
            <pc:sldMk cId="1145600138" sldId="298"/>
            <ac:spMk id="33" creationId="{EF235D29-F5B6-AE47-9963-F01EC0A52A87}"/>
          </ac:spMkLst>
        </pc:spChg>
        <pc:spChg chg="mod">
          <ac:chgData name=" " userId="13e44439-8913-4347-a3e1-e8bd29e343d7" providerId="ADAL" clId="{E5CCC69A-473A-C343-B0B0-BEDA9E64E0D4}" dt="2021-02-19T15:58:55.655" v="54"/>
          <ac:spMkLst>
            <pc:docMk/>
            <pc:sldMk cId="1145600138" sldId="298"/>
            <ac:spMk id="34" creationId="{FFB5F389-F416-E746-86FE-84FC35D85091}"/>
          </ac:spMkLst>
        </pc:spChg>
        <pc:spChg chg="mod">
          <ac:chgData name=" " userId="13e44439-8913-4347-a3e1-e8bd29e343d7" providerId="ADAL" clId="{E5CCC69A-473A-C343-B0B0-BEDA9E64E0D4}" dt="2021-02-19T15:58:55.655" v="54"/>
          <ac:spMkLst>
            <pc:docMk/>
            <pc:sldMk cId="1145600138" sldId="298"/>
            <ac:spMk id="35" creationId="{89B517D7-669D-624F-B432-CCD1F22C6821}"/>
          </ac:spMkLst>
        </pc:spChg>
        <pc:spChg chg="mod">
          <ac:chgData name=" " userId="13e44439-8913-4347-a3e1-e8bd29e343d7" providerId="ADAL" clId="{E5CCC69A-473A-C343-B0B0-BEDA9E64E0D4}" dt="2021-02-19T15:58:55.655" v="54"/>
          <ac:spMkLst>
            <pc:docMk/>
            <pc:sldMk cId="1145600138" sldId="298"/>
            <ac:spMk id="36" creationId="{426C60B5-E1D4-3948-967C-828DCE22F0AB}"/>
          </ac:spMkLst>
        </pc:spChg>
        <pc:spChg chg="mod">
          <ac:chgData name=" " userId="13e44439-8913-4347-a3e1-e8bd29e343d7" providerId="ADAL" clId="{E5CCC69A-473A-C343-B0B0-BEDA9E64E0D4}" dt="2021-02-19T15:58:55.655" v="54"/>
          <ac:spMkLst>
            <pc:docMk/>
            <pc:sldMk cId="1145600138" sldId="298"/>
            <ac:spMk id="37" creationId="{67D4D1A6-0007-404D-B8B3-A0E7491D9B7C}"/>
          </ac:spMkLst>
        </pc:spChg>
        <pc:spChg chg="mod">
          <ac:chgData name=" " userId="13e44439-8913-4347-a3e1-e8bd29e343d7" providerId="ADAL" clId="{E5CCC69A-473A-C343-B0B0-BEDA9E64E0D4}" dt="2021-02-19T15:58:55.655" v="54"/>
          <ac:spMkLst>
            <pc:docMk/>
            <pc:sldMk cId="1145600138" sldId="298"/>
            <ac:spMk id="39" creationId="{AF765F60-CB32-1D4E-AD91-0ED95236E8D1}"/>
          </ac:spMkLst>
        </pc:spChg>
        <pc:spChg chg="mod">
          <ac:chgData name=" " userId="13e44439-8913-4347-a3e1-e8bd29e343d7" providerId="ADAL" clId="{E5CCC69A-473A-C343-B0B0-BEDA9E64E0D4}" dt="2021-02-19T15:58:55.655" v="54"/>
          <ac:spMkLst>
            <pc:docMk/>
            <pc:sldMk cId="1145600138" sldId="298"/>
            <ac:spMk id="40" creationId="{DC3C46A0-21E6-B943-91E3-430B3E14F9AB}"/>
          </ac:spMkLst>
        </pc:spChg>
        <pc:spChg chg="mod">
          <ac:chgData name=" " userId="13e44439-8913-4347-a3e1-e8bd29e343d7" providerId="ADAL" clId="{E5CCC69A-473A-C343-B0B0-BEDA9E64E0D4}" dt="2021-02-19T15:58:55.655" v="54"/>
          <ac:spMkLst>
            <pc:docMk/>
            <pc:sldMk cId="1145600138" sldId="298"/>
            <ac:spMk id="41" creationId="{45F217F7-FC8A-8246-B279-68122DCCF3B4}"/>
          </ac:spMkLst>
        </pc:spChg>
        <pc:spChg chg="mod">
          <ac:chgData name=" " userId="13e44439-8913-4347-a3e1-e8bd29e343d7" providerId="ADAL" clId="{E5CCC69A-473A-C343-B0B0-BEDA9E64E0D4}" dt="2021-02-19T15:58:55.655" v="54"/>
          <ac:spMkLst>
            <pc:docMk/>
            <pc:sldMk cId="1145600138" sldId="298"/>
            <ac:spMk id="42" creationId="{43ABA874-8EEF-814E-9C9E-894AF20153D1}"/>
          </ac:spMkLst>
        </pc:spChg>
        <pc:spChg chg="mod">
          <ac:chgData name=" " userId="13e44439-8913-4347-a3e1-e8bd29e343d7" providerId="ADAL" clId="{E5CCC69A-473A-C343-B0B0-BEDA9E64E0D4}" dt="2021-02-19T15:58:55.655" v="54"/>
          <ac:spMkLst>
            <pc:docMk/>
            <pc:sldMk cId="1145600138" sldId="298"/>
            <ac:spMk id="43" creationId="{028349FB-990A-1240-8CD2-312EE4A2B02D}"/>
          </ac:spMkLst>
        </pc:spChg>
      </pc:sldChg>
      <pc:sldChg chg="modSp del modNotes">
        <pc:chgData name=" " userId="13e44439-8913-4347-a3e1-e8bd29e343d7" providerId="ADAL" clId="{E5CCC69A-473A-C343-B0B0-BEDA9E64E0D4}" dt="2021-02-19T18:05:29.279" v="1747" actId="2696"/>
        <pc:sldMkLst>
          <pc:docMk/>
          <pc:sldMk cId="1366967247" sldId="303"/>
        </pc:sldMkLst>
        <pc:spChg chg="mod">
          <ac:chgData name=" " userId="13e44439-8913-4347-a3e1-e8bd29e343d7" providerId="ADAL" clId="{E5CCC69A-473A-C343-B0B0-BEDA9E64E0D4}" dt="2021-02-19T15:58:55.655" v="54"/>
          <ac:spMkLst>
            <pc:docMk/>
            <pc:sldMk cId="1366967247" sldId="303"/>
            <ac:spMk id="2" creationId="{9AA7A10C-9DFB-9F43-9A8E-EBA5E2C9C44D}"/>
          </ac:spMkLst>
        </pc:spChg>
        <pc:spChg chg="mod">
          <ac:chgData name=" " userId="13e44439-8913-4347-a3e1-e8bd29e343d7" providerId="ADAL" clId="{E5CCC69A-473A-C343-B0B0-BEDA9E64E0D4}" dt="2021-02-19T15:58:55.655" v="54"/>
          <ac:spMkLst>
            <pc:docMk/>
            <pc:sldMk cId="1366967247" sldId="303"/>
            <ac:spMk id="8" creationId="{913EA4AF-A936-5E4B-9F76-99AB1CAF4FEC}"/>
          </ac:spMkLst>
        </pc:spChg>
        <pc:spChg chg="mod">
          <ac:chgData name=" " userId="13e44439-8913-4347-a3e1-e8bd29e343d7" providerId="ADAL" clId="{E5CCC69A-473A-C343-B0B0-BEDA9E64E0D4}" dt="2021-02-19T15:58:55.655" v="54"/>
          <ac:spMkLst>
            <pc:docMk/>
            <pc:sldMk cId="1366967247" sldId="303"/>
            <ac:spMk id="359" creationId="{00000000-0000-0000-0000-000000000000}"/>
          </ac:spMkLst>
        </pc:spChg>
        <pc:graphicFrameChg chg="mod">
          <ac:chgData name=" " userId="13e44439-8913-4347-a3e1-e8bd29e343d7" providerId="ADAL" clId="{E5CCC69A-473A-C343-B0B0-BEDA9E64E0D4}" dt="2021-02-19T15:59:28.650" v="55"/>
          <ac:graphicFrameMkLst>
            <pc:docMk/>
            <pc:sldMk cId="1366967247" sldId="303"/>
            <ac:graphicFrameMk id="6" creationId="{EE7B8A73-4A7A-EC45-9631-14B96C9A9EEB}"/>
          </ac:graphicFrameMkLst>
        </pc:graphicFrameChg>
      </pc:sldChg>
      <pc:sldChg chg="modSp del modNotes">
        <pc:chgData name=" " userId="13e44439-8913-4347-a3e1-e8bd29e343d7" providerId="ADAL" clId="{E5CCC69A-473A-C343-B0B0-BEDA9E64E0D4}" dt="2021-02-19T18:05:29.279" v="1747" actId="2696"/>
        <pc:sldMkLst>
          <pc:docMk/>
          <pc:sldMk cId="2055742107" sldId="305"/>
        </pc:sldMkLst>
        <pc:spChg chg="mod">
          <ac:chgData name=" " userId="13e44439-8913-4347-a3e1-e8bd29e343d7" providerId="ADAL" clId="{E5CCC69A-473A-C343-B0B0-BEDA9E64E0D4}" dt="2021-02-19T15:58:55.655" v="54"/>
          <ac:spMkLst>
            <pc:docMk/>
            <pc:sldMk cId="2055742107" sldId="305"/>
            <ac:spMk id="2" creationId="{A0B41032-0F7F-C14B-8219-DCD44BAAA825}"/>
          </ac:spMkLst>
        </pc:spChg>
        <pc:spChg chg="mod">
          <ac:chgData name=" " userId="13e44439-8913-4347-a3e1-e8bd29e343d7" providerId="ADAL" clId="{E5CCC69A-473A-C343-B0B0-BEDA9E64E0D4}" dt="2021-02-19T15:58:55.655" v="54"/>
          <ac:spMkLst>
            <pc:docMk/>
            <pc:sldMk cId="2055742107" sldId="305"/>
            <ac:spMk id="10" creationId="{8C126A44-EEBC-AF45-B9B0-1572796CE6B2}"/>
          </ac:spMkLst>
        </pc:spChg>
        <pc:spChg chg="mod">
          <ac:chgData name=" " userId="13e44439-8913-4347-a3e1-e8bd29e343d7" providerId="ADAL" clId="{E5CCC69A-473A-C343-B0B0-BEDA9E64E0D4}" dt="2021-02-19T15:58:55.655" v="54"/>
          <ac:spMkLst>
            <pc:docMk/>
            <pc:sldMk cId="2055742107" sldId="305"/>
            <ac:spMk id="19" creationId="{FD9FF64A-387B-8D44-9021-586A031609F9}"/>
          </ac:spMkLst>
        </pc:spChg>
        <pc:spChg chg="mod">
          <ac:chgData name=" " userId="13e44439-8913-4347-a3e1-e8bd29e343d7" providerId="ADAL" clId="{E5CCC69A-473A-C343-B0B0-BEDA9E64E0D4}" dt="2021-02-19T15:58:55.655" v="54"/>
          <ac:spMkLst>
            <pc:docMk/>
            <pc:sldMk cId="2055742107" sldId="305"/>
            <ac:spMk id="25" creationId="{0E6A15C9-E435-D842-9983-CEC9CC9DEBC6}"/>
          </ac:spMkLst>
        </pc:spChg>
        <pc:spChg chg="mod">
          <ac:chgData name=" " userId="13e44439-8913-4347-a3e1-e8bd29e343d7" providerId="ADAL" clId="{E5CCC69A-473A-C343-B0B0-BEDA9E64E0D4}" dt="2021-02-19T15:58:55.655" v="54"/>
          <ac:spMkLst>
            <pc:docMk/>
            <pc:sldMk cId="2055742107" sldId="305"/>
            <ac:spMk id="26" creationId="{3AC3D9A2-745E-BF49-9771-4A4B31017A28}"/>
          </ac:spMkLst>
        </pc:spChg>
        <pc:spChg chg="mod">
          <ac:chgData name=" " userId="13e44439-8913-4347-a3e1-e8bd29e343d7" providerId="ADAL" clId="{E5CCC69A-473A-C343-B0B0-BEDA9E64E0D4}" dt="2021-02-19T15:58:55.655" v="54"/>
          <ac:spMkLst>
            <pc:docMk/>
            <pc:sldMk cId="2055742107" sldId="305"/>
            <ac:spMk id="27" creationId="{CE4AF614-7DEF-F243-88EC-6C8B49BDE7F2}"/>
          </ac:spMkLst>
        </pc:spChg>
        <pc:spChg chg="mod">
          <ac:chgData name=" " userId="13e44439-8913-4347-a3e1-e8bd29e343d7" providerId="ADAL" clId="{E5CCC69A-473A-C343-B0B0-BEDA9E64E0D4}" dt="2021-02-19T15:58:55.655" v="54"/>
          <ac:spMkLst>
            <pc:docMk/>
            <pc:sldMk cId="2055742107" sldId="305"/>
            <ac:spMk id="28" creationId="{C6740C35-B11D-3241-A8C5-102A3CB910E7}"/>
          </ac:spMkLst>
        </pc:spChg>
        <pc:spChg chg="mod">
          <ac:chgData name=" " userId="13e44439-8913-4347-a3e1-e8bd29e343d7" providerId="ADAL" clId="{E5CCC69A-473A-C343-B0B0-BEDA9E64E0D4}" dt="2021-02-19T15:58:55.655" v="54"/>
          <ac:spMkLst>
            <pc:docMk/>
            <pc:sldMk cId="2055742107" sldId="305"/>
            <ac:spMk id="31" creationId="{83B55664-EC22-C441-85B2-6DA9DEAF2027}"/>
          </ac:spMkLst>
        </pc:spChg>
        <pc:spChg chg="mod">
          <ac:chgData name=" " userId="13e44439-8913-4347-a3e1-e8bd29e343d7" providerId="ADAL" clId="{E5CCC69A-473A-C343-B0B0-BEDA9E64E0D4}" dt="2021-02-19T15:58:55.655" v="54"/>
          <ac:spMkLst>
            <pc:docMk/>
            <pc:sldMk cId="2055742107" sldId="305"/>
            <ac:spMk id="34" creationId="{9D262E86-5837-0440-A830-79484F5CC459}"/>
          </ac:spMkLst>
        </pc:spChg>
      </pc:sldChg>
      <pc:sldChg chg="modSp del modNotes">
        <pc:chgData name=" " userId="13e44439-8913-4347-a3e1-e8bd29e343d7" providerId="ADAL" clId="{E5CCC69A-473A-C343-B0B0-BEDA9E64E0D4}" dt="2021-02-19T18:05:14.439" v="1746" actId="2696"/>
        <pc:sldMkLst>
          <pc:docMk/>
          <pc:sldMk cId="1569799578" sldId="308"/>
        </pc:sldMkLst>
        <pc:spChg chg="mod">
          <ac:chgData name=" " userId="13e44439-8913-4347-a3e1-e8bd29e343d7" providerId="ADAL" clId="{E5CCC69A-473A-C343-B0B0-BEDA9E64E0D4}" dt="2021-02-19T15:58:55.655" v="54"/>
          <ac:spMkLst>
            <pc:docMk/>
            <pc:sldMk cId="1569799578" sldId="308"/>
            <ac:spMk id="7" creationId="{723DE597-DE0C-E242-B773-44B865E48983}"/>
          </ac:spMkLst>
        </pc:spChg>
        <pc:spChg chg="mod">
          <ac:chgData name=" " userId="13e44439-8913-4347-a3e1-e8bd29e343d7" providerId="ADAL" clId="{E5CCC69A-473A-C343-B0B0-BEDA9E64E0D4}" dt="2021-02-19T15:58:55.655" v="54"/>
          <ac:spMkLst>
            <pc:docMk/>
            <pc:sldMk cId="1569799578" sldId="308"/>
            <ac:spMk id="11" creationId="{15ED7C4E-3E15-7547-8835-984F953E884F}"/>
          </ac:spMkLst>
        </pc:spChg>
      </pc:sldChg>
      <pc:sldChg chg="modSp del modNotes">
        <pc:chgData name=" " userId="13e44439-8913-4347-a3e1-e8bd29e343d7" providerId="ADAL" clId="{E5CCC69A-473A-C343-B0B0-BEDA9E64E0D4}" dt="2021-02-19T18:05:14.439" v="1746" actId="2696"/>
        <pc:sldMkLst>
          <pc:docMk/>
          <pc:sldMk cId="0" sldId="334"/>
        </pc:sldMkLst>
        <pc:spChg chg="mod">
          <ac:chgData name=" " userId="13e44439-8913-4347-a3e1-e8bd29e343d7" providerId="ADAL" clId="{E5CCC69A-473A-C343-B0B0-BEDA9E64E0D4}" dt="2021-02-19T15:58:55.655" v="54"/>
          <ac:spMkLst>
            <pc:docMk/>
            <pc:sldMk cId="0" sldId="334"/>
            <ac:spMk id="9" creationId="{0718D66E-51CB-4D75-BFE5-70C27B4AEE07}"/>
          </ac:spMkLst>
        </pc:spChg>
        <pc:spChg chg="mod">
          <ac:chgData name=" " userId="13e44439-8913-4347-a3e1-e8bd29e343d7" providerId="ADAL" clId="{E5CCC69A-473A-C343-B0B0-BEDA9E64E0D4}" dt="2021-02-19T15:58:55.655" v="54"/>
          <ac:spMkLst>
            <pc:docMk/>
            <pc:sldMk cId="0" sldId="334"/>
            <ac:spMk id="81921" creationId="{763D2095-2C12-4A87-B0B7-FE0237B0F80B}"/>
          </ac:spMkLst>
        </pc:spChg>
        <pc:spChg chg="mod">
          <ac:chgData name=" " userId="13e44439-8913-4347-a3e1-e8bd29e343d7" providerId="ADAL" clId="{E5CCC69A-473A-C343-B0B0-BEDA9E64E0D4}" dt="2021-02-19T15:58:55.655" v="54"/>
          <ac:spMkLst>
            <pc:docMk/>
            <pc:sldMk cId="0" sldId="334"/>
            <ac:spMk id="81922" creationId="{8D5FEB1E-9708-49AC-8CC0-1FA6600E49D4}"/>
          </ac:spMkLst>
        </pc:spChg>
      </pc:sldChg>
      <pc:sldChg chg="modSp del modNotes">
        <pc:chgData name=" " userId="13e44439-8913-4347-a3e1-e8bd29e343d7" providerId="ADAL" clId="{E5CCC69A-473A-C343-B0B0-BEDA9E64E0D4}" dt="2021-02-19T18:05:29.279" v="1747" actId="2696"/>
        <pc:sldMkLst>
          <pc:docMk/>
          <pc:sldMk cId="2525619241" sldId="339"/>
        </pc:sldMkLst>
        <pc:spChg chg="mod">
          <ac:chgData name=" " userId="13e44439-8913-4347-a3e1-e8bd29e343d7" providerId="ADAL" clId="{E5CCC69A-473A-C343-B0B0-BEDA9E64E0D4}" dt="2021-02-19T15:58:55.655" v="54"/>
          <ac:spMkLst>
            <pc:docMk/>
            <pc:sldMk cId="2525619241" sldId="339"/>
            <ac:spMk id="2" creationId="{B4CB72E1-41B5-DB44-88B0-A3E6E6A1816B}"/>
          </ac:spMkLst>
        </pc:spChg>
        <pc:spChg chg="mod">
          <ac:chgData name=" " userId="13e44439-8913-4347-a3e1-e8bd29e343d7" providerId="ADAL" clId="{E5CCC69A-473A-C343-B0B0-BEDA9E64E0D4}" dt="2021-02-19T15:58:55.655" v="54"/>
          <ac:spMkLst>
            <pc:docMk/>
            <pc:sldMk cId="2525619241" sldId="339"/>
            <ac:spMk id="4" creationId="{AC01567F-13AA-A849-8D6F-74E8D12EF450}"/>
          </ac:spMkLst>
        </pc:spChg>
        <pc:spChg chg="mod">
          <ac:chgData name=" " userId="13e44439-8913-4347-a3e1-e8bd29e343d7" providerId="ADAL" clId="{E5CCC69A-473A-C343-B0B0-BEDA9E64E0D4}" dt="2021-02-19T15:58:55.655" v="54"/>
          <ac:spMkLst>
            <pc:docMk/>
            <pc:sldMk cId="2525619241" sldId="339"/>
            <ac:spMk id="8" creationId="{0DA2B0C6-546C-5A4D-9139-97C614DBB44A}"/>
          </ac:spMkLst>
        </pc:spChg>
        <pc:spChg chg="mod">
          <ac:chgData name=" " userId="13e44439-8913-4347-a3e1-e8bd29e343d7" providerId="ADAL" clId="{E5CCC69A-473A-C343-B0B0-BEDA9E64E0D4}" dt="2021-02-19T15:58:55.655" v="54"/>
          <ac:spMkLst>
            <pc:docMk/>
            <pc:sldMk cId="2525619241" sldId="339"/>
            <ac:spMk id="9" creationId="{58B4AF31-D3AA-A848-9CA2-8764E42CE382}"/>
          </ac:spMkLst>
        </pc:spChg>
        <pc:spChg chg="mod">
          <ac:chgData name=" " userId="13e44439-8913-4347-a3e1-e8bd29e343d7" providerId="ADAL" clId="{E5CCC69A-473A-C343-B0B0-BEDA9E64E0D4}" dt="2021-02-19T15:58:55.655" v="54"/>
          <ac:spMkLst>
            <pc:docMk/>
            <pc:sldMk cId="2525619241" sldId="339"/>
            <ac:spMk id="13" creationId="{3C213C7B-24F6-8F48-BBC0-233C02107D6B}"/>
          </ac:spMkLst>
        </pc:spChg>
        <pc:spChg chg="mod">
          <ac:chgData name=" " userId="13e44439-8913-4347-a3e1-e8bd29e343d7" providerId="ADAL" clId="{E5CCC69A-473A-C343-B0B0-BEDA9E64E0D4}" dt="2021-02-19T15:58:55.655" v="54"/>
          <ac:spMkLst>
            <pc:docMk/>
            <pc:sldMk cId="2525619241" sldId="339"/>
            <ac:spMk id="14" creationId="{272F39A3-A515-8444-9148-B147C03F9E7D}"/>
          </ac:spMkLst>
        </pc:spChg>
        <pc:spChg chg="mod">
          <ac:chgData name=" " userId="13e44439-8913-4347-a3e1-e8bd29e343d7" providerId="ADAL" clId="{E5CCC69A-473A-C343-B0B0-BEDA9E64E0D4}" dt="2021-02-19T15:58:55.655" v="54"/>
          <ac:spMkLst>
            <pc:docMk/>
            <pc:sldMk cId="2525619241" sldId="339"/>
            <ac:spMk id="15" creationId="{B36BB9E0-0BC6-F348-A8F9-A9054F9A2B8E}"/>
          </ac:spMkLst>
        </pc:spChg>
        <pc:spChg chg="mod">
          <ac:chgData name=" " userId="13e44439-8913-4347-a3e1-e8bd29e343d7" providerId="ADAL" clId="{E5CCC69A-473A-C343-B0B0-BEDA9E64E0D4}" dt="2021-02-19T15:58:55.655" v="54"/>
          <ac:spMkLst>
            <pc:docMk/>
            <pc:sldMk cId="2525619241" sldId="339"/>
            <ac:spMk id="113" creationId="{00000000-0000-0000-0000-000000000000}"/>
          </ac:spMkLst>
        </pc:spChg>
      </pc:sldChg>
      <pc:sldChg chg="modSp del modNotes">
        <pc:chgData name=" " userId="13e44439-8913-4347-a3e1-e8bd29e343d7" providerId="ADAL" clId="{E5CCC69A-473A-C343-B0B0-BEDA9E64E0D4}" dt="2021-02-19T18:05:29.279" v="1747" actId="2696"/>
        <pc:sldMkLst>
          <pc:docMk/>
          <pc:sldMk cId="3001391917" sldId="340"/>
        </pc:sldMkLst>
        <pc:spChg chg="mod">
          <ac:chgData name=" " userId="13e44439-8913-4347-a3e1-e8bd29e343d7" providerId="ADAL" clId="{E5CCC69A-473A-C343-B0B0-BEDA9E64E0D4}" dt="2021-02-19T15:58:55.655" v="54"/>
          <ac:spMkLst>
            <pc:docMk/>
            <pc:sldMk cId="3001391917" sldId="340"/>
            <ac:spMk id="9" creationId="{AFBFC98A-E468-874B-BBF6-1E50107E0286}"/>
          </ac:spMkLst>
        </pc:spChg>
        <pc:spChg chg="mod">
          <ac:chgData name=" " userId="13e44439-8913-4347-a3e1-e8bd29e343d7" providerId="ADAL" clId="{E5CCC69A-473A-C343-B0B0-BEDA9E64E0D4}" dt="2021-02-19T15:58:55.655" v="54"/>
          <ac:spMkLst>
            <pc:docMk/>
            <pc:sldMk cId="3001391917" sldId="340"/>
            <ac:spMk id="34" creationId="{3D459641-32C1-4944-A5F4-38322F13EF2E}"/>
          </ac:spMkLst>
        </pc:spChg>
        <pc:spChg chg="mod">
          <ac:chgData name=" " userId="13e44439-8913-4347-a3e1-e8bd29e343d7" providerId="ADAL" clId="{E5CCC69A-473A-C343-B0B0-BEDA9E64E0D4}" dt="2021-02-19T15:58:55.655" v="54"/>
          <ac:spMkLst>
            <pc:docMk/>
            <pc:sldMk cId="3001391917" sldId="340"/>
            <ac:spMk id="35" creationId="{28AD3143-546E-FD48-AF64-5388EBC8C903}"/>
          </ac:spMkLst>
        </pc:spChg>
        <pc:spChg chg="mod">
          <ac:chgData name=" " userId="13e44439-8913-4347-a3e1-e8bd29e343d7" providerId="ADAL" clId="{E5CCC69A-473A-C343-B0B0-BEDA9E64E0D4}" dt="2021-02-19T15:58:55.655" v="54"/>
          <ac:spMkLst>
            <pc:docMk/>
            <pc:sldMk cId="3001391917" sldId="340"/>
            <ac:spMk id="36" creationId="{A259F0DB-5F9E-694A-AF6F-1A0A1CA9625B}"/>
          </ac:spMkLst>
        </pc:spChg>
        <pc:spChg chg="mod">
          <ac:chgData name=" " userId="13e44439-8913-4347-a3e1-e8bd29e343d7" providerId="ADAL" clId="{E5CCC69A-473A-C343-B0B0-BEDA9E64E0D4}" dt="2021-02-19T15:58:55.655" v="54"/>
          <ac:spMkLst>
            <pc:docMk/>
            <pc:sldMk cId="3001391917" sldId="340"/>
            <ac:spMk id="37" creationId="{674B5D16-9FA9-5045-807D-C646FD3FD682}"/>
          </ac:spMkLst>
        </pc:spChg>
        <pc:spChg chg="mod">
          <ac:chgData name=" " userId="13e44439-8913-4347-a3e1-e8bd29e343d7" providerId="ADAL" clId="{E5CCC69A-473A-C343-B0B0-BEDA9E64E0D4}" dt="2021-02-19T15:58:55.655" v="54"/>
          <ac:spMkLst>
            <pc:docMk/>
            <pc:sldMk cId="3001391917" sldId="340"/>
            <ac:spMk id="38" creationId="{41AF5FB0-FCBF-0643-AE65-E7A05CDE59C5}"/>
          </ac:spMkLst>
        </pc:spChg>
        <pc:spChg chg="mod">
          <ac:chgData name=" " userId="13e44439-8913-4347-a3e1-e8bd29e343d7" providerId="ADAL" clId="{E5CCC69A-473A-C343-B0B0-BEDA9E64E0D4}" dt="2021-02-19T15:58:55.655" v="54"/>
          <ac:spMkLst>
            <pc:docMk/>
            <pc:sldMk cId="3001391917" sldId="340"/>
            <ac:spMk id="39" creationId="{82E6992F-32AC-F146-9D3E-ED566DC04C9E}"/>
          </ac:spMkLst>
        </pc:spChg>
        <pc:spChg chg="mod">
          <ac:chgData name=" " userId="13e44439-8913-4347-a3e1-e8bd29e343d7" providerId="ADAL" clId="{E5CCC69A-473A-C343-B0B0-BEDA9E64E0D4}" dt="2021-02-19T15:58:55.655" v="54"/>
          <ac:spMkLst>
            <pc:docMk/>
            <pc:sldMk cId="3001391917" sldId="340"/>
            <ac:spMk id="41" creationId="{E238FD70-B194-ED44-92DF-9542DCA95D01}"/>
          </ac:spMkLst>
        </pc:spChg>
        <pc:spChg chg="mod">
          <ac:chgData name=" " userId="13e44439-8913-4347-a3e1-e8bd29e343d7" providerId="ADAL" clId="{E5CCC69A-473A-C343-B0B0-BEDA9E64E0D4}" dt="2021-02-19T15:58:55.655" v="54"/>
          <ac:spMkLst>
            <pc:docMk/>
            <pc:sldMk cId="3001391917" sldId="340"/>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2785415776" sldId="341"/>
        </pc:sldMkLst>
        <pc:spChg chg="mod">
          <ac:chgData name=" " userId="13e44439-8913-4347-a3e1-e8bd29e343d7" providerId="ADAL" clId="{E5CCC69A-473A-C343-B0B0-BEDA9E64E0D4}" dt="2021-02-19T15:58:55.655" v="54"/>
          <ac:spMkLst>
            <pc:docMk/>
            <pc:sldMk cId="2785415776" sldId="341"/>
            <ac:spMk id="30" creationId="{8BB5B7BE-B0E4-F149-A7C8-2D6E01503CA9}"/>
          </ac:spMkLst>
        </pc:spChg>
        <pc:spChg chg="mod">
          <ac:chgData name=" " userId="13e44439-8913-4347-a3e1-e8bd29e343d7" providerId="ADAL" clId="{E5CCC69A-473A-C343-B0B0-BEDA9E64E0D4}" dt="2021-02-19T15:58:55.655" v="54"/>
          <ac:spMkLst>
            <pc:docMk/>
            <pc:sldMk cId="2785415776" sldId="341"/>
            <ac:spMk id="31" creationId="{1E8C44F8-506B-E14E-8A86-A5A37FAA755F}"/>
          </ac:spMkLst>
        </pc:spChg>
        <pc:spChg chg="mod">
          <ac:chgData name=" " userId="13e44439-8913-4347-a3e1-e8bd29e343d7" providerId="ADAL" clId="{E5CCC69A-473A-C343-B0B0-BEDA9E64E0D4}" dt="2021-02-19T15:58:55.655" v="54"/>
          <ac:spMkLst>
            <pc:docMk/>
            <pc:sldMk cId="2785415776" sldId="341"/>
            <ac:spMk id="32" creationId="{F973B904-03A7-5349-9D52-1CFB1F5769D2}"/>
          </ac:spMkLst>
        </pc:spChg>
        <pc:spChg chg="mod">
          <ac:chgData name=" " userId="13e44439-8913-4347-a3e1-e8bd29e343d7" providerId="ADAL" clId="{E5CCC69A-473A-C343-B0B0-BEDA9E64E0D4}" dt="2021-02-19T15:58:55.655" v="54"/>
          <ac:spMkLst>
            <pc:docMk/>
            <pc:sldMk cId="2785415776" sldId="341"/>
            <ac:spMk id="33" creationId="{3F1B2FFE-1FBC-A043-9C81-9A6B1EEE65A6}"/>
          </ac:spMkLst>
        </pc:spChg>
        <pc:spChg chg="mod">
          <ac:chgData name=" " userId="13e44439-8913-4347-a3e1-e8bd29e343d7" providerId="ADAL" clId="{E5CCC69A-473A-C343-B0B0-BEDA9E64E0D4}" dt="2021-02-19T15:58:55.655" v="54"/>
          <ac:spMkLst>
            <pc:docMk/>
            <pc:sldMk cId="2785415776" sldId="341"/>
            <ac:spMk id="34" creationId="{47065A22-2C0F-3449-861C-AEA34DEC7207}"/>
          </ac:spMkLst>
        </pc:spChg>
        <pc:spChg chg="mod">
          <ac:chgData name=" " userId="13e44439-8913-4347-a3e1-e8bd29e343d7" providerId="ADAL" clId="{E5CCC69A-473A-C343-B0B0-BEDA9E64E0D4}" dt="2021-02-19T15:58:55.655" v="54"/>
          <ac:spMkLst>
            <pc:docMk/>
            <pc:sldMk cId="2785415776" sldId="341"/>
            <ac:spMk id="35" creationId="{3CE86CDC-2BCD-4F4F-87E0-250924AB5135}"/>
          </ac:spMkLst>
        </pc:spChg>
        <pc:spChg chg="mod">
          <ac:chgData name=" " userId="13e44439-8913-4347-a3e1-e8bd29e343d7" providerId="ADAL" clId="{E5CCC69A-473A-C343-B0B0-BEDA9E64E0D4}" dt="2021-02-19T15:58:55.655" v="54"/>
          <ac:spMkLst>
            <pc:docMk/>
            <pc:sldMk cId="2785415776" sldId="341"/>
            <ac:spMk id="36" creationId="{0EEF1CF3-64BC-7447-B703-F62B25E0AA2E}"/>
          </ac:spMkLst>
        </pc:spChg>
        <pc:spChg chg="mod">
          <ac:chgData name=" " userId="13e44439-8913-4347-a3e1-e8bd29e343d7" providerId="ADAL" clId="{E5CCC69A-473A-C343-B0B0-BEDA9E64E0D4}" dt="2021-02-19T15:58:55.655" v="54"/>
          <ac:spMkLst>
            <pc:docMk/>
            <pc:sldMk cId="2785415776" sldId="341"/>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363255111" sldId="342"/>
        </pc:sldMkLst>
        <pc:spChg chg="mod">
          <ac:chgData name=" " userId="13e44439-8913-4347-a3e1-e8bd29e343d7" providerId="ADAL" clId="{E5CCC69A-473A-C343-B0B0-BEDA9E64E0D4}" dt="2021-02-19T15:58:55.655" v="54"/>
          <ac:spMkLst>
            <pc:docMk/>
            <pc:sldMk cId="1363255111" sldId="342"/>
            <ac:spMk id="2" creationId="{B8BE27F7-4C28-8049-ADC2-F03FFFA9825A}"/>
          </ac:spMkLst>
        </pc:spChg>
        <pc:spChg chg="mod">
          <ac:chgData name=" " userId="13e44439-8913-4347-a3e1-e8bd29e343d7" providerId="ADAL" clId="{E5CCC69A-473A-C343-B0B0-BEDA9E64E0D4}" dt="2021-02-19T15:58:55.655" v="54"/>
          <ac:spMkLst>
            <pc:docMk/>
            <pc:sldMk cId="1363255111" sldId="342"/>
            <ac:spMk id="9" creationId="{063F9F0B-36FC-F84D-A9E4-DB7BE2F325D1}"/>
          </ac:spMkLst>
        </pc:spChg>
        <pc:spChg chg="mod">
          <ac:chgData name=" " userId="13e44439-8913-4347-a3e1-e8bd29e343d7" providerId="ADAL" clId="{E5CCC69A-473A-C343-B0B0-BEDA9E64E0D4}" dt="2021-02-19T15:58:55.655" v="54"/>
          <ac:spMkLst>
            <pc:docMk/>
            <pc:sldMk cId="1363255111" sldId="342"/>
            <ac:spMk id="17" creationId="{86401A86-7CD8-494F-AEB1-BC934B0B5C8D}"/>
          </ac:spMkLst>
        </pc:spChg>
        <pc:spChg chg="mod">
          <ac:chgData name=" " userId="13e44439-8913-4347-a3e1-e8bd29e343d7" providerId="ADAL" clId="{E5CCC69A-473A-C343-B0B0-BEDA9E64E0D4}" dt="2021-02-19T15:58:55.655" v="54"/>
          <ac:spMkLst>
            <pc:docMk/>
            <pc:sldMk cId="1363255111" sldId="342"/>
            <ac:spMk id="33" creationId="{DEFA7A53-12F9-DE41-A93C-D99F3F70C67C}"/>
          </ac:spMkLst>
        </pc:spChg>
        <pc:spChg chg="mod">
          <ac:chgData name=" " userId="13e44439-8913-4347-a3e1-e8bd29e343d7" providerId="ADAL" clId="{E5CCC69A-473A-C343-B0B0-BEDA9E64E0D4}" dt="2021-02-19T15:58:55.655" v="54"/>
          <ac:spMkLst>
            <pc:docMk/>
            <pc:sldMk cId="1363255111" sldId="342"/>
            <ac:spMk id="34" creationId="{1CB36235-1CAA-5F43-8088-6D6887C7628F}"/>
          </ac:spMkLst>
        </pc:spChg>
        <pc:spChg chg="mod">
          <ac:chgData name=" " userId="13e44439-8913-4347-a3e1-e8bd29e343d7" providerId="ADAL" clId="{E5CCC69A-473A-C343-B0B0-BEDA9E64E0D4}" dt="2021-02-19T15:58:55.655" v="54"/>
          <ac:spMkLst>
            <pc:docMk/>
            <pc:sldMk cId="1363255111" sldId="342"/>
            <ac:spMk id="35" creationId="{97E951AB-29FF-8141-83C0-DA64F4499CD9}"/>
          </ac:spMkLst>
        </pc:spChg>
        <pc:spChg chg="mod">
          <ac:chgData name=" " userId="13e44439-8913-4347-a3e1-e8bd29e343d7" providerId="ADAL" clId="{E5CCC69A-473A-C343-B0B0-BEDA9E64E0D4}" dt="2021-02-19T15:58:55.655" v="54"/>
          <ac:spMkLst>
            <pc:docMk/>
            <pc:sldMk cId="1363255111" sldId="342"/>
            <ac:spMk id="36" creationId="{F46A5799-9179-CE44-BE8D-BEF6AB023647}"/>
          </ac:spMkLst>
        </pc:spChg>
        <pc:spChg chg="mod">
          <ac:chgData name=" " userId="13e44439-8913-4347-a3e1-e8bd29e343d7" providerId="ADAL" clId="{E5CCC69A-473A-C343-B0B0-BEDA9E64E0D4}" dt="2021-02-19T15:58:55.655" v="54"/>
          <ac:spMkLst>
            <pc:docMk/>
            <pc:sldMk cId="1363255111" sldId="342"/>
            <ac:spMk id="37" creationId="{8EAEFB63-91C8-1E43-9580-EC334B02B082}"/>
          </ac:spMkLst>
        </pc:spChg>
        <pc:spChg chg="mod">
          <ac:chgData name=" " userId="13e44439-8913-4347-a3e1-e8bd29e343d7" providerId="ADAL" clId="{E5CCC69A-473A-C343-B0B0-BEDA9E64E0D4}" dt="2021-02-19T15:58:55.655" v="54"/>
          <ac:spMkLst>
            <pc:docMk/>
            <pc:sldMk cId="1363255111" sldId="342"/>
            <ac:spMk id="38" creationId="{108E8D29-A538-B64B-9FF6-5318526BDB90}"/>
          </ac:spMkLst>
        </pc:spChg>
        <pc:spChg chg="mod">
          <ac:chgData name=" " userId="13e44439-8913-4347-a3e1-e8bd29e343d7" providerId="ADAL" clId="{E5CCC69A-473A-C343-B0B0-BEDA9E64E0D4}" dt="2021-02-19T15:58:55.655" v="54"/>
          <ac:spMkLst>
            <pc:docMk/>
            <pc:sldMk cId="1363255111" sldId="342"/>
            <ac:spMk id="39" creationId="{C5B5E67C-342B-F846-ACB1-740A165FE2CE}"/>
          </ac:spMkLst>
        </pc:spChg>
        <pc:spChg chg="mod">
          <ac:chgData name=" " userId="13e44439-8913-4347-a3e1-e8bd29e343d7" providerId="ADAL" clId="{E5CCC69A-473A-C343-B0B0-BEDA9E64E0D4}" dt="2021-02-19T15:59:28.650" v="55"/>
          <ac:spMkLst>
            <pc:docMk/>
            <pc:sldMk cId="1363255111" sldId="342"/>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688759692" sldId="343"/>
        </pc:sldMkLst>
        <pc:spChg chg="mod">
          <ac:chgData name=" " userId="13e44439-8913-4347-a3e1-e8bd29e343d7" providerId="ADAL" clId="{E5CCC69A-473A-C343-B0B0-BEDA9E64E0D4}" dt="2021-02-19T15:59:28.650" v="55"/>
          <ac:spMkLst>
            <pc:docMk/>
            <pc:sldMk cId="688759692" sldId="343"/>
            <ac:spMk id="2" creationId="{363B31A3-6D26-F341-B98F-54A9B35BF2C1}"/>
          </ac:spMkLst>
        </pc:spChg>
        <pc:spChg chg="mod">
          <ac:chgData name=" " userId="13e44439-8913-4347-a3e1-e8bd29e343d7" providerId="ADAL" clId="{E5CCC69A-473A-C343-B0B0-BEDA9E64E0D4}" dt="2021-02-19T15:58:55.655" v="54"/>
          <ac:spMkLst>
            <pc:docMk/>
            <pc:sldMk cId="688759692" sldId="343"/>
            <ac:spMk id="3" creationId="{43F1D214-561F-B74A-BBA0-5619DBB0D476}"/>
          </ac:spMkLst>
        </pc:spChg>
        <pc:spChg chg="mod">
          <ac:chgData name=" " userId="13e44439-8913-4347-a3e1-e8bd29e343d7" providerId="ADAL" clId="{E5CCC69A-473A-C343-B0B0-BEDA9E64E0D4}" dt="2021-02-19T15:59:28.650" v="55"/>
          <ac:spMkLst>
            <pc:docMk/>
            <pc:sldMk cId="688759692" sldId="343"/>
            <ac:spMk id="4" creationId="{B630A6DE-3BCC-DD4C-B61D-0ECB4A1F066A}"/>
          </ac:spMkLst>
        </pc:spChg>
        <pc:spChg chg="mod">
          <ac:chgData name=" " userId="13e44439-8913-4347-a3e1-e8bd29e343d7" providerId="ADAL" clId="{E5CCC69A-473A-C343-B0B0-BEDA9E64E0D4}" dt="2021-02-19T15:58:55.655" v="54"/>
          <ac:spMkLst>
            <pc:docMk/>
            <pc:sldMk cId="688759692" sldId="343"/>
            <ac:spMk id="5" creationId="{E6C5D60C-E59A-C94C-88FA-C69B05F2A667}"/>
          </ac:spMkLst>
        </pc:spChg>
        <pc:spChg chg="mod">
          <ac:chgData name=" " userId="13e44439-8913-4347-a3e1-e8bd29e343d7" providerId="ADAL" clId="{E5CCC69A-473A-C343-B0B0-BEDA9E64E0D4}" dt="2021-02-19T15:58:55.655" v="54"/>
          <ac:spMkLst>
            <pc:docMk/>
            <pc:sldMk cId="688759692" sldId="343"/>
            <ac:spMk id="16" creationId="{9C4D9CD5-64EC-0C46-9B42-2DE19367417D}"/>
          </ac:spMkLst>
        </pc:spChg>
        <pc:spChg chg="mod">
          <ac:chgData name=" " userId="13e44439-8913-4347-a3e1-e8bd29e343d7" providerId="ADAL" clId="{E5CCC69A-473A-C343-B0B0-BEDA9E64E0D4}" dt="2021-02-19T15:58:55.655" v="54"/>
          <ac:spMkLst>
            <pc:docMk/>
            <pc:sldMk cId="688759692" sldId="343"/>
            <ac:spMk id="17" creationId="{CF099D03-6C7D-0140-859B-9E4A2BC93310}"/>
          </ac:spMkLst>
        </pc:spChg>
        <pc:spChg chg="mod">
          <ac:chgData name=" " userId="13e44439-8913-4347-a3e1-e8bd29e343d7" providerId="ADAL" clId="{E5CCC69A-473A-C343-B0B0-BEDA9E64E0D4}" dt="2021-02-19T15:58:55.655" v="54"/>
          <ac:spMkLst>
            <pc:docMk/>
            <pc:sldMk cId="688759692" sldId="343"/>
            <ac:spMk id="20" creationId="{9F416822-4256-7D43-BD45-ABC5DBA32E65}"/>
          </ac:spMkLst>
        </pc:spChg>
        <pc:spChg chg="mod">
          <ac:chgData name=" " userId="13e44439-8913-4347-a3e1-e8bd29e343d7" providerId="ADAL" clId="{E5CCC69A-473A-C343-B0B0-BEDA9E64E0D4}" dt="2021-02-19T15:58:55.655" v="54"/>
          <ac:spMkLst>
            <pc:docMk/>
            <pc:sldMk cId="688759692" sldId="343"/>
            <ac:spMk id="27" creationId="{AA6A967B-4DBF-EF44-B3F5-C711340A4DD7}"/>
          </ac:spMkLst>
        </pc:spChg>
        <pc:spChg chg="mod">
          <ac:chgData name=" " userId="13e44439-8913-4347-a3e1-e8bd29e343d7" providerId="ADAL" clId="{E5CCC69A-473A-C343-B0B0-BEDA9E64E0D4}" dt="2021-02-19T15:58:55.655" v="54"/>
          <ac:spMkLst>
            <pc:docMk/>
            <pc:sldMk cId="688759692" sldId="343"/>
            <ac:spMk id="28" creationId="{1194225D-4B26-2B4B-B61A-450613225789}"/>
          </ac:spMkLst>
        </pc:spChg>
        <pc:spChg chg="mod">
          <ac:chgData name=" " userId="13e44439-8913-4347-a3e1-e8bd29e343d7" providerId="ADAL" clId="{E5CCC69A-473A-C343-B0B0-BEDA9E64E0D4}" dt="2021-02-19T15:58:55.655" v="54"/>
          <ac:spMkLst>
            <pc:docMk/>
            <pc:sldMk cId="688759692" sldId="343"/>
            <ac:spMk id="33" creationId="{3C3EBCD5-08E1-2E41-ACBB-ACDCF95469C9}"/>
          </ac:spMkLst>
        </pc:spChg>
        <pc:spChg chg="mod">
          <ac:chgData name=" " userId="13e44439-8913-4347-a3e1-e8bd29e343d7" providerId="ADAL" clId="{E5CCC69A-473A-C343-B0B0-BEDA9E64E0D4}" dt="2021-02-19T15:58:55.655" v="54"/>
          <ac:spMkLst>
            <pc:docMk/>
            <pc:sldMk cId="688759692" sldId="343"/>
            <ac:spMk id="34" creationId="{6AA1AF6F-53E7-9247-98E2-80C51B484722}"/>
          </ac:spMkLst>
        </pc:spChg>
        <pc:spChg chg="mod">
          <ac:chgData name=" " userId="13e44439-8913-4347-a3e1-e8bd29e343d7" providerId="ADAL" clId="{E5CCC69A-473A-C343-B0B0-BEDA9E64E0D4}" dt="2021-02-19T15:58:55.655" v="54"/>
          <ac:spMkLst>
            <pc:docMk/>
            <pc:sldMk cId="688759692" sldId="343"/>
            <ac:spMk id="38" creationId="{856857B0-B5A5-FD4F-8094-2D3AB565FF5D}"/>
          </ac:spMkLst>
        </pc:spChg>
        <pc:spChg chg="mod">
          <ac:chgData name=" " userId="13e44439-8913-4347-a3e1-e8bd29e343d7" providerId="ADAL" clId="{E5CCC69A-473A-C343-B0B0-BEDA9E64E0D4}" dt="2021-02-19T15:59:28.650" v="55"/>
          <ac:spMkLst>
            <pc:docMk/>
            <pc:sldMk cId="688759692" sldId="343"/>
            <ac:spMk id="40" creationId="{CAAC1108-4E4F-A641-A920-793E2E09F46A}"/>
          </ac:spMkLst>
        </pc:spChg>
      </pc:sldChg>
      <pc:sldChg chg="modSp del modNotes">
        <pc:chgData name=" " userId="13e44439-8913-4347-a3e1-e8bd29e343d7" providerId="ADAL" clId="{E5CCC69A-473A-C343-B0B0-BEDA9E64E0D4}" dt="2021-02-19T18:05:29.279" v="1747" actId="2696"/>
        <pc:sldMkLst>
          <pc:docMk/>
          <pc:sldMk cId="4073155107" sldId="344"/>
        </pc:sldMkLst>
        <pc:spChg chg="mod">
          <ac:chgData name=" " userId="13e44439-8913-4347-a3e1-e8bd29e343d7" providerId="ADAL" clId="{E5CCC69A-473A-C343-B0B0-BEDA9E64E0D4}" dt="2021-02-19T15:58:55.655" v="54"/>
          <ac:spMkLst>
            <pc:docMk/>
            <pc:sldMk cId="4073155107" sldId="344"/>
            <ac:spMk id="2" creationId="{AFFE2F84-A9DD-6041-A43A-73EDBB12F749}"/>
          </ac:spMkLst>
        </pc:spChg>
        <pc:spChg chg="mod">
          <ac:chgData name=" " userId="13e44439-8913-4347-a3e1-e8bd29e343d7" providerId="ADAL" clId="{E5CCC69A-473A-C343-B0B0-BEDA9E64E0D4}" dt="2021-02-19T15:58:55.655" v="54"/>
          <ac:spMkLst>
            <pc:docMk/>
            <pc:sldMk cId="4073155107" sldId="344"/>
            <ac:spMk id="20" creationId="{9F416822-4256-7D43-BD45-ABC5DBA32E65}"/>
          </ac:spMkLst>
        </pc:spChg>
        <pc:spChg chg="mod">
          <ac:chgData name=" " userId="13e44439-8913-4347-a3e1-e8bd29e343d7" providerId="ADAL" clId="{E5CCC69A-473A-C343-B0B0-BEDA9E64E0D4}" dt="2021-02-19T15:58:55.655" v="54"/>
          <ac:spMkLst>
            <pc:docMk/>
            <pc:sldMk cId="4073155107" sldId="344"/>
            <ac:spMk id="24" creationId="{FD2D2CBF-7B86-9B43-BFB8-7505CAE087B0}"/>
          </ac:spMkLst>
        </pc:spChg>
        <pc:spChg chg="mod">
          <ac:chgData name=" " userId="13e44439-8913-4347-a3e1-e8bd29e343d7" providerId="ADAL" clId="{E5CCC69A-473A-C343-B0B0-BEDA9E64E0D4}" dt="2021-02-19T15:58:55.655" v="54"/>
          <ac:spMkLst>
            <pc:docMk/>
            <pc:sldMk cId="4073155107" sldId="344"/>
            <ac:spMk id="28" creationId="{38A21F81-37AC-AC4F-A777-813CDE81574D}"/>
          </ac:spMkLst>
        </pc:spChg>
        <pc:spChg chg="mod">
          <ac:chgData name=" " userId="13e44439-8913-4347-a3e1-e8bd29e343d7" providerId="ADAL" clId="{E5CCC69A-473A-C343-B0B0-BEDA9E64E0D4}" dt="2021-02-19T15:58:55.655" v="54"/>
          <ac:spMkLst>
            <pc:docMk/>
            <pc:sldMk cId="4073155107" sldId="344"/>
            <ac:spMk id="30" creationId="{0E20B364-6121-0448-ABDD-7A1BFC94AD45}"/>
          </ac:spMkLst>
        </pc:spChg>
        <pc:spChg chg="mod">
          <ac:chgData name=" " userId="13e44439-8913-4347-a3e1-e8bd29e343d7" providerId="ADAL" clId="{E5CCC69A-473A-C343-B0B0-BEDA9E64E0D4}" dt="2021-02-19T15:58:55.655" v="54"/>
          <ac:spMkLst>
            <pc:docMk/>
            <pc:sldMk cId="4073155107" sldId="344"/>
            <ac:spMk id="31" creationId="{7ABDF491-D055-8248-9A17-FAF3B4D7864F}"/>
          </ac:spMkLst>
        </pc:spChg>
        <pc:spChg chg="mod">
          <ac:chgData name=" " userId="13e44439-8913-4347-a3e1-e8bd29e343d7" providerId="ADAL" clId="{E5CCC69A-473A-C343-B0B0-BEDA9E64E0D4}" dt="2021-02-19T15:58:55.655" v="54"/>
          <ac:spMkLst>
            <pc:docMk/>
            <pc:sldMk cId="4073155107" sldId="344"/>
            <ac:spMk id="32" creationId="{B80C486F-76DE-5C46-BDC7-C6990941FD4C}"/>
          </ac:spMkLst>
        </pc:spChg>
        <pc:spChg chg="mod">
          <ac:chgData name=" " userId="13e44439-8913-4347-a3e1-e8bd29e343d7" providerId="ADAL" clId="{E5CCC69A-473A-C343-B0B0-BEDA9E64E0D4}" dt="2021-02-19T15:58:55.655" v="54"/>
          <ac:spMkLst>
            <pc:docMk/>
            <pc:sldMk cId="4073155107" sldId="344"/>
            <ac:spMk id="36" creationId="{2D7D2423-FA27-E74A-94EE-764C5A5594B0}"/>
          </ac:spMkLst>
        </pc:spChg>
        <pc:spChg chg="mod">
          <ac:chgData name=" " userId="13e44439-8913-4347-a3e1-e8bd29e343d7" providerId="ADAL" clId="{E5CCC69A-473A-C343-B0B0-BEDA9E64E0D4}" dt="2021-02-19T15:58:55.655" v="54"/>
          <ac:spMkLst>
            <pc:docMk/>
            <pc:sldMk cId="4073155107" sldId="344"/>
            <ac:spMk id="41" creationId="{B639A433-C430-8E4D-B97B-B201429EEE00}"/>
          </ac:spMkLst>
        </pc:spChg>
        <pc:spChg chg="mod">
          <ac:chgData name=" " userId="13e44439-8913-4347-a3e1-e8bd29e343d7" providerId="ADAL" clId="{E5CCC69A-473A-C343-B0B0-BEDA9E64E0D4}" dt="2021-02-19T15:58:55.655" v="54"/>
          <ac:spMkLst>
            <pc:docMk/>
            <pc:sldMk cId="4073155107" sldId="344"/>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2891153595" sldId="345"/>
        </pc:sldMkLst>
        <pc:spChg chg="mod">
          <ac:chgData name=" " userId="13e44439-8913-4347-a3e1-e8bd29e343d7" providerId="ADAL" clId="{E5CCC69A-473A-C343-B0B0-BEDA9E64E0D4}" dt="2021-02-19T15:58:55.655" v="54"/>
          <ac:spMkLst>
            <pc:docMk/>
            <pc:sldMk cId="2891153595" sldId="345"/>
            <ac:spMk id="2" creationId="{F0F8FCAF-17B5-9F4E-B11C-D33BFA171C9B}"/>
          </ac:spMkLst>
        </pc:spChg>
        <pc:spChg chg="mod">
          <ac:chgData name=" " userId="13e44439-8913-4347-a3e1-e8bd29e343d7" providerId="ADAL" clId="{E5CCC69A-473A-C343-B0B0-BEDA9E64E0D4}" dt="2021-02-19T15:58:55.655" v="54"/>
          <ac:spMkLst>
            <pc:docMk/>
            <pc:sldMk cId="2891153595" sldId="345"/>
            <ac:spMk id="14" creationId="{F0DA64B6-2BDB-844C-BBB5-42EEFE2866DF}"/>
          </ac:spMkLst>
        </pc:spChg>
        <pc:spChg chg="mod">
          <ac:chgData name=" " userId="13e44439-8913-4347-a3e1-e8bd29e343d7" providerId="ADAL" clId="{E5CCC69A-473A-C343-B0B0-BEDA9E64E0D4}" dt="2021-02-19T15:58:55.655" v="54"/>
          <ac:spMkLst>
            <pc:docMk/>
            <pc:sldMk cId="2891153595" sldId="345"/>
            <ac:spMk id="15" creationId="{1EAF3FF3-0AE0-264D-A6A6-B3FF10EF1BEA}"/>
          </ac:spMkLst>
        </pc:spChg>
        <pc:spChg chg="mod">
          <ac:chgData name=" " userId="13e44439-8913-4347-a3e1-e8bd29e343d7" providerId="ADAL" clId="{E5CCC69A-473A-C343-B0B0-BEDA9E64E0D4}" dt="2021-02-19T15:58:55.655" v="54"/>
          <ac:spMkLst>
            <pc:docMk/>
            <pc:sldMk cId="2891153595" sldId="345"/>
            <ac:spMk id="16" creationId="{5C7458B1-1443-2143-B275-69F126B6C7D2}"/>
          </ac:spMkLst>
        </pc:spChg>
        <pc:spChg chg="mod">
          <ac:chgData name=" " userId="13e44439-8913-4347-a3e1-e8bd29e343d7" providerId="ADAL" clId="{E5CCC69A-473A-C343-B0B0-BEDA9E64E0D4}" dt="2021-02-19T15:58:55.655" v="54"/>
          <ac:spMkLst>
            <pc:docMk/>
            <pc:sldMk cId="2891153595" sldId="345"/>
            <ac:spMk id="17" creationId="{9288011F-E539-0846-8977-EC4BF7EF0F99}"/>
          </ac:spMkLst>
        </pc:spChg>
        <pc:spChg chg="mod">
          <ac:chgData name=" " userId="13e44439-8913-4347-a3e1-e8bd29e343d7" providerId="ADAL" clId="{E5CCC69A-473A-C343-B0B0-BEDA9E64E0D4}" dt="2021-02-19T15:58:55.655" v="54"/>
          <ac:spMkLst>
            <pc:docMk/>
            <pc:sldMk cId="2891153595" sldId="345"/>
            <ac:spMk id="18" creationId="{12594855-EC6F-3843-8D8E-466C39BDB928}"/>
          </ac:spMkLst>
        </pc:spChg>
        <pc:spChg chg="mod">
          <ac:chgData name=" " userId="13e44439-8913-4347-a3e1-e8bd29e343d7" providerId="ADAL" clId="{E5CCC69A-473A-C343-B0B0-BEDA9E64E0D4}" dt="2021-02-19T15:58:55.655" v="54"/>
          <ac:spMkLst>
            <pc:docMk/>
            <pc:sldMk cId="2891153595" sldId="345"/>
            <ac:spMk id="19" creationId="{8BCE8D77-D4BA-684A-85EB-7875EA056315}"/>
          </ac:spMkLst>
        </pc:spChg>
        <pc:spChg chg="mod">
          <ac:chgData name=" " userId="13e44439-8913-4347-a3e1-e8bd29e343d7" providerId="ADAL" clId="{E5CCC69A-473A-C343-B0B0-BEDA9E64E0D4}" dt="2021-02-19T15:58:55.655" v="54"/>
          <ac:spMkLst>
            <pc:docMk/>
            <pc:sldMk cId="2891153595" sldId="345"/>
            <ac:spMk id="20" creationId="{9F416822-4256-7D43-BD45-ABC5DBA32E65}"/>
          </ac:spMkLst>
        </pc:spChg>
        <pc:spChg chg="mod">
          <ac:chgData name=" " userId="13e44439-8913-4347-a3e1-e8bd29e343d7" providerId="ADAL" clId="{E5CCC69A-473A-C343-B0B0-BEDA9E64E0D4}" dt="2021-02-19T15:58:55.655" v="54"/>
          <ac:spMkLst>
            <pc:docMk/>
            <pc:sldMk cId="2891153595" sldId="345"/>
            <ac:spMk id="21" creationId="{7D315397-0B50-D244-B8CF-A48E08D1E174}"/>
          </ac:spMkLst>
        </pc:spChg>
        <pc:spChg chg="mod">
          <ac:chgData name=" " userId="13e44439-8913-4347-a3e1-e8bd29e343d7" providerId="ADAL" clId="{E5CCC69A-473A-C343-B0B0-BEDA9E64E0D4}" dt="2021-02-19T15:58:55.655" v="54"/>
          <ac:spMkLst>
            <pc:docMk/>
            <pc:sldMk cId="2891153595" sldId="345"/>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1137469938" sldId="346"/>
        </pc:sldMkLst>
        <pc:spChg chg="mod">
          <ac:chgData name=" " userId="13e44439-8913-4347-a3e1-e8bd29e343d7" providerId="ADAL" clId="{E5CCC69A-473A-C343-B0B0-BEDA9E64E0D4}" dt="2021-02-19T15:58:55.655" v="54"/>
          <ac:spMkLst>
            <pc:docMk/>
            <pc:sldMk cId="1137469938" sldId="346"/>
            <ac:spMk id="8" creationId="{B32BBC24-E756-5842-88A5-A20528EA2BCD}"/>
          </ac:spMkLst>
        </pc:spChg>
        <pc:spChg chg="mod">
          <ac:chgData name=" " userId="13e44439-8913-4347-a3e1-e8bd29e343d7" providerId="ADAL" clId="{E5CCC69A-473A-C343-B0B0-BEDA9E64E0D4}" dt="2021-02-19T15:58:55.655" v="54"/>
          <ac:spMkLst>
            <pc:docMk/>
            <pc:sldMk cId="1137469938" sldId="346"/>
            <ac:spMk id="9" creationId="{1141B53C-DE62-354B-84FE-3A39A2090719}"/>
          </ac:spMkLst>
        </pc:spChg>
        <pc:spChg chg="mod">
          <ac:chgData name=" " userId="13e44439-8913-4347-a3e1-e8bd29e343d7" providerId="ADAL" clId="{E5CCC69A-473A-C343-B0B0-BEDA9E64E0D4}" dt="2021-02-19T15:58:55.655" v="54"/>
          <ac:spMkLst>
            <pc:docMk/>
            <pc:sldMk cId="1137469938" sldId="346"/>
            <ac:spMk id="359" creationId="{00000000-0000-0000-0000-000000000000}"/>
          </ac:spMkLst>
        </pc:spChg>
        <pc:graphicFrameChg chg="mod">
          <ac:chgData name=" " userId="13e44439-8913-4347-a3e1-e8bd29e343d7" providerId="ADAL" clId="{E5CCC69A-473A-C343-B0B0-BEDA9E64E0D4}" dt="2021-02-19T15:59:28.650" v="55"/>
          <ac:graphicFrameMkLst>
            <pc:docMk/>
            <pc:sldMk cId="1137469938" sldId="346"/>
            <ac:graphicFrameMk id="2" creationId="{71976AFD-677D-774E-BE09-2F7F952BF471}"/>
          </ac:graphicFrameMkLst>
        </pc:graphicFrameChg>
      </pc:sldChg>
      <pc:sldChg chg="modSp del modNotes">
        <pc:chgData name=" " userId="13e44439-8913-4347-a3e1-e8bd29e343d7" providerId="ADAL" clId="{E5CCC69A-473A-C343-B0B0-BEDA9E64E0D4}" dt="2021-02-19T18:05:29.279" v="1747" actId="2696"/>
        <pc:sldMkLst>
          <pc:docMk/>
          <pc:sldMk cId="3474893487" sldId="347"/>
        </pc:sldMkLst>
        <pc:spChg chg="mod">
          <ac:chgData name=" " userId="13e44439-8913-4347-a3e1-e8bd29e343d7" providerId="ADAL" clId="{E5CCC69A-473A-C343-B0B0-BEDA9E64E0D4}" dt="2021-02-19T15:59:28.650" v="55"/>
          <ac:spMkLst>
            <pc:docMk/>
            <pc:sldMk cId="3474893487" sldId="347"/>
            <ac:spMk id="2" creationId="{7DE53143-753B-8B4D-A75E-4DA729DBA775}"/>
          </ac:spMkLst>
        </pc:spChg>
        <pc:spChg chg="mod">
          <ac:chgData name=" " userId="13e44439-8913-4347-a3e1-e8bd29e343d7" providerId="ADAL" clId="{E5CCC69A-473A-C343-B0B0-BEDA9E64E0D4}" dt="2021-02-19T15:58:55.655" v="54"/>
          <ac:spMkLst>
            <pc:docMk/>
            <pc:sldMk cId="3474893487" sldId="347"/>
            <ac:spMk id="7" creationId="{63DDD546-E1A8-404E-A53E-17AA156377EA}"/>
          </ac:spMkLst>
        </pc:spChg>
        <pc:spChg chg="mod">
          <ac:chgData name=" " userId="13e44439-8913-4347-a3e1-e8bd29e343d7" providerId="ADAL" clId="{E5CCC69A-473A-C343-B0B0-BEDA9E64E0D4}" dt="2021-02-19T15:58:55.655" v="54"/>
          <ac:spMkLst>
            <pc:docMk/>
            <pc:sldMk cId="3474893487" sldId="347"/>
            <ac:spMk id="359" creationId="{00000000-0000-0000-0000-000000000000}"/>
          </ac:spMkLst>
        </pc:spChg>
      </pc:sldChg>
      <pc:sldChg chg="modSp del modNotes">
        <pc:chgData name=" " userId="13e44439-8913-4347-a3e1-e8bd29e343d7" providerId="ADAL" clId="{E5CCC69A-473A-C343-B0B0-BEDA9E64E0D4}" dt="2021-02-19T18:05:14.439" v="1746" actId="2696"/>
        <pc:sldMkLst>
          <pc:docMk/>
          <pc:sldMk cId="4076705750" sldId="348"/>
        </pc:sldMkLst>
        <pc:spChg chg="mod">
          <ac:chgData name=" " userId="13e44439-8913-4347-a3e1-e8bd29e343d7" providerId="ADAL" clId="{E5CCC69A-473A-C343-B0B0-BEDA9E64E0D4}" dt="2021-02-19T15:58:55.655" v="54"/>
          <ac:spMkLst>
            <pc:docMk/>
            <pc:sldMk cId="4076705750" sldId="348"/>
            <ac:spMk id="3" creationId="{2901A72C-F0C0-5F4D-B910-10CDA2B51858}"/>
          </ac:spMkLst>
        </pc:spChg>
        <pc:spChg chg="mod">
          <ac:chgData name=" " userId="13e44439-8913-4347-a3e1-e8bd29e343d7" providerId="ADAL" clId="{E5CCC69A-473A-C343-B0B0-BEDA9E64E0D4}" dt="2021-02-19T15:58:55.655" v="54"/>
          <ac:spMkLst>
            <pc:docMk/>
            <pc:sldMk cId="4076705750" sldId="348"/>
            <ac:spMk id="11" creationId="{15ED7C4E-3E15-7547-8835-984F953E884F}"/>
          </ac:spMkLst>
        </pc:spChg>
        <pc:spChg chg="mod">
          <ac:chgData name=" " userId="13e44439-8913-4347-a3e1-e8bd29e343d7" providerId="ADAL" clId="{E5CCC69A-473A-C343-B0B0-BEDA9E64E0D4}" dt="2021-02-19T15:58:55.655" v="54"/>
          <ac:spMkLst>
            <pc:docMk/>
            <pc:sldMk cId="4076705750" sldId="348"/>
            <ac:spMk id="31" creationId="{A7E3DEA9-74A3-B949-B9F5-576151E3F0AF}"/>
          </ac:spMkLst>
        </pc:spChg>
        <pc:spChg chg="mod">
          <ac:chgData name=" " userId="13e44439-8913-4347-a3e1-e8bd29e343d7" providerId="ADAL" clId="{E5CCC69A-473A-C343-B0B0-BEDA9E64E0D4}" dt="2021-02-19T15:58:55.655" v="54"/>
          <ac:spMkLst>
            <pc:docMk/>
            <pc:sldMk cId="4076705750" sldId="348"/>
            <ac:spMk id="33" creationId="{7ED8C998-F342-7E4D-B26E-E490DC5365A3}"/>
          </ac:spMkLst>
        </pc:spChg>
        <pc:spChg chg="mod">
          <ac:chgData name=" " userId="13e44439-8913-4347-a3e1-e8bd29e343d7" providerId="ADAL" clId="{E5CCC69A-473A-C343-B0B0-BEDA9E64E0D4}" dt="2021-02-19T15:58:55.655" v="54"/>
          <ac:spMkLst>
            <pc:docMk/>
            <pc:sldMk cId="4076705750" sldId="348"/>
            <ac:spMk id="34" creationId="{F2EB24CF-C369-DA4A-A0EF-FA5D426D502C}"/>
          </ac:spMkLst>
        </pc:spChg>
        <pc:spChg chg="mod">
          <ac:chgData name=" " userId="13e44439-8913-4347-a3e1-e8bd29e343d7" providerId="ADAL" clId="{E5CCC69A-473A-C343-B0B0-BEDA9E64E0D4}" dt="2021-02-19T15:58:55.655" v="54"/>
          <ac:spMkLst>
            <pc:docMk/>
            <pc:sldMk cId="4076705750" sldId="348"/>
            <ac:spMk id="35" creationId="{228CC9CB-1F9A-6445-A322-841618640870}"/>
          </ac:spMkLst>
        </pc:spChg>
        <pc:spChg chg="mod">
          <ac:chgData name=" " userId="13e44439-8913-4347-a3e1-e8bd29e343d7" providerId="ADAL" clId="{E5CCC69A-473A-C343-B0B0-BEDA9E64E0D4}" dt="2021-02-19T15:58:55.655" v="54"/>
          <ac:spMkLst>
            <pc:docMk/>
            <pc:sldMk cId="4076705750" sldId="348"/>
            <ac:spMk id="36" creationId="{9F9E1023-2501-DB4E-A850-E550BEB64C3A}"/>
          </ac:spMkLst>
        </pc:spChg>
        <pc:spChg chg="mod">
          <ac:chgData name=" " userId="13e44439-8913-4347-a3e1-e8bd29e343d7" providerId="ADAL" clId="{E5CCC69A-473A-C343-B0B0-BEDA9E64E0D4}" dt="2021-02-19T15:58:55.655" v="54"/>
          <ac:spMkLst>
            <pc:docMk/>
            <pc:sldMk cId="4076705750" sldId="348"/>
            <ac:spMk id="37" creationId="{39CAF850-FDA6-204F-A52E-D93F3CA92864}"/>
          </ac:spMkLst>
        </pc:spChg>
        <pc:spChg chg="mod">
          <ac:chgData name=" " userId="13e44439-8913-4347-a3e1-e8bd29e343d7" providerId="ADAL" clId="{E5CCC69A-473A-C343-B0B0-BEDA9E64E0D4}" dt="2021-02-19T15:58:55.655" v="54"/>
          <ac:spMkLst>
            <pc:docMk/>
            <pc:sldMk cId="4076705750" sldId="348"/>
            <ac:spMk id="38" creationId="{DCE12417-6AC9-1A48-A60F-479B838275A6}"/>
          </ac:spMkLst>
        </pc:spChg>
        <pc:spChg chg="mod">
          <ac:chgData name=" " userId="13e44439-8913-4347-a3e1-e8bd29e343d7" providerId="ADAL" clId="{E5CCC69A-473A-C343-B0B0-BEDA9E64E0D4}" dt="2021-02-19T15:58:55.655" v="54"/>
          <ac:spMkLst>
            <pc:docMk/>
            <pc:sldMk cId="4076705750" sldId="348"/>
            <ac:spMk id="39" creationId="{8955ED38-4932-ED45-8264-08E395918CE3}"/>
          </ac:spMkLst>
        </pc:spChg>
        <pc:spChg chg="mod">
          <ac:chgData name=" " userId="13e44439-8913-4347-a3e1-e8bd29e343d7" providerId="ADAL" clId="{E5CCC69A-473A-C343-B0B0-BEDA9E64E0D4}" dt="2021-02-19T15:58:55.655" v="54"/>
          <ac:spMkLst>
            <pc:docMk/>
            <pc:sldMk cId="4076705750" sldId="348"/>
            <ac:spMk id="40" creationId="{31799AF8-7532-8C44-973A-FD38B7BB64C7}"/>
          </ac:spMkLst>
        </pc:spChg>
        <pc:spChg chg="mod">
          <ac:chgData name=" " userId="13e44439-8913-4347-a3e1-e8bd29e343d7" providerId="ADAL" clId="{E5CCC69A-473A-C343-B0B0-BEDA9E64E0D4}" dt="2021-02-19T15:58:55.655" v="54"/>
          <ac:spMkLst>
            <pc:docMk/>
            <pc:sldMk cId="4076705750" sldId="348"/>
            <ac:spMk id="41" creationId="{61ACBC0B-7BCC-B741-9781-3E0327C48498}"/>
          </ac:spMkLst>
        </pc:spChg>
        <pc:spChg chg="mod">
          <ac:chgData name=" " userId="13e44439-8913-4347-a3e1-e8bd29e343d7" providerId="ADAL" clId="{E5CCC69A-473A-C343-B0B0-BEDA9E64E0D4}" dt="2021-02-19T15:58:55.655" v="54"/>
          <ac:spMkLst>
            <pc:docMk/>
            <pc:sldMk cId="4076705750" sldId="348"/>
            <ac:spMk id="42" creationId="{F4C88B27-1B6B-0447-BF61-373D607DD7AE}"/>
          </ac:spMkLst>
        </pc:spChg>
        <pc:spChg chg="mod">
          <ac:chgData name=" " userId="13e44439-8913-4347-a3e1-e8bd29e343d7" providerId="ADAL" clId="{E5CCC69A-473A-C343-B0B0-BEDA9E64E0D4}" dt="2021-02-19T15:58:55.655" v="54"/>
          <ac:spMkLst>
            <pc:docMk/>
            <pc:sldMk cId="4076705750" sldId="348"/>
            <ac:spMk id="43" creationId="{81D67F43-F051-DC4E-8480-627F3603D96D}"/>
          </ac:spMkLst>
        </pc:spChg>
        <pc:spChg chg="mod">
          <ac:chgData name=" " userId="13e44439-8913-4347-a3e1-e8bd29e343d7" providerId="ADAL" clId="{E5CCC69A-473A-C343-B0B0-BEDA9E64E0D4}" dt="2021-02-19T15:58:55.655" v="54"/>
          <ac:spMkLst>
            <pc:docMk/>
            <pc:sldMk cId="4076705750" sldId="348"/>
            <ac:spMk id="44" creationId="{60D98962-545C-E240-ADF6-72AA824C4E56}"/>
          </ac:spMkLst>
        </pc:spChg>
        <pc:spChg chg="mod">
          <ac:chgData name=" " userId="13e44439-8913-4347-a3e1-e8bd29e343d7" providerId="ADAL" clId="{E5CCC69A-473A-C343-B0B0-BEDA9E64E0D4}" dt="2021-02-19T15:58:55.655" v="54"/>
          <ac:spMkLst>
            <pc:docMk/>
            <pc:sldMk cId="4076705750" sldId="348"/>
            <ac:spMk id="45" creationId="{37AB20E1-F49F-4245-9FB5-CECFBBB9FD9E}"/>
          </ac:spMkLst>
        </pc:spChg>
        <pc:spChg chg="mod">
          <ac:chgData name=" " userId="13e44439-8913-4347-a3e1-e8bd29e343d7" providerId="ADAL" clId="{E5CCC69A-473A-C343-B0B0-BEDA9E64E0D4}" dt="2021-02-19T15:58:55.655" v="54"/>
          <ac:spMkLst>
            <pc:docMk/>
            <pc:sldMk cId="4076705750" sldId="348"/>
            <ac:spMk id="46" creationId="{9517C19D-22BB-844A-ADC9-23CA0C49E832}"/>
          </ac:spMkLst>
        </pc:spChg>
        <pc:spChg chg="mod">
          <ac:chgData name=" " userId="13e44439-8913-4347-a3e1-e8bd29e343d7" providerId="ADAL" clId="{E5CCC69A-473A-C343-B0B0-BEDA9E64E0D4}" dt="2021-02-19T15:58:55.655" v="54"/>
          <ac:spMkLst>
            <pc:docMk/>
            <pc:sldMk cId="4076705750" sldId="348"/>
            <ac:spMk id="47" creationId="{AA2FF3E2-DD00-3447-B686-D481EE86D03A}"/>
          </ac:spMkLst>
        </pc:spChg>
        <pc:spChg chg="mod">
          <ac:chgData name=" " userId="13e44439-8913-4347-a3e1-e8bd29e343d7" providerId="ADAL" clId="{E5CCC69A-473A-C343-B0B0-BEDA9E64E0D4}" dt="2021-02-19T15:58:55.655" v="54"/>
          <ac:spMkLst>
            <pc:docMk/>
            <pc:sldMk cId="4076705750" sldId="348"/>
            <ac:spMk id="48" creationId="{32FDCE2A-C50A-A646-BDDC-F569B13D0A93}"/>
          </ac:spMkLst>
        </pc:spChg>
        <pc:spChg chg="mod">
          <ac:chgData name=" " userId="13e44439-8913-4347-a3e1-e8bd29e343d7" providerId="ADAL" clId="{E5CCC69A-473A-C343-B0B0-BEDA9E64E0D4}" dt="2021-02-19T15:58:55.655" v="54"/>
          <ac:spMkLst>
            <pc:docMk/>
            <pc:sldMk cId="4076705750" sldId="348"/>
            <ac:spMk id="49" creationId="{A4100AE9-969F-3E47-AF63-17A8FA0FB29E}"/>
          </ac:spMkLst>
        </pc:spChg>
        <pc:spChg chg="mod">
          <ac:chgData name=" " userId="13e44439-8913-4347-a3e1-e8bd29e343d7" providerId="ADAL" clId="{E5CCC69A-473A-C343-B0B0-BEDA9E64E0D4}" dt="2021-02-19T15:58:55.655" v="54"/>
          <ac:spMkLst>
            <pc:docMk/>
            <pc:sldMk cId="4076705750" sldId="348"/>
            <ac:spMk id="50" creationId="{499E01C7-9C4A-C844-83CA-81E56E59186B}"/>
          </ac:spMkLst>
        </pc:spChg>
        <pc:spChg chg="mod">
          <ac:chgData name=" " userId="13e44439-8913-4347-a3e1-e8bd29e343d7" providerId="ADAL" clId="{E5CCC69A-473A-C343-B0B0-BEDA9E64E0D4}" dt="2021-02-19T15:58:55.655" v="54"/>
          <ac:spMkLst>
            <pc:docMk/>
            <pc:sldMk cId="4076705750" sldId="348"/>
            <ac:spMk id="51" creationId="{AB5CB852-1D7D-454B-86D8-FAA7979A5853}"/>
          </ac:spMkLst>
        </pc:spChg>
        <pc:spChg chg="mod">
          <ac:chgData name=" " userId="13e44439-8913-4347-a3e1-e8bd29e343d7" providerId="ADAL" clId="{E5CCC69A-473A-C343-B0B0-BEDA9E64E0D4}" dt="2021-02-19T15:58:55.655" v="54"/>
          <ac:spMkLst>
            <pc:docMk/>
            <pc:sldMk cId="4076705750" sldId="348"/>
            <ac:spMk id="52" creationId="{8E788444-FBFA-4146-BD91-6ABD57D39592}"/>
          </ac:spMkLst>
        </pc:spChg>
        <pc:spChg chg="mod">
          <ac:chgData name=" " userId="13e44439-8913-4347-a3e1-e8bd29e343d7" providerId="ADAL" clId="{E5CCC69A-473A-C343-B0B0-BEDA9E64E0D4}" dt="2021-02-19T15:58:55.655" v="54"/>
          <ac:spMkLst>
            <pc:docMk/>
            <pc:sldMk cId="4076705750" sldId="348"/>
            <ac:spMk id="53" creationId="{A2ADF2E4-3A23-2E4F-A617-3B1986E27EC3}"/>
          </ac:spMkLst>
        </pc:spChg>
        <pc:spChg chg="mod">
          <ac:chgData name=" " userId="13e44439-8913-4347-a3e1-e8bd29e343d7" providerId="ADAL" clId="{E5CCC69A-473A-C343-B0B0-BEDA9E64E0D4}" dt="2021-02-19T15:58:55.655" v="54"/>
          <ac:spMkLst>
            <pc:docMk/>
            <pc:sldMk cId="4076705750" sldId="348"/>
            <ac:spMk id="54" creationId="{8E1DD33A-E74F-364A-95DB-F5FC4C1DB72A}"/>
          </ac:spMkLst>
        </pc:spChg>
        <pc:spChg chg="mod">
          <ac:chgData name=" " userId="13e44439-8913-4347-a3e1-e8bd29e343d7" providerId="ADAL" clId="{E5CCC69A-473A-C343-B0B0-BEDA9E64E0D4}" dt="2021-02-19T15:58:55.655" v="54"/>
          <ac:spMkLst>
            <pc:docMk/>
            <pc:sldMk cId="4076705750" sldId="348"/>
            <ac:spMk id="55" creationId="{E37E3041-10F6-AE49-998E-44D4115319A4}"/>
          </ac:spMkLst>
        </pc:spChg>
        <pc:spChg chg="mod">
          <ac:chgData name=" " userId="13e44439-8913-4347-a3e1-e8bd29e343d7" providerId="ADAL" clId="{E5CCC69A-473A-C343-B0B0-BEDA9E64E0D4}" dt="2021-02-19T15:58:55.655" v="54"/>
          <ac:spMkLst>
            <pc:docMk/>
            <pc:sldMk cId="4076705750" sldId="348"/>
            <ac:spMk id="56" creationId="{79CA6691-42CF-4D4C-A107-1C1A0C911386}"/>
          </ac:spMkLst>
        </pc:spChg>
        <pc:spChg chg="mod">
          <ac:chgData name=" " userId="13e44439-8913-4347-a3e1-e8bd29e343d7" providerId="ADAL" clId="{E5CCC69A-473A-C343-B0B0-BEDA9E64E0D4}" dt="2021-02-19T15:58:55.655" v="54"/>
          <ac:spMkLst>
            <pc:docMk/>
            <pc:sldMk cId="4076705750" sldId="348"/>
            <ac:spMk id="60" creationId="{980ED585-FFE4-FD4A-A4CA-8FF07E7D8B0F}"/>
          </ac:spMkLst>
        </pc:spChg>
        <pc:spChg chg="mod">
          <ac:chgData name=" " userId="13e44439-8913-4347-a3e1-e8bd29e343d7" providerId="ADAL" clId="{E5CCC69A-473A-C343-B0B0-BEDA9E64E0D4}" dt="2021-02-19T15:58:55.655" v="54"/>
          <ac:spMkLst>
            <pc:docMk/>
            <pc:sldMk cId="4076705750" sldId="348"/>
            <ac:spMk id="61" creationId="{481E9366-D727-1C41-A52E-70327C1449B4}"/>
          </ac:spMkLst>
        </pc:spChg>
        <pc:spChg chg="mod">
          <ac:chgData name=" " userId="13e44439-8913-4347-a3e1-e8bd29e343d7" providerId="ADAL" clId="{E5CCC69A-473A-C343-B0B0-BEDA9E64E0D4}" dt="2021-02-19T15:58:55.655" v="54"/>
          <ac:spMkLst>
            <pc:docMk/>
            <pc:sldMk cId="4076705750" sldId="348"/>
            <ac:spMk id="62" creationId="{F1A6E8E3-4C9E-0542-A58E-B5D643242BBC}"/>
          </ac:spMkLst>
        </pc:spChg>
        <pc:spChg chg="mod">
          <ac:chgData name=" " userId="13e44439-8913-4347-a3e1-e8bd29e343d7" providerId="ADAL" clId="{E5CCC69A-473A-C343-B0B0-BEDA9E64E0D4}" dt="2021-02-19T15:58:55.655" v="54"/>
          <ac:spMkLst>
            <pc:docMk/>
            <pc:sldMk cId="4076705750" sldId="348"/>
            <ac:spMk id="63" creationId="{EA49BA46-CACF-0D41-8013-5B5E29E5FB6B}"/>
          </ac:spMkLst>
        </pc:spChg>
        <pc:spChg chg="mod">
          <ac:chgData name=" " userId="13e44439-8913-4347-a3e1-e8bd29e343d7" providerId="ADAL" clId="{E5CCC69A-473A-C343-B0B0-BEDA9E64E0D4}" dt="2021-02-19T15:58:55.655" v="54"/>
          <ac:spMkLst>
            <pc:docMk/>
            <pc:sldMk cId="4076705750" sldId="348"/>
            <ac:spMk id="64" creationId="{8356D8C7-92F2-1E48-823A-C1BCFE1E150E}"/>
          </ac:spMkLst>
        </pc:spChg>
        <pc:spChg chg="mod">
          <ac:chgData name=" " userId="13e44439-8913-4347-a3e1-e8bd29e343d7" providerId="ADAL" clId="{E5CCC69A-473A-C343-B0B0-BEDA9E64E0D4}" dt="2021-02-19T15:58:55.655" v="54"/>
          <ac:spMkLst>
            <pc:docMk/>
            <pc:sldMk cId="4076705750" sldId="348"/>
            <ac:spMk id="65" creationId="{5CAF56ED-72A4-9E41-B207-EB8A63134B62}"/>
          </ac:spMkLst>
        </pc:spChg>
        <pc:spChg chg="mod">
          <ac:chgData name=" " userId="13e44439-8913-4347-a3e1-e8bd29e343d7" providerId="ADAL" clId="{E5CCC69A-473A-C343-B0B0-BEDA9E64E0D4}" dt="2021-02-19T15:58:55.655" v="54"/>
          <ac:spMkLst>
            <pc:docMk/>
            <pc:sldMk cId="4076705750" sldId="348"/>
            <ac:spMk id="66" creationId="{0BD69228-4A2A-2C49-B188-74E1904CEED8}"/>
          </ac:spMkLst>
        </pc:spChg>
        <pc:grpChg chg="mod">
          <ac:chgData name=" " userId="13e44439-8913-4347-a3e1-e8bd29e343d7" providerId="ADAL" clId="{E5CCC69A-473A-C343-B0B0-BEDA9E64E0D4}" dt="2021-02-19T15:58:18.155" v="52"/>
          <ac:grpSpMkLst>
            <pc:docMk/>
            <pc:sldMk cId="4076705750" sldId="348"/>
            <ac:grpSpMk id="2" creationId="{CE8D397B-C042-144F-B0EC-BD153E52A4D5}"/>
          </ac:grpSpMkLst>
        </pc:grpChg>
        <pc:picChg chg="mod">
          <ac:chgData name=" " userId="13e44439-8913-4347-a3e1-e8bd29e343d7" providerId="ADAL" clId="{E5CCC69A-473A-C343-B0B0-BEDA9E64E0D4}" dt="2021-02-19T15:58:18.155" v="52"/>
          <ac:picMkLst>
            <pc:docMk/>
            <pc:sldMk cId="4076705750" sldId="348"/>
            <ac:picMk id="57" creationId="{2014B48D-FDD8-CB4E-9BAF-9C7D8C105D0A}"/>
          </ac:picMkLst>
        </pc:picChg>
        <pc:picChg chg="mod">
          <ac:chgData name=" " userId="13e44439-8913-4347-a3e1-e8bd29e343d7" providerId="ADAL" clId="{E5CCC69A-473A-C343-B0B0-BEDA9E64E0D4}" dt="2021-02-19T15:58:18.155" v="52"/>
          <ac:picMkLst>
            <pc:docMk/>
            <pc:sldMk cId="4076705750" sldId="348"/>
            <ac:picMk id="58" creationId="{D7DC70CB-B1EB-C94B-82BC-6068DF25ADB0}"/>
          </ac:picMkLst>
        </pc:picChg>
        <pc:picChg chg="mod">
          <ac:chgData name=" " userId="13e44439-8913-4347-a3e1-e8bd29e343d7" providerId="ADAL" clId="{E5CCC69A-473A-C343-B0B0-BEDA9E64E0D4}" dt="2021-02-19T15:58:18.155" v="52"/>
          <ac:picMkLst>
            <pc:docMk/>
            <pc:sldMk cId="4076705750" sldId="348"/>
            <ac:picMk id="59" creationId="{59BA7BC3-7B33-9F41-9ADF-3E7CBE82AEAB}"/>
          </ac:picMkLst>
        </pc:picChg>
      </pc:sldChg>
      <pc:sldChg chg="modSp del modNotes">
        <pc:chgData name=" " userId="13e44439-8913-4347-a3e1-e8bd29e343d7" providerId="ADAL" clId="{E5CCC69A-473A-C343-B0B0-BEDA9E64E0D4}" dt="2021-02-19T18:05:14.439" v="1746" actId="2696"/>
        <pc:sldMkLst>
          <pc:docMk/>
          <pc:sldMk cId="89421517" sldId="349"/>
        </pc:sldMkLst>
        <pc:spChg chg="mod">
          <ac:chgData name=" " userId="13e44439-8913-4347-a3e1-e8bd29e343d7" providerId="ADAL" clId="{E5CCC69A-473A-C343-B0B0-BEDA9E64E0D4}" dt="2021-02-19T15:58:55.655" v="54"/>
          <ac:spMkLst>
            <pc:docMk/>
            <pc:sldMk cId="89421517" sldId="349"/>
            <ac:spMk id="2" creationId="{BDA49F97-2EBD-5849-9F7A-FFD44D9C4E7E}"/>
          </ac:spMkLst>
        </pc:spChg>
        <pc:spChg chg="mod">
          <ac:chgData name=" " userId="13e44439-8913-4347-a3e1-e8bd29e343d7" providerId="ADAL" clId="{E5CCC69A-473A-C343-B0B0-BEDA9E64E0D4}" dt="2021-02-19T15:58:55.655" v="54"/>
          <ac:spMkLst>
            <pc:docMk/>
            <pc:sldMk cId="89421517" sldId="349"/>
            <ac:spMk id="8" creationId="{73A5716D-8F3E-9149-A732-89124E9F8D49}"/>
          </ac:spMkLst>
        </pc:spChg>
      </pc:sldChg>
      <pc:sldChg chg="modSp del modNotes">
        <pc:chgData name=" " userId="13e44439-8913-4347-a3e1-e8bd29e343d7" providerId="ADAL" clId="{E5CCC69A-473A-C343-B0B0-BEDA9E64E0D4}" dt="2021-02-19T18:05:14.439" v="1746" actId="2696"/>
        <pc:sldMkLst>
          <pc:docMk/>
          <pc:sldMk cId="654961147" sldId="368"/>
        </pc:sldMkLst>
        <pc:spChg chg="mod">
          <ac:chgData name=" " userId="13e44439-8913-4347-a3e1-e8bd29e343d7" providerId="ADAL" clId="{E5CCC69A-473A-C343-B0B0-BEDA9E64E0D4}" dt="2021-02-19T15:58:55.655" v="54"/>
          <ac:spMkLst>
            <pc:docMk/>
            <pc:sldMk cId="654961147" sldId="368"/>
            <ac:spMk id="2" creationId="{7C90E120-32BA-B645-951B-63ED77B7A8CD}"/>
          </ac:spMkLst>
        </pc:spChg>
        <pc:spChg chg="mod">
          <ac:chgData name=" " userId="13e44439-8913-4347-a3e1-e8bd29e343d7" providerId="ADAL" clId="{E5CCC69A-473A-C343-B0B0-BEDA9E64E0D4}" dt="2021-02-19T15:58:55.655" v="54"/>
          <ac:spMkLst>
            <pc:docMk/>
            <pc:sldMk cId="654961147" sldId="368"/>
            <ac:spMk id="9" creationId="{5CDF5387-8935-5C48-BA29-3CE0AD8B3339}"/>
          </ac:spMkLst>
        </pc:spChg>
        <pc:spChg chg="mod">
          <ac:chgData name=" " userId="13e44439-8913-4347-a3e1-e8bd29e343d7" providerId="ADAL" clId="{E5CCC69A-473A-C343-B0B0-BEDA9E64E0D4}" dt="2021-02-19T15:58:55.655" v="54"/>
          <ac:spMkLst>
            <pc:docMk/>
            <pc:sldMk cId="654961147" sldId="368"/>
            <ac:spMk id="11" creationId="{15ED7C4E-3E15-7547-8835-984F953E884F}"/>
          </ac:spMkLst>
        </pc:spChg>
      </pc:sldChg>
      <pc:sldChg chg="modSp del modNotes">
        <pc:chgData name=" " userId="13e44439-8913-4347-a3e1-e8bd29e343d7" providerId="ADAL" clId="{E5CCC69A-473A-C343-B0B0-BEDA9E64E0D4}" dt="2021-02-19T18:05:29.279" v="1747" actId="2696"/>
        <pc:sldMkLst>
          <pc:docMk/>
          <pc:sldMk cId="4270489415" sldId="369"/>
        </pc:sldMkLst>
        <pc:spChg chg="mod">
          <ac:chgData name=" " userId="13e44439-8913-4347-a3e1-e8bd29e343d7" providerId="ADAL" clId="{E5CCC69A-473A-C343-B0B0-BEDA9E64E0D4}" dt="2021-02-19T15:58:55.655" v="54"/>
          <ac:spMkLst>
            <pc:docMk/>
            <pc:sldMk cId="4270489415" sldId="369"/>
            <ac:spMk id="9" creationId="{9738D29F-882F-4854-930B-21947416EE4C}"/>
          </ac:spMkLst>
        </pc:spChg>
        <pc:spChg chg="mod">
          <ac:chgData name=" " userId="13e44439-8913-4347-a3e1-e8bd29e343d7" providerId="ADAL" clId="{E5CCC69A-473A-C343-B0B0-BEDA9E64E0D4}" dt="2021-02-19T15:58:55.655" v="54"/>
          <ac:spMkLst>
            <pc:docMk/>
            <pc:sldMk cId="4270489415" sldId="369"/>
            <ac:spMk id="72705" creationId="{4460EB1F-0780-400E-BF8D-A3C9822ABC60}"/>
          </ac:spMkLst>
        </pc:spChg>
        <pc:spChg chg="mod">
          <ac:chgData name=" " userId="13e44439-8913-4347-a3e1-e8bd29e343d7" providerId="ADAL" clId="{E5CCC69A-473A-C343-B0B0-BEDA9E64E0D4}" dt="2021-02-19T15:58:55.655" v="54"/>
          <ac:spMkLst>
            <pc:docMk/>
            <pc:sldMk cId="4270489415" sldId="369"/>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024207428" sldId="370"/>
        </pc:sldMkLst>
        <pc:spChg chg="mod">
          <ac:chgData name=" " userId="13e44439-8913-4347-a3e1-e8bd29e343d7" providerId="ADAL" clId="{E5CCC69A-473A-C343-B0B0-BEDA9E64E0D4}" dt="2021-02-19T15:58:55.655" v="54"/>
          <ac:spMkLst>
            <pc:docMk/>
            <pc:sldMk cId="2024207428" sldId="370"/>
            <ac:spMk id="9" creationId="{9738D29F-882F-4854-930B-21947416EE4C}"/>
          </ac:spMkLst>
        </pc:spChg>
        <pc:spChg chg="mod">
          <ac:chgData name=" " userId="13e44439-8913-4347-a3e1-e8bd29e343d7" providerId="ADAL" clId="{E5CCC69A-473A-C343-B0B0-BEDA9E64E0D4}" dt="2021-02-19T15:58:55.655" v="54"/>
          <ac:spMkLst>
            <pc:docMk/>
            <pc:sldMk cId="2024207428" sldId="370"/>
            <ac:spMk id="72705" creationId="{4460EB1F-0780-400E-BF8D-A3C9822ABC60}"/>
          </ac:spMkLst>
        </pc:spChg>
        <pc:spChg chg="mod">
          <ac:chgData name=" " userId="13e44439-8913-4347-a3e1-e8bd29e343d7" providerId="ADAL" clId="{E5CCC69A-473A-C343-B0B0-BEDA9E64E0D4}" dt="2021-02-19T15:58:55.655" v="54"/>
          <ac:spMkLst>
            <pc:docMk/>
            <pc:sldMk cId="2024207428" sldId="370"/>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619308091" sldId="371"/>
        </pc:sldMkLst>
        <pc:spChg chg="mod">
          <ac:chgData name=" " userId="13e44439-8913-4347-a3e1-e8bd29e343d7" providerId="ADAL" clId="{E5CCC69A-473A-C343-B0B0-BEDA9E64E0D4}" dt="2021-02-19T15:58:55.655" v="54"/>
          <ac:spMkLst>
            <pc:docMk/>
            <pc:sldMk cId="2619308091" sldId="371"/>
            <ac:spMk id="9" creationId="{9738D29F-882F-4854-930B-21947416EE4C}"/>
          </ac:spMkLst>
        </pc:spChg>
        <pc:spChg chg="mod">
          <ac:chgData name=" " userId="13e44439-8913-4347-a3e1-e8bd29e343d7" providerId="ADAL" clId="{E5CCC69A-473A-C343-B0B0-BEDA9E64E0D4}" dt="2021-02-19T15:58:55.655" v="54"/>
          <ac:spMkLst>
            <pc:docMk/>
            <pc:sldMk cId="2619308091" sldId="371"/>
            <ac:spMk id="72705" creationId="{4460EB1F-0780-400E-BF8D-A3C9822ABC60}"/>
          </ac:spMkLst>
        </pc:spChg>
        <pc:spChg chg="mod">
          <ac:chgData name=" " userId="13e44439-8913-4347-a3e1-e8bd29e343d7" providerId="ADAL" clId="{E5CCC69A-473A-C343-B0B0-BEDA9E64E0D4}" dt="2021-02-19T15:58:55.655" v="54"/>
          <ac:spMkLst>
            <pc:docMk/>
            <pc:sldMk cId="2619308091" sldId="371"/>
            <ac:spMk id="72706" creationId="{59D5E07F-9469-4843-880F-31BAD022C4E7}"/>
          </ac:spMkLst>
        </pc:spChg>
      </pc:sldChg>
      <pc:sldChg chg="add del">
        <pc:chgData name=" " userId="13e44439-8913-4347-a3e1-e8bd29e343d7" providerId="ADAL" clId="{E5CCC69A-473A-C343-B0B0-BEDA9E64E0D4}" dt="2021-02-19T15:56:01.220" v="29" actId="2696"/>
        <pc:sldMkLst>
          <pc:docMk/>
          <pc:sldMk cId="3944973378" sldId="372"/>
        </pc:sldMkLst>
      </pc:sldChg>
      <pc:sldChg chg="add del">
        <pc:chgData name=" " userId="13e44439-8913-4347-a3e1-e8bd29e343d7" providerId="ADAL" clId="{E5CCC69A-473A-C343-B0B0-BEDA9E64E0D4}" dt="2021-02-19T15:57:42.881" v="49" actId="2696"/>
        <pc:sldMkLst>
          <pc:docMk/>
          <pc:sldMk cId="167538219" sldId="373"/>
        </pc:sldMkLst>
      </pc:sldChg>
      <pc:sldChg chg="addSp delSp modSp add mod ord addCm modCm chgLayout modNotes">
        <pc:chgData name=" " userId="13e44439-8913-4347-a3e1-e8bd29e343d7" providerId="ADAL" clId="{E5CCC69A-473A-C343-B0B0-BEDA9E64E0D4}" dt="2021-02-19T17:38:45.217" v="1212"/>
        <pc:sldMkLst>
          <pc:docMk/>
          <pc:sldMk cId="2517613858" sldId="374"/>
        </pc:sldMkLst>
        <pc:spChg chg="add mod ord">
          <ac:chgData name=" " userId="13e44439-8913-4347-a3e1-e8bd29e343d7" providerId="ADAL" clId="{E5CCC69A-473A-C343-B0B0-BEDA9E64E0D4}" dt="2021-02-19T16:14:15.269" v="153" actId="20577"/>
          <ac:spMkLst>
            <pc:docMk/>
            <pc:sldMk cId="2517613858" sldId="374"/>
            <ac:spMk id="2" creationId="{D698D021-506C-9C40-9AB9-46B3F8FB6181}"/>
          </ac:spMkLst>
        </pc:spChg>
        <pc:spChg chg="add del mod ord">
          <ac:chgData name=" " userId="13e44439-8913-4347-a3e1-e8bd29e343d7" providerId="ADAL" clId="{E5CCC69A-473A-C343-B0B0-BEDA9E64E0D4}" dt="2021-02-19T16:14:37.658" v="166" actId="21"/>
          <ac:spMkLst>
            <pc:docMk/>
            <pc:sldMk cId="2517613858" sldId="374"/>
            <ac:spMk id="3" creationId="{C9E3A04D-12AB-E34A-98F3-68A3792E474E}"/>
          </ac:spMkLst>
        </pc:spChg>
        <pc:spChg chg="add del mod">
          <ac:chgData name=" " userId="13e44439-8913-4347-a3e1-e8bd29e343d7" providerId="ADAL" clId="{E5CCC69A-473A-C343-B0B0-BEDA9E64E0D4}" dt="2021-02-19T16:14:42.924" v="169" actId="478"/>
          <ac:spMkLst>
            <pc:docMk/>
            <pc:sldMk cId="2517613858" sldId="374"/>
            <ac:spMk id="4" creationId="{DE3A4E0B-A7C2-D04E-B5DA-72215A116480}"/>
          </ac:spMkLst>
        </pc:spChg>
        <pc:spChg chg="add del mod">
          <ac:chgData name=" " userId="13e44439-8913-4347-a3e1-e8bd29e343d7" providerId="ADAL" clId="{E5CCC69A-473A-C343-B0B0-BEDA9E64E0D4}" dt="2021-02-19T17:38:45.217" v="1212"/>
          <ac:spMkLst>
            <pc:docMk/>
            <pc:sldMk cId="2517613858" sldId="374"/>
            <ac:spMk id="7" creationId="{A19678E6-350B-F844-8741-491037BC81E1}"/>
          </ac:spMkLst>
        </pc:spChg>
        <pc:spChg chg="del mod">
          <ac:chgData name=" " userId="13e44439-8913-4347-a3e1-e8bd29e343d7" providerId="ADAL" clId="{E5CCC69A-473A-C343-B0B0-BEDA9E64E0D4}" dt="2021-02-19T16:13:47.832" v="144" actId="478"/>
          <ac:spMkLst>
            <pc:docMk/>
            <pc:sldMk cId="2517613858" sldId="374"/>
            <ac:spMk id="8" creationId="{63FE2775-FB72-4D44-B480-06EBB7F679B3}"/>
          </ac:spMkLst>
        </pc:spChg>
        <pc:spChg chg="del mod">
          <ac:chgData name=" " userId="13e44439-8913-4347-a3e1-e8bd29e343d7" providerId="ADAL" clId="{E5CCC69A-473A-C343-B0B0-BEDA9E64E0D4}" dt="2021-02-19T16:14:10.547" v="150" actId="478"/>
          <ac:spMkLst>
            <pc:docMk/>
            <pc:sldMk cId="2517613858" sldId="374"/>
            <ac:spMk id="9" creationId="{D65E6D98-BE8C-6B4C-B23E-6167300445AE}"/>
          </ac:spMkLst>
        </pc:spChg>
        <pc:spChg chg="mod">
          <ac:chgData name=" " userId="13e44439-8913-4347-a3e1-e8bd29e343d7" providerId="ADAL" clId="{E5CCC69A-473A-C343-B0B0-BEDA9E64E0D4}" dt="2021-02-19T17:38:42.811" v="1210" actId="1035"/>
          <ac:spMkLst>
            <pc:docMk/>
            <pc:sldMk cId="2517613858" sldId="374"/>
            <ac:spMk id="10" creationId="{04107CCE-A72C-884C-A0F0-0507F01B4E30}"/>
          </ac:spMkLst>
        </pc:spChg>
        <pc:spChg chg="add mod">
          <ac:chgData name=" " userId="13e44439-8913-4347-a3e1-e8bd29e343d7" providerId="ADAL" clId="{E5CCC69A-473A-C343-B0B0-BEDA9E64E0D4}" dt="2021-02-19T16:21:18.215" v="277" actId="108"/>
          <ac:spMkLst>
            <pc:docMk/>
            <pc:sldMk cId="2517613858" sldId="374"/>
            <ac:spMk id="15" creationId="{C5CFBCBC-5D8A-254F-8DA8-31B6002101D7}"/>
          </ac:spMkLst>
        </pc:spChg>
        <pc:spChg chg="mod">
          <ac:chgData name=" " userId="13e44439-8913-4347-a3e1-e8bd29e343d7" providerId="ADAL" clId="{E5CCC69A-473A-C343-B0B0-BEDA9E64E0D4}" dt="2021-02-19T17:38:42.811" v="1210" actId="1035"/>
          <ac:spMkLst>
            <pc:docMk/>
            <pc:sldMk cId="2517613858" sldId="374"/>
            <ac:spMk id="16" creationId="{8741EA75-ED5E-4A41-98C5-805BDEEDAB39}"/>
          </ac:spMkLst>
        </pc:spChg>
        <pc:spChg chg="mod">
          <ac:chgData name=" " userId="13e44439-8913-4347-a3e1-e8bd29e343d7" providerId="ADAL" clId="{E5CCC69A-473A-C343-B0B0-BEDA9E64E0D4}" dt="2021-02-19T17:38:42.811" v="1210" actId="1035"/>
          <ac:spMkLst>
            <pc:docMk/>
            <pc:sldMk cId="2517613858" sldId="374"/>
            <ac:spMk id="17" creationId="{9F0A9706-3176-2741-BF11-A6AEB33F9A16}"/>
          </ac:spMkLst>
        </pc:spChg>
        <pc:spChg chg="mod">
          <ac:chgData name=" " userId="13e44439-8913-4347-a3e1-e8bd29e343d7" providerId="ADAL" clId="{E5CCC69A-473A-C343-B0B0-BEDA9E64E0D4}" dt="2021-02-19T17:38:42.811" v="1210" actId="1035"/>
          <ac:spMkLst>
            <pc:docMk/>
            <pc:sldMk cId="2517613858" sldId="374"/>
            <ac:spMk id="18" creationId="{27F72FA9-8FFB-A240-8488-5368F0186832}"/>
          </ac:spMkLst>
        </pc:spChg>
        <pc:spChg chg="mod">
          <ac:chgData name=" " userId="13e44439-8913-4347-a3e1-e8bd29e343d7" providerId="ADAL" clId="{E5CCC69A-473A-C343-B0B0-BEDA9E64E0D4}" dt="2021-02-19T17:38:42.811" v="1210" actId="1035"/>
          <ac:spMkLst>
            <pc:docMk/>
            <pc:sldMk cId="2517613858" sldId="374"/>
            <ac:spMk id="19" creationId="{71FC55C2-5131-DD45-BC40-0DF0F61BC367}"/>
          </ac:spMkLst>
        </pc:spChg>
        <pc:spChg chg="mod">
          <ac:chgData name=" " userId="13e44439-8913-4347-a3e1-e8bd29e343d7" providerId="ADAL" clId="{E5CCC69A-473A-C343-B0B0-BEDA9E64E0D4}" dt="2021-02-19T17:38:42.811" v="1210" actId="1035"/>
          <ac:spMkLst>
            <pc:docMk/>
            <pc:sldMk cId="2517613858" sldId="374"/>
            <ac:spMk id="20" creationId="{0D04DBC5-DB0F-614D-B8DA-76EFDF6A90CF}"/>
          </ac:spMkLst>
        </pc:spChg>
        <pc:picChg chg="add del mod">
          <ac:chgData name=" " userId="13e44439-8913-4347-a3e1-e8bd29e343d7" providerId="ADAL" clId="{E5CCC69A-473A-C343-B0B0-BEDA9E64E0D4}" dt="2021-02-19T17:37:56.818" v="1170" actId="1076"/>
          <ac:picMkLst>
            <pc:docMk/>
            <pc:sldMk cId="2517613858" sldId="374"/>
            <ac:picMk id="5" creationId="{67EF8E5A-BA09-1042-8B07-9DE9BF668F29}"/>
          </ac:picMkLst>
        </pc:picChg>
      </pc:sldChg>
      <pc:sldChg chg="addSp delSp modSp add mod chgLayout modNotes">
        <pc:chgData name=" " userId="13e44439-8913-4347-a3e1-e8bd29e343d7" providerId="ADAL" clId="{E5CCC69A-473A-C343-B0B0-BEDA9E64E0D4}" dt="2021-02-19T17:29:06.609" v="973" actId="1038"/>
        <pc:sldMkLst>
          <pc:docMk/>
          <pc:sldMk cId="2937959342" sldId="375"/>
        </pc:sldMkLst>
        <pc:spChg chg="mod">
          <ac:chgData name=" " userId="13e44439-8913-4347-a3e1-e8bd29e343d7" providerId="ADAL" clId="{E5CCC69A-473A-C343-B0B0-BEDA9E64E0D4}" dt="2021-02-19T17:29:06.609" v="973" actId="1038"/>
          <ac:spMkLst>
            <pc:docMk/>
            <pc:sldMk cId="2937959342" sldId="375"/>
            <ac:spMk id="2" creationId="{6FBD53CE-EFCB-4C45-A82B-8DA30648080A}"/>
          </ac:spMkLst>
        </pc:spChg>
        <pc:spChg chg="add del mod ord">
          <ac:chgData name=" " userId="13e44439-8913-4347-a3e1-e8bd29e343d7" providerId="ADAL" clId="{E5CCC69A-473A-C343-B0B0-BEDA9E64E0D4}" dt="2021-02-19T17:15:54.961" v="933" actId="478"/>
          <ac:spMkLst>
            <pc:docMk/>
            <pc:sldMk cId="2937959342" sldId="375"/>
            <ac:spMk id="3" creationId="{BFC6038C-1A10-E044-B4BD-C48DB15AC945}"/>
          </ac:spMkLst>
        </pc:spChg>
        <pc:spChg chg="add mod ord">
          <ac:chgData name=" " userId="13e44439-8913-4347-a3e1-e8bd29e343d7" providerId="ADAL" clId="{E5CCC69A-473A-C343-B0B0-BEDA9E64E0D4}" dt="2021-02-19T17:27:49.904" v="959" actId="1036"/>
          <ac:spMkLst>
            <pc:docMk/>
            <pc:sldMk cId="2937959342" sldId="375"/>
            <ac:spMk id="4" creationId="{5F62C447-A890-2142-9117-CFE7E9585884}"/>
          </ac:spMkLst>
        </pc:spChg>
        <pc:spChg chg="mod">
          <ac:chgData name=" " userId="13e44439-8913-4347-a3e1-e8bd29e343d7" providerId="ADAL" clId="{E5CCC69A-473A-C343-B0B0-BEDA9E64E0D4}" dt="2021-02-19T17:27:38.893" v="951" actId="1036"/>
          <ac:spMkLst>
            <pc:docMk/>
            <pc:sldMk cId="2937959342" sldId="375"/>
            <ac:spMk id="7" creationId="{4E0486EA-EFF1-6241-BC65-60AD43EF0EC1}"/>
          </ac:spMkLst>
        </pc:spChg>
        <pc:spChg chg="del mod">
          <ac:chgData name=" " userId="13e44439-8913-4347-a3e1-e8bd29e343d7" providerId="ADAL" clId="{E5CCC69A-473A-C343-B0B0-BEDA9E64E0D4}" dt="2021-02-19T17:15:08.277" v="921"/>
          <ac:spMkLst>
            <pc:docMk/>
            <pc:sldMk cId="2937959342" sldId="375"/>
            <ac:spMk id="8" creationId="{63FE2775-FB72-4D44-B480-06EBB7F679B3}"/>
          </ac:spMkLst>
        </pc:spChg>
        <pc:spChg chg="mod">
          <ac:chgData name=" " userId="13e44439-8913-4347-a3e1-e8bd29e343d7" providerId="ADAL" clId="{E5CCC69A-473A-C343-B0B0-BEDA9E64E0D4}" dt="2021-02-19T17:15:57.699" v="936" actId="20577"/>
          <ac:spMkLst>
            <pc:docMk/>
            <pc:sldMk cId="2937959342" sldId="375"/>
            <ac:spMk id="9" creationId="{D65E6D98-BE8C-6B4C-B23E-6167300445AE}"/>
          </ac:spMkLst>
        </pc:spChg>
        <pc:spChg chg="del mod">
          <ac:chgData name=" " userId="13e44439-8913-4347-a3e1-e8bd29e343d7" providerId="ADAL" clId="{E5CCC69A-473A-C343-B0B0-BEDA9E64E0D4}" dt="2021-02-19T17:15:21.405" v="924" actId="478"/>
          <ac:spMkLst>
            <pc:docMk/>
            <pc:sldMk cId="2937959342" sldId="375"/>
            <ac:spMk id="10" creationId="{4FA511C6-2FEA-4C4D-8EFC-B1EDD06D48C6}"/>
          </ac:spMkLst>
        </pc:spChg>
        <pc:spChg chg="mod">
          <ac:chgData name=" " userId="13e44439-8913-4347-a3e1-e8bd29e343d7" providerId="ADAL" clId="{E5CCC69A-473A-C343-B0B0-BEDA9E64E0D4}" dt="2021-02-19T17:27:38.893" v="951" actId="1036"/>
          <ac:spMkLst>
            <pc:docMk/>
            <pc:sldMk cId="2937959342" sldId="375"/>
            <ac:spMk id="12" creationId="{D2987722-A130-6149-9575-7995C026B46F}"/>
          </ac:spMkLst>
        </pc:spChg>
        <pc:spChg chg="mod">
          <ac:chgData name=" " userId="13e44439-8913-4347-a3e1-e8bd29e343d7" providerId="ADAL" clId="{E5CCC69A-473A-C343-B0B0-BEDA9E64E0D4}" dt="2021-02-19T17:27:38.893" v="951" actId="1036"/>
          <ac:spMkLst>
            <pc:docMk/>
            <pc:sldMk cId="2937959342" sldId="375"/>
            <ac:spMk id="13" creationId="{EE2FCAFB-5CC5-0B4C-97FA-1985C3AAC1D5}"/>
          </ac:spMkLst>
        </pc:spChg>
        <pc:spChg chg="mod">
          <ac:chgData name=" " userId="13e44439-8913-4347-a3e1-e8bd29e343d7" providerId="ADAL" clId="{E5CCC69A-473A-C343-B0B0-BEDA9E64E0D4}" dt="2021-02-19T17:27:38.893" v="951" actId="1036"/>
          <ac:spMkLst>
            <pc:docMk/>
            <pc:sldMk cId="2937959342" sldId="375"/>
            <ac:spMk id="14" creationId="{87BBDD60-ACCE-EE49-9A63-285C4D2AD9B3}"/>
          </ac:spMkLst>
        </pc:spChg>
        <pc:spChg chg="mod">
          <ac:chgData name=" " userId="13e44439-8913-4347-a3e1-e8bd29e343d7" providerId="ADAL" clId="{E5CCC69A-473A-C343-B0B0-BEDA9E64E0D4}" dt="2021-02-19T17:27:38.893" v="951" actId="1036"/>
          <ac:spMkLst>
            <pc:docMk/>
            <pc:sldMk cId="2937959342" sldId="375"/>
            <ac:spMk id="15" creationId="{EC94442A-1EB0-824D-A2B1-1C6869D116D7}"/>
          </ac:spMkLst>
        </pc:spChg>
        <pc:spChg chg="mod">
          <ac:chgData name=" " userId="13e44439-8913-4347-a3e1-e8bd29e343d7" providerId="ADAL" clId="{E5CCC69A-473A-C343-B0B0-BEDA9E64E0D4}" dt="2021-02-19T17:27:38.893" v="951" actId="1036"/>
          <ac:spMkLst>
            <pc:docMk/>
            <pc:sldMk cId="2937959342" sldId="375"/>
            <ac:spMk id="16" creationId="{7B0FA588-8227-A54F-AEA5-68DA86572F93}"/>
          </ac:spMkLst>
        </pc:spChg>
        <pc:spChg chg="mod">
          <ac:chgData name=" " userId="13e44439-8913-4347-a3e1-e8bd29e343d7" providerId="ADAL" clId="{E5CCC69A-473A-C343-B0B0-BEDA9E64E0D4}" dt="2021-02-19T17:27:38.893" v="951" actId="1036"/>
          <ac:spMkLst>
            <pc:docMk/>
            <pc:sldMk cId="2937959342" sldId="375"/>
            <ac:spMk id="17" creationId="{348A72BA-FDC5-B140-BB23-AED887B5F846}"/>
          </ac:spMkLst>
        </pc:spChg>
        <pc:spChg chg="mod">
          <ac:chgData name=" " userId="13e44439-8913-4347-a3e1-e8bd29e343d7" providerId="ADAL" clId="{E5CCC69A-473A-C343-B0B0-BEDA9E64E0D4}" dt="2021-02-19T17:28:21.126" v="962" actId="1076"/>
          <ac:spMkLst>
            <pc:docMk/>
            <pc:sldMk cId="2937959342" sldId="375"/>
            <ac:spMk id="18" creationId="{2057793D-F990-414A-B4DB-1346825B788B}"/>
          </ac:spMkLst>
        </pc:spChg>
        <pc:spChg chg="mod">
          <ac:chgData name=" " userId="13e44439-8913-4347-a3e1-e8bd29e343d7" providerId="ADAL" clId="{E5CCC69A-473A-C343-B0B0-BEDA9E64E0D4}" dt="2021-02-19T17:27:38.893" v="951" actId="1036"/>
          <ac:spMkLst>
            <pc:docMk/>
            <pc:sldMk cId="2937959342" sldId="375"/>
            <ac:spMk id="19" creationId="{3C630037-5026-194F-8811-D7F606F8825F}"/>
          </ac:spMkLst>
        </pc:spChg>
        <pc:spChg chg="mod">
          <ac:chgData name=" " userId="13e44439-8913-4347-a3e1-e8bd29e343d7" providerId="ADAL" clId="{E5CCC69A-473A-C343-B0B0-BEDA9E64E0D4}" dt="2021-02-19T17:27:38.893" v="951" actId="1036"/>
          <ac:spMkLst>
            <pc:docMk/>
            <pc:sldMk cId="2937959342" sldId="375"/>
            <ac:spMk id="20" creationId="{F7B30EDF-4B64-E94B-BA3E-EA132D2A5266}"/>
          </ac:spMkLst>
        </pc:spChg>
        <pc:spChg chg="mod">
          <ac:chgData name=" " userId="13e44439-8913-4347-a3e1-e8bd29e343d7" providerId="ADAL" clId="{E5CCC69A-473A-C343-B0B0-BEDA9E64E0D4}" dt="2021-02-19T17:27:38.893" v="951" actId="1036"/>
          <ac:spMkLst>
            <pc:docMk/>
            <pc:sldMk cId="2937959342" sldId="375"/>
            <ac:spMk id="21" creationId="{D5693E93-E6C2-C747-B89A-3D6C3D785139}"/>
          </ac:spMkLst>
        </pc:spChg>
        <pc:spChg chg="mod">
          <ac:chgData name=" " userId="13e44439-8913-4347-a3e1-e8bd29e343d7" providerId="ADAL" clId="{E5CCC69A-473A-C343-B0B0-BEDA9E64E0D4}" dt="2021-02-19T17:27:38.893" v="951" actId="1036"/>
          <ac:spMkLst>
            <pc:docMk/>
            <pc:sldMk cId="2937959342" sldId="375"/>
            <ac:spMk id="22" creationId="{3D76FF15-82FE-0744-B318-D2D195E93402}"/>
          </ac:spMkLst>
        </pc:spChg>
        <pc:spChg chg="mod">
          <ac:chgData name=" " userId="13e44439-8913-4347-a3e1-e8bd29e343d7" providerId="ADAL" clId="{E5CCC69A-473A-C343-B0B0-BEDA9E64E0D4}" dt="2021-02-19T17:27:38.893" v="951" actId="1036"/>
          <ac:spMkLst>
            <pc:docMk/>
            <pc:sldMk cId="2937959342" sldId="375"/>
            <ac:spMk id="23" creationId="{33EF97F6-DBE5-3641-97D3-69029F210802}"/>
          </ac:spMkLst>
        </pc:spChg>
        <pc:spChg chg="mod">
          <ac:chgData name=" " userId="13e44439-8913-4347-a3e1-e8bd29e343d7" providerId="ADAL" clId="{E5CCC69A-473A-C343-B0B0-BEDA9E64E0D4}" dt="2021-02-19T17:27:38.893" v="951" actId="1036"/>
          <ac:spMkLst>
            <pc:docMk/>
            <pc:sldMk cId="2937959342" sldId="375"/>
            <ac:spMk id="24" creationId="{4994DFC0-7884-184C-8246-B3D5A90C894D}"/>
          </ac:spMkLst>
        </pc:spChg>
        <pc:spChg chg="mod">
          <ac:chgData name=" " userId="13e44439-8913-4347-a3e1-e8bd29e343d7" providerId="ADAL" clId="{E5CCC69A-473A-C343-B0B0-BEDA9E64E0D4}" dt="2021-02-19T17:27:38.893" v="951" actId="1036"/>
          <ac:spMkLst>
            <pc:docMk/>
            <pc:sldMk cId="2937959342" sldId="375"/>
            <ac:spMk id="25" creationId="{83174007-0B75-F442-B16B-95B0C76BD36B}"/>
          </ac:spMkLst>
        </pc:spChg>
        <pc:spChg chg="mod">
          <ac:chgData name=" " userId="13e44439-8913-4347-a3e1-e8bd29e343d7" providerId="ADAL" clId="{E5CCC69A-473A-C343-B0B0-BEDA9E64E0D4}" dt="2021-02-19T17:27:38.893" v="951" actId="1036"/>
          <ac:spMkLst>
            <pc:docMk/>
            <pc:sldMk cId="2937959342" sldId="375"/>
            <ac:spMk id="26" creationId="{C6BDABFA-F609-1A43-B5A3-904AA5232F2B}"/>
          </ac:spMkLst>
        </pc:spChg>
        <pc:spChg chg="mod">
          <ac:chgData name=" " userId="13e44439-8913-4347-a3e1-e8bd29e343d7" providerId="ADAL" clId="{E5CCC69A-473A-C343-B0B0-BEDA9E64E0D4}" dt="2021-02-19T17:27:38.893" v="951" actId="1036"/>
          <ac:spMkLst>
            <pc:docMk/>
            <pc:sldMk cId="2937959342" sldId="375"/>
            <ac:spMk id="29" creationId="{2DEAFEBE-78FF-2846-B124-B267B3599783}"/>
          </ac:spMkLst>
        </pc:spChg>
        <pc:spChg chg="mod">
          <ac:chgData name=" " userId="13e44439-8913-4347-a3e1-e8bd29e343d7" providerId="ADAL" clId="{E5CCC69A-473A-C343-B0B0-BEDA9E64E0D4}" dt="2021-02-19T17:27:38.893" v="951" actId="1036"/>
          <ac:spMkLst>
            <pc:docMk/>
            <pc:sldMk cId="2937959342" sldId="375"/>
            <ac:spMk id="30" creationId="{23F689C2-9B37-484A-9809-5B85AE2BFB51}"/>
          </ac:spMkLst>
        </pc:spChg>
        <pc:spChg chg="mod">
          <ac:chgData name=" " userId="13e44439-8913-4347-a3e1-e8bd29e343d7" providerId="ADAL" clId="{E5CCC69A-473A-C343-B0B0-BEDA9E64E0D4}" dt="2021-02-19T17:27:38.893" v="951" actId="1036"/>
          <ac:spMkLst>
            <pc:docMk/>
            <pc:sldMk cId="2937959342" sldId="375"/>
            <ac:spMk id="31" creationId="{3E6074AD-E661-6C4F-9BBA-3D8FFC962DDB}"/>
          </ac:spMkLst>
        </pc:spChg>
        <pc:spChg chg="mod">
          <ac:chgData name=" " userId="13e44439-8913-4347-a3e1-e8bd29e343d7" providerId="ADAL" clId="{E5CCC69A-473A-C343-B0B0-BEDA9E64E0D4}" dt="2021-02-19T17:27:38.893" v="951" actId="1036"/>
          <ac:spMkLst>
            <pc:docMk/>
            <pc:sldMk cId="2937959342" sldId="375"/>
            <ac:spMk id="32" creationId="{108F2355-E8C7-1847-BF4E-B065E63EFF03}"/>
          </ac:spMkLst>
        </pc:spChg>
        <pc:spChg chg="mod">
          <ac:chgData name=" " userId="13e44439-8913-4347-a3e1-e8bd29e343d7" providerId="ADAL" clId="{E5CCC69A-473A-C343-B0B0-BEDA9E64E0D4}" dt="2021-02-19T17:27:38.893" v="951" actId="1036"/>
          <ac:spMkLst>
            <pc:docMk/>
            <pc:sldMk cId="2937959342" sldId="375"/>
            <ac:spMk id="33" creationId="{E19867B5-9CED-494E-96F8-4D4A339FF2A1}"/>
          </ac:spMkLst>
        </pc:spChg>
        <pc:spChg chg="mod">
          <ac:chgData name=" " userId="13e44439-8913-4347-a3e1-e8bd29e343d7" providerId="ADAL" clId="{E5CCC69A-473A-C343-B0B0-BEDA9E64E0D4}" dt="2021-02-19T17:27:38.893" v="951" actId="1036"/>
          <ac:spMkLst>
            <pc:docMk/>
            <pc:sldMk cId="2937959342" sldId="375"/>
            <ac:spMk id="34" creationId="{AE2646F2-5D08-4A44-AE1D-5965A692AA2A}"/>
          </ac:spMkLst>
        </pc:spChg>
        <pc:spChg chg="mod">
          <ac:chgData name=" " userId="13e44439-8913-4347-a3e1-e8bd29e343d7" providerId="ADAL" clId="{E5CCC69A-473A-C343-B0B0-BEDA9E64E0D4}" dt="2021-02-19T17:27:38.893" v="951" actId="1036"/>
          <ac:spMkLst>
            <pc:docMk/>
            <pc:sldMk cId="2937959342" sldId="375"/>
            <ac:spMk id="35" creationId="{AD306D7A-1EF3-6646-9589-702540A07174}"/>
          </ac:spMkLst>
        </pc:spChg>
        <pc:spChg chg="mod">
          <ac:chgData name=" " userId="13e44439-8913-4347-a3e1-e8bd29e343d7" providerId="ADAL" clId="{E5CCC69A-473A-C343-B0B0-BEDA9E64E0D4}" dt="2021-02-19T17:27:38.893" v="951" actId="1036"/>
          <ac:spMkLst>
            <pc:docMk/>
            <pc:sldMk cId="2937959342" sldId="375"/>
            <ac:spMk id="36" creationId="{ED3A0384-03CE-2348-BB3A-DC518C80EB07}"/>
          </ac:spMkLst>
        </pc:spChg>
        <pc:spChg chg="mod">
          <ac:chgData name=" " userId="13e44439-8913-4347-a3e1-e8bd29e343d7" providerId="ADAL" clId="{E5CCC69A-473A-C343-B0B0-BEDA9E64E0D4}" dt="2021-02-19T17:27:38.893" v="951" actId="1036"/>
          <ac:spMkLst>
            <pc:docMk/>
            <pc:sldMk cId="2937959342" sldId="375"/>
            <ac:spMk id="37" creationId="{5A7774D7-1999-994F-A336-029D206FB392}"/>
          </ac:spMkLst>
        </pc:spChg>
        <pc:spChg chg="mod">
          <ac:chgData name=" " userId="13e44439-8913-4347-a3e1-e8bd29e343d7" providerId="ADAL" clId="{E5CCC69A-473A-C343-B0B0-BEDA9E64E0D4}" dt="2021-02-19T17:27:38.893" v="951" actId="1036"/>
          <ac:spMkLst>
            <pc:docMk/>
            <pc:sldMk cId="2937959342" sldId="375"/>
            <ac:spMk id="38" creationId="{ADBC5AE0-A7F3-F94D-B307-5F74EFB79B01}"/>
          </ac:spMkLst>
        </pc:spChg>
        <pc:picChg chg="add del mod">
          <ac:chgData name=" " userId="13e44439-8913-4347-a3e1-e8bd29e343d7" providerId="ADAL" clId="{E5CCC69A-473A-C343-B0B0-BEDA9E64E0D4}" dt="2021-02-19T17:28:13.917" v="961" actId="1076"/>
          <ac:picMkLst>
            <pc:docMk/>
            <pc:sldMk cId="2937959342" sldId="375"/>
            <ac:picMk id="39" creationId="{861E5DEF-3D8E-B645-8A01-BFEB65F7160A}"/>
          </ac:picMkLst>
        </pc:picChg>
      </pc:sldChg>
      <pc:sldChg chg="addSp delSp modSp add mod chgLayout modNotes">
        <pc:chgData name=" " userId="13e44439-8913-4347-a3e1-e8bd29e343d7" providerId="ADAL" clId="{E5CCC69A-473A-C343-B0B0-BEDA9E64E0D4}" dt="2021-02-19T17:46:33.544" v="1449" actId="1076"/>
        <pc:sldMkLst>
          <pc:docMk/>
          <pc:sldMk cId="902921068" sldId="376"/>
        </pc:sldMkLst>
        <pc:spChg chg="add del mod ord">
          <ac:chgData name=" " userId="13e44439-8913-4347-a3e1-e8bd29e343d7" providerId="ADAL" clId="{E5CCC69A-473A-C343-B0B0-BEDA9E64E0D4}" dt="2021-02-19T17:45:53.748" v="1428" actId="478"/>
          <ac:spMkLst>
            <pc:docMk/>
            <pc:sldMk cId="902921068" sldId="376"/>
            <ac:spMk id="2" creationId="{CE0856CF-CBA9-7E4C-B306-D9EB941C750C}"/>
          </ac:spMkLst>
        </pc:spChg>
        <pc:spChg chg="add mod ord">
          <ac:chgData name=" " userId="13e44439-8913-4347-a3e1-e8bd29e343d7" providerId="ADAL" clId="{E5CCC69A-473A-C343-B0B0-BEDA9E64E0D4}" dt="2021-02-19T17:46:16.876" v="1442" actId="14100"/>
          <ac:spMkLst>
            <pc:docMk/>
            <pc:sldMk cId="902921068" sldId="376"/>
            <ac:spMk id="3" creationId="{C5DB4D73-AF91-BC4E-A525-B4032AAB5305}"/>
          </ac:spMkLst>
        </pc:spChg>
        <pc:spChg chg="del mod">
          <ac:chgData name=" " userId="13e44439-8913-4347-a3e1-e8bd29e343d7" providerId="ADAL" clId="{E5CCC69A-473A-C343-B0B0-BEDA9E64E0D4}" dt="2021-02-19T17:45:35" v="1425"/>
          <ac:spMkLst>
            <pc:docMk/>
            <pc:sldMk cId="902921068" sldId="376"/>
            <ac:spMk id="8" creationId="{63FE2775-FB72-4D44-B480-06EBB7F679B3}"/>
          </ac:spMkLst>
        </pc:spChg>
        <pc:spChg chg="mod">
          <ac:chgData name=" " userId="13e44439-8913-4347-a3e1-e8bd29e343d7" providerId="ADAL" clId="{E5CCC69A-473A-C343-B0B0-BEDA9E64E0D4}" dt="2021-02-19T17:45:58.377" v="1433" actId="20577"/>
          <ac:spMkLst>
            <pc:docMk/>
            <pc:sldMk cId="902921068" sldId="376"/>
            <ac:spMk id="9" creationId="{D65E6D98-BE8C-6B4C-B23E-6167300445AE}"/>
          </ac:spMkLst>
        </pc:spChg>
        <pc:spChg chg="del mod">
          <ac:chgData name=" " userId="13e44439-8913-4347-a3e1-e8bd29e343d7" providerId="ADAL" clId="{E5CCC69A-473A-C343-B0B0-BEDA9E64E0D4}" dt="2021-02-19T17:45:28.928" v="1420" actId="478"/>
          <ac:spMkLst>
            <pc:docMk/>
            <pc:sldMk cId="902921068" sldId="376"/>
            <ac:spMk id="10" creationId="{4FA511C6-2FEA-4C4D-8EFC-B1EDD06D48C6}"/>
          </ac:spMkLst>
        </pc:spChg>
        <pc:graphicFrameChg chg="mod modGraphic">
          <ac:chgData name=" " userId="13e44439-8913-4347-a3e1-e8bd29e343d7" providerId="ADAL" clId="{E5CCC69A-473A-C343-B0B0-BEDA9E64E0D4}" dt="2021-02-19T17:46:31.878" v="1447" actId="1076"/>
          <ac:graphicFrameMkLst>
            <pc:docMk/>
            <pc:sldMk cId="902921068" sldId="376"/>
            <ac:graphicFrameMk id="20" creationId="{A4D7F523-7353-6841-9148-7B3F6C291571}"/>
          </ac:graphicFrameMkLst>
        </pc:graphicFrameChg>
        <pc:picChg chg="mod">
          <ac:chgData name=" " userId="13e44439-8913-4347-a3e1-e8bd29e343d7" providerId="ADAL" clId="{E5CCC69A-473A-C343-B0B0-BEDA9E64E0D4}" dt="2021-02-19T17:46:33.544" v="1449" actId="1076"/>
          <ac:picMkLst>
            <pc:docMk/>
            <pc:sldMk cId="902921068" sldId="376"/>
            <ac:picMk id="5" creationId="{67EF8E5A-BA09-1042-8B07-9DE9BF668F29}"/>
          </ac:picMkLst>
        </pc:picChg>
      </pc:sldChg>
      <pc:sldChg chg="addSp delSp modSp add mod modNotes">
        <pc:chgData name=" " userId="13e44439-8913-4347-a3e1-e8bd29e343d7" providerId="ADAL" clId="{E5CCC69A-473A-C343-B0B0-BEDA9E64E0D4}" dt="2021-02-19T16:11:09.028" v="98" actId="2710"/>
        <pc:sldMkLst>
          <pc:docMk/>
          <pc:sldMk cId="3821252155" sldId="377"/>
        </pc:sldMkLst>
        <pc:spChg chg="mod">
          <ac:chgData name=" " userId="13e44439-8913-4347-a3e1-e8bd29e343d7" providerId="ADAL" clId="{E5CCC69A-473A-C343-B0B0-BEDA9E64E0D4}" dt="2021-02-19T15:58:55.655" v="54"/>
          <ac:spMkLst>
            <pc:docMk/>
            <pc:sldMk cId="3821252155" sldId="377"/>
            <ac:spMk id="15" creationId="{889391A5-B646-0C4B-ABA5-3E95E3604A56}"/>
          </ac:spMkLst>
        </pc:spChg>
        <pc:spChg chg="mod">
          <ac:chgData name=" " userId="13e44439-8913-4347-a3e1-e8bd29e343d7" providerId="ADAL" clId="{E5CCC69A-473A-C343-B0B0-BEDA9E64E0D4}" dt="2021-02-19T15:58:55.655" v="54"/>
          <ac:spMkLst>
            <pc:docMk/>
            <pc:sldMk cId="3821252155" sldId="377"/>
            <ac:spMk id="17" creationId="{6B82F333-D89D-DA44-8B5D-D57CCCB44210}"/>
          </ac:spMkLst>
        </pc:spChg>
        <pc:spChg chg="mod">
          <ac:chgData name=" " userId="13e44439-8913-4347-a3e1-e8bd29e343d7" providerId="ADAL" clId="{E5CCC69A-473A-C343-B0B0-BEDA9E64E0D4}" dt="2021-02-19T15:58:55.655" v="54"/>
          <ac:spMkLst>
            <pc:docMk/>
            <pc:sldMk cId="3821252155" sldId="377"/>
            <ac:spMk id="18" creationId="{BD3F0585-9D08-664E-AA83-55D9FACBE62B}"/>
          </ac:spMkLst>
        </pc:spChg>
        <pc:spChg chg="mod">
          <ac:chgData name=" " userId="13e44439-8913-4347-a3e1-e8bd29e343d7" providerId="ADAL" clId="{E5CCC69A-473A-C343-B0B0-BEDA9E64E0D4}" dt="2021-02-19T15:58:55.655" v="54"/>
          <ac:spMkLst>
            <pc:docMk/>
            <pc:sldMk cId="3821252155" sldId="377"/>
            <ac:spMk id="19" creationId="{031D27E1-2640-4645-9BD4-4E172D19D8C7}"/>
          </ac:spMkLst>
        </pc:spChg>
        <pc:spChg chg="mod">
          <ac:chgData name=" " userId="13e44439-8913-4347-a3e1-e8bd29e343d7" providerId="ADAL" clId="{E5CCC69A-473A-C343-B0B0-BEDA9E64E0D4}" dt="2021-02-19T15:58:55.655" v="54"/>
          <ac:spMkLst>
            <pc:docMk/>
            <pc:sldMk cId="3821252155" sldId="377"/>
            <ac:spMk id="20" creationId="{DBB745E6-8672-F34C-AF9B-91D9C581DFAA}"/>
          </ac:spMkLst>
        </pc:spChg>
        <pc:spChg chg="mod">
          <ac:chgData name=" " userId="13e44439-8913-4347-a3e1-e8bd29e343d7" providerId="ADAL" clId="{E5CCC69A-473A-C343-B0B0-BEDA9E64E0D4}" dt="2021-02-19T16:11:09.028" v="98" actId="2710"/>
          <ac:spMkLst>
            <pc:docMk/>
            <pc:sldMk cId="3821252155" sldId="377"/>
            <ac:spMk id="99" creationId="{00000000-0000-0000-0000-000000000000}"/>
          </ac:spMkLst>
        </pc:spChg>
        <pc:spChg chg="mod">
          <ac:chgData name=" " userId="13e44439-8913-4347-a3e1-e8bd29e343d7" providerId="ADAL" clId="{E5CCC69A-473A-C343-B0B0-BEDA9E64E0D4}" dt="2021-02-19T15:58:55.655" v="54"/>
          <ac:spMkLst>
            <pc:docMk/>
            <pc:sldMk cId="3821252155" sldId="377"/>
            <ac:spMk id="100" creationId="{00000000-0000-0000-0000-000000000000}"/>
          </ac:spMkLst>
        </pc:spChg>
        <pc:grpChg chg="add mod">
          <ac:chgData name=" " userId="13e44439-8913-4347-a3e1-e8bd29e343d7" providerId="ADAL" clId="{E5CCC69A-473A-C343-B0B0-BEDA9E64E0D4}" dt="2021-02-19T15:57:05.624" v="36" actId="14100"/>
          <ac:grpSpMkLst>
            <pc:docMk/>
            <pc:sldMk cId="3821252155" sldId="377"/>
            <ac:grpSpMk id="14" creationId="{0FE087BE-F834-9D41-847A-4DBD44A6ED98}"/>
          </ac:grpSpMkLst>
        </pc:grpChg>
        <pc:grpChg chg="del">
          <ac:chgData name=" " userId="13e44439-8913-4347-a3e1-e8bd29e343d7" providerId="ADAL" clId="{E5CCC69A-473A-C343-B0B0-BEDA9E64E0D4}" dt="2021-02-19T15:57:02.455" v="34" actId="478"/>
          <ac:grpSpMkLst>
            <pc:docMk/>
            <pc:sldMk cId="3821252155" sldId="377"/>
            <ac:grpSpMk id="101" creationId="{00000000-0000-0000-0000-000000000000}"/>
          </ac:grpSpMkLst>
        </pc:grpChg>
        <pc:cxnChg chg="mod">
          <ac:chgData name=" " userId="13e44439-8913-4347-a3e1-e8bd29e343d7" providerId="ADAL" clId="{E5CCC69A-473A-C343-B0B0-BEDA9E64E0D4}" dt="2021-02-19T15:57:02.906" v="35"/>
          <ac:cxnSpMkLst>
            <pc:docMk/>
            <pc:sldMk cId="3821252155" sldId="377"/>
            <ac:cxnSpMk id="21" creationId="{58D4087A-92FB-6F4B-A2CB-3E5C0CB3C688}"/>
          </ac:cxnSpMkLst>
        </pc:cxnChg>
        <pc:cxnChg chg="mod">
          <ac:chgData name=" " userId="13e44439-8913-4347-a3e1-e8bd29e343d7" providerId="ADAL" clId="{E5CCC69A-473A-C343-B0B0-BEDA9E64E0D4}" dt="2021-02-19T15:57:02.906" v="35"/>
          <ac:cxnSpMkLst>
            <pc:docMk/>
            <pc:sldMk cId="3821252155" sldId="377"/>
            <ac:cxnSpMk id="22" creationId="{0FA2D67A-8BFB-DC48-8FCA-9E54DCFC08CC}"/>
          </ac:cxnSpMkLst>
        </pc:cxnChg>
        <pc:cxnChg chg="mod">
          <ac:chgData name=" " userId="13e44439-8913-4347-a3e1-e8bd29e343d7" providerId="ADAL" clId="{E5CCC69A-473A-C343-B0B0-BEDA9E64E0D4}" dt="2021-02-19T15:57:02.906" v="35"/>
          <ac:cxnSpMkLst>
            <pc:docMk/>
            <pc:sldMk cId="3821252155" sldId="377"/>
            <ac:cxnSpMk id="23" creationId="{A1ECF46B-CD6F-904D-9D37-EAE08A615E70}"/>
          </ac:cxnSpMkLst>
        </pc:cxnChg>
        <pc:cxnChg chg="mod">
          <ac:chgData name=" " userId="13e44439-8913-4347-a3e1-e8bd29e343d7" providerId="ADAL" clId="{E5CCC69A-473A-C343-B0B0-BEDA9E64E0D4}" dt="2021-02-19T15:57:02.455" v="34" actId="478"/>
          <ac:cxnSpMkLst>
            <pc:docMk/>
            <pc:sldMk cId="3821252155" sldId="377"/>
            <ac:cxnSpMk id="106"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7"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8" creationId="{00000000-0000-0000-0000-000000000000}"/>
          </ac:cxnSpMkLst>
        </pc:cxnChg>
      </pc:sldChg>
      <pc:sldChg chg="modSp add del mod ord modNotes">
        <pc:chgData name=" " userId="13e44439-8913-4347-a3e1-e8bd29e343d7" providerId="ADAL" clId="{E5CCC69A-473A-C343-B0B0-BEDA9E64E0D4}" dt="2021-02-19T16:46:57.081" v="720" actId="2696"/>
        <pc:sldMkLst>
          <pc:docMk/>
          <pc:sldMk cId="2604359553" sldId="378"/>
        </pc:sldMkLst>
        <pc:spChg chg="mod">
          <ac:chgData name=" " userId="13e44439-8913-4347-a3e1-e8bd29e343d7" providerId="ADAL" clId="{E5CCC69A-473A-C343-B0B0-BEDA9E64E0D4}" dt="2021-02-19T16:11:34.573" v="106" actId="20577"/>
          <ac:spMkLst>
            <pc:docMk/>
            <pc:sldMk cId="2604359553" sldId="378"/>
            <ac:spMk id="2" creationId="{B4CB72E1-41B5-DB44-88B0-A3E6E6A1816B}"/>
          </ac:spMkLst>
        </pc:spChg>
        <pc:spChg chg="mod">
          <ac:chgData name=" " userId="13e44439-8913-4347-a3e1-e8bd29e343d7" providerId="ADAL" clId="{E5CCC69A-473A-C343-B0B0-BEDA9E64E0D4}" dt="2021-02-19T15:58:55.655" v="54"/>
          <ac:spMkLst>
            <pc:docMk/>
            <pc:sldMk cId="2604359553" sldId="378"/>
            <ac:spMk id="4" creationId="{AC01567F-13AA-A849-8D6F-74E8D12EF450}"/>
          </ac:spMkLst>
        </pc:spChg>
        <pc:spChg chg="mod">
          <ac:chgData name=" " userId="13e44439-8913-4347-a3e1-e8bd29e343d7" providerId="ADAL" clId="{E5CCC69A-473A-C343-B0B0-BEDA9E64E0D4}" dt="2021-02-19T15:58:55.655" v="54"/>
          <ac:spMkLst>
            <pc:docMk/>
            <pc:sldMk cId="2604359553" sldId="378"/>
            <ac:spMk id="8" creationId="{0DA2B0C6-546C-5A4D-9139-97C614DBB44A}"/>
          </ac:spMkLst>
        </pc:spChg>
        <pc:spChg chg="mod">
          <ac:chgData name=" " userId="13e44439-8913-4347-a3e1-e8bd29e343d7" providerId="ADAL" clId="{E5CCC69A-473A-C343-B0B0-BEDA9E64E0D4}" dt="2021-02-19T15:58:55.655" v="54"/>
          <ac:spMkLst>
            <pc:docMk/>
            <pc:sldMk cId="2604359553" sldId="378"/>
            <ac:spMk id="9" creationId="{58B4AF31-D3AA-A848-9CA2-8764E42CE382}"/>
          </ac:spMkLst>
        </pc:spChg>
        <pc:spChg chg="mod">
          <ac:chgData name=" " userId="13e44439-8913-4347-a3e1-e8bd29e343d7" providerId="ADAL" clId="{E5CCC69A-473A-C343-B0B0-BEDA9E64E0D4}" dt="2021-02-19T15:58:55.655" v="54"/>
          <ac:spMkLst>
            <pc:docMk/>
            <pc:sldMk cId="2604359553" sldId="378"/>
            <ac:spMk id="13" creationId="{3C213C7B-24F6-8F48-BBC0-233C02107D6B}"/>
          </ac:spMkLst>
        </pc:spChg>
        <pc:spChg chg="mod">
          <ac:chgData name=" " userId="13e44439-8913-4347-a3e1-e8bd29e343d7" providerId="ADAL" clId="{E5CCC69A-473A-C343-B0B0-BEDA9E64E0D4}" dt="2021-02-19T15:58:55.655" v="54"/>
          <ac:spMkLst>
            <pc:docMk/>
            <pc:sldMk cId="2604359553" sldId="378"/>
            <ac:spMk id="14" creationId="{272F39A3-A515-8444-9148-B147C03F9E7D}"/>
          </ac:spMkLst>
        </pc:spChg>
        <pc:spChg chg="mod">
          <ac:chgData name=" " userId="13e44439-8913-4347-a3e1-e8bd29e343d7" providerId="ADAL" clId="{E5CCC69A-473A-C343-B0B0-BEDA9E64E0D4}" dt="2021-02-19T15:58:55.655" v="54"/>
          <ac:spMkLst>
            <pc:docMk/>
            <pc:sldMk cId="2604359553" sldId="378"/>
            <ac:spMk id="15" creationId="{B36BB9E0-0BC6-F348-A8F9-A9054F9A2B8E}"/>
          </ac:spMkLst>
        </pc:spChg>
        <pc:spChg chg="mod">
          <ac:chgData name=" " userId="13e44439-8913-4347-a3e1-e8bd29e343d7" providerId="ADAL" clId="{E5CCC69A-473A-C343-B0B0-BEDA9E64E0D4}" dt="2021-02-19T15:58:55.655" v="54"/>
          <ac:spMkLst>
            <pc:docMk/>
            <pc:sldMk cId="2604359553" sldId="378"/>
            <ac:spMk id="113" creationId="{00000000-0000-0000-0000-000000000000}"/>
          </ac:spMkLst>
        </pc:spChg>
      </pc:sldChg>
      <pc:sldChg chg="new del">
        <pc:chgData name=" " userId="13e44439-8913-4347-a3e1-e8bd29e343d7" providerId="ADAL" clId="{E5CCC69A-473A-C343-B0B0-BEDA9E64E0D4}" dt="2021-02-19T16:42:44.005" v="637" actId="2696"/>
        <pc:sldMkLst>
          <pc:docMk/>
          <pc:sldMk cId="646527010" sldId="379"/>
        </pc:sldMkLst>
      </pc:sldChg>
      <pc:sldChg chg="modSp add mod">
        <pc:chgData name=" " userId="13e44439-8913-4347-a3e1-e8bd29e343d7" providerId="ADAL" clId="{E5CCC69A-473A-C343-B0B0-BEDA9E64E0D4}" dt="2021-02-19T16:43:12.449" v="640" actId="20577"/>
        <pc:sldMkLst>
          <pc:docMk/>
          <pc:sldMk cId="3690285972" sldId="379"/>
        </pc:sldMkLst>
        <pc:spChg chg="mod">
          <ac:chgData name=" " userId="13e44439-8913-4347-a3e1-e8bd29e343d7" providerId="ADAL" clId="{E5CCC69A-473A-C343-B0B0-BEDA9E64E0D4}" dt="2021-02-19T16:43:12.449" v="640" actId="20577"/>
          <ac:spMkLst>
            <pc:docMk/>
            <pc:sldMk cId="3690285972" sldId="379"/>
            <ac:spMk id="72705" creationId="{4460EB1F-0780-400E-BF8D-A3C9822ABC60}"/>
          </ac:spMkLst>
        </pc:spChg>
      </pc:sldChg>
      <pc:sldChg chg="modSp add mod ord">
        <pc:chgData name=" " userId="13e44439-8913-4347-a3e1-e8bd29e343d7" providerId="ADAL" clId="{E5CCC69A-473A-C343-B0B0-BEDA9E64E0D4}" dt="2021-02-19T17:14:36.812" v="915" actId="20577"/>
        <pc:sldMkLst>
          <pc:docMk/>
          <pc:sldMk cId="31573533" sldId="380"/>
        </pc:sldMkLst>
        <pc:spChg chg="mod">
          <ac:chgData name=" " userId="13e44439-8913-4347-a3e1-e8bd29e343d7" providerId="ADAL" clId="{E5CCC69A-473A-C343-B0B0-BEDA9E64E0D4}" dt="2021-02-19T17:14:36.812" v="915" actId="20577"/>
          <ac:spMkLst>
            <pc:docMk/>
            <pc:sldMk cId="31573533" sldId="380"/>
            <ac:spMk id="72705" creationId="{4460EB1F-0780-400E-BF8D-A3C9822ABC60}"/>
          </ac:spMkLst>
        </pc:spChg>
      </pc:sldChg>
      <pc:sldMasterChg chg="modSp modSldLayout">
        <pc:chgData name=" " userId="13e44439-8913-4347-a3e1-e8bd29e343d7" providerId="ADAL" clId="{E5CCC69A-473A-C343-B0B0-BEDA9E64E0D4}" dt="2021-02-19T15:58:55.655" v="54"/>
        <pc:sldMasterMkLst>
          <pc:docMk/>
          <pc:sldMasterMk cId="0" sldId="2147483648"/>
        </pc:sldMasterMkLst>
        <pc:spChg chg="mod">
          <ac:chgData name=" " userId="13e44439-8913-4347-a3e1-e8bd29e343d7" providerId="ADAL" clId="{E5CCC69A-473A-C343-B0B0-BEDA9E64E0D4}" dt="2021-02-19T15:58:55.655" v="54"/>
          <ac:spMkLst>
            <pc:docMk/>
            <pc:sldMasterMk cId="0" sldId="2147483648"/>
            <ac:spMk id="4" creationId="{A6075641-A295-425F-9338-083BBF928B0D}"/>
          </ac:spMkLst>
        </pc:spChg>
        <pc:spChg chg="mod">
          <ac:chgData name=" " userId="13e44439-8913-4347-a3e1-e8bd29e343d7" providerId="ADAL" clId="{E5CCC69A-473A-C343-B0B0-BEDA9E64E0D4}" dt="2021-02-19T15:58:55.655" v="54"/>
          <ac:spMkLst>
            <pc:docMk/>
            <pc:sldMasterMk cId="0" sldId="2147483648"/>
            <ac:spMk id="5" creationId="{B2D50D35-38CE-476B-AA52-04E6142FA311}"/>
          </ac:spMkLst>
        </pc:spChg>
        <pc:spChg chg="mod">
          <ac:chgData name=" " userId="13e44439-8913-4347-a3e1-e8bd29e343d7" providerId="ADAL" clId="{E5CCC69A-473A-C343-B0B0-BEDA9E64E0D4}" dt="2021-02-19T15:58:55.655" v="54"/>
          <ac:spMkLst>
            <pc:docMk/>
            <pc:sldMasterMk cId="0" sldId="2147483648"/>
            <ac:spMk id="6" creationId="{59F9AEF8-C86C-48A9-BB98-BF93D8461AD2}"/>
          </ac:spMkLst>
        </pc:spChg>
        <pc:spChg chg="mod">
          <ac:chgData name=" " userId="13e44439-8913-4347-a3e1-e8bd29e343d7" providerId="ADAL" clId="{E5CCC69A-473A-C343-B0B0-BEDA9E64E0D4}" dt="2021-02-19T15:58:55.655" v="54"/>
          <ac:spMkLst>
            <pc:docMk/>
            <pc:sldMasterMk cId="0" sldId="2147483648"/>
            <ac:spMk id="1026" creationId="{C8C94567-59D4-4694-AB5F-3229F9457C73}"/>
          </ac:spMkLst>
        </pc:spChg>
        <pc:spChg chg="mod">
          <ac:chgData name=" " userId="13e44439-8913-4347-a3e1-e8bd29e343d7" providerId="ADAL" clId="{E5CCC69A-473A-C343-B0B0-BEDA9E64E0D4}" dt="2021-02-19T15:58:55.655" v="54"/>
          <ac:spMkLst>
            <pc:docMk/>
            <pc:sldMasterMk cId="0" sldId="2147483648"/>
            <ac:spMk id="1027" creationId="{F09D7B7D-F0D7-41A8-A9F0-72EFA297E0C7}"/>
          </ac:spMkLst>
        </pc:spChg>
        <pc:sldLayoutChg chg="modSp">
          <pc:chgData name=" " userId="13e44439-8913-4347-a3e1-e8bd29e343d7" providerId="ADAL" clId="{E5CCC69A-473A-C343-B0B0-BEDA9E64E0D4}" dt="2021-02-19T15:58:55.655" v="54"/>
          <pc:sldLayoutMkLst>
            <pc:docMk/>
            <pc:sldMasterMk cId="0" sldId="2147483648"/>
            <pc:sldLayoutMk cId="3987863290" sldId="2147483681"/>
          </pc:sldLayoutMkLst>
          <pc:spChg chg="mod">
            <ac:chgData name=" " userId="13e44439-8913-4347-a3e1-e8bd29e343d7" providerId="ADAL" clId="{E5CCC69A-473A-C343-B0B0-BEDA9E64E0D4}" dt="2021-02-19T15:58:55.655" v="54"/>
            <ac:spMkLst>
              <pc:docMk/>
              <pc:sldMasterMk cId="0" sldId="2147483648"/>
              <pc:sldLayoutMk cId="3987863290" sldId="2147483681"/>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5" creationId="{1C22640E-2865-4F92-9827-041D353F92E1}"/>
            </ac:spMkLst>
          </pc:spChg>
          <pc:spChg chg="mod">
            <ac:chgData name=" " userId="13e44439-8913-4347-a3e1-e8bd29e343d7" providerId="ADAL" clId="{E5CCC69A-473A-C343-B0B0-BEDA9E64E0D4}" dt="2021-02-19T15:58:55.655" v="54"/>
            <ac:spMkLst>
              <pc:docMk/>
              <pc:sldMasterMk cId="0" sldId="2147483648"/>
              <pc:sldLayoutMk cId="3987863290" sldId="2147483681"/>
              <ac:spMk id="6" creationId="{94C1EBCF-9A51-41F4-8796-CFAF8F42581F}"/>
            </ac:spMkLst>
          </pc:spChg>
          <pc:spChg chg="mod">
            <ac:chgData name=" " userId="13e44439-8913-4347-a3e1-e8bd29e343d7" providerId="ADAL" clId="{E5CCC69A-473A-C343-B0B0-BEDA9E64E0D4}" dt="2021-02-19T15:58:55.655" v="54"/>
            <ac:spMkLst>
              <pc:docMk/>
              <pc:sldMasterMk cId="0" sldId="2147483648"/>
              <pc:sldLayoutMk cId="3987863290" sldId="2147483681"/>
              <ac:spMk id="7" creationId="{912C38BB-12DE-4395-904C-F62AEC24DEA5}"/>
            </ac:spMkLst>
          </pc:spChg>
        </pc:sldLayoutChg>
        <pc:sldLayoutChg chg="modSp">
          <pc:chgData name=" " userId="13e44439-8913-4347-a3e1-e8bd29e343d7" providerId="ADAL" clId="{E5CCC69A-473A-C343-B0B0-BEDA9E64E0D4}" dt="2021-02-19T15:58:55.655" v="54"/>
          <pc:sldLayoutMkLst>
            <pc:docMk/>
            <pc:sldMasterMk cId="0" sldId="2147483648"/>
            <pc:sldLayoutMk cId="1580485276" sldId="2147483682"/>
          </pc:sldLayoutMkLst>
          <pc:spChg chg="mod">
            <ac:chgData name=" " userId="13e44439-8913-4347-a3e1-e8bd29e343d7" providerId="ADAL" clId="{E5CCC69A-473A-C343-B0B0-BEDA9E64E0D4}" dt="2021-02-19T15:58:55.655" v="54"/>
            <ac:spMkLst>
              <pc:docMk/>
              <pc:sldMasterMk cId="0" sldId="2147483648"/>
              <pc:sldLayoutMk cId="1580485276" sldId="214748368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5"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7" creationId="{931492D6-25FF-457E-8378-15157A3600EF}"/>
            </ac:spMkLst>
          </pc:spChg>
          <pc:spChg chg="mod">
            <ac:chgData name=" " userId="13e44439-8913-4347-a3e1-e8bd29e343d7" providerId="ADAL" clId="{E5CCC69A-473A-C343-B0B0-BEDA9E64E0D4}" dt="2021-02-19T15:58:55.655" v="54"/>
            <ac:spMkLst>
              <pc:docMk/>
              <pc:sldMasterMk cId="0" sldId="2147483648"/>
              <pc:sldLayoutMk cId="1580485276" sldId="2147483682"/>
              <ac:spMk id="8" creationId="{C8140141-7523-43A7-AE3F-52151BB3487F}"/>
            </ac:spMkLst>
          </pc:spChg>
          <pc:spChg chg="mod">
            <ac:chgData name=" " userId="13e44439-8913-4347-a3e1-e8bd29e343d7" providerId="ADAL" clId="{E5CCC69A-473A-C343-B0B0-BEDA9E64E0D4}" dt="2021-02-19T15:58:55.655" v="54"/>
            <ac:spMkLst>
              <pc:docMk/>
              <pc:sldMasterMk cId="0" sldId="2147483648"/>
              <pc:sldLayoutMk cId="1580485276" sldId="2147483682"/>
              <ac:spMk id="9" creationId="{4A599E9C-3C5F-45CB-9E56-9A3543F0C019}"/>
            </ac:spMkLst>
          </pc:spChg>
        </pc:sldLayoutChg>
        <pc:sldLayoutChg chg="modSp">
          <pc:chgData name=" " userId="13e44439-8913-4347-a3e1-e8bd29e343d7" providerId="ADAL" clId="{E5CCC69A-473A-C343-B0B0-BEDA9E64E0D4}" dt="2021-02-19T15:58:55.655" v="54"/>
          <pc:sldLayoutMkLst>
            <pc:docMk/>
            <pc:sldMasterMk cId="0" sldId="2147483648"/>
            <pc:sldLayoutMk cId="173935818" sldId="2147483683"/>
          </pc:sldLayoutMkLst>
          <pc:spChg chg="mod">
            <ac:chgData name=" " userId="13e44439-8913-4347-a3e1-e8bd29e343d7" providerId="ADAL" clId="{E5CCC69A-473A-C343-B0B0-BEDA9E64E0D4}" dt="2021-02-19T15:58:55.655" v="54"/>
            <ac:spMkLst>
              <pc:docMk/>
              <pc:sldMasterMk cId="0" sldId="2147483648"/>
              <pc:sldLayoutMk cId="173935818" sldId="2147483683"/>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73935818" sldId="2147483683"/>
              <ac:spMk id="3" creationId="{192F1AF2-A908-46AD-9103-86F3C9717C4A}"/>
            </ac:spMkLst>
          </pc:spChg>
          <pc:spChg chg="mod">
            <ac:chgData name=" " userId="13e44439-8913-4347-a3e1-e8bd29e343d7" providerId="ADAL" clId="{E5CCC69A-473A-C343-B0B0-BEDA9E64E0D4}" dt="2021-02-19T15:58:55.655" v="54"/>
            <ac:spMkLst>
              <pc:docMk/>
              <pc:sldMasterMk cId="0" sldId="2147483648"/>
              <pc:sldLayoutMk cId="173935818" sldId="2147483683"/>
              <ac:spMk id="4" creationId="{8FED3185-F94B-44D5-8B29-FFCBD27D9F6F}"/>
            </ac:spMkLst>
          </pc:spChg>
          <pc:spChg chg="mod">
            <ac:chgData name=" " userId="13e44439-8913-4347-a3e1-e8bd29e343d7" providerId="ADAL" clId="{E5CCC69A-473A-C343-B0B0-BEDA9E64E0D4}" dt="2021-02-19T15:58:55.655" v="54"/>
            <ac:spMkLst>
              <pc:docMk/>
              <pc:sldMasterMk cId="0" sldId="2147483648"/>
              <pc:sldLayoutMk cId="173935818" sldId="2147483683"/>
              <ac:spMk id="5" creationId="{102BD98D-0499-412B-B0A4-5D4B0C5AE658}"/>
            </ac:spMkLst>
          </pc:spChg>
        </pc:sldLayoutChg>
        <pc:sldLayoutChg chg="modSp">
          <pc:chgData name=" " userId="13e44439-8913-4347-a3e1-e8bd29e343d7" providerId="ADAL" clId="{E5CCC69A-473A-C343-B0B0-BEDA9E64E0D4}" dt="2021-02-19T15:58:55.655" v="54"/>
          <pc:sldLayoutMkLst>
            <pc:docMk/>
            <pc:sldMasterMk cId="0" sldId="2147483648"/>
            <pc:sldLayoutMk cId="1650665468" sldId="2147483684"/>
          </pc:sldLayoutMkLst>
          <pc:spChg chg="mod">
            <ac:chgData name=" " userId="13e44439-8913-4347-a3e1-e8bd29e343d7" providerId="ADAL" clId="{E5CCC69A-473A-C343-B0B0-BEDA9E64E0D4}" dt="2021-02-19T15:58:55.655" v="54"/>
            <ac:spMkLst>
              <pc:docMk/>
              <pc:sldMasterMk cId="0" sldId="2147483648"/>
              <pc:sldLayoutMk cId="1650665468" sldId="2147483684"/>
              <ac:spMk id="2" creationId="{84667050-48AC-4A70-B850-5222D557A70E}"/>
            </ac:spMkLst>
          </pc:spChg>
          <pc:spChg chg="mod">
            <ac:chgData name=" " userId="13e44439-8913-4347-a3e1-e8bd29e343d7" providerId="ADAL" clId="{E5CCC69A-473A-C343-B0B0-BEDA9E64E0D4}" dt="2021-02-19T15:58:55.655" v="54"/>
            <ac:spMkLst>
              <pc:docMk/>
              <pc:sldMasterMk cId="0" sldId="2147483648"/>
              <pc:sldLayoutMk cId="1650665468" sldId="2147483684"/>
              <ac:spMk id="3" creationId="{C5C75C89-FF9A-4B9D-AE08-4C201C58CE55}"/>
            </ac:spMkLst>
          </pc:spChg>
          <pc:spChg chg="mod">
            <ac:chgData name=" " userId="13e44439-8913-4347-a3e1-e8bd29e343d7" providerId="ADAL" clId="{E5CCC69A-473A-C343-B0B0-BEDA9E64E0D4}" dt="2021-02-19T15:58:55.655" v="54"/>
            <ac:spMkLst>
              <pc:docMk/>
              <pc:sldMasterMk cId="0" sldId="2147483648"/>
              <pc:sldLayoutMk cId="1650665468" sldId="2147483684"/>
              <ac:spMk id="4" creationId="{624EEAFD-A5B7-401A-B45A-FEAA4305A4CF}"/>
            </ac:spMkLst>
          </pc:spChg>
        </pc:sldLayoutChg>
        <pc:sldLayoutChg chg="modSp">
          <pc:chgData name=" " userId="13e44439-8913-4347-a3e1-e8bd29e343d7" providerId="ADAL" clId="{E5CCC69A-473A-C343-B0B0-BEDA9E64E0D4}" dt="2021-02-19T15:58:55.655" v="54"/>
          <pc:sldLayoutMkLst>
            <pc:docMk/>
            <pc:sldMasterMk cId="0" sldId="2147483648"/>
            <pc:sldLayoutMk cId="1920265937" sldId="2147483685"/>
          </pc:sldLayoutMkLst>
          <pc:spChg chg="mod">
            <ac:chgData name=" " userId="13e44439-8913-4347-a3e1-e8bd29e343d7" providerId="ADAL" clId="{E5CCC69A-473A-C343-B0B0-BEDA9E64E0D4}" dt="2021-02-19T15:58:55.655" v="54"/>
            <ac:spMkLst>
              <pc:docMk/>
              <pc:sldMasterMk cId="0" sldId="2147483648"/>
              <pc:sldLayoutMk cId="1920265937" sldId="2147483685"/>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5" creationId="{760AC549-91F9-438A-B42B-59D29E28EFBB}"/>
            </ac:spMkLst>
          </pc:spChg>
          <pc:spChg chg="mod">
            <ac:chgData name=" " userId="13e44439-8913-4347-a3e1-e8bd29e343d7" providerId="ADAL" clId="{E5CCC69A-473A-C343-B0B0-BEDA9E64E0D4}" dt="2021-02-19T15:58:55.655" v="54"/>
            <ac:spMkLst>
              <pc:docMk/>
              <pc:sldMasterMk cId="0" sldId="2147483648"/>
              <pc:sldLayoutMk cId="1920265937" sldId="2147483685"/>
              <ac:spMk id="6" creationId="{33B50DDA-537B-40DC-B841-67BBA9039AB0}"/>
            </ac:spMkLst>
          </pc:spChg>
          <pc:spChg chg="mod">
            <ac:chgData name=" " userId="13e44439-8913-4347-a3e1-e8bd29e343d7" providerId="ADAL" clId="{E5CCC69A-473A-C343-B0B0-BEDA9E64E0D4}" dt="2021-02-19T15:58:55.655" v="54"/>
            <ac:spMkLst>
              <pc:docMk/>
              <pc:sldMasterMk cId="0" sldId="2147483648"/>
              <pc:sldLayoutMk cId="1920265937" sldId="2147483685"/>
              <ac:spMk id="7" creationId="{6BD44D9D-C746-42F3-A0DA-D0A6A8F94BAD}"/>
            </ac:spMkLst>
          </pc:spChg>
        </pc:sldLayoutChg>
        <pc:sldLayoutChg chg="modSp">
          <pc:chgData name=" " userId="13e44439-8913-4347-a3e1-e8bd29e343d7" providerId="ADAL" clId="{E5CCC69A-473A-C343-B0B0-BEDA9E64E0D4}" dt="2021-02-19T15:58:55.655" v="54"/>
          <pc:sldLayoutMkLst>
            <pc:docMk/>
            <pc:sldMasterMk cId="0" sldId="2147483648"/>
            <pc:sldLayoutMk cId="620223394" sldId="2147483686"/>
          </pc:sldLayoutMkLst>
          <pc:spChg chg="mod">
            <ac:chgData name=" " userId="13e44439-8913-4347-a3e1-e8bd29e343d7" providerId="ADAL" clId="{E5CCC69A-473A-C343-B0B0-BEDA9E64E0D4}" dt="2021-02-19T15:58:55.655" v="54"/>
            <ac:spMkLst>
              <pc:docMk/>
              <pc:sldMasterMk cId="0" sldId="2147483648"/>
              <pc:sldLayoutMk cId="620223394" sldId="2147483686"/>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5" creationId="{3D444624-F7D9-40B6-ACDE-F693FFDBE813}"/>
            </ac:spMkLst>
          </pc:spChg>
          <pc:spChg chg="mod">
            <ac:chgData name=" " userId="13e44439-8913-4347-a3e1-e8bd29e343d7" providerId="ADAL" clId="{E5CCC69A-473A-C343-B0B0-BEDA9E64E0D4}" dt="2021-02-19T15:58:55.655" v="54"/>
            <ac:spMkLst>
              <pc:docMk/>
              <pc:sldMasterMk cId="0" sldId="2147483648"/>
              <pc:sldLayoutMk cId="620223394" sldId="2147483686"/>
              <ac:spMk id="6" creationId="{ED9FDB78-C9D9-4760-8265-1511443DF190}"/>
            </ac:spMkLst>
          </pc:spChg>
          <pc:spChg chg="mod">
            <ac:chgData name=" " userId="13e44439-8913-4347-a3e1-e8bd29e343d7" providerId="ADAL" clId="{E5CCC69A-473A-C343-B0B0-BEDA9E64E0D4}" dt="2021-02-19T15:58:55.655" v="54"/>
            <ac:spMkLst>
              <pc:docMk/>
              <pc:sldMasterMk cId="0" sldId="2147483648"/>
              <pc:sldLayoutMk cId="620223394" sldId="2147483686"/>
              <ac:spMk id="7" creationId="{E6240372-0BCF-4B08-A321-AA162D3F656C}"/>
            </ac:spMkLst>
          </pc:spChg>
        </pc:sldLayoutChg>
        <pc:sldLayoutChg chg="modSp">
          <pc:chgData name=" " userId="13e44439-8913-4347-a3e1-e8bd29e343d7" providerId="ADAL" clId="{E5CCC69A-473A-C343-B0B0-BEDA9E64E0D4}" dt="2021-02-19T15:58:55.655" v="54"/>
          <pc:sldLayoutMkLst>
            <pc:docMk/>
            <pc:sldMasterMk cId="0" sldId="2147483648"/>
            <pc:sldLayoutMk cId="1427779127" sldId="2147483687"/>
          </pc:sldLayoutMkLst>
          <pc:spChg chg="mod">
            <ac:chgData name=" " userId="13e44439-8913-4347-a3e1-e8bd29e343d7" providerId="ADAL" clId="{E5CCC69A-473A-C343-B0B0-BEDA9E64E0D4}" dt="2021-02-19T15:58:55.655" v="54"/>
            <ac:spMkLst>
              <pc:docMk/>
              <pc:sldMasterMk cId="0" sldId="2147483648"/>
              <pc:sldLayoutMk cId="1427779127" sldId="2147483687"/>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4" creationId="{DF9DE57D-C2F4-4FE0-B4EB-EE880A4372E1}"/>
            </ac:spMkLst>
          </pc:spChg>
          <pc:spChg chg="mod">
            <ac:chgData name=" " userId="13e44439-8913-4347-a3e1-e8bd29e343d7" providerId="ADAL" clId="{E5CCC69A-473A-C343-B0B0-BEDA9E64E0D4}" dt="2021-02-19T15:58:55.655" v="54"/>
            <ac:spMkLst>
              <pc:docMk/>
              <pc:sldMasterMk cId="0" sldId="2147483648"/>
              <pc:sldLayoutMk cId="1427779127" sldId="2147483687"/>
              <ac:spMk id="5" creationId="{0B232D57-0F66-44F0-8840-9473ADEF41CC}"/>
            </ac:spMkLst>
          </pc:spChg>
          <pc:spChg chg="mod">
            <ac:chgData name=" " userId="13e44439-8913-4347-a3e1-e8bd29e343d7" providerId="ADAL" clId="{E5CCC69A-473A-C343-B0B0-BEDA9E64E0D4}" dt="2021-02-19T15:58:55.655" v="54"/>
            <ac:spMkLst>
              <pc:docMk/>
              <pc:sldMasterMk cId="0" sldId="2147483648"/>
              <pc:sldLayoutMk cId="1427779127" sldId="2147483687"/>
              <ac:spMk id="6" creationId="{EE7006B4-A38C-4A4F-8EA3-E5F7490E1892}"/>
            </ac:spMkLst>
          </pc:spChg>
        </pc:sldLayoutChg>
        <pc:sldLayoutChg chg="modSp">
          <pc:chgData name=" " userId="13e44439-8913-4347-a3e1-e8bd29e343d7" providerId="ADAL" clId="{E5CCC69A-473A-C343-B0B0-BEDA9E64E0D4}" dt="2021-02-19T15:58:55.655" v="54"/>
          <pc:sldLayoutMkLst>
            <pc:docMk/>
            <pc:sldMasterMk cId="0" sldId="2147483648"/>
            <pc:sldLayoutMk cId="4255379268" sldId="2147483688"/>
          </pc:sldLayoutMkLst>
          <pc:spChg chg="mod">
            <ac:chgData name=" " userId="13e44439-8913-4347-a3e1-e8bd29e343d7" providerId="ADAL" clId="{E5CCC69A-473A-C343-B0B0-BEDA9E64E0D4}" dt="2021-02-19T15:58:55.655" v="54"/>
            <ac:spMkLst>
              <pc:docMk/>
              <pc:sldMasterMk cId="0" sldId="2147483648"/>
              <pc:sldLayoutMk cId="4255379268" sldId="2147483688"/>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4" creationId="{4DC246D3-3967-414B-8883-FD1262CCBBF8}"/>
            </ac:spMkLst>
          </pc:spChg>
          <pc:spChg chg="mod">
            <ac:chgData name=" " userId="13e44439-8913-4347-a3e1-e8bd29e343d7" providerId="ADAL" clId="{E5CCC69A-473A-C343-B0B0-BEDA9E64E0D4}" dt="2021-02-19T15:58:55.655" v="54"/>
            <ac:spMkLst>
              <pc:docMk/>
              <pc:sldMasterMk cId="0" sldId="2147483648"/>
              <pc:sldLayoutMk cId="4255379268" sldId="2147483688"/>
              <ac:spMk id="5" creationId="{3AB0F4E5-2B68-4126-910C-EB6204E6D03C}"/>
            </ac:spMkLst>
          </pc:spChg>
          <pc:spChg chg="mod">
            <ac:chgData name=" " userId="13e44439-8913-4347-a3e1-e8bd29e343d7" providerId="ADAL" clId="{E5CCC69A-473A-C343-B0B0-BEDA9E64E0D4}" dt="2021-02-19T15:58:55.655" v="54"/>
            <ac:spMkLst>
              <pc:docMk/>
              <pc:sldMasterMk cId="0" sldId="2147483648"/>
              <pc:sldLayoutMk cId="4255379268" sldId="2147483688"/>
              <ac:spMk id="6" creationId="{24D7EFED-4161-4946-BFA1-F97970F9D1BD}"/>
            </ac:spMkLst>
          </pc:spChg>
        </pc:sldLayoutChg>
        <pc:sldLayoutChg chg="modSp">
          <pc:chgData name=" " userId="13e44439-8913-4347-a3e1-e8bd29e343d7" providerId="ADAL" clId="{E5CCC69A-473A-C343-B0B0-BEDA9E64E0D4}" dt="2021-02-19T15:58:55.655" v="54"/>
          <pc:sldLayoutMkLst>
            <pc:docMk/>
            <pc:sldMasterMk cId="0" sldId="2147483648"/>
            <pc:sldLayoutMk cId="1528493467" sldId="2147483689"/>
          </pc:sldLayoutMkLst>
          <pc:spChg chg="mod">
            <ac:chgData name=" " userId="13e44439-8913-4347-a3e1-e8bd29e343d7" providerId="ADAL" clId="{E5CCC69A-473A-C343-B0B0-BEDA9E64E0D4}" dt="2021-02-19T15:58:55.655" v="54"/>
            <ac:spMkLst>
              <pc:docMk/>
              <pc:sldMasterMk cId="0" sldId="2147483648"/>
              <pc:sldLayoutMk cId="1528493467" sldId="2147483689"/>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5" creationId="{7E06DC46-F59A-4825-8AE6-1354C199500D}"/>
            </ac:spMkLst>
          </pc:spChg>
          <pc:spChg chg="mod">
            <ac:chgData name=" " userId="13e44439-8913-4347-a3e1-e8bd29e343d7" providerId="ADAL" clId="{E5CCC69A-473A-C343-B0B0-BEDA9E64E0D4}" dt="2021-02-19T15:58:55.655" v="54"/>
            <ac:spMkLst>
              <pc:docMk/>
              <pc:sldMasterMk cId="0" sldId="2147483648"/>
              <pc:sldLayoutMk cId="1528493467" sldId="2147483689"/>
              <ac:spMk id="7" creationId="{6229BC06-06E7-474E-90DB-0B37DE79F109}"/>
            </ac:spMkLst>
          </pc:spChg>
          <pc:spChg chg="mod">
            <ac:chgData name=" " userId="13e44439-8913-4347-a3e1-e8bd29e343d7" providerId="ADAL" clId="{E5CCC69A-473A-C343-B0B0-BEDA9E64E0D4}" dt="2021-02-19T15:58:55.655" v="54"/>
            <ac:spMkLst>
              <pc:docMk/>
              <pc:sldMasterMk cId="0" sldId="2147483648"/>
              <pc:sldLayoutMk cId="1528493467" sldId="2147483689"/>
              <ac:spMk id="8" creationId="{FB1252B7-1175-4F12-A002-067E21C1E4D8}"/>
            </ac:spMkLst>
          </pc:spChg>
        </pc:sldLayoutChg>
        <pc:sldLayoutChg chg="modSp">
          <pc:chgData name=" " userId="13e44439-8913-4347-a3e1-e8bd29e343d7" providerId="ADAL" clId="{E5CCC69A-473A-C343-B0B0-BEDA9E64E0D4}" dt="2021-02-19T15:58:55.655" v="54"/>
          <pc:sldLayoutMkLst>
            <pc:docMk/>
            <pc:sldMasterMk cId="0" sldId="2147483648"/>
            <pc:sldLayoutMk cId="1159850829" sldId="2147483690"/>
          </pc:sldLayoutMkLst>
          <pc:spChg chg="mod">
            <ac:chgData name=" " userId="13e44439-8913-4347-a3e1-e8bd29e343d7" providerId="ADAL" clId="{E5CCC69A-473A-C343-B0B0-BEDA9E64E0D4}" dt="2021-02-19T15:58:55.655" v="54"/>
            <ac:spMkLst>
              <pc:docMk/>
              <pc:sldMasterMk cId="0" sldId="2147483648"/>
              <pc:sldLayoutMk cId="1159850829" sldId="2147483690"/>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5" creationId="{C8FE5922-5D43-4A6C-94CC-012AD668C0D7}"/>
            </ac:spMkLst>
          </pc:spChg>
          <pc:spChg chg="mod">
            <ac:chgData name=" " userId="13e44439-8913-4347-a3e1-e8bd29e343d7" providerId="ADAL" clId="{E5CCC69A-473A-C343-B0B0-BEDA9E64E0D4}" dt="2021-02-19T15:58:55.655" v="54"/>
            <ac:spMkLst>
              <pc:docMk/>
              <pc:sldMasterMk cId="0" sldId="2147483648"/>
              <pc:sldLayoutMk cId="1159850829" sldId="2147483690"/>
              <ac:spMk id="6" creationId="{01DFEEBA-6989-4FE9-893E-E395EA960E9F}"/>
            </ac:spMkLst>
          </pc:spChg>
          <pc:spChg chg="mod">
            <ac:chgData name=" " userId="13e44439-8913-4347-a3e1-e8bd29e343d7" providerId="ADAL" clId="{E5CCC69A-473A-C343-B0B0-BEDA9E64E0D4}" dt="2021-02-19T15:58:55.655" v="54"/>
            <ac:spMkLst>
              <pc:docMk/>
              <pc:sldMasterMk cId="0" sldId="2147483648"/>
              <pc:sldLayoutMk cId="1159850829" sldId="2147483690"/>
              <ac:spMk id="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8" creationId="{7861D7FD-E048-464A-B972-C827ED68B077}"/>
            </ac:spMkLst>
          </pc:spChg>
        </pc:sldLayoutChg>
        <pc:sldLayoutChg chg="modSp">
          <pc:chgData name=" " userId="13e44439-8913-4347-a3e1-e8bd29e343d7" providerId="ADAL" clId="{E5CCC69A-473A-C343-B0B0-BEDA9E64E0D4}" dt="2021-02-19T15:58:55.655" v="54"/>
          <pc:sldLayoutMkLst>
            <pc:docMk/>
            <pc:sldMasterMk cId="0" sldId="2147483648"/>
            <pc:sldLayoutMk cId="1540190558" sldId="2147483691"/>
          </pc:sldLayoutMkLst>
          <pc:spChg chg="mod">
            <ac:chgData name=" " userId="13e44439-8913-4347-a3e1-e8bd29e343d7" providerId="ADAL" clId="{E5CCC69A-473A-C343-B0B0-BEDA9E64E0D4}" dt="2021-02-19T15:58:55.655" v="54"/>
            <ac:spMkLst>
              <pc:docMk/>
              <pc:sldMasterMk cId="0" sldId="2147483648"/>
              <pc:sldLayoutMk cId="1540190558" sldId="214748369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40190558" sldId="2147483691"/>
              <ac:spMk id="5" creationId="{17BA69C4-8390-47FA-8ADB-B5627EC94F59}"/>
            </ac:spMkLst>
          </pc:spChg>
          <pc:spChg chg="mod">
            <ac:chgData name=" " userId="13e44439-8913-4347-a3e1-e8bd29e343d7" providerId="ADAL" clId="{E5CCC69A-473A-C343-B0B0-BEDA9E64E0D4}" dt="2021-02-19T15:58:55.655" v="54"/>
            <ac:spMkLst>
              <pc:docMk/>
              <pc:sldMasterMk cId="0" sldId="2147483648"/>
              <pc:sldLayoutMk cId="1540190558" sldId="2147483691"/>
              <ac:spMk id="6" creationId="{ECEB3564-BDCC-4D21-A3D5-AB121EF9EB4C}"/>
            </ac:spMkLst>
          </pc:spChg>
          <pc:spChg chg="mod">
            <ac:chgData name=" " userId="13e44439-8913-4347-a3e1-e8bd29e343d7" providerId="ADAL" clId="{E5CCC69A-473A-C343-B0B0-BEDA9E64E0D4}" dt="2021-02-19T15:58:55.655" v="54"/>
            <ac:spMkLst>
              <pc:docMk/>
              <pc:sldMasterMk cId="0" sldId="2147483648"/>
              <pc:sldLayoutMk cId="1540190558" sldId="2147483691"/>
              <ac:spMk id="7" creationId="{3678939F-52D2-4F78-B57F-3EF89ED63B26}"/>
            </ac:spMkLst>
          </pc:spChg>
          <pc:spChg chg="mod">
            <ac:chgData name=" " userId="13e44439-8913-4347-a3e1-e8bd29e343d7" providerId="ADAL" clId="{E5CCC69A-473A-C343-B0B0-BEDA9E64E0D4}" dt="2021-02-19T15:58:55.655" v="54"/>
            <ac:spMkLst>
              <pc:docMk/>
              <pc:sldMasterMk cId="0" sldId="2147483648"/>
              <pc:sldLayoutMk cId="1540190558" sldId="2147483691"/>
              <ac:spMk id="8" creationId="{2DCD0341-EFF5-4CA0-853D-F38B277A2FF2}"/>
            </ac:spMkLst>
          </pc:spChg>
          <pc:spChg chg="mod">
            <ac:chgData name=" " userId="13e44439-8913-4347-a3e1-e8bd29e343d7" providerId="ADAL" clId="{E5CCC69A-473A-C343-B0B0-BEDA9E64E0D4}" dt="2021-02-19T15:58:55.655" v="54"/>
            <ac:spMkLst>
              <pc:docMk/>
              <pc:sldMasterMk cId="0" sldId="2147483648"/>
              <pc:sldLayoutMk cId="1540190558" sldId="2147483691"/>
              <ac:spMk id="9" creationId="{D3A89DD1-BA30-42DF-98B7-78BE56424FF9}"/>
            </ac:spMkLst>
          </pc:spChg>
          <pc:spChg chg="mod">
            <ac:chgData name=" " userId="13e44439-8913-4347-a3e1-e8bd29e343d7" providerId="ADAL" clId="{E5CCC69A-473A-C343-B0B0-BEDA9E64E0D4}" dt="2021-02-19T15:58:55.655" v="54"/>
            <ac:spMkLst>
              <pc:docMk/>
              <pc:sldMasterMk cId="0" sldId="2147483648"/>
              <pc:sldLayoutMk cId="1540190558" sldId="2147483691"/>
              <ac:spMk id="15"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3369607455" sldId="2147483692"/>
          </pc:sldLayoutMkLst>
          <pc:spChg chg="mod">
            <ac:chgData name=" " userId="13e44439-8913-4347-a3e1-e8bd29e343d7" providerId="ADAL" clId="{E5CCC69A-473A-C343-B0B0-BEDA9E64E0D4}" dt="2021-02-19T15:58:55.655" v="54"/>
            <ac:spMkLst>
              <pc:docMk/>
              <pc:sldMasterMk cId="0" sldId="2147483648"/>
              <pc:sldLayoutMk cId="3369607455" sldId="214748369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6" creationId="{424D2FF1-A204-4697-9DCC-2C1B1F916009}"/>
            </ac:spMkLst>
          </pc:spChg>
          <pc:spChg chg="mod">
            <ac:chgData name=" " userId="13e44439-8913-4347-a3e1-e8bd29e343d7" providerId="ADAL" clId="{E5CCC69A-473A-C343-B0B0-BEDA9E64E0D4}" dt="2021-02-19T15:58:55.655" v="54"/>
            <ac:spMkLst>
              <pc:docMk/>
              <pc:sldMasterMk cId="0" sldId="2147483648"/>
              <pc:sldLayoutMk cId="3369607455" sldId="2147483692"/>
              <ac:spMk id="7" creationId="{39BA4316-C9D7-422B-A2C3-0FE01131358F}"/>
            </ac:spMkLst>
          </pc:spChg>
          <pc:spChg chg="mod">
            <ac:chgData name=" " userId="13e44439-8913-4347-a3e1-e8bd29e343d7" providerId="ADAL" clId="{E5CCC69A-473A-C343-B0B0-BEDA9E64E0D4}" dt="2021-02-19T15:58:55.655" v="54"/>
            <ac:spMkLst>
              <pc:docMk/>
              <pc:sldMasterMk cId="0" sldId="2147483648"/>
              <pc:sldLayoutMk cId="3369607455" sldId="2147483692"/>
              <ac:spMk id="8" creationId="{4C14ECF0-A38C-477B-BAE5-685BE418D59F}"/>
            </ac:spMkLst>
          </pc:spChg>
          <pc:spChg chg="mod">
            <ac:chgData name=" " userId="13e44439-8913-4347-a3e1-e8bd29e343d7" providerId="ADAL" clId="{E5CCC69A-473A-C343-B0B0-BEDA9E64E0D4}" dt="2021-02-19T15:58:55.655" v="54"/>
            <ac:spMkLst>
              <pc:docMk/>
              <pc:sldMasterMk cId="0" sldId="2147483648"/>
              <pc:sldLayoutMk cId="3369607455" sldId="2147483692"/>
              <ac:spMk id="9" creationId="{E7DC3E5F-6CCA-41DC-912F-94BF8BDF9993}"/>
            </ac:spMkLst>
          </pc:spChg>
          <pc:spChg chg="mod">
            <ac:chgData name=" " userId="13e44439-8913-4347-a3e1-e8bd29e343d7" providerId="ADAL" clId="{E5CCC69A-473A-C343-B0B0-BEDA9E64E0D4}" dt="2021-02-19T15:58:55.655" v="54"/>
            <ac:spMkLst>
              <pc:docMk/>
              <pc:sldMasterMk cId="0" sldId="2147483648"/>
              <pc:sldLayoutMk cId="3369607455" sldId="2147483692"/>
              <ac:spMk id="10" creationId="{1F83199D-ADA0-4E41-9788-3D43A074FAA8}"/>
            </ac:spMkLst>
          </pc:spChg>
          <pc:spChg chg="mod">
            <ac:chgData name=" " userId="13e44439-8913-4347-a3e1-e8bd29e343d7" providerId="ADAL" clId="{E5CCC69A-473A-C343-B0B0-BEDA9E64E0D4}" dt="2021-02-19T15:58:55.655" v="54"/>
            <ac:spMkLst>
              <pc:docMk/>
              <pc:sldMasterMk cId="0" sldId="2147483648"/>
              <pc:sldLayoutMk cId="3369607455" sldId="2147483692"/>
              <ac:spMk id="11"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574215933" sldId="2147483693"/>
          </pc:sldLayoutMkLst>
          <pc:spChg chg="mod">
            <ac:chgData name=" " userId="13e44439-8913-4347-a3e1-e8bd29e343d7" providerId="ADAL" clId="{E5CCC69A-473A-C343-B0B0-BEDA9E64E0D4}" dt="2021-02-19T15:58:55.655" v="54"/>
            <ac:spMkLst>
              <pc:docMk/>
              <pc:sldMasterMk cId="0" sldId="2147483648"/>
              <pc:sldLayoutMk cId="574215933" sldId="2147483693"/>
              <ac:spMk id="2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8"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9"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30"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1283104187" sldId="2147483694"/>
          </pc:sldLayoutMkLst>
          <pc:spChg chg="mod">
            <ac:chgData name=" " userId="13e44439-8913-4347-a3e1-e8bd29e343d7" providerId="ADAL" clId="{E5CCC69A-473A-C343-B0B0-BEDA9E64E0D4}" dt="2021-02-19T15:58:55.655" v="54"/>
            <ac:spMkLst>
              <pc:docMk/>
              <pc:sldMasterMk cId="0" sldId="2147483648"/>
              <pc:sldLayoutMk cId="1283104187" sldId="2147483694"/>
              <ac:spMk id="2" creationId="{2C892CFF-28F6-C249-B15D-73A6FFC07EAF}"/>
            </ac:spMkLst>
          </pc:spChg>
          <pc:spChg chg="mod">
            <ac:chgData name=" " userId="13e44439-8913-4347-a3e1-e8bd29e343d7" providerId="ADAL" clId="{E5CCC69A-473A-C343-B0B0-BEDA9E64E0D4}" dt="2021-02-19T15:58:55.655" v="54"/>
            <ac:spMkLst>
              <pc:docMk/>
              <pc:sldMasterMk cId="0" sldId="2147483648"/>
              <pc:sldLayoutMk cId="1283104187" sldId="2147483694"/>
              <ac:spMk id="3" creationId="{84000CA9-F862-0B42-A259-EAFDA2DD4080}"/>
            </ac:spMkLst>
          </pc:spChg>
          <pc:spChg chg="mod">
            <ac:chgData name=" " userId="13e44439-8913-4347-a3e1-e8bd29e343d7" providerId="ADAL" clId="{E5CCC69A-473A-C343-B0B0-BEDA9E64E0D4}" dt="2021-02-19T15:58:55.655" v="54"/>
            <ac:spMkLst>
              <pc:docMk/>
              <pc:sldMasterMk cId="0" sldId="2147483648"/>
              <pc:sldLayoutMk cId="1283104187" sldId="2147483694"/>
              <ac:spMk id="4" creationId="{60321DC9-873B-134F-8600-8A65169D25A6}"/>
            </ac:spMkLst>
          </pc:spChg>
          <pc:spChg chg="mod">
            <ac:chgData name=" " userId="13e44439-8913-4347-a3e1-e8bd29e343d7" providerId="ADAL" clId="{E5CCC69A-473A-C343-B0B0-BEDA9E64E0D4}" dt="2021-02-19T15:58:55.655" v="54"/>
            <ac:spMkLst>
              <pc:docMk/>
              <pc:sldMasterMk cId="0" sldId="2147483648"/>
              <pc:sldLayoutMk cId="1283104187" sldId="2147483694"/>
              <ac:spMk id="5" creationId="{2E8F8AFF-68B0-564D-AA35-B80FD101DD66}"/>
            </ac:spMkLst>
          </pc:spChg>
          <pc:spChg chg="mod">
            <ac:chgData name=" " userId="13e44439-8913-4347-a3e1-e8bd29e343d7" providerId="ADAL" clId="{E5CCC69A-473A-C343-B0B0-BEDA9E64E0D4}" dt="2021-02-19T15:58:55.655" v="54"/>
            <ac:spMkLst>
              <pc:docMk/>
              <pc:sldMasterMk cId="0" sldId="2147483648"/>
              <pc:sldLayoutMk cId="1283104187" sldId="2147483694"/>
              <ac:spMk id="6" creationId="{DB394593-2117-1A41-88E1-64040F6B8C98}"/>
            </ac:spMkLst>
          </pc:spChg>
        </pc:sldLayoutChg>
      </pc:sldMasterChg>
    </pc:docChg>
  </pc:docChgLst>
  <pc:docChgLst>
    <pc:chgData name="Katherine Collett" userId="S::katherine.collett_eng.ox.ac.uk#ext#@lunet.onmicrosoft.com::57662196-1ff7-4fef-ad5f-ca819cd64cbc" providerId="AD" clId="Web-{62F1D986-69B8-1955-91FF-31A7085AEB4D}"/>
    <pc:docChg chg="modSld">
      <pc:chgData name="Katherine Collett" userId="S::katherine.collett_eng.ox.ac.uk#ext#@lunet.onmicrosoft.com::57662196-1ff7-4fef-ad5f-ca819cd64cbc" providerId="AD" clId="Web-{62F1D986-69B8-1955-91FF-31A7085AEB4D}" dt="2021-03-05T14:20:00.028" v="31"/>
      <pc:docMkLst>
        <pc:docMk/>
      </pc:docMkLst>
      <pc:sldChg chg="modNotes">
        <pc:chgData name="Katherine Collett" userId="S::katherine.collett_eng.ox.ac.uk#ext#@lunet.onmicrosoft.com::57662196-1ff7-4fef-ad5f-ca819cd64cbc" providerId="AD" clId="Web-{62F1D986-69B8-1955-91FF-31A7085AEB4D}" dt="2021-03-05T14:20:00.028" v="31"/>
        <pc:sldMkLst>
          <pc:docMk/>
          <pc:sldMk cId="2812248871" sldId="296"/>
        </pc:sldMkLst>
      </pc:sldChg>
    </pc:docChg>
  </pc:docChgLst>
  <pc:docChgLst>
    <pc:chgData name="sareljgreyling@gmail.com" userId="S::urn:spo:guest#sareljgreyling@gmail.com::" providerId="AD" clId="Web-{5354F031-D07C-5687-94E3-AA69A95C776C}"/>
    <pc:docChg chg="modSld">
      <pc:chgData name="sareljgreyling@gmail.com" userId="S::urn:spo:guest#sareljgreyling@gmail.com::" providerId="AD" clId="Web-{5354F031-D07C-5687-94E3-AA69A95C776C}" dt="2021-03-04T14:11:48.979" v="8" actId="1076"/>
      <pc:docMkLst>
        <pc:docMk/>
      </pc:docMkLst>
      <pc:sldChg chg="addSp">
        <pc:chgData name="sareljgreyling@gmail.com" userId="S::urn:spo:guest#sareljgreyling@gmail.com::" providerId="AD" clId="Web-{5354F031-D07C-5687-94E3-AA69A95C776C}" dt="2021-03-04T14:09:36.616" v="0"/>
        <pc:sldMkLst>
          <pc:docMk/>
          <pc:sldMk cId="0" sldId="256"/>
        </pc:sldMkLst>
        <pc:spChg chg="add">
          <ac:chgData name="sareljgreyling@gmail.com" userId="S::urn:spo:guest#sareljgreyling@gmail.com::" providerId="AD" clId="Web-{5354F031-D07C-5687-94E3-AA69A95C776C}" dt="2021-03-04T14:09:36.616" v="0"/>
          <ac:spMkLst>
            <pc:docMk/>
            <pc:sldMk cId="0" sldId="256"/>
            <ac:spMk id="4" creationId="{4E05AC4A-6714-4BB2-BE1E-C7AE98DF5830}"/>
          </ac:spMkLst>
        </pc:spChg>
      </pc:sldChg>
      <pc:sldChg chg="modSp">
        <pc:chgData name="sareljgreyling@gmail.com" userId="S::urn:spo:guest#sareljgreyling@gmail.com::" providerId="AD" clId="Web-{5354F031-D07C-5687-94E3-AA69A95C776C}" dt="2021-03-04T14:10:33.196" v="6" actId="20577"/>
        <pc:sldMkLst>
          <pc:docMk/>
          <pc:sldMk cId="4161845308" sldId="263"/>
        </pc:sldMkLst>
        <pc:spChg chg="mod">
          <ac:chgData name="sareljgreyling@gmail.com" userId="S::urn:spo:guest#sareljgreyling@gmail.com::" providerId="AD" clId="Web-{5354F031-D07C-5687-94E3-AA69A95C776C}" dt="2021-03-04T14:10:33.196" v="6" actId="20577"/>
          <ac:spMkLst>
            <pc:docMk/>
            <pc:sldMk cId="4161845308" sldId="263"/>
            <ac:spMk id="10" creationId="{C0C9BC03-9D9F-8D44-A6DD-BF52B0DA8A6B}"/>
          </ac:spMkLst>
        </pc:spChg>
      </pc:sldChg>
      <pc:sldChg chg="modSp">
        <pc:chgData name="sareljgreyling@gmail.com" userId="S::urn:spo:guest#sareljgreyling@gmail.com::" providerId="AD" clId="Web-{5354F031-D07C-5687-94E3-AA69A95C776C}" dt="2021-03-04T14:11:48.979" v="8" actId="1076"/>
        <pc:sldMkLst>
          <pc:docMk/>
          <pc:sldMk cId="1683846020" sldId="286"/>
        </pc:sldMkLst>
        <pc:spChg chg="mod">
          <ac:chgData name="sareljgreyling@gmail.com" userId="S::urn:spo:guest#sareljgreyling@gmail.com::" providerId="AD" clId="Web-{5354F031-D07C-5687-94E3-AA69A95C776C}" dt="2021-03-04T14:11:48.979" v="8" actId="1076"/>
          <ac:spMkLst>
            <pc:docMk/>
            <pc:sldMk cId="1683846020" sldId="286"/>
            <ac:spMk id="19" creationId="{21A69E9F-F920-C742-9163-44622BA3E9AD}"/>
          </ac:spMkLst>
        </pc:spChg>
      </pc:sldChg>
      <pc:sldChg chg="delSp modSp">
        <pc:chgData name="sareljgreyling@gmail.com" userId="S::urn:spo:guest#sareljgreyling@gmail.com::" providerId="AD" clId="Web-{5354F031-D07C-5687-94E3-AA69A95C776C}" dt="2021-03-04T14:10:06.164" v="4" actId="20577"/>
        <pc:sldMkLst>
          <pc:docMk/>
          <pc:sldMk cId="3821252155" sldId="377"/>
        </pc:sldMkLst>
        <pc:spChg chg="mod">
          <ac:chgData name="sareljgreyling@gmail.com" userId="S::urn:spo:guest#sareljgreyling@gmail.com::" providerId="AD" clId="Web-{5354F031-D07C-5687-94E3-AA69A95C776C}" dt="2021-03-04T14:10:06.164" v="4" actId="20577"/>
          <ac:spMkLst>
            <pc:docMk/>
            <pc:sldMk cId="3821252155" sldId="377"/>
            <ac:spMk id="99" creationId="{00000000-0000-0000-0000-000000000000}"/>
          </ac:spMkLst>
        </pc:spChg>
        <pc:spChg chg="del">
          <ac:chgData name="sareljgreyling@gmail.com" userId="S::urn:spo:guest#sareljgreyling@gmail.com::" providerId="AD" clId="Web-{5354F031-D07C-5687-94E3-AA69A95C776C}" dt="2021-03-04T14:10:06.008" v="1"/>
          <ac:spMkLst>
            <pc:docMk/>
            <pc:sldMk cId="3821252155" sldId="377"/>
            <ac:spMk id="100" creationId="{00000000-0000-0000-0000-000000000000}"/>
          </ac:spMkLst>
        </pc:spChg>
      </pc:sldChg>
    </pc:docChg>
  </pc:docChgLst>
  <pc:docChgLst>
    <pc:chgData name="Katherine Collett" userId="S::katherine.collett_eng.ox.ac.uk#ext#@lunet.onmicrosoft.com::57662196-1ff7-4fef-ad5f-ca819cd64cbc" providerId="AD" clId="Web-{D97AF92E-FDDB-FC31-869C-FC94CB01B91E}"/>
    <pc:docChg chg="modSld">
      <pc:chgData name="Katherine Collett" userId="S::katherine.collett_eng.ox.ac.uk#ext#@lunet.onmicrosoft.com::57662196-1ff7-4fef-ad5f-ca819cd64cbc" providerId="AD" clId="Web-{D97AF92E-FDDB-FC31-869C-FC94CB01B91E}" dt="2021-03-03T12:11:56.451" v="10" actId="1076"/>
      <pc:docMkLst>
        <pc:docMk/>
      </pc:docMkLst>
      <pc:sldChg chg="modSp">
        <pc:chgData name="Katherine Collett" userId="S::katherine.collett_eng.ox.ac.uk#ext#@lunet.onmicrosoft.com::57662196-1ff7-4fef-ad5f-ca819cd64cbc" providerId="AD" clId="Web-{D97AF92E-FDDB-FC31-869C-FC94CB01B91E}" dt="2021-03-03T12:11:56.451" v="10" actId="1076"/>
        <pc:sldMkLst>
          <pc:docMk/>
          <pc:sldMk cId="3062202843" sldId="265"/>
        </pc:sldMkLst>
        <pc:spChg chg="mod">
          <ac:chgData name="Katherine Collett" userId="S::katherine.collett_eng.ox.ac.uk#ext#@lunet.onmicrosoft.com::57662196-1ff7-4fef-ad5f-ca819cd64cbc" providerId="AD" clId="Web-{D97AF92E-FDDB-FC31-869C-FC94CB01B91E}" dt="2021-03-03T12:11:56.451" v="10" actId="1076"/>
          <ac:spMkLst>
            <pc:docMk/>
            <pc:sldMk cId="3062202843" sldId="265"/>
            <ac:spMk id="10" creationId="{FE6EF80B-8E9B-4B4F-87F8-AD02A9360EB3}"/>
          </ac:spMkLst>
        </pc:spChg>
      </pc:sldChg>
      <pc:sldChg chg="modSp delCm modNotes">
        <pc:chgData name="Katherine Collett" userId="S::katherine.collett_eng.ox.ac.uk#ext#@lunet.onmicrosoft.com::57662196-1ff7-4fef-ad5f-ca819cd64cbc" providerId="AD" clId="Web-{D97AF92E-FDDB-FC31-869C-FC94CB01B91E}" dt="2021-03-03T12:11:27.183" v="8"/>
        <pc:sldMkLst>
          <pc:docMk/>
          <pc:sldMk cId="2517613858" sldId="374"/>
        </pc:sldMkLst>
        <pc:spChg chg="mod">
          <ac:chgData name="Katherine Collett" userId="S::katherine.collett_eng.ox.ac.uk#ext#@lunet.onmicrosoft.com::57662196-1ff7-4fef-ad5f-ca819cd64cbc" providerId="AD" clId="Web-{D97AF92E-FDDB-FC31-869C-FC94CB01B91E}" dt="2021-03-03T12:11:05.417" v="2" actId="20577"/>
          <ac:spMkLst>
            <pc:docMk/>
            <pc:sldMk cId="2517613858" sldId="374"/>
            <ac:spMk id="15" creationId="{C5CFBCBC-5D8A-254F-8DA8-31B6002101D7}"/>
          </ac:spMkLst>
        </pc:spChg>
      </pc:sldChg>
    </pc:docChg>
  </pc:docChgLst>
  <pc:docChgLst>
    <pc:chgData name="simon.anthony.patterson@gmail.com" userId="S::urn:spo:guest#simon.anthony.patterson@gmail.com::" providerId="AD" clId="Web-{4FBD4204-E3AC-7451-DB16-E65552DB691C}"/>
    <pc:docChg chg="modSld">
      <pc:chgData name="simon.anthony.patterson@gmail.com" userId="S::urn:spo:guest#simon.anthony.patterson@gmail.com::" providerId="AD" clId="Web-{4FBD4204-E3AC-7451-DB16-E65552DB691C}" dt="2021-03-04T12:59:53.993" v="1" actId="1076"/>
      <pc:docMkLst>
        <pc:docMk/>
      </pc:docMkLst>
      <pc:sldChg chg="modSp">
        <pc:chgData name="simon.anthony.patterson@gmail.com" userId="S::urn:spo:guest#simon.anthony.patterson@gmail.com::" providerId="AD" clId="Web-{4FBD4204-E3AC-7451-DB16-E65552DB691C}" dt="2021-03-04T12:59:53.993" v="1" actId="1076"/>
        <pc:sldMkLst>
          <pc:docMk/>
          <pc:sldMk cId="1628306759" sldId="289"/>
        </pc:sldMkLst>
        <pc:spChg chg="mod">
          <ac:chgData name="simon.anthony.patterson@gmail.com" userId="S::urn:spo:guest#simon.anthony.patterson@gmail.com::" providerId="AD" clId="Web-{4FBD4204-E3AC-7451-DB16-E65552DB691C}" dt="2021-03-04T12:59:53.993" v="1" actId="1076"/>
          <ac:spMkLst>
            <pc:docMk/>
            <pc:sldMk cId="1628306759" sldId="289"/>
            <ac:spMk id="13" creationId="{22A63FB2-6A33-0E46-88F3-B7CFCF57934F}"/>
          </ac:spMkLst>
        </pc:spChg>
      </pc:sldChg>
    </pc:docChg>
  </pc:docChgLst>
  <pc:docChgLst>
    <pc:chgData name="sareljgreyling@gmail.com" userId="S::urn:spo:guest#sareljgreyling@gmail.com::" providerId="AD" clId="Web-{D2FCB09F-5002-2000-AAE8-EAEE16F3AF46}"/>
    <pc:docChg chg="modSld">
      <pc:chgData name="sareljgreyling@gmail.com" userId="S::urn:spo:guest#sareljgreyling@gmail.com::" providerId="AD" clId="Web-{D2FCB09F-5002-2000-AAE8-EAEE16F3AF46}" dt="2021-03-04T14:26:37.496" v="4" actId="1076"/>
      <pc:docMkLst>
        <pc:docMk/>
      </pc:docMkLst>
      <pc:sldChg chg="modSp">
        <pc:chgData name="sareljgreyling@gmail.com" userId="S::urn:spo:guest#sareljgreyling@gmail.com::" providerId="AD" clId="Web-{D2FCB09F-5002-2000-AAE8-EAEE16F3AF46}" dt="2021-03-04T14:26:37.496" v="4" actId="1076"/>
        <pc:sldMkLst>
          <pc:docMk/>
          <pc:sldMk cId="0" sldId="256"/>
        </pc:sldMkLst>
        <pc:spChg chg="mod">
          <ac:chgData name="sareljgreyling@gmail.com" userId="S::urn:spo:guest#sareljgreyling@gmail.com::" providerId="AD" clId="Web-{D2FCB09F-5002-2000-AAE8-EAEE16F3AF46}" dt="2021-03-04T14:26:37.496" v="4" actId="1076"/>
          <ac:spMkLst>
            <pc:docMk/>
            <pc:sldMk cId="0" sldId="256"/>
            <ac:spMk id="4" creationId="{4E05AC4A-6714-4BB2-BE1E-C7AE98DF5830}"/>
          </ac:spMkLst>
        </pc:spChg>
        <pc:picChg chg="mod">
          <ac:chgData name="sareljgreyling@gmail.com" userId="S::urn:spo:guest#sareljgreyling@gmail.com::" providerId="AD" clId="Web-{D2FCB09F-5002-2000-AAE8-EAEE16F3AF46}" dt="2021-03-04T14:26:04.322" v="3" actId="14100"/>
          <ac:picMkLst>
            <pc:docMk/>
            <pc:sldMk cId="0" sldId="256"/>
            <ac:picMk id="3" creationId="{070B49A0-24EE-48DB-813B-82DADE41F8BC}"/>
          </ac:picMkLst>
        </pc:picChg>
      </pc:sldChg>
    </pc:docChg>
  </pc:docChgLst>
  <pc:docChgLst>
    <pc:chgData name="Katherine Collett" userId="S::katherine.collett_eng.ox.ac.uk#ext#@lunet.onmicrosoft.com::57662196-1ff7-4fef-ad5f-ca819cd64cbc" providerId="AD" clId="Web-{D5CAF558-47C7-B4F4-41E0-F0ADD39BC49E}"/>
    <pc:docChg chg="modSld">
      <pc:chgData name="Katherine Collett" userId="S::katherine.collett_eng.ox.ac.uk#ext#@lunet.onmicrosoft.com::57662196-1ff7-4fef-ad5f-ca819cd64cbc" providerId="AD" clId="Web-{D5CAF558-47C7-B4F4-41E0-F0ADD39BC49E}" dt="2021-03-06T16:23:27.883" v="64"/>
      <pc:docMkLst>
        <pc:docMk/>
      </pc:docMkLst>
      <pc:sldChg chg="modSp modNotes">
        <pc:chgData name="Katherine Collett" userId="S::katherine.collett_eng.ox.ac.uk#ext#@lunet.onmicrosoft.com::57662196-1ff7-4fef-ad5f-ca819cd64cbc" providerId="AD" clId="Web-{D5CAF558-47C7-B4F4-41E0-F0ADD39BC49E}" dt="2021-03-06T16:23:27.883" v="64"/>
        <pc:sldMkLst>
          <pc:docMk/>
          <pc:sldMk cId="1656397437" sldId="272"/>
        </pc:sldMkLst>
        <pc:spChg chg="mod">
          <ac:chgData name="Katherine Collett" userId="S::katherine.collett_eng.ox.ac.uk#ext#@lunet.onmicrosoft.com::57662196-1ff7-4fef-ad5f-ca819cd64cbc" providerId="AD" clId="Web-{D5CAF558-47C7-B4F4-41E0-F0ADD39BC49E}" dt="2021-03-06T16:23:20.508" v="56" actId="20577"/>
          <ac:spMkLst>
            <pc:docMk/>
            <pc:sldMk cId="1656397437" sldId="272"/>
            <ac:spMk id="18" creationId="{F52A8EB6-7A56-B048-82CF-87BFA895FAA3}"/>
          </ac:spMkLst>
        </pc:spChg>
      </pc:sldChg>
      <pc:sldChg chg="modSp modNotes">
        <pc:chgData name="Katherine Collett" userId="S::katherine.collett_eng.ox.ac.uk#ext#@lunet.onmicrosoft.com::57662196-1ff7-4fef-ad5f-ca819cd64cbc" providerId="AD" clId="Web-{D5CAF558-47C7-B4F4-41E0-F0ADD39BC49E}" dt="2021-03-06T16:19:00.916" v="17"/>
        <pc:sldMkLst>
          <pc:docMk/>
          <pc:sldMk cId="3896821274" sldId="285"/>
        </pc:sldMkLst>
        <pc:spChg chg="mod">
          <ac:chgData name="Katherine Collett" userId="S::katherine.collett_eng.ox.ac.uk#ext#@lunet.onmicrosoft.com::57662196-1ff7-4fef-ad5f-ca819cd64cbc" providerId="AD" clId="Web-{D5CAF558-47C7-B4F4-41E0-F0ADD39BC49E}" dt="2021-03-06T16:18:13.448" v="6" actId="20577"/>
          <ac:spMkLst>
            <pc:docMk/>
            <pc:sldMk cId="3896821274" sldId="285"/>
            <ac:spMk id="14" creationId="{44AC718D-A972-9E4F-A9E3-885F5C7B07D7}"/>
          </ac:spMkLst>
        </pc:spChg>
      </pc:sldChg>
      <pc:sldChg chg="modSp modNotes">
        <pc:chgData name="Katherine Collett" userId="S::katherine.collett_eng.ox.ac.uk#ext#@lunet.onmicrosoft.com::57662196-1ff7-4fef-ad5f-ca819cd64cbc" providerId="AD" clId="Web-{D5CAF558-47C7-B4F4-41E0-F0ADD39BC49E}" dt="2021-03-06T16:21:26.962" v="46"/>
        <pc:sldMkLst>
          <pc:docMk/>
          <pc:sldMk cId="2937959342" sldId="375"/>
        </pc:sldMkLst>
        <pc:spChg chg="mod">
          <ac:chgData name="Katherine Collett" userId="S::katherine.collett_eng.ox.ac.uk#ext#@lunet.onmicrosoft.com::57662196-1ff7-4fef-ad5f-ca819cd64cbc" providerId="AD" clId="Web-{D5CAF558-47C7-B4F4-41E0-F0ADD39BC49E}" dt="2021-03-06T16:21:20.196" v="40" actId="20577"/>
          <ac:spMkLst>
            <pc:docMk/>
            <pc:sldMk cId="2937959342" sldId="375"/>
            <ac:spMk id="4" creationId="{5F62C447-A890-2142-9117-CFE7E9585884}"/>
          </ac:spMkLst>
        </pc:spChg>
      </pc:sldChg>
    </pc:docChg>
  </pc:docChgLst>
  <pc:docChgLst>
    <pc:chgData name="sareljgreyling@gmail.com" userId="S::urn:spo:guest#sareljgreyling@gmail.com::" providerId="AD" clId="Web-{ADD28BEA-6DE4-7B44-F02D-4CDD7718E981}"/>
    <pc:docChg chg="modSld">
      <pc:chgData name="sareljgreyling@gmail.com" userId="S::urn:spo:guest#sareljgreyling@gmail.com::" providerId="AD" clId="Web-{ADD28BEA-6DE4-7B44-F02D-4CDD7718E981}" dt="2021-03-04T14:09:24.512" v="10" actId="1076"/>
      <pc:docMkLst>
        <pc:docMk/>
      </pc:docMkLst>
      <pc:sldChg chg="addSp delSp modSp">
        <pc:chgData name="sareljgreyling@gmail.com" userId="S::urn:spo:guest#sareljgreyling@gmail.com::" providerId="AD" clId="Web-{ADD28BEA-6DE4-7B44-F02D-4CDD7718E981}" dt="2021-03-04T14:09:24.512" v="10" actId="1076"/>
        <pc:sldMkLst>
          <pc:docMk/>
          <pc:sldMk cId="0" sldId="256"/>
        </pc:sldMkLst>
        <pc:spChg chg="mod">
          <ac:chgData name="sareljgreyling@gmail.com" userId="S::urn:spo:guest#sareljgreyling@gmail.com::" providerId="AD" clId="Web-{ADD28BEA-6DE4-7B44-F02D-4CDD7718E981}" dt="2021-03-04T14:06:50.134" v="1" actId="14100"/>
          <ac:spMkLst>
            <pc:docMk/>
            <pc:sldMk cId="0" sldId="256"/>
            <ac:spMk id="15362" creationId="{387F75CF-EFF7-48EE-9B58-68F46609EE5D}"/>
          </ac:spMkLst>
        </pc:spChg>
        <pc:picChg chg="add del mod">
          <ac:chgData name="sareljgreyling@gmail.com" userId="S::urn:spo:guest#sareljgreyling@gmail.com::" providerId="AD" clId="Web-{ADD28BEA-6DE4-7B44-F02D-4CDD7718E981}" dt="2021-03-04T14:07:13.478" v="3"/>
          <ac:picMkLst>
            <pc:docMk/>
            <pc:sldMk cId="0" sldId="256"/>
            <ac:picMk id="2" creationId="{DFAD1F0F-C40A-4C16-996A-75244CCA121A}"/>
          </ac:picMkLst>
        </pc:picChg>
        <pc:picChg chg="add mod ord">
          <ac:chgData name="sareljgreyling@gmail.com" userId="S::urn:spo:guest#sareljgreyling@gmail.com::" providerId="AD" clId="Web-{ADD28BEA-6DE4-7B44-F02D-4CDD7718E981}" dt="2021-03-04T14:09:24.512" v="10" actId="1076"/>
          <ac:picMkLst>
            <pc:docMk/>
            <pc:sldMk cId="0" sldId="256"/>
            <ac:picMk id="3" creationId="{070B49A0-24EE-48DB-813B-82DADE41F8BC}"/>
          </ac:picMkLst>
        </pc:picChg>
      </pc:sldChg>
    </pc:docChg>
  </pc:docChgLst>
  <pc:docChgLst>
    <pc:chgData name="Flora Charbonnier" userId="S::flora.charbonnier_pmb.ox.ac.uk#ext#@lunet.onmicrosoft.com::af6d964b-2cec-4427-bc17-f348ca428daa" providerId="AD" clId="Web-{D0E4DA9D-17B2-1985-DBC1-0021A3107220}"/>
    <pc:docChg chg="delSld modSld">
      <pc:chgData name="Flora Charbonnier" userId="S::flora.charbonnier_pmb.ox.ac.uk#ext#@lunet.onmicrosoft.com::af6d964b-2cec-4427-bc17-f348ca428daa" providerId="AD" clId="Web-{D0E4DA9D-17B2-1985-DBC1-0021A3107220}" dt="2021-02-25T12:58:47.076" v="87"/>
      <pc:docMkLst>
        <pc:docMk/>
      </pc:docMkLst>
      <pc:sldChg chg="modSp modNotes">
        <pc:chgData name="Flora Charbonnier" userId="S::flora.charbonnier_pmb.ox.ac.uk#ext#@lunet.onmicrosoft.com::af6d964b-2cec-4427-bc17-f348ca428daa" providerId="AD" clId="Web-{D0E4DA9D-17B2-1985-DBC1-0021A3107220}" dt="2021-02-25T12:50:59.034" v="11" actId="20577"/>
        <pc:sldMkLst>
          <pc:docMk/>
          <pc:sldMk cId="0" sldId="256"/>
        </pc:sldMkLst>
        <pc:spChg chg="mod">
          <ac:chgData name="Flora Charbonnier" userId="S::flora.charbonnier_pmb.ox.ac.uk#ext#@lunet.onmicrosoft.com::af6d964b-2cec-4427-bc17-f348ca428daa" providerId="AD" clId="Web-{D0E4DA9D-17B2-1985-DBC1-0021A3107220}" dt="2021-02-25T12:50:59.034" v="11" actId="20577"/>
          <ac:spMkLst>
            <pc:docMk/>
            <pc:sldMk cId="0" sldId="256"/>
            <ac:spMk id="15362" creationId="{387F75CF-EFF7-48EE-9B58-68F46609EE5D}"/>
          </ac:spMkLst>
        </pc:spChg>
      </pc:sldChg>
      <pc:sldChg chg="modSp modNotes">
        <pc:chgData name="Flora Charbonnier" userId="S::flora.charbonnier_pmb.ox.ac.uk#ext#@lunet.onmicrosoft.com::af6d964b-2cec-4427-bc17-f348ca428daa" providerId="AD" clId="Web-{D0E4DA9D-17B2-1985-DBC1-0021A3107220}" dt="2021-02-25T12:51:04.252" v="12" actId="20577"/>
        <pc:sldMkLst>
          <pc:docMk/>
          <pc:sldMk cId="4161845308" sldId="263"/>
        </pc:sldMkLst>
        <pc:spChg chg="mod">
          <ac:chgData name="Flora Charbonnier" userId="S::flora.charbonnier_pmb.ox.ac.uk#ext#@lunet.onmicrosoft.com::af6d964b-2cec-4427-bc17-f348ca428daa" providerId="AD" clId="Web-{D0E4DA9D-17B2-1985-DBC1-0021A3107220}" dt="2021-02-25T12:51:04.252" v="12" actId="20577"/>
          <ac:spMkLst>
            <pc:docMk/>
            <pc:sldMk cId="4161845308" sldId="263"/>
            <ac:spMk id="2" creationId="{77FF460C-D27C-124C-A1FD-4E01852AAF5D}"/>
          </ac:spMkLst>
        </pc:spChg>
      </pc:sldChg>
      <pc:sldChg chg="modSp modNotes">
        <pc:chgData name="Flora Charbonnier" userId="S::flora.charbonnier_pmb.ox.ac.uk#ext#@lunet.onmicrosoft.com::af6d964b-2cec-4427-bc17-f348ca428daa" providerId="AD" clId="Web-{D0E4DA9D-17B2-1985-DBC1-0021A3107220}" dt="2021-02-25T12:51:12.221" v="15" actId="20577"/>
        <pc:sldMkLst>
          <pc:docMk/>
          <pc:sldMk cId="3062202843" sldId="265"/>
        </pc:sldMkLst>
        <pc:spChg chg="mod">
          <ac:chgData name="Flora Charbonnier" userId="S::flora.charbonnier_pmb.ox.ac.uk#ext#@lunet.onmicrosoft.com::af6d964b-2cec-4427-bc17-f348ca428daa" providerId="AD" clId="Web-{D0E4DA9D-17B2-1985-DBC1-0021A3107220}" dt="2021-02-25T12:51:12.221" v="15" actId="20577"/>
          <ac:spMkLst>
            <pc:docMk/>
            <pc:sldMk cId="3062202843" sldId="265"/>
            <ac:spMk id="2" creationId="{E88D1522-22B3-2C43-ABE2-0F59F74B10BD}"/>
          </ac:spMkLst>
        </pc:spChg>
      </pc:sldChg>
      <pc:sldChg chg="modSp modNotes">
        <pc:chgData name="Flora Charbonnier" userId="S::flora.charbonnier_pmb.ox.ac.uk#ext#@lunet.onmicrosoft.com::af6d964b-2cec-4427-bc17-f348ca428daa" providerId="AD" clId="Web-{D0E4DA9D-17B2-1985-DBC1-0021A3107220}" dt="2021-02-25T12:56:12.718" v="42"/>
        <pc:sldMkLst>
          <pc:docMk/>
          <pc:sldMk cId="876339621" sldId="266"/>
        </pc:sldMkLst>
        <pc:spChg chg="mod">
          <ac:chgData name="Flora Charbonnier" userId="S::flora.charbonnier_pmb.ox.ac.uk#ext#@lunet.onmicrosoft.com::af6d964b-2cec-4427-bc17-f348ca428daa" providerId="AD" clId="Web-{D0E4DA9D-17B2-1985-DBC1-0021A3107220}" dt="2021-02-25T12:51:15.252" v="18" actId="20577"/>
          <ac:spMkLst>
            <pc:docMk/>
            <pc:sldMk cId="876339621" sldId="26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30.406" v="51"/>
        <pc:sldMkLst>
          <pc:docMk/>
          <pc:sldMk cId="1478453606" sldId="271"/>
        </pc:sldMkLst>
        <pc:spChg chg="mod">
          <ac:chgData name="Flora Charbonnier" userId="S::flora.charbonnier_pmb.ox.ac.uk#ext#@lunet.onmicrosoft.com::af6d964b-2cec-4427-bc17-f348ca428daa" providerId="AD" clId="Web-{D0E4DA9D-17B2-1985-DBC1-0021A3107220}" dt="2021-02-25T12:51:22.408" v="21" actId="20577"/>
          <ac:spMkLst>
            <pc:docMk/>
            <pc:sldMk cId="1478453606" sldId="271"/>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17.812" v="44"/>
        <pc:sldMkLst>
          <pc:docMk/>
          <pc:sldMk cId="1656397437" sldId="272"/>
        </pc:sldMkLst>
        <pc:spChg chg="mod">
          <ac:chgData name="Flora Charbonnier" userId="S::flora.charbonnier_pmb.ox.ac.uk#ext#@lunet.onmicrosoft.com::af6d964b-2cec-4427-bc17-f348ca428daa" providerId="AD" clId="Web-{D0E4DA9D-17B2-1985-DBC1-0021A3107220}" dt="2021-02-25T12:51:19.533" v="20" actId="20577"/>
          <ac:spMkLst>
            <pc:docMk/>
            <pc:sldMk cId="1656397437" sldId="27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43.358" v="70"/>
        <pc:sldMkLst>
          <pc:docMk/>
          <pc:sldMk cId="215532442" sldId="277"/>
        </pc:sldMkLst>
        <pc:spChg chg="mod">
          <ac:chgData name="Flora Charbonnier" userId="S::flora.charbonnier_pmb.ox.ac.uk#ext#@lunet.onmicrosoft.com::af6d964b-2cec-4427-bc17-f348ca428daa" providerId="AD" clId="Web-{D0E4DA9D-17B2-1985-DBC1-0021A3107220}" dt="2021-02-25T12:51:37.361" v="29" actId="20577"/>
          <ac:spMkLst>
            <pc:docMk/>
            <pc:sldMk cId="215532442" sldId="277"/>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12.686" v="78"/>
        <pc:sldMkLst>
          <pc:docMk/>
          <pc:sldMk cId="775439378" sldId="282"/>
        </pc:sldMkLst>
        <pc:spChg chg="mod">
          <ac:chgData name="Flora Charbonnier" userId="S::flora.charbonnier_pmb.ox.ac.uk#ext#@lunet.onmicrosoft.com::af6d964b-2cec-4427-bc17-f348ca428daa" providerId="AD" clId="Web-{D0E4DA9D-17B2-1985-DBC1-0021A3107220}" dt="2021-02-25T12:51:47.236" v="32" actId="20577"/>
          <ac:spMkLst>
            <pc:docMk/>
            <pc:sldMk cId="775439378" sldId="28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03.031" v="39"/>
        <pc:sldMkLst>
          <pc:docMk/>
          <pc:sldMk cId="1521854364" sldId="283"/>
        </pc:sldMkLst>
        <pc:spChg chg="mod">
          <ac:chgData name="Flora Charbonnier" userId="S::flora.charbonnier_pmb.ox.ac.uk#ext#@lunet.onmicrosoft.com::af6d964b-2cec-4427-bc17-f348ca428daa" providerId="AD" clId="Web-{D0E4DA9D-17B2-1985-DBC1-0021A3107220}" dt="2021-02-25T12:51:12.940" v="17" actId="20577"/>
          <ac:spMkLst>
            <pc:docMk/>
            <pc:sldMk cId="1521854364" sldId="283"/>
            <ac:spMk id="2" creationId="{638D62E7-3642-4844-9B80-43FD3D154863}"/>
          </ac:spMkLst>
        </pc:spChg>
      </pc:sldChg>
      <pc:sldChg chg="modSp modNotes">
        <pc:chgData name="Flora Charbonnier" userId="S::flora.charbonnier_pmb.ox.ac.uk#ext#@lunet.onmicrosoft.com::af6d964b-2cec-4427-bc17-f348ca428daa" providerId="AD" clId="Web-{D0E4DA9D-17B2-1985-DBC1-0021A3107220}" dt="2021-02-25T12:56:40.890" v="54"/>
        <pc:sldMkLst>
          <pc:docMk/>
          <pc:sldMk cId="1135909153" sldId="284"/>
        </pc:sldMkLst>
        <pc:spChg chg="mod">
          <ac:chgData name="Flora Charbonnier" userId="S::flora.charbonnier_pmb.ox.ac.uk#ext#@lunet.onmicrosoft.com::af6d964b-2cec-4427-bc17-f348ca428daa" providerId="AD" clId="Web-{D0E4DA9D-17B2-1985-DBC1-0021A3107220}" dt="2021-02-25T12:51:23.705" v="22" actId="20577"/>
          <ac:spMkLst>
            <pc:docMk/>
            <pc:sldMk cId="1135909153" sldId="284"/>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50.546" v="57"/>
        <pc:sldMkLst>
          <pc:docMk/>
          <pc:sldMk cId="3896821274" sldId="285"/>
        </pc:sldMkLst>
        <pc:spChg chg="mod">
          <ac:chgData name="Flora Charbonnier" userId="S::flora.charbonnier_pmb.ox.ac.uk#ext#@lunet.onmicrosoft.com::af6d964b-2cec-4427-bc17-f348ca428daa" providerId="AD" clId="Web-{D0E4DA9D-17B2-1985-DBC1-0021A3107220}" dt="2021-02-25T12:51:26.033" v="23" actId="20577"/>
          <ac:spMkLst>
            <pc:docMk/>
            <pc:sldMk cId="3896821274" sldId="285"/>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7:14.702" v="62"/>
        <pc:sldMkLst>
          <pc:docMk/>
          <pc:sldMk cId="1683846020" sldId="286"/>
        </pc:sldMkLst>
        <pc:spChg chg="mod">
          <ac:chgData name="Flora Charbonnier" userId="S::flora.charbonnier_pmb.ox.ac.uk#ext#@lunet.onmicrosoft.com::af6d964b-2cec-4427-bc17-f348ca428daa" providerId="AD" clId="Web-{D0E4DA9D-17B2-1985-DBC1-0021A3107220}" dt="2021-02-25T12:51:28.252" v="25" actId="20577"/>
          <ac:spMkLst>
            <pc:docMk/>
            <pc:sldMk cId="1683846020" sldId="286"/>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8:05.952" v="76"/>
        <pc:sldMkLst>
          <pc:docMk/>
          <pc:sldMk cId="1628306759" sldId="289"/>
        </pc:sldMkLst>
        <pc:spChg chg="mod">
          <ac:chgData name="Flora Charbonnier" userId="S::flora.charbonnier_pmb.ox.ac.uk#ext#@lunet.onmicrosoft.com::af6d964b-2cec-4427-bc17-f348ca428daa" providerId="AD" clId="Web-{D0E4DA9D-17B2-1985-DBC1-0021A3107220}" dt="2021-02-25T12:51:43.658" v="31" actId="20577"/>
          <ac:spMkLst>
            <pc:docMk/>
            <pc:sldMk cId="1628306759" sldId="289"/>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34.171" v="67"/>
        <pc:sldMkLst>
          <pc:docMk/>
          <pc:sldMk cId="2180207754" sldId="290"/>
        </pc:sldMkLst>
        <pc:spChg chg="mod">
          <ac:chgData name="Flora Charbonnier" userId="S::flora.charbonnier_pmb.ox.ac.uk#ext#@lunet.onmicrosoft.com::af6d964b-2cec-4427-bc17-f348ca428daa" providerId="AD" clId="Web-{D0E4DA9D-17B2-1985-DBC1-0021A3107220}" dt="2021-02-25T12:51:35.111" v="28" actId="20577"/>
          <ac:spMkLst>
            <pc:docMk/>
            <pc:sldMk cId="2180207754" sldId="290"/>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22.327" v="80"/>
        <pc:sldMkLst>
          <pc:docMk/>
          <pc:sldMk cId="2801856280" sldId="291"/>
        </pc:sldMkLst>
        <pc:spChg chg="mod">
          <ac:chgData name="Flora Charbonnier" userId="S::flora.charbonnier_pmb.ox.ac.uk#ext#@lunet.onmicrosoft.com::af6d964b-2cec-4427-bc17-f348ca428daa" providerId="AD" clId="Web-{D0E4DA9D-17B2-1985-DBC1-0021A3107220}" dt="2021-02-25T12:51:50.018" v="33" actId="20577"/>
          <ac:spMkLst>
            <pc:docMk/>
            <pc:sldMk cId="2801856280" sldId="291"/>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31.561" v="82"/>
        <pc:sldMkLst>
          <pc:docMk/>
          <pc:sldMk cId="2229467891" sldId="294"/>
        </pc:sldMkLst>
        <pc:spChg chg="mod">
          <ac:chgData name="Flora Charbonnier" userId="S::flora.charbonnier_pmb.ox.ac.uk#ext#@lunet.onmicrosoft.com::af6d964b-2cec-4427-bc17-f348ca428daa" providerId="AD" clId="Web-{D0E4DA9D-17B2-1985-DBC1-0021A3107220}" dt="2021-02-25T12:51:53.017" v="34" actId="20577"/>
          <ac:spMkLst>
            <pc:docMk/>
            <pc:sldMk cId="2229467891" sldId="294"/>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0.186" v="85"/>
        <pc:sldMkLst>
          <pc:docMk/>
          <pc:sldMk cId="2012829007" sldId="295"/>
        </pc:sldMkLst>
        <pc:spChg chg="mod">
          <ac:chgData name="Flora Charbonnier" userId="S::flora.charbonnier_pmb.ox.ac.uk#ext#@lunet.onmicrosoft.com::af6d964b-2cec-4427-bc17-f348ca428daa" providerId="AD" clId="Web-{D0E4DA9D-17B2-1985-DBC1-0021A3107220}" dt="2021-02-25T12:51:55.221" v="35" actId="20577"/>
          <ac:spMkLst>
            <pc:docMk/>
            <pc:sldMk cId="2012829007" sldId="29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7.076" v="87"/>
        <pc:sldMkLst>
          <pc:docMk/>
          <pc:sldMk cId="2812248871" sldId="296"/>
        </pc:sldMkLst>
        <pc:spChg chg="mod">
          <ac:chgData name="Flora Charbonnier" userId="S::flora.charbonnier_pmb.ox.ac.uk#ext#@lunet.onmicrosoft.com::af6d964b-2cec-4427-bc17-f348ca428daa" providerId="AD" clId="Web-{D0E4DA9D-17B2-1985-DBC1-0021A3107220}" dt="2021-02-25T12:51:57.049" v="36" actId="20577"/>
          <ac:spMkLst>
            <pc:docMk/>
            <pc:sldMk cId="2812248871" sldId="29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1:08.315" v="13" actId="20577"/>
        <pc:sldMkLst>
          <pc:docMk/>
          <pc:sldMk cId="2517613858" sldId="374"/>
        </pc:sldMkLst>
        <pc:spChg chg="mod">
          <ac:chgData name="Flora Charbonnier" userId="S::flora.charbonnier_pmb.ox.ac.uk#ext#@lunet.onmicrosoft.com::af6d964b-2cec-4427-bc17-f348ca428daa" providerId="AD" clId="Web-{D0E4DA9D-17B2-1985-DBC1-0021A3107220}" dt="2021-02-25T12:51:08.315" v="13" actId="20577"/>
          <ac:spMkLst>
            <pc:docMk/>
            <pc:sldMk cId="2517613858" sldId="374"/>
            <ac:spMk id="2" creationId="{D698D021-506C-9C40-9AB9-46B3F8FB6181}"/>
          </ac:spMkLst>
        </pc:spChg>
      </pc:sldChg>
      <pc:sldChg chg="modSp modNotes">
        <pc:chgData name="Flora Charbonnier" userId="S::flora.charbonnier_pmb.ox.ac.uk#ext#@lunet.onmicrosoft.com::af6d964b-2cec-4427-bc17-f348ca428daa" providerId="AD" clId="Web-{D0E4DA9D-17B2-1985-DBC1-0021A3107220}" dt="2021-02-25T12:57:25.608" v="64"/>
        <pc:sldMkLst>
          <pc:docMk/>
          <pc:sldMk cId="2937959342" sldId="375"/>
        </pc:sldMkLst>
        <pc:spChg chg="mod">
          <ac:chgData name="Flora Charbonnier" userId="S::flora.charbonnier_pmb.ox.ac.uk#ext#@lunet.onmicrosoft.com::af6d964b-2cec-4427-bc17-f348ca428daa" providerId="AD" clId="Web-{D0E4DA9D-17B2-1985-DBC1-0021A3107220}" dt="2021-02-25T12:51:32.596" v="27" actId="20577"/>
          <ac:spMkLst>
            <pc:docMk/>
            <pc:sldMk cId="2937959342" sldId="37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53.499" v="73"/>
        <pc:sldMkLst>
          <pc:docMk/>
          <pc:sldMk cId="902921068" sldId="376"/>
        </pc:sldMkLst>
        <pc:spChg chg="mod">
          <ac:chgData name="Flora Charbonnier" userId="S::flora.charbonnier_pmb.ox.ac.uk#ext#@lunet.onmicrosoft.com::af6d964b-2cec-4427-bc17-f348ca428daa" providerId="AD" clId="Web-{D0E4DA9D-17B2-1985-DBC1-0021A3107220}" dt="2021-02-25T12:51:38.893" v="30" actId="20577"/>
          <ac:spMkLst>
            <pc:docMk/>
            <pc:sldMk cId="902921068" sldId="376"/>
            <ac:spMk id="9" creationId="{D65E6D98-BE8C-6B4C-B23E-6167300445AE}"/>
          </ac:spMkLst>
        </pc:spChg>
      </pc:sldChg>
      <pc:sldChg chg="modNotes">
        <pc:chgData name="Flora Charbonnier" userId="S::flora.charbonnier_pmb.ox.ac.uk#ext#@lunet.onmicrosoft.com::af6d964b-2cec-4427-bc17-f348ca428daa" providerId="AD" clId="Web-{D0E4DA9D-17B2-1985-DBC1-0021A3107220}" dt="2021-02-25T12:50:09.737" v="2"/>
        <pc:sldMkLst>
          <pc:docMk/>
          <pc:sldMk cId="3821252155" sldId="377"/>
        </pc:sldMkLst>
      </pc:sldChg>
      <pc:sldChg chg="del">
        <pc:chgData name="Flora Charbonnier" userId="S::flora.charbonnier_pmb.ox.ac.uk#ext#@lunet.onmicrosoft.com::af6d964b-2cec-4427-bc17-f348ca428daa" providerId="AD" clId="Web-{D0E4DA9D-17B2-1985-DBC1-0021A3107220}" dt="2021-02-25T12:51:17.002" v="19"/>
        <pc:sldMkLst>
          <pc:docMk/>
          <pc:sldMk cId="3690285972" sldId="379"/>
        </pc:sldMkLst>
      </pc:sldChg>
      <pc:sldChg chg="del">
        <pc:chgData name="Flora Charbonnier" userId="S::flora.charbonnier_pmb.ox.ac.uk#ext#@lunet.onmicrosoft.com::af6d964b-2cec-4427-bc17-f348ca428daa" providerId="AD" clId="Web-{D0E4DA9D-17B2-1985-DBC1-0021A3107220}" dt="2021-02-25T12:51:30.143" v="26"/>
        <pc:sldMkLst>
          <pc:docMk/>
          <pc:sldMk cId="31573533" sldId="380"/>
        </pc:sldMkLst>
      </pc:sldChg>
    </pc:docChg>
  </pc:docChgLst>
  <pc:docChgLst>
    <pc:chgData name="Katherine Collett" userId="S::katherine.collett_eng.ox.ac.uk#ext#@lunet.onmicrosoft.com::57662196-1ff7-4fef-ad5f-ca819cd64cbc" providerId="AD" clId="Web-{7A13F652-76D1-74DA-92B6-F898CE25CDC8}"/>
    <pc:docChg chg="modSld">
      <pc:chgData name="Katherine Collett" userId="S::katherine.collett_eng.ox.ac.uk#ext#@lunet.onmicrosoft.com::57662196-1ff7-4fef-ad5f-ca819cd64cbc" providerId="AD" clId="Web-{7A13F652-76D1-74DA-92B6-F898CE25CDC8}" dt="2021-03-06T18:27:20.773" v="86"/>
      <pc:docMkLst>
        <pc:docMk/>
      </pc:docMkLst>
      <pc:sldChg chg="modSp">
        <pc:chgData name="Katherine Collett" userId="S::katherine.collett_eng.ox.ac.uk#ext#@lunet.onmicrosoft.com::57662196-1ff7-4fef-ad5f-ca819cd64cbc" providerId="AD" clId="Web-{7A13F652-76D1-74DA-92B6-F898CE25CDC8}" dt="2021-03-06T18:13:37.705" v="0"/>
        <pc:sldMkLst>
          <pc:docMk/>
          <pc:sldMk cId="1478453606" sldId="271"/>
        </pc:sldMkLst>
        <pc:graphicFrameChg chg="modGraphic">
          <ac:chgData name="Katherine Collett" userId="S::katherine.collett_eng.ox.ac.uk#ext#@lunet.onmicrosoft.com::57662196-1ff7-4fef-ad5f-ca819cd64cbc" providerId="AD" clId="Web-{7A13F652-76D1-74DA-92B6-F898CE25CDC8}" dt="2021-03-06T18:13:37.705" v="0"/>
          <ac:graphicFrameMkLst>
            <pc:docMk/>
            <pc:sldMk cId="1478453606" sldId="271"/>
            <ac:graphicFrameMk id="15" creationId="{646E1ECD-3B44-0041-A885-0163EDAFC9BD}"/>
          </ac:graphicFrameMkLst>
        </pc:graphicFrameChg>
      </pc:sldChg>
      <pc:sldChg chg="delCm modNotes">
        <pc:chgData name="Katherine Collett" userId="S::katherine.collett_eng.ox.ac.uk#ext#@lunet.onmicrosoft.com::57662196-1ff7-4fef-ad5f-ca819cd64cbc" providerId="AD" clId="Web-{7A13F652-76D1-74DA-92B6-F898CE25CDC8}" dt="2021-03-06T18:26:49.413" v="74"/>
        <pc:sldMkLst>
          <pc:docMk/>
          <pc:sldMk cId="1628306759" sldId="289"/>
        </pc:sldMkLst>
      </pc:sldChg>
      <pc:sldChg chg="delAnim modAnim">
        <pc:chgData name="Katherine Collett" userId="S::katherine.collett_eng.ox.ac.uk#ext#@lunet.onmicrosoft.com::57662196-1ff7-4fef-ad5f-ca819cd64cbc" providerId="AD" clId="Web-{7A13F652-76D1-74DA-92B6-F898CE25CDC8}" dt="2021-03-06T18:27:20.773" v="86"/>
        <pc:sldMkLst>
          <pc:docMk/>
          <pc:sldMk cId="2229467891" sldId="294"/>
        </pc:sldMkLst>
      </pc:sldChg>
    </pc:docChg>
  </pc:docChgLst>
  <pc:docChgLst>
    <pc:chgData name="Carla Cannone" userId="S::gycc2@lunet.lboro.ac.uk::417464ba-0c67-467a-8d9f-e5f447a9fc8a" providerId="AD" clId="Web-{78423A7C-6F60-864F-61F7-A196EDB42176}"/>
    <pc:docChg chg="modSld">
      <pc:chgData name="Carla Cannone" userId="S::gycc2@lunet.lboro.ac.uk::417464ba-0c67-467a-8d9f-e5f447a9fc8a" providerId="AD" clId="Web-{78423A7C-6F60-864F-61F7-A196EDB42176}" dt="2022-10-21T13:57:59.808" v="3" actId="1076"/>
      <pc:docMkLst>
        <pc:docMk/>
      </pc:docMkLst>
      <pc:sldChg chg="modSp">
        <pc:chgData name="Carla Cannone" userId="S::gycc2@lunet.lboro.ac.uk::417464ba-0c67-467a-8d9f-e5f447a9fc8a" providerId="AD" clId="Web-{78423A7C-6F60-864F-61F7-A196EDB42176}" dt="2022-10-21T13:57:59.808" v="3" actId="1076"/>
        <pc:sldMkLst>
          <pc:docMk/>
          <pc:sldMk cId="775439378" sldId="282"/>
        </pc:sldMkLst>
        <pc:spChg chg="mod">
          <ac:chgData name="Carla Cannone" userId="S::gycc2@lunet.lboro.ac.uk::417464ba-0c67-467a-8d9f-e5f447a9fc8a" providerId="AD" clId="Web-{78423A7C-6F60-864F-61F7-A196EDB42176}" dt="2022-10-21T13:57:59.808" v="2" actId="1076"/>
          <ac:spMkLst>
            <pc:docMk/>
            <pc:sldMk cId="775439378" sldId="282"/>
            <ac:spMk id="3" creationId="{BCF8F910-B923-AF40-999A-ABEF3746B46E}"/>
          </ac:spMkLst>
        </pc:spChg>
        <pc:picChg chg="mod">
          <ac:chgData name="Carla Cannone" userId="S::gycc2@lunet.lboro.ac.uk::417464ba-0c67-467a-8d9f-e5f447a9fc8a" providerId="AD" clId="Web-{78423A7C-6F60-864F-61F7-A196EDB42176}" dt="2022-10-21T13:57:59.808" v="3" actId="1076"/>
          <ac:picMkLst>
            <pc:docMk/>
            <pc:sldMk cId="775439378" sldId="282"/>
            <ac:picMk id="5" creationId="{67EF8E5A-BA09-1042-8B07-9DE9BF668F29}"/>
          </ac:picMkLst>
        </pc:picChg>
      </pc:sldChg>
    </pc:docChg>
  </pc:docChgLst>
  <pc:docChgLst>
    <pc:chgData name="Stephanie Hirmer" userId="S::engs2125_ox.ac.uk#ext#@lunet.onmicrosoft.com::13e44439-8913-4347-a3e1-e8bd29e343d7" providerId="AD" clId="Web-{0C01DF6A-CC7E-D86D-8C69-D1139085C4FE}"/>
    <pc:docChg chg="modSld">
      <pc:chgData name="Stephanie Hirmer" userId="S::engs2125_ox.ac.uk#ext#@lunet.onmicrosoft.com::13e44439-8913-4347-a3e1-e8bd29e343d7" providerId="AD" clId="Web-{0C01DF6A-CC7E-D86D-8C69-D1139085C4FE}" dt="2021-02-24T08:55:58.834" v="2" actId="20577"/>
      <pc:docMkLst>
        <pc:docMk/>
      </pc:docMkLst>
      <pc:sldChg chg="modSp">
        <pc:chgData name="Stephanie Hirmer" userId="S::engs2125_ox.ac.uk#ext#@lunet.onmicrosoft.com::13e44439-8913-4347-a3e1-e8bd29e343d7" providerId="AD" clId="Web-{0C01DF6A-CC7E-D86D-8C69-D1139085C4FE}" dt="2021-02-24T08:55:58.834" v="2" actId="20577"/>
        <pc:sldMkLst>
          <pc:docMk/>
          <pc:sldMk cId="3821252155" sldId="377"/>
        </pc:sldMkLst>
        <pc:spChg chg="mod">
          <ac:chgData name="Stephanie Hirmer" userId="S::engs2125_ox.ac.uk#ext#@lunet.onmicrosoft.com::13e44439-8913-4347-a3e1-e8bd29e343d7" providerId="AD" clId="Web-{0C01DF6A-CC7E-D86D-8C69-D1139085C4FE}" dt="2021-02-24T08:55:58.834" v="2" actId="20577"/>
          <ac:spMkLst>
            <pc:docMk/>
            <pc:sldMk cId="3821252155" sldId="377"/>
            <ac:spMk id="99" creationId="{00000000-0000-0000-0000-000000000000}"/>
          </ac:spMkLst>
        </pc:spChg>
      </pc:sldChg>
    </pc:docChg>
  </pc:docChgLst>
  <pc:docChgLst>
    <pc:chgData name="Katherine Collett" userId="S::katherine.collett_eng.ox.ac.uk#ext#@lunet.onmicrosoft.com::57662196-1ff7-4fef-ad5f-ca819cd64cbc" providerId="AD" clId="Web-{A5E75E46-2666-CFE5-C4C5-7BD159670B7E}"/>
    <pc:docChg chg="modSld">
      <pc:chgData name="Katherine Collett" userId="S::katherine.collett_eng.ox.ac.uk#ext#@lunet.onmicrosoft.com::57662196-1ff7-4fef-ad5f-ca819cd64cbc" providerId="AD" clId="Web-{A5E75E46-2666-CFE5-C4C5-7BD159670B7E}" dt="2021-03-06T16:13:26.218" v="154"/>
      <pc:docMkLst>
        <pc:docMk/>
      </pc:docMkLst>
      <pc:sldChg chg="modSp delCm modNotes">
        <pc:chgData name="Katherine Collett" userId="S::katherine.collett_eng.ox.ac.uk#ext#@lunet.onmicrosoft.com::57662196-1ff7-4fef-ad5f-ca819cd64cbc" providerId="AD" clId="Web-{A5E75E46-2666-CFE5-C4C5-7BD159670B7E}" dt="2021-03-06T15:59:06.871" v="28"/>
        <pc:sldMkLst>
          <pc:docMk/>
          <pc:sldMk cId="4161845308" sldId="263"/>
        </pc:sldMkLst>
        <pc:spChg chg="mod">
          <ac:chgData name="Katherine Collett" userId="S::katherine.collett_eng.ox.ac.uk#ext#@lunet.onmicrosoft.com::57662196-1ff7-4fef-ad5f-ca819cd64cbc" providerId="AD" clId="Web-{A5E75E46-2666-CFE5-C4C5-7BD159670B7E}" dt="2021-03-06T15:58:36.027" v="25" actId="20577"/>
          <ac:spMkLst>
            <pc:docMk/>
            <pc:sldMk cId="4161845308" sldId="263"/>
            <ac:spMk id="10" creationId="{C0C9BC03-9D9F-8D44-A6DD-BF52B0DA8A6B}"/>
          </ac:spMkLst>
        </pc:spChg>
      </pc:sldChg>
      <pc:sldChg chg="modSp">
        <pc:chgData name="Katherine Collett" userId="S::katherine.collett_eng.ox.ac.uk#ext#@lunet.onmicrosoft.com::57662196-1ff7-4fef-ad5f-ca819cd64cbc" providerId="AD" clId="Web-{A5E75E46-2666-CFE5-C4C5-7BD159670B7E}" dt="2021-03-06T16:00:05.467" v="39" actId="14100"/>
        <pc:sldMkLst>
          <pc:docMk/>
          <pc:sldMk cId="3062202843" sldId="265"/>
        </pc:sldMkLst>
        <pc:spChg chg="mod">
          <ac:chgData name="Katherine Collett" userId="S::katherine.collett_eng.ox.ac.uk#ext#@lunet.onmicrosoft.com::57662196-1ff7-4fef-ad5f-ca819cd64cbc" providerId="AD" clId="Web-{A5E75E46-2666-CFE5-C4C5-7BD159670B7E}" dt="2021-03-06T16:00:05.467" v="39" actId="14100"/>
          <ac:spMkLst>
            <pc:docMk/>
            <pc:sldMk cId="3062202843" sldId="265"/>
            <ac:spMk id="88" creationId="{DE7564C7-A8F3-B545-B1BF-34B8B15D87FF}"/>
          </ac:spMkLst>
        </pc:spChg>
      </pc:sldChg>
      <pc:sldChg chg="modSp delAnim modAnim modNotes">
        <pc:chgData name="Katherine Collett" userId="S::katherine.collett_eng.ox.ac.uk#ext#@lunet.onmicrosoft.com::57662196-1ff7-4fef-ad5f-ca819cd64cbc" providerId="AD" clId="Web-{A5E75E46-2666-CFE5-C4C5-7BD159670B7E}" dt="2021-03-06T16:13:26.218" v="154"/>
        <pc:sldMkLst>
          <pc:docMk/>
          <pc:sldMk cId="876339621" sldId="266"/>
        </pc:sldMkLst>
        <pc:spChg chg="mod">
          <ac:chgData name="Katherine Collett" userId="S::katherine.collett_eng.ox.ac.uk#ext#@lunet.onmicrosoft.com::57662196-1ff7-4fef-ad5f-ca819cd64cbc" providerId="AD" clId="Web-{A5E75E46-2666-CFE5-C4C5-7BD159670B7E}" dt="2021-03-06T16:04:13.977" v="50" actId="1076"/>
          <ac:spMkLst>
            <pc:docMk/>
            <pc:sldMk cId="876339621" sldId="266"/>
            <ac:spMk id="22" creationId="{D1E5E88F-998E-9548-8B53-68CF10D9D374}"/>
          </ac:spMkLst>
        </pc:spChg>
      </pc:sldChg>
      <pc:sldChg chg="delAnim modAnim">
        <pc:chgData name="Katherine Collett" userId="S::katherine.collett_eng.ox.ac.uk#ext#@lunet.onmicrosoft.com::57662196-1ff7-4fef-ad5f-ca819cd64cbc" providerId="AD" clId="Web-{A5E75E46-2666-CFE5-C4C5-7BD159670B7E}" dt="2021-03-06T16:03:26.632" v="48"/>
        <pc:sldMkLst>
          <pc:docMk/>
          <pc:sldMk cId="1521854364" sldId="283"/>
        </pc:sldMkLst>
      </pc:sldChg>
      <pc:sldChg chg="modNotes">
        <pc:chgData name="Katherine Collett" userId="S::katherine.collett_eng.ox.ac.uk#ext#@lunet.onmicrosoft.com::57662196-1ff7-4fef-ad5f-ca819cd64cbc" providerId="AD" clId="Web-{A5E75E46-2666-CFE5-C4C5-7BD159670B7E}" dt="2021-03-06T15:59:50.341" v="38"/>
        <pc:sldMkLst>
          <pc:docMk/>
          <pc:sldMk cId="2517613858" sldId="374"/>
        </pc:sldMkLst>
      </pc:sldChg>
    </pc:docChg>
  </pc:docChgLst>
  <pc:docChgLst>
    <pc:chgData name="Carla Cannone" userId="417464ba-0c67-467a-8d9f-e5f447a9fc8a" providerId="ADAL" clId="{3AB931C4-4D50-40CE-98E1-76ABD5586C7F}"/>
    <pc:docChg chg="custSel delSld modSld">
      <pc:chgData name="Carla Cannone" userId="417464ba-0c67-467a-8d9f-e5f447a9fc8a" providerId="ADAL" clId="{3AB931C4-4D50-40CE-98E1-76ABD5586C7F}" dt="2023-03-19T14:45:05.024" v="10"/>
      <pc:docMkLst>
        <pc:docMk/>
      </pc:docMkLst>
      <pc:sldChg chg="del">
        <pc:chgData name="Carla Cannone" userId="417464ba-0c67-467a-8d9f-e5f447a9fc8a" providerId="ADAL" clId="{3AB931C4-4D50-40CE-98E1-76ABD5586C7F}" dt="2023-03-19T14:30:12.188" v="0" actId="47"/>
        <pc:sldMkLst>
          <pc:docMk/>
          <pc:sldMk cId="3062202843" sldId="265"/>
        </pc:sldMkLst>
      </pc:sldChg>
      <pc:sldChg chg="addSp delSp modSp mod">
        <pc:chgData name="Carla Cannone" userId="417464ba-0c67-467a-8d9f-e5f447a9fc8a" providerId="ADAL" clId="{3AB931C4-4D50-40CE-98E1-76ABD5586C7F}" dt="2023-03-19T14:35:30.065" v="9" actId="20577"/>
        <pc:sldMkLst>
          <pc:docMk/>
          <pc:sldMk cId="144697344" sldId="336"/>
        </pc:sldMkLst>
        <pc:spChg chg="add mod">
          <ac:chgData name="Carla Cannone" userId="417464ba-0c67-467a-8d9f-e5f447a9fc8a" providerId="ADAL" clId="{3AB931C4-4D50-40CE-98E1-76ABD5586C7F}" dt="2023-03-19T14:35:30.065" v="9" actId="20577"/>
          <ac:spMkLst>
            <pc:docMk/>
            <pc:sldMk cId="144697344" sldId="336"/>
            <ac:spMk id="3" creationId="{2766EFFB-8448-810B-6FCF-20DD046A83AD}"/>
          </ac:spMkLst>
        </pc:spChg>
        <pc:spChg chg="del">
          <ac:chgData name="Carla Cannone" userId="417464ba-0c67-467a-8d9f-e5f447a9fc8a" providerId="ADAL" clId="{3AB931C4-4D50-40CE-98E1-76ABD5586C7F}" dt="2023-03-19T14:30:14.959" v="1" actId="478"/>
          <ac:spMkLst>
            <pc:docMk/>
            <pc:sldMk cId="144697344" sldId="336"/>
            <ac:spMk id="5" creationId="{B9A4E838-A11E-4B14-BA4F-3B6219435E59}"/>
          </ac:spMkLst>
        </pc:spChg>
      </pc:sldChg>
      <pc:sldChg chg="modNotesTx">
        <pc:chgData name="Carla Cannone" userId="417464ba-0c67-467a-8d9f-e5f447a9fc8a" providerId="ADAL" clId="{3AB931C4-4D50-40CE-98E1-76ABD5586C7F}" dt="2023-03-19T14:45:05.024" v="10"/>
        <pc:sldMkLst>
          <pc:docMk/>
          <pc:sldMk cId="3821252155" sldId="377"/>
        </pc:sldMkLst>
      </pc:sldChg>
    </pc:docChg>
  </pc:docChgLst>
  <pc:docChgLst>
    <pc:chgData name="sareljgreyling@gmail.com" userId="S::urn:spo:guest#sareljgreyling@gmail.com::" providerId="AD" clId="Web-{41CA0B81-9788-914C-F7F0-290A66955B9C}"/>
    <pc:docChg chg="modSld">
      <pc:chgData name="sareljgreyling@gmail.com" userId="S::urn:spo:guest#sareljgreyling@gmail.com::" providerId="AD" clId="Web-{41CA0B81-9788-914C-F7F0-290A66955B9C}" dt="2021-02-23T15:25:37.969" v="102" actId="14100"/>
      <pc:docMkLst>
        <pc:docMk/>
      </pc:docMkLst>
      <pc:sldChg chg="modSp">
        <pc:chgData name="sareljgreyling@gmail.com" userId="S::urn:spo:guest#sareljgreyling@gmail.com::" providerId="AD" clId="Web-{41CA0B81-9788-914C-F7F0-290A66955B9C}" dt="2021-02-23T15:12:03.058" v="1" actId="14100"/>
        <pc:sldMkLst>
          <pc:docMk/>
          <pc:sldMk cId="4161845308" sldId="263"/>
        </pc:sldMkLst>
        <pc:spChg chg="mod">
          <ac:chgData name="sareljgreyling@gmail.com" userId="S::urn:spo:guest#sareljgreyling@gmail.com::" providerId="AD" clId="Web-{41CA0B81-9788-914C-F7F0-290A66955B9C}" dt="2021-02-23T15:12:03.058" v="1" actId="14100"/>
          <ac:spMkLst>
            <pc:docMk/>
            <pc:sldMk cId="4161845308" sldId="263"/>
            <ac:spMk id="10" creationId="{C0C9BC03-9D9F-8D44-A6DD-BF52B0DA8A6B}"/>
          </ac:spMkLst>
        </pc:spChg>
      </pc:sldChg>
      <pc:sldChg chg="modSp">
        <pc:chgData name="sareljgreyling@gmail.com" userId="S::urn:spo:guest#sareljgreyling@gmail.com::" providerId="AD" clId="Web-{41CA0B81-9788-914C-F7F0-290A66955B9C}" dt="2021-02-23T15:13:12.310" v="31" actId="1076"/>
        <pc:sldMkLst>
          <pc:docMk/>
          <pc:sldMk cId="3062202843" sldId="265"/>
        </pc:sldMkLst>
        <pc:spChg chg="mod">
          <ac:chgData name="sareljgreyling@gmail.com" userId="S::urn:spo:guest#sareljgreyling@gmail.com::" providerId="AD" clId="Web-{41CA0B81-9788-914C-F7F0-290A66955B9C}" dt="2021-02-23T15:13:12.310" v="31" actId="1076"/>
          <ac:spMkLst>
            <pc:docMk/>
            <pc:sldMk cId="3062202843" sldId="265"/>
            <ac:spMk id="3" creationId="{EC028EB6-7DFD-9944-8E76-FD4C1972EBEF}"/>
          </ac:spMkLst>
        </pc:spChg>
      </pc:sldChg>
      <pc:sldChg chg="modSp">
        <pc:chgData name="sareljgreyling@gmail.com" userId="S::urn:spo:guest#sareljgreyling@gmail.com::" providerId="AD" clId="Web-{41CA0B81-9788-914C-F7F0-290A66955B9C}" dt="2021-02-23T15:13:42.842" v="37" actId="1076"/>
        <pc:sldMkLst>
          <pc:docMk/>
          <pc:sldMk cId="876339621" sldId="266"/>
        </pc:sldMkLst>
        <pc:spChg chg="mod">
          <ac:chgData name="sareljgreyling@gmail.com" userId="S::urn:spo:guest#sareljgreyling@gmail.com::" providerId="AD" clId="Web-{41CA0B81-9788-914C-F7F0-290A66955B9C}" dt="2021-02-23T15:13:42.842" v="37" actId="1076"/>
          <ac:spMkLst>
            <pc:docMk/>
            <pc:sldMk cId="876339621" sldId="266"/>
            <ac:spMk id="3" creationId="{DDC9AA41-28C6-344C-9718-229F84D923FA}"/>
          </ac:spMkLst>
        </pc:spChg>
      </pc:sldChg>
      <pc:sldChg chg="modSp">
        <pc:chgData name="sareljgreyling@gmail.com" userId="S::urn:spo:guest#sareljgreyling@gmail.com::" providerId="AD" clId="Web-{41CA0B81-9788-914C-F7F0-290A66955B9C}" dt="2021-02-23T15:15:23.797" v="56"/>
        <pc:sldMkLst>
          <pc:docMk/>
          <pc:sldMk cId="1478453606" sldId="271"/>
        </pc:sldMkLst>
        <pc:spChg chg="mod">
          <ac:chgData name="sareljgreyling@gmail.com" userId="S::urn:spo:guest#sareljgreyling@gmail.com::" providerId="AD" clId="Web-{41CA0B81-9788-914C-F7F0-290A66955B9C}" dt="2021-02-23T15:15:13.703" v="54" actId="1076"/>
          <ac:spMkLst>
            <pc:docMk/>
            <pc:sldMk cId="1478453606" sldId="271"/>
            <ac:spMk id="8" creationId="{63FE2775-FB72-4D44-B480-06EBB7F679B3}"/>
          </ac:spMkLst>
        </pc:spChg>
        <pc:graphicFrameChg chg="modGraphic">
          <ac:chgData name="sareljgreyling@gmail.com" userId="S::urn:spo:guest#sareljgreyling@gmail.com::" providerId="AD" clId="Web-{41CA0B81-9788-914C-F7F0-290A66955B9C}" dt="2021-02-23T15:15:23.797" v="56"/>
          <ac:graphicFrameMkLst>
            <pc:docMk/>
            <pc:sldMk cId="1478453606" sldId="271"/>
            <ac:graphicFrameMk id="15" creationId="{646E1ECD-3B44-0041-A885-0163EDAFC9BD}"/>
          </ac:graphicFrameMkLst>
        </pc:graphicFrameChg>
      </pc:sldChg>
      <pc:sldChg chg="modSp">
        <pc:chgData name="sareljgreyling@gmail.com" userId="S::urn:spo:guest#sareljgreyling@gmail.com::" providerId="AD" clId="Web-{41CA0B81-9788-914C-F7F0-290A66955B9C}" dt="2021-02-23T15:14:58.265" v="53" actId="1076"/>
        <pc:sldMkLst>
          <pc:docMk/>
          <pc:sldMk cId="1656397437" sldId="272"/>
        </pc:sldMkLst>
        <pc:spChg chg="mod">
          <ac:chgData name="sareljgreyling@gmail.com" userId="S::urn:spo:guest#sareljgreyling@gmail.com::" providerId="AD" clId="Web-{41CA0B81-9788-914C-F7F0-290A66955B9C}" dt="2021-02-23T15:14:51.718" v="50" actId="1076"/>
          <ac:spMkLst>
            <pc:docMk/>
            <pc:sldMk cId="1656397437" sldId="272"/>
            <ac:spMk id="18" creationId="{F52A8EB6-7A56-B048-82CF-87BFA895FAA3}"/>
          </ac:spMkLst>
        </pc:spChg>
        <pc:spChg chg="mod">
          <ac:chgData name="sareljgreyling@gmail.com" userId="S::urn:spo:guest#sareljgreyling@gmail.com::" providerId="AD" clId="Web-{41CA0B81-9788-914C-F7F0-290A66955B9C}" dt="2021-02-23T15:14:58.234" v="51" actId="1076"/>
          <ac:spMkLst>
            <pc:docMk/>
            <pc:sldMk cId="1656397437" sldId="272"/>
            <ac:spMk id="19" creationId="{8206C4D4-BEC3-AF49-8B92-5E52988404B2}"/>
          </ac:spMkLst>
        </pc:spChg>
        <pc:spChg chg="mod">
          <ac:chgData name="sareljgreyling@gmail.com" userId="S::urn:spo:guest#sareljgreyling@gmail.com::" providerId="AD" clId="Web-{41CA0B81-9788-914C-F7F0-290A66955B9C}" dt="2021-02-23T15:14:58.250" v="52" actId="1076"/>
          <ac:spMkLst>
            <pc:docMk/>
            <pc:sldMk cId="1656397437" sldId="272"/>
            <ac:spMk id="20" creationId="{FD0346D2-E04D-BE49-B244-1C3463ADEF21}"/>
          </ac:spMkLst>
        </pc:spChg>
        <pc:spChg chg="mod">
          <ac:chgData name="sareljgreyling@gmail.com" userId="S::urn:spo:guest#sareljgreyling@gmail.com::" providerId="AD" clId="Web-{41CA0B81-9788-914C-F7F0-290A66955B9C}" dt="2021-02-23T15:14:58.265" v="53" actId="1076"/>
          <ac:spMkLst>
            <pc:docMk/>
            <pc:sldMk cId="1656397437" sldId="272"/>
            <ac:spMk id="21" creationId="{3F1AA629-9119-A441-A2D3-C04183B92093}"/>
          </ac:spMkLst>
        </pc:spChg>
      </pc:sldChg>
      <pc:sldChg chg="modSp">
        <pc:chgData name="sareljgreyling@gmail.com" userId="S::urn:spo:guest#sareljgreyling@gmail.com::" providerId="AD" clId="Web-{41CA0B81-9788-914C-F7F0-290A66955B9C}" dt="2021-02-23T15:17:28.129" v="71" actId="20577"/>
        <pc:sldMkLst>
          <pc:docMk/>
          <pc:sldMk cId="215532442" sldId="277"/>
        </pc:sldMkLst>
        <pc:spChg chg="mod">
          <ac:chgData name="sareljgreyling@gmail.com" userId="S::urn:spo:guest#sareljgreyling@gmail.com::" providerId="AD" clId="Web-{41CA0B81-9788-914C-F7F0-290A66955B9C}" dt="2021-02-23T15:17:28.129" v="71" actId="20577"/>
          <ac:spMkLst>
            <pc:docMk/>
            <pc:sldMk cId="215532442" sldId="277"/>
            <ac:spMk id="12" creationId="{D8944106-4096-1D47-9576-5657E3861C71}"/>
          </ac:spMkLst>
        </pc:spChg>
        <pc:spChg chg="mod">
          <ac:chgData name="sareljgreyling@gmail.com" userId="S::urn:spo:guest#sareljgreyling@gmail.com::" providerId="AD" clId="Web-{41CA0B81-9788-914C-F7F0-290A66955B9C}" dt="2021-02-23T15:17:22.269" v="68" actId="1076"/>
          <ac:spMkLst>
            <pc:docMk/>
            <pc:sldMk cId="215532442" sldId="277"/>
            <ac:spMk id="16" creationId="{570BBF06-5388-9F46-AB20-E0FAB71B1058}"/>
          </ac:spMkLst>
        </pc:spChg>
        <pc:spChg chg="mod">
          <ac:chgData name="sareljgreyling@gmail.com" userId="S::urn:spo:guest#sareljgreyling@gmail.com::" providerId="AD" clId="Web-{41CA0B81-9788-914C-F7F0-290A66955B9C}" dt="2021-02-23T15:17:22.285" v="69" actId="1076"/>
          <ac:spMkLst>
            <pc:docMk/>
            <pc:sldMk cId="215532442" sldId="277"/>
            <ac:spMk id="17" creationId="{66F2467B-4B6C-5E40-A394-5EAD3E409FCA}"/>
          </ac:spMkLst>
        </pc:spChg>
      </pc:sldChg>
      <pc:sldChg chg="modSp">
        <pc:chgData name="sareljgreyling@gmail.com" userId="S::urn:spo:guest#sareljgreyling@gmail.com::" providerId="AD" clId="Web-{41CA0B81-9788-914C-F7F0-290A66955B9C}" dt="2021-02-23T15:21:49.119" v="85" actId="1076"/>
        <pc:sldMkLst>
          <pc:docMk/>
          <pc:sldMk cId="775439378" sldId="282"/>
        </pc:sldMkLst>
        <pc:spChg chg="mod">
          <ac:chgData name="sareljgreyling@gmail.com" userId="S::urn:spo:guest#sareljgreyling@gmail.com::" providerId="AD" clId="Web-{41CA0B81-9788-914C-F7F0-290A66955B9C}" dt="2021-02-23T15:20:20.039" v="77" actId="14100"/>
          <ac:spMkLst>
            <pc:docMk/>
            <pc:sldMk cId="775439378" sldId="282"/>
            <ac:spMk id="3" creationId="{BCF8F910-B923-AF40-999A-ABEF3746B46E}"/>
          </ac:spMkLst>
        </pc:spChg>
        <pc:spChg chg="mod">
          <ac:chgData name="sareljgreyling@gmail.com" userId="S::urn:spo:guest#sareljgreyling@gmail.com::" providerId="AD" clId="Web-{41CA0B81-9788-914C-F7F0-290A66955B9C}" dt="2021-02-23T15:21:49.104" v="83" actId="1076"/>
          <ac:spMkLst>
            <pc:docMk/>
            <pc:sldMk cId="775439378" sldId="282"/>
            <ac:spMk id="12" creationId="{32354CD3-2747-9E49-A549-7074FCB1EF0B}"/>
          </ac:spMkLst>
        </pc:spChg>
        <pc:spChg chg="mod">
          <ac:chgData name="sareljgreyling@gmail.com" userId="S::urn:spo:guest#sareljgreyling@gmail.com::" providerId="AD" clId="Web-{41CA0B81-9788-914C-F7F0-290A66955B9C}" dt="2021-02-23T15:21:49.104" v="84" actId="1076"/>
          <ac:spMkLst>
            <pc:docMk/>
            <pc:sldMk cId="775439378" sldId="282"/>
            <ac:spMk id="13" creationId="{965B6838-F849-764D-BE78-A4370208B6E8}"/>
          </ac:spMkLst>
        </pc:spChg>
        <pc:spChg chg="mod">
          <ac:chgData name="sareljgreyling@gmail.com" userId="S::urn:spo:guest#sareljgreyling@gmail.com::" providerId="AD" clId="Web-{41CA0B81-9788-914C-F7F0-290A66955B9C}" dt="2021-02-23T15:21:49.119" v="85" actId="1076"/>
          <ac:spMkLst>
            <pc:docMk/>
            <pc:sldMk cId="775439378" sldId="282"/>
            <ac:spMk id="14" creationId="{B34D46EE-BCDE-5540-A30E-626DD137B969}"/>
          </ac:spMkLst>
        </pc:spChg>
      </pc:sldChg>
      <pc:sldChg chg="modSp">
        <pc:chgData name="sareljgreyling@gmail.com" userId="S::urn:spo:guest#sareljgreyling@gmail.com::" providerId="AD" clId="Web-{41CA0B81-9788-914C-F7F0-290A66955B9C}" dt="2021-02-23T15:13:36.795" v="36" actId="1076"/>
        <pc:sldMkLst>
          <pc:docMk/>
          <pc:sldMk cId="1521854364" sldId="283"/>
        </pc:sldMkLst>
        <pc:spChg chg="mod">
          <ac:chgData name="sareljgreyling@gmail.com" userId="S::urn:spo:guest#sareljgreyling@gmail.com::" providerId="AD" clId="Web-{41CA0B81-9788-914C-F7F0-290A66955B9C}" dt="2021-02-23T15:13:36.795" v="36" actId="1076"/>
          <ac:spMkLst>
            <pc:docMk/>
            <pc:sldMk cId="1521854364" sldId="283"/>
            <ac:spMk id="3" creationId="{F911FCC4-3303-8B49-8E61-715C88AB4E21}"/>
          </ac:spMkLst>
        </pc:spChg>
      </pc:sldChg>
      <pc:sldChg chg="modSp">
        <pc:chgData name="sareljgreyling@gmail.com" userId="S::urn:spo:guest#sareljgreyling@gmail.com::" providerId="AD" clId="Web-{41CA0B81-9788-914C-F7F0-290A66955B9C}" dt="2021-02-23T15:15:36.032" v="57" actId="1076"/>
        <pc:sldMkLst>
          <pc:docMk/>
          <pc:sldMk cId="1135909153" sldId="284"/>
        </pc:sldMkLst>
        <pc:spChg chg="mod">
          <ac:chgData name="sareljgreyling@gmail.com" userId="S::urn:spo:guest#sareljgreyling@gmail.com::" providerId="AD" clId="Web-{41CA0B81-9788-914C-F7F0-290A66955B9C}" dt="2021-02-23T15:15:36.032" v="57" actId="1076"/>
          <ac:spMkLst>
            <pc:docMk/>
            <pc:sldMk cId="1135909153" sldId="284"/>
            <ac:spMk id="18" creationId="{3323FAD0-97FD-BC42-B6D9-D75CEF4EA1A7}"/>
          </ac:spMkLst>
        </pc:spChg>
      </pc:sldChg>
      <pc:sldChg chg="modSp">
        <pc:chgData name="sareljgreyling@gmail.com" userId="S::urn:spo:guest#sareljgreyling@gmail.com::" providerId="AD" clId="Web-{41CA0B81-9788-914C-F7F0-290A66955B9C}" dt="2021-02-23T15:15:49.173" v="58" actId="1076"/>
        <pc:sldMkLst>
          <pc:docMk/>
          <pc:sldMk cId="3896821274" sldId="285"/>
        </pc:sldMkLst>
        <pc:spChg chg="mod">
          <ac:chgData name="sareljgreyling@gmail.com" userId="S::urn:spo:guest#sareljgreyling@gmail.com::" providerId="AD" clId="Web-{41CA0B81-9788-914C-F7F0-290A66955B9C}" dt="2021-02-23T15:15:49.173" v="58" actId="1076"/>
          <ac:spMkLst>
            <pc:docMk/>
            <pc:sldMk cId="3896821274" sldId="285"/>
            <ac:spMk id="14" creationId="{44AC718D-A972-9E4F-A9E3-885F5C7B07D7}"/>
          </ac:spMkLst>
        </pc:spChg>
      </pc:sldChg>
      <pc:sldChg chg="modSp">
        <pc:chgData name="sareljgreyling@gmail.com" userId="S::urn:spo:guest#sareljgreyling@gmail.com::" providerId="AD" clId="Web-{41CA0B81-9788-914C-F7F0-290A66955B9C}" dt="2021-02-23T15:15:59.079" v="59" actId="1076"/>
        <pc:sldMkLst>
          <pc:docMk/>
          <pc:sldMk cId="1683846020" sldId="286"/>
        </pc:sldMkLst>
        <pc:spChg chg="mod">
          <ac:chgData name="sareljgreyling@gmail.com" userId="S::urn:spo:guest#sareljgreyling@gmail.com::" providerId="AD" clId="Web-{41CA0B81-9788-914C-F7F0-290A66955B9C}" dt="2021-02-23T15:15:59.079" v="59" actId="1076"/>
          <ac:spMkLst>
            <pc:docMk/>
            <pc:sldMk cId="1683846020" sldId="286"/>
            <ac:spMk id="15" creationId="{5FE18EF2-CB6B-4F4A-B6DF-10FB70C79B34}"/>
          </ac:spMkLst>
        </pc:spChg>
      </pc:sldChg>
      <pc:sldChg chg="modSp addCm">
        <pc:chgData name="sareljgreyling@gmail.com" userId="S::urn:spo:guest#sareljgreyling@gmail.com::" providerId="AD" clId="Web-{41CA0B81-9788-914C-F7F0-290A66955B9C}" dt="2021-02-23T15:20:04.851" v="75" actId="1076"/>
        <pc:sldMkLst>
          <pc:docMk/>
          <pc:sldMk cId="1628306759" sldId="289"/>
        </pc:sldMkLst>
        <pc:spChg chg="mod">
          <ac:chgData name="sareljgreyling@gmail.com" userId="S::urn:spo:guest#sareljgreyling@gmail.com::" providerId="AD" clId="Web-{41CA0B81-9788-914C-F7F0-290A66955B9C}" dt="2021-02-23T15:20:04.851" v="75" actId="1076"/>
          <ac:spMkLst>
            <pc:docMk/>
            <pc:sldMk cId="1628306759" sldId="289"/>
            <ac:spMk id="3" creationId="{6B463751-6390-C941-8D97-77C281A9C991}"/>
          </ac:spMkLst>
        </pc:spChg>
      </pc:sldChg>
      <pc:sldChg chg="modSp">
        <pc:chgData name="sareljgreyling@gmail.com" userId="S::urn:spo:guest#sareljgreyling@gmail.com::" providerId="AD" clId="Web-{41CA0B81-9788-914C-F7F0-290A66955B9C}" dt="2021-02-23T15:16:46.893" v="64" actId="14100"/>
        <pc:sldMkLst>
          <pc:docMk/>
          <pc:sldMk cId="2180207754" sldId="290"/>
        </pc:sldMkLst>
        <pc:spChg chg="mod">
          <ac:chgData name="sareljgreyling@gmail.com" userId="S::urn:spo:guest#sareljgreyling@gmail.com::" providerId="AD" clId="Web-{41CA0B81-9788-914C-F7F0-290A66955B9C}" dt="2021-02-23T15:16:46.893" v="64" actId="14100"/>
          <ac:spMkLst>
            <pc:docMk/>
            <pc:sldMk cId="2180207754" sldId="290"/>
            <ac:spMk id="3" creationId="{E186533C-DE14-524D-95F2-9E5247B39923}"/>
          </ac:spMkLst>
        </pc:spChg>
      </pc:sldChg>
      <pc:sldChg chg="modSp">
        <pc:chgData name="sareljgreyling@gmail.com" userId="S::urn:spo:guest#sareljgreyling@gmail.com::" providerId="AD" clId="Web-{41CA0B81-9788-914C-F7F0-290A66955B9C}" dt="2021-02-23T15:22:49.433" v="90" actId="20577"/>
        <pc:sldMkLst>
          <pc:docMk/>
          <pc:sldMk cId="2801856280" sldId="291"/>
        </pc:sldMkLst>
        <pc:spChg chg="mod">
          <ac:chgData name="sareljgreyling@gmail.com" userId="S::urn:spo:guest#sareljgreyling@gmail.com::" providerId="AD" clId="Web-{41CA0B81-9788-914C-F7F0-290A66955B9C}" dt="2021-02-23T15:22:04.901" v="87" actId="20577"/>
          <ac:spMkLst>
            <pc:docMk/>
            <pc:sldMk cId="2801856280" sldId="291"/>
            <ac:spMk id="10" creationId="{57F7817C-F1AD-0D44-B171-8337EA4CAC58}"/>
          </ac:spMkLst>
        </pc:spChg>
        <pc:spChg chg="mod">
          <ac:chgData name="sareljgreyling@gmail.com" userId="S::urn:spo:guest#sareljgreyling@gmail.com::" providerId="AD" clId="Web-{41CA0B81-9788-914C-F7F0-290A66955B9C}" dt="2021-02-23T15:22:49.433" v="90" actId="20577"/>
          <ac:spMkLst>
            <pc:docMk/>
            <pc:sldMk cId="2801856280" sldId="291"/>
            <ac:spMk id="21" creationId="{568031EC-0997-9C4E-8B2F-766A9C49F310}"/>
          </ac:spMkLst>
        </pc:spChg>
      </pc:sldChg>
      <pc:sldChg chg="modSp">
        <pc:chgData name="sareljgreyling@gmail.com" userId="S::urn:spo:guest#sareljgreyling@gmail.com::" providerId="AD" clId="Web-{41CA0B81-9788-914C-F7F0-290A66955B9C}" dt="2021-02-23T15:23:03.590" v="91" actId="20577"/>
        <pc:sldMkLst>
          <pc:docMk/>
          <pc:sldMk cId="2229467891" sldId="294"/>
        </pc:sldMkLst>
        <pc:spChg chg="mod">
          <ac:chgData name="sareljgreyling@gmail.com" userId="S::urn:spo:guest#sareljgreyling@gmail.com::" providerId="AD" clId="Web-{41CA0B81-9788-914C-F7F0-290A66955B9C}" dt="2021-02-23T15:23:03.590" v="91" actId="20577"/>
          <ac:spMkLst>
            <pc:docMk/>
            <pc:sldMk cId="2229467891" sldId="294"/>
            <ac:spMk id="38" creationId="{E89085E2-6660-194A-978E-60DCA36A6E00}"/>
          </ac:spMkLst>
        </pc:spChg>
      </pc:sldChg>
      <pc:sldChg chg="modSp">
        <pc:chgData name="sareljgreyling@gmail.com" userId="S::urn:spo:guest#sareljgreyling@gmail.com::" providerId="AD" clId="Web-{41CA0B81-9788-914C-F7F0-290A66955B9C}" dt="2021-02-23T15:23:20.622" v="95" actId="20577"/>
        <pc:sldMkLst>
          <pc:docMk/>
          <pc:sldMk cId="2012829007" sldId="295"/>
        </pc:sldMkLst>
        <pc:spChg chg="mod">
          <ac:chgData name="sareljgreyling@gmail.com" userId="S::urn:spo:guest#sareljgreyling@gmail.com::" providerId="AD" clId="Web-{41CA0B81-9788-914C-F7F0-290A66955B9C}" dt="2021-02-23T15:23:20.622" v="95" actId="20577"/>
          <ac:spMkLst>
            <pc:docMk/>
            <pc:sldMk cId="2012829007" sldId="295"/>
            <ac:spMk id="22" creationId="{3E418053-1CC2-5E43-8C44-992FD132F50B}"/>
          </ac:spMkLst>
        </pc:spChg>
        <pc:spChg chg="mod">
          <ac:chgData name="sareljgreyling@gmail.com" userId="S::urn:spo:guest#sareljgreyling@gmail.com::" providerId="AD" clId="Web-{41CA0B81-9788-914C-F7F0-290A66955B9C}" dt="2021-02-23T15:23:14.715" v="93" actId="20577"/>
          <ac:spMkLst>
            <pc:docMk/>
            <pc:sldMk cId="2012829007" sldId="295"/>
            <ac:spMk id="86" creationId="{B7D412C8-9BDF-844C-9895-F2A5875B0D24}"/>
          </ac:spMkLst>
        </pc:spChg>
      </pc:sldChg>
      <pc:sldChg chg="modSp">
        <pc:chgData name="sareljgreyling@gmail.com" userId="S::urn:spo:guest#sareljgreyling@gmail.com::" providerId="AD" clId="Web-{41CA0B81-9788-914C-F7F0-290A66955B9C}" dt="2021-02-23T15:25:03.999" v="97" actId="1076"/>
        <pc:sldMkLst>
          <pc:docMk/>
          <pc:sldMk cId="2812248871" sldId="296"/>
        </pc:sldMkLst>
        <pc:spChg chg="mod">
          <ac:chgData name="sareljgreyling@gmail.com" userId="S::urn:spo:guest#sareljgreyling@gmail.com::" providerId="AD" clId="Web-{41CA0B81-9788-914C-F7F0-290A66955B9C}" dt="2021-02-23T15:24:54.780" v="96" actId="20577"/>
          <ac:spMkLst>
            <pc:docMk/>
            <pc:sldMk cId="2812248871" sldId="296"/>
            <ac:spMk id="20" creationId="{3D116F83-1C5E-8E42-8F76-A8D4041AA54A}"/>
          </ac:spMkLst>
        </pc:spChg>
        <pc:picChg chg="mod">
          <ac:chgData name="sareljgreyling@gmail.com" userId="S::urn:spo:guest#sareljgreyling@gmail.com::" providerId="AD" clId="Web-{41CA0B81-9788-914C-F7F0-290A66955B9C}" dt="2021-02-23T15:25:03.999" v="97" actId="1076"/>
          <ac:picMkLst>
            <pc:docMk/>
            <pc:sldMk cId="2812248871" sldId="296"/>
            <ac:picMk id="5" creationId="{67EF8E5A-BA09-1042-8B07-9DE9BF668F29}"/>
          </ac:picMkLst>
        </pc:picChg>
      </pc:sldChg>
      <pc:sldChg chg="addSp delSp modSp">
        <pc:chgData name="sareljgreyling@gmail.com" userId="S::urn:spo:guest#sareljgreyling@gmail.com::" providerId="AD" clId="Web-{41CA0B81-9788-914C-F7F0-290A66955B9C}" dt="2021-02-23T15:25:37.969" v="102" actId="14100"/>
        <pc:sldMkLst>
          <pc:docMk/>
          <pc:sldMk cId="144697344" sldId="336"/>
        </pc:sldMkLst>
        <pc:picChg chg="del">
          <ac:chgData name="sareljgreyling@gmail.com" userId="S::urn:spo:guest#sareljgreyling@gmail.com::" providerId="AD" clId="Web-{41CA0B81-9788-914C-F7F0-290A66955B9C}" dt="2021-02-23T15:25:11.296" v="98"/>
          <ac:picMkLst>
            <pc:docMk/>
            <pc:sldMk cId="144697344" sldId="336"/>
            <ac:picMk id="2" creationId="{085B3078-DEE0-42EB-9064-666EF8482CB9}"/>
          </ac:picMkLst>
        </pc:picChg>
        <pc:picChg chg="add mod">
          <ac:chgData name="sareljgreyling@gmail.com" userId="S::urn:spo:guest#sareljgreyling@gmail.com::" providerId="AD" clId="Web-{41CA0B81-9788-914C-F7F0-290A66955B9C}" dt="2021-02-23T15:25:37.969" v="102" actId="14100"/>
          <ac:picMkLst>
            <pc:docMk/>
            <pc:sldMk cId="144697344" sldId="336"/>
            <ac:picMk id="3" creationId="{8703F750-9C4A-4AB8-A2A2-3D846BE6AA5E}"/>
          </ac:picMkLst>
        </pc:picChg>
      </pc:sldChg>
      <pc:sldChg chg="modSp modCm">
        <pc:chgData name="sareljgreyling@gmail.com" userId="S::urn:spo:guest#sareljgreyling@gmail.com::" providerId="AD" clId="Web-{41CA0B81-9788-914C-F7F0-290A66955B9C}" dt="2021-02-23T15:13:00.184" v="30" actId="1076"/>
        <pc:sldMkLst>
          <pc:docMk/>
          <pc:sldMk cId="2517613858" sldId="374"/>
        </pc:sldMkLst>
        <pc:spChg chg="mod">
          <ac:chgData name="sareljgreyling@gmail.com" userId="S::urn:spo:guest#sareljgreyling@gmail.com::" providerId="AD" clId="Web-{41CA0B81-9788-914C-F7F0-290A66955B9C}" dt="2021-02-23T15:13:00.184" v="30" actId="1076"/>
          <ac:spMkLst>
            <pc:docMk/>
            <pc:sldMk cId="2517613858" sldId="374"/>
            <ac:spMk id="6" creationId="{4BDB5223-6EB5-1046-88BB-84ED760A29CE}"/>
          </ac:spMkLst>
        </pc:spChg>
        <pc:spChg chg="mod">
          <ac:chgData name="sareljgreyling@gmail.com" userId="S::urn:spo:guest#sareljgreyling@gmail.com::" providerId="AD" clId="Web-{41CA0B81-9788-914C-F7F0-290A66955B9C}" dt="2021-02-23T15:13:00.184" v="29" actId="1076"/>
          <ac:spMkLst>
            <pc:docMk/>
            <pc:sldMk cId="2517613858" sldId="374"/>
            <ac:spMk id="10" creationId="{04107CCE-A72C-884C-A0F0-0507F01B4E30}"/>
          </ac:spMkLst>
        </pc:spChg>
        <pc:spChg chg="mod">
          <ac:chgData name="sareljgreyling@gmail.com" userId="S::urn:spo:guest#sareljgreyling@gmail.com::" providerId="AD" clId="Web-{41CA0B81-9788-914C-F7F0-290A66955B9C}" dt="2021-02-23T15:12:35.793" v="6" actId="20577"/>
          <ac:spMkLst>
            <pc:docMk/>
            <pc:sldMk cId="2517613858" sldId="374"/>
            <ac:spMk id="15" creationId="{C5CFBCBC-5D8A-254F-8DA8-31B6002101D7}"/>
          </ac:spMkLst>
        </pc:spChg>
        <pc:spChg chg="mod">
          <ac:chgData name="sareljgreyling@gmail.com" userId="S::urn:spo:guest#sareljgreyling@gmail.com::" providerId="AD" clId="Web-{41CA0B81-9788-914C-F7F0-290A66955B9C}" dt="2021-02-23T15:13:00.184" v="28" actId="1076"/>
          <ac:spMkLst>
            <pc:docMk/>
            <pc:sldMk cId="2517613858" sldId="374"/>
            <ac:spMk id="16" creationId="{8741EA75-ED5E-4A41-98C5-805BDEEDAB39}"/>
          </ac:spMkLst>
        </pc:spChg>
        <pc:spChg chg="mod">
          <ac:chgData name="sareljgreyling@gmail.com" userId="S::urn:spo:guest#sareljgreyling@gmail.com::" providerId="AD" clId="Web-{41CA0B81-9788-914C-F7F0-290A66955B9C}" dt="2021-02-23T15:13:00.169" v="27" actId="1076"/>
          <ac:spMkLst>
            <pc:docMk/>
            <pc:sldMk cId="2517613858" sldId="374"/>
            <ac:spMk id="17" creationId="{9F0A9706-3176-2741-BF11-A6AEB33F9A16}"/>
          </ac:spMkLst>
        </pc:spChg>
        <pc:spChg chg="mod">
          <ac:chgData name="sareljgreyling@gmail.com" userId="S::urn:spo:guest#sareljgreyling@gmail.com::" providerId="AD" clId="Web-{41CA0B81-9788-914C-F7F0-290A66955B9C}" dt="2021-02-23T15:13:00.169" v="26" actId="1076"/>
          <ac:spMkLst>
            <pc:docMk/>
            <pc:sldMk cId="2517613858" sldId="374"/>
            <ac:spMk id="18" creationId="{27F72FA9-8FFB-A240-8488-5368F0186832}"/>
          </ac:spMkLst>
        </pc:spChg>
        <pc:spChg chg="mod">
          <ac:chgData name="sareljgreyling@gmail.com" userId="S::urn:spo:guest#sareljgreyling@gmail.com::" providerId="AD" clId="Web-{41CA0B81-9788-914C-F7F0-290A66955B9C}" dt="2021-02-23T15:13:00.169" v="25" actId="1076"/>
          <ac:spMkLst>
            <pc:docMk/>
            <pc:sldMk cId="2517613858" sldId="374"/>
            <ac:spMk id="19" creationId="{71FC55C2-5131-DD45-BC40-0DF0F61BC367}"/>
          </ac:spMkLst>
        </pc:spChg>
        <pc:spChg chg="mod">
          <ac:chgData name="sareljgreyling@gmail.com" userId="S::urn:spo:guest#sareljgreyling@gmail.com::" providerId="AD" clId="Web-{41CA0B81-9788-914C-F7F0-290A66955B9C}" dt="2021-02-23T15:13:00.169" v="24" actId="1076"/>
          <ac:spMkLst>
            <pc:docMk/>
            <pc:sldMk cId="2517613858" sldId="374"/>
            <ac:spMk id="20" creationId="{0D04DBC5-DB0F-614D-B8DA-76EFDF6A90CF}"/>
          </ac:spMkLst>
        </pc:spChg>
      </pc:sldChg>
      <pc:sldChg chg="modSp">
        <pc:chgData name="sareljgreyling@gmail.com" userId="S::urn:spo:guest#sareljgreyling@gmail.com::" providerId="AD" clId="Web-{41CA0B81-9788-914C-F7F0-290A66955B9C}" dt="2021-02-23T15:16:24.502" v="62" actId="14100"/>
        <pc:sldMkLst>
          <pc:docMk/>
          <pc:sldMk cId="2937959342" sldId="375"/>
        </pc:sldMkLst>
        <pc:spChg chg="mod">
          <ac:chgData name="sareljgreyling@gmail.com" userId="S::urn:spo:guest#sareljgreyling@gmail.com::" providerId="AD" clId="Web-{41CA0B81-9788-914C-F7F0-290A66955B9C}" dt="2021-02-23T15:16:24.502" v="62" actId="14100"/>
          <ac:spMkLst>
            <pc:docMk/>
            <pc:sldMk cId="2937959342" sldId="375"/>
            <ac:spMk id="4" creationId="{5F62C447-A890-2142-9117-CFE7E9585884}"/>
          </ac:spMkLst>
        </pc:spChg>
      </pc:sldChg>
      <pc:sldChg chg="modSp">
        <pc:chgData name="sareljgreyling@gmail.com" userId="S::urn:spo:guest#sareljgreyling@gmail.com::" providerId="AD" clId="Web-{41CA0B81-9788-914C-F7F0-290A66955B9C}" dt="2021-02-23T15:18:54.459" v="73" actId="1076"/>
        <pc:sldMkLst>
          <pc:docMk/>
          <pc:sldMk cId="902921068" sldId="376"/>
        </pc:sldMkLst>
        <pc:spChg chg="mod">
          <ac:chgData name="sareljgreyling@gmail.com" userId="S::urn:spo:guest#sareljgreyling@gmail.com::" providerId="AD" clId="Web-{41CA0B81-9788-914C-F7F0-290A66955B9C}" dt="2021-02-23T15:18:25.349" v="72" actId="1076"/>
          <ac:spMkLst>
            <pc:docMk/>
            <pc:sldMk cId="902921068" sldId="376"/>
            <ac:spMk id="3" creationId="{C5DB4D73-AF91-BC4E-A525-B4032AAB5305}"/>
          </ac:spMkLst>
        </pc:spChg>
        <pc:graphicFrameChg chg="mod">
          <ac:chgData name="sareljgreyling@gmail.com" userId="S::urn:spo:guest#sareljgreyling@gmail.com::" providerId="AD" clId="Web-{41CA0B81-9788-914C-F7F0-290A66955B9C}" dt="2021-02-23T15:18:54.459" v="73" actId="1076"/>
          <ac:graphicFrameMkLst>
            <pc:docMk/>
            <pc:sldMk cId="902921068" sldId="376"/>
            <ac:graphicFrameMk id="20" creationId="{A4D7F523-7353-6841-9148-7B3F6C291571}"/>
          </ac:graphicFrameMkLst>
        </pc:graphicFrameChg>
      </pc:sldChg>
    </pc:docChg>
  </pc:docChgLst>
  <pc:docChgLst>
    <pc:chgData name="Carla Cannone" userId="S::gycc2@lunet.lboro.ac.uk::417464ba-0c67-467a-8d9f-e5f447a9fc8a" providerId="AD" clId="Web-{FA27944B-0BFE-259E-A5B7-DDA74287FFFE}"/>
    <pc:docChg chg="modSld">
      <pc:chgData name="Carla Cannone" userId="S::gycc2@lunet.lboro.ac.uk::417464ba-0c67-467a-8d9f-e5f447a9fc8a" providerId="AD" clId="Web-{FA27944B-0BFE-259E-A5B7-DDA74287FFFE}" dt="2022-11-16T08:47:35.154" v="222"/>
      <pc:docMkLst>
        <pc:docMk/>
      </pc:docMkLst>
      <pc:sldChg chg="modSp">
        <pc:chgData name="Carla Cannone" userId="S::gycc2@lunet.lboro.ac.uk::417464ba-0c67-467a-8d9f-e5f447a9fc8a" providerId="AD" clId="Web-{FA27944B-0BFE-259E-A5B7-DDA74287FFFE}" dt="2022-11-15T15:15:43.865" v="24" actId="14100"/>
        <pc:sldMkLst>
          <pc:docMk/>
          <pc:sldMk cId="0" sldId="256"/>
        </pc:sldMkLst>
        <pc:spChg chg="mod">
          <ac:chgData name="Carla Cannone" userId="S::gycc2@lunet.lboro.ac.uk::417464ba-0c67-467a-8d9f-e5f447a9fc8a" providerId="AD" clId="Web-{FA27944B-0BFE-259E-A5B7-DDA74287FFFE}" dt="2022-11-15T14:54:46.044" v="2" actId="20577"/>
          <ac:spMkLst>
            <pc:docMk/>
            <pc:sldMk cId="0" sldId="256"/>
            <ac:spMk id="4" creationId="{4E05AC4A-6714-4BB2-BE1E-C7AE98DF5830}"/>
          </ac:spMkLst>
        </pc:spChg>
        <pc:spChg chg="mod">
          <ac:chgData name="Carla Cannone" userId="S::gycc2@lunet.lboro.ac.uk::417464ba-0c67-467a-8d9f-e5f447a9fc8a" providerId="AD" clId="Web-{FA27944B-0BFE-259E-A5B7-DDA74287FFFE}" dt="2022-11-15T15:15:43.865" v="24" actId="14100"/>
          <ac:spMkLst>
            <pc:docMk/>
            <pc:sldMk cId="0" sldId="256"/>
            <ac:spMk id="5" creationId="{6607B3C2-D822-8544-ADB9-9846917A0AB3}"/>
          </ac:spMkLst>
        </pc:spChg>
        <pc:spChg chg="mod">
          <ac:chgData name="Carla Cannone" userId="S::gycc2@lunet.lboro.ac.uk::417464ba-0c67-467a-8d9f-e5f447a9fc8a" providerId="AD" clId="Web-{FA27944B-0BFE-259E-A5B7-DDA74287FFFE}" dt="2022-11-15T15:15:32.099" v="7" actId="20577"/>
          <ac:spMkLst>
            <pc:docMk/>
            <pc:sldMk cId="0" sldId="256"/>
            <ac:spMk id="15362" creationId="{387F75CF-EFF7-48EE-9B58-68F46609EE5D}"/>
          </ac:spMkLst>
        </pc:spChg>
      </pc:sldChg>
      <pc:sldChg chg="modSp">
        <pc:chgData name="Carla Cannone" userId="S::gycc2@lunet.lboro.ac.uk::417464ba-0c67-467a-8d9f-e5f447a9fc8a" providerId="AD" clId="Web-{FA27944B-0BFE-259E-A5B7-DDA74287FFFE}" dt="2022-11-15T15:18:33.488" v="50" actId="20577"/>
        <pc:sldMkLst>
          <pc:docMk/>
          <pc:sldMk cId="4161845308" sldId="263"/>
        </pc:sldMkLst>
        <pc:spChg chg="mod">
          <ac:chgData name="Carla Cannone" userId="S::gycc2@lunet.lboro.ac.uk::417464ba-0c67-467a-8d9f-e5f447a9fc8a" providerId="AD" clId="Web-{FA27944B-0BFE-259E-A5B7-DDA74287FFFE}" dt="2022-11-15T15:16:49.605" v="46" actId="20577"/>
          <ac:spMkLst>
            <pc:docMk/>
            <pc:sldMk cId="4161845308" sldId="263"/>
            <ac:spMk id="2" creationId="{77FF460C-D27C-124C-A1FD-4E01852AAF5D}"/>
          </ac:spMkLst>
        </pc:spChg>
        <pc:spChg chg="mod">
          <ac:chgData name="Carla Cannone" userId="S::gycc2@lunet.lboro.ac.uk::417464ba-0c67-467a-8d9f-e5f447a9fc8a" providerId="AD" clId="Web-{FA27944B-0BFE-259E-A5B7-DDA74287FFFE}" dt="2022-11-15T15:18:33.488" v="50" actId="20577"/>
          <ac:spMkLst>
            <pc:docMk/>
            <pc:sldMk cId="4161845308" sldId="263"/>
            <ac:spMk id="10" creationId="{C0C9BC03-9D9F-8D44-A6DD-BF52B0DA8A6B}"/>
          </ac:spMkLst>
        </pc:spChg>
      </pc:sldChg>
      <pc:sldChg chg="addSp modSp modNotes">
        <pc:chgData name="Carla Cannone" userId="S::gycc2@lunet.lboro.ac.uk::417464ba-0c67-467a-8d9f-e5f447a9fc8a" providerId="AD" clId="Web-{FA27944B-0BFE-259E-A5B7-DDA74287FFFE}" dt="2022-11-16T08:47:35.154" v="222"/>
        <pc:sldMkLst>
          <pc:docMk/>
          <pc:sldMk cId="3062202843" sldId="265"/>
        </pc:sldMkLst>
        <pc:spChg chg="mod">
          <ac:chgData name="Carla Cannone" userId="S::gycc2@lunet.lboro.ac.uk::417464ba-0c67-467a-8d9f-e5f447a9fc8a" providerId="AD" clId="Web-{FA27944B-0BFE-259E-A5B7-DDA74287FFFE}" dt="2022-11-15T15:16:04.039" v="26" actId="20577"/>
          <ac:spMkLst>
            <pc:docMk/>
            <pc:sldMk cId="3062202843" sldId="265"/>
            <ac:spMk id="2" creationId="{E88D1522-22B3-2C43-ABE2-0F59F74B10BD}"/>
          </ac:spMkLst>
        </pc:spChg>
        <pc:spChg chg="mod">
          <ac:chgData name="Carla Cannone" userId="S::gycc2@lunet.lboro.ac.uk::417464ba-0c67-467a-8d9f-e5f447a9fc8a" providerId="AD" clId="Web-{FA27944B-0BFE-259E-A5B7-DDA74287FFFE}" dt="2022-11-16T08:41:27.566" v="199" actId="20577"/>
          <ac:spMkLst>
            <pc:docMk/>
            <pc:sldMk cId="3062202843" sldId="265"/>
            <ac:spMk id="3" creationId="{EC028EB6-7DFD-9944-8E76-FD4C1972EBEF}"/>
          </ac:spMkLst>
        </pc:spChg>
        <pc:spChg chg="add mod">
          <ac:chgData name="Carla Cannone" userId="S::gycc2@lunet.lboro.ac.uk::417464ba-0c67-467a-8d9f-e5f447a9fc8a" providerId="AD" clId="Web-{FA27944B-0BFE-259E-A5B7-DDA74287FFFE}" dt="2022-11-16T08:39:23.266" v="194" actId="1076"/>
          <ac:spMkLst>
            <pc:docMk/>
            <pc:sldMk cId="3062202843" sldId="265"/>
            <ac:spMk id="7" creationId="{0211A0C0-7B67-2013-DD2D-63717AFAD5A7}"/>
          </ac:spMkLst>
        </pc:spChg>
        <pc:spChg chg="add mod">
          <ac:chgData name="Carla Cannone" userId="S::gycc2@lunet.lboro.ac.uk::417464ba-0c67-467a-8d9f-e5f447a9fc8a" providerId="AD" clId="Web-{FA27944B-0BFE-259E-A5B7-DDA74287FFFE}" dt="2022-11-16T08:39:34.094" v="196" actId="1076"/>
          <ac:spMkLst>
            <pc:docMk/>
            <pc:sldMk cId="3062202843" sldId="265"/>
            <ac:spMk id="9" creationId="{D4B22DAD-701B-440B-8FA4-7937CA72A8A3}"/>
          </ac:spMkLst>
        </pc:spChg>
        <pc:spChg chg="mod">
          <ac:chgData name="Carla Cannone" userId="S::gycc2@lunet.lboro.ac.uk::417464ba-0c67-467a-8d9f-e5f447a9fc8a" providerId="AD" clId="Web-{FA27944B-0BFE-259E-A5B7-DDA74287FFFE}" dt="2022-11-16T08:38:21.203" v="184" actId="1076"/>
          <ac:spMkLst>
            <pc:docMk/>
            <pc:sldMk cId="3062202843" sldId="265"/>
            <ac:spMk id="13" creationId="{24A3864E-6074-0A47-87EC-876C4CB95E10}"/>
          </ac:spMkLst>
        </pc:spChg>
        <pc:spChg chg="mod">
          <ac:chgData name="Carla Cannone" userId="S::gycc2@lunet.lboro.ac.uk::417464ba-0c67-467a-8d9f-e5f447a9fc8a" providerId="AD" clId="Web-{FA27944B-0BFE-259E-A5B7-DDA74287FFFE}" dt="2022-11-16T08:38:23.655" v="185" actId="14100"/>
          <ac:spMkLst>
            <pc:docMk/>
            <pc:sldMk cId="3062202843" sldId="265"/>
            <ac:spMk id="14" creationId="{4557FF69-DC47-AE4F-9EE1-B23B92CD4D86}"/>
          </ac:spMkLst>
        </pc:spChg>
        <pc:spChg chg="mod">
          <ac:chgData name="Carla Cannone" userId="S::gycc2@lunet.lboro.ac.uk::417464ba-0c67-467a-8d9f-e5f447a9fc8a" providerId="AD" clId="Web-{FA27944B-0BFE-259E-A5B7-DDA74287FFFE}" dt="2022-11-16T08:41:45.020" v="201" actId="14100"/>
          <ac:spMkLst>
            <pc:docMk/>
            <pc:sldMk cId="3062202843" sldId="265"/>
            <ac:spMk id="98" creationId="{4D33FCA7-DAD7-E94F-A64E-1EA83046CB18}"/>
          </ac:spMkLst>
        </pc:spChg>
      </pc:sldChg>
      <pc:sldChg chg="modSp">
        <pc:chgData name="Carla Cannone" userId="S::gycc2@lunet.lboro.ac.uk::417464ba-0c67-467a-8d9f-e5f447a9fc8a" providerId="AD" clId="Web-{FA27944B-0BFE-259E-A5B7-DDA74287FFFE}" dt="2022-11-15T15:34:47.752" v="150" actId="1076"/>
        <pc:sldMkLst>
          <pc:docMk/>
          <pc:sldMk cId="876339621" sldId="266"/>
        </pc:sldMkLst>
        <pc:spChg chg="mod">
          <ac:chgData name="Carla Cannone" userId="S::gycc2@lunet.lboro.ac.uk::417464ba-0c67-467a-8d9f-e5f447a9fc8a" providerId="AD" clId="Web-{FA27944B-0BFE-259E-A5B7-DDA74287FFFE}" dt="2022-11-15T15:34:47.752" v="150" actId="1076"/>
          <ac:spMkLst>
            <pc:docMk/>
            <pc:sldMk cId="876339621" sldId="266"/>
            <ac:spMk id="3" creationId="{DDC9AA41-28C6-344C-9718-229F84D923FA}"/>
          </ac:spMkLst>
        </pc:spChg>
        <pc:spChg chg="mod">
          <ac:chgData name="Carla Cannone" userId="S::gycc2@lunet.lboro.ac.uk::417464ba-0c67-467a-8d9f-e5f447a9fc8a" providerId="AD" clId="Web-{FA27944B-0BFE-259E-A5B7-DDA74287FFFE}" dt="2022-11-15T15:34:44.517" v="149" actId="14100"/>
          <ac:spMkLst>
            <pc:docMk/>
            <pc:sldMk cId="876339621" sldId="266"/>
            <ac:spMk id="9" creationId="{D65E6D98-BE8C-6B4C-B23E-6167300445AE}"/>
          </ac:spMkLst>
        </pc:spChg>
      </pc:sldChg>
      <pc:sldChg chg="modSp">
        <pc:chgData name="Carla Cannone" userId="S::gycc2@lunet.lboro.ac.uk::417464ba-0c67-467a-8d9f-e5f447a9fc8a" providerId="AD" clId="Web-{FA27944B-0BFE-259E-A5B7-DDA74287FFFE}" dt="2022-11-15T15:19:23.523" v="82" actId="20577"/>
        <pc:sldMkLst>
          <pc:docMk/>
          <pc:sldMk cId="1478453606" sldId="271"/>
        </pc:sldMkLst>
        <pc:spChg chg="mod">
          <ac:chgData name="Carla Cannone" userId="S::gycc2@lunet.lboro.ac.uk::417464ba-0c67-467a-8d9f-e5f447a9fc8a" providerId="AD" clId="Web-{FA27944B-0BFE-259E-A5B7-DDA74287FFFE}" dt="2022-11-15T15:19:23.523" v="82" actId="20577"/>
          <ac:spMkLst>
            <pc:docMk/>
            <pc:sldMk cId="1478453606" sldId="271"/>
            <ac:spMk id="8" creationId="{63FE2775-FB72-4D44-B480-06EBB7F679B3}"/>
          </ac:spMkLst>
        </pc:spChg>
        <pc:spChg chg="mod">
          <ac:chgData name="Carla Cannone" userId="S::gycc2@lunet.lboro.ac.uk::417464ba-0c67-467a-8d9f-e5f447a9fc8a" providerId="AD" clId="Web-{FA27944B-0BFE-259E-A5B7-DDA74287FFFE}" dt="2022-11-15T15:16:20.743" v="31" actId="20577"/>
          <ac:spMkLst>
            <pc:docMk/>
            <pc:sldMk cId="1478453606" sldId="271"/>
            <ac:spMk id="10" creationId="{F22AE5A0-CFFA-274D-A603-77678D2CA4EB}"/>
          </ac:spMkLst>
        </pc:spChg>
      </pc:sldChg>
      <pc:sldChg chg="modSp">
        <pc:chgData name="Carla Cannone" userId="S::gycc2@lunet.lboro.ac.uk::417464ba-0c67-467a-8d9f-e5f447a9fc8a" providerId="AD" clId="Web-{FA27944B-0BFE-259E-A5B7-DDA74287FFFE}" dt="2022-11-15T15:19:23.429" v="80" actId="20577"/>
        <pc:sldMkLst>
          <pc:docMk/>
          <pc:sldMk cId="1656397437" sldId="272"/>
        </pc:sldMkLst>
        <pc:spChg chg="mod">
          <ac:chgData name="Carla Cannone" userId="S::gycc2@lunet.lboro.ac.uk::417464ba-0c67-467a-8d9f-e5f447a9fc8a" providerId="AD" clId="Web-{FA27944B-0BFE-259E-A5B7-DDA74287FFFE}" dt="2022-11-15T15:16:19.243" v="30" actId="20577"/>
          <ac:spMkLst>
            <pc:docMk/>
            <pc:sldMk cId="1656397437" sldId="272"/>
            <ac:spMk id="9" creationId="{D65E6D98-BE8C-6B4C-B23E-6167300445AE}"/>
          </ac:spMkLst>
        </pc:spChg>
        <pc:spChg chg="mod">
          <ac:chgData name="Carla Cannone" userId="S::gycc2@lunet.lboro.ac.uk::417464ba-0c67-467a-8d9f-e5f447a9fc8a" providerId="AD" clId="Web-{FA27944B-0BFE-259E-A5B7-DDA74287FFFE}" dt="2022-11-15T15:19:23.429" v="80" actId="20577"/>
          <ac:spMkLst>
            <pc:docMk/>
            <pc:sldMk cId="1656397437" sldId="272"/>
            <ac:spMk id="18" creationId="{F52A8EB6-7A56-B048-82CF-87BFA895FAA3}"/>
          </ac:spMkLst>
        </pc:spChg>
      </pc:sldChg>
      <pc:sldChg chg="modSp">
        <pc:chgData name="Carla Cannone" userId="S::gycc2@lunet.lboro.ac.uk::417464ba-0c67-467a-8d9f-e5f447a9fc8a" providerId="AD" clId="Web-{FA27944B-0BFE-259E-A5B7-DDA74287FFFE}" dt="2022-11-15T15:19:59.057" v="105" actId="20577"/>
        <pc:sldMkLst>
          <pc:docMk/>
          <pc:sldMk cId="215532442" sldId="277"/>
        </pc:sldMkLst>
        <pc:spChg chg="mod">
          <ac:chgData name="Carla Cannone" userId="S::gycc2@lunet.lboro.ac.uk::417464ba-0c67-467a-8d9f-e5f447a9fc8a" providerId="AD" clId="Web-{FA27944B-0BFE-259E-A5B7-DDA74287FFFE}" dt="2022-11-15T15:16:34.947" v="37" actId="20577"/>
          <ac:spMkLst>
            <pc:docMk/>
            <pc:sldMk cId="215532442" sldId="277"/>
            <ac:spMk id="9" creationId="{D65E6D98-BE8C-6B4C-B23E-6167300445AE}"/>
          </ac:spMkLst>
        </pc:spChg>
        <pc:spChg chg="mod">
          <ac:chgData name="Carla Cannone" userId="S::gycc2@lunet.lboro.ac.uk::417464ba-0c67-467a-8d9f-e5f447a9fc8a" providerId="AD" clId="Web-{FA27944B-0BFE-259E-A5B7-DDA74287FFFE}" dt="2022-11-15T15:19:59.057" v="105" actId="20577"/>
          <ac:spMkLst>
            <pc:docMk/>
            <pc:sldMk cId="215532442" sldId="277"/>
            <ac:spMk id="12" creationId="{D8944106-4096-1D47-9576-5657E3861C71}"/>
          </ac:spMkLst>
        </pc:spChg>
      </pc:sldChg>
      <pc:sldChg chg="modSp">
        <pc:chgData name="Carla Cannone" userId="S::gycc2@lunet.lboro.ac.uk::417464ba-0c67-467a-8d9f-e5f447a9fc8a" providerId="AD" clId="Web-{FA27944B-0BFE-259E-A5B7-DDA74287FFFE}" dt="2022-11-15T15:20:16.262" v="120" actId="20577"/>
        <pc:sldMkLst>
          <pc:docMk/>
          <pc:sldMk cId="775439378" sldId="282"/>
        </pc:sldMkLst>
        <pc:spChg chg="mod">
          <ac:chgData name="Carla Cannone" userId="S::gycc2@lunet.lboro.ac.uk::417464ba-0c67-467a-8d9f-e5f447a9fc8a" providerId="AD" clId="Web-{FA27944B-0BFE-259E-A5B7-DDA74287FFFE}" dt="2022-11-15T15:20:16.262" v="120" actId="20577"/>
          <ac:spMkLst>
            <pc:docMk/>
            <pc:sldMk cId="775439378" sldId="282"/>
            <ac:spMk id="3" creationId="{BCF8F910-B923-AF40-999A-ABEF3746B46E}"/>
          </ac:spMkLst>
        </pc:spChg>
        <pc:spChg chg="mod">
          <ac:chgData name="Carla Cannone" userId="S::gycc2@lunet.lboro.ac.uk::417464ba-0c67-467a-8d9f-e5f447a9fc8a" providerId="AD" clId="Web-{FA27944B-0BFE-259E-A5B7-DDA74287FFFE}" dt="2022-11-15T15:16:40.010" v="40" actId="20577"/>
          <ac:spMkLst>
            <pc:docMk/>
            <pc:sldMk cId="775439378" sldId="282"/>
            <ac:spMk id="9" creationId="{D65E6D98-BE8C-6B4C-B23E-6167300445AE}"/>
          </ac:spMkLst>
        </pc:spChg>
      </pc:sldChg>
      <pc:sldChg chg="modSp">
        <pc:chgData name="Carla Cannone" userId="S::gycc2@lunet.lboro.ac.uk::417464ba-0c67-467a-8d9f-e5f447a9fc8a" providerId="AD" clId="Web-{FA27944B-0BFE-259E-A5B7-DDA74287FFFE}" dt="2022-11-15T15:19:22.335" v="78" actId="20577"/>
        <pc:sldMkLst>
          <pc:docMk/>
          <pc:sldMk cId="1521854364" sldId="283"/>
        </pc:sldMkLst>
        <pc:spChg chg="mod">
          <ac:chgData name="Carla Cannone" userId="S::gycc2@lunet.lboro.ac.uk::417464ba-0c67-467a-8d9f-e5f447a9fc8a" providerId="AD" clId="Web-{FA27944B-0BFE-259E-A5B7-DDA74287FFFE}" dt="2022-11-15T15:16:09.289" v="28" actId="20577"/>
          <ac:spMkLst>
            <pc:docMk/>
            <pc:sldMk cId="1521854364" sldId="283"/>
            <ac:spMk id="2" creationId="{638D62E7-3642-4844-9B80-43FD3D154863}"/>
          </ac:spMkLst>
        </pc:spChg>
        <pc:spChg chg="mod">
          <ac:chgData name="Carla Cannone" userId="S::gycc2@lunet.lboro.ac.uk::417464ba-0c67-467a-8d9f-e5f447a9fc8a" providerId="AD" clId="Web-{FA27944B-0BFE-259E-A5B7-DDA74287FFFE}" dt="2022-11-15T15:19:22.335" v="78" actId="20577"/>
          <ac:spMkLst>
            <pc:docMk/>
            <pc:sldMk cId="1521854364" sldId="283"/>
            <ac:spMk id="3" creationId="{F911FCC4-3303-8B49-8E61-715C88AB4E21}"/>
          </ac:spMkLst>
        </pc:spChg>
        <pc:spChg chg="mod">
          <ac:chgData name="Carla Cannone" userId="S::gycc2@lunet.lboro.ac.uk::417464ba-0c67-467a-8d9f-e5f447a9fc8a" providerId="AD" clId="Web-{FA27944B-0BFE-259E-A5B7-DDA74287FFFE}" dt="2022-11-15T15:17:14.763" v="47" actId="20577"/>
          <ac:spMkLst>
            <pc:docMk/>
            <pc:sldMk cId="1521854364" sldId="283"/>
            <ac:spMk id="6" creationId="{4BDB5223-6EB5-1046-88BB-84ED760A29CE}"/>
          </ac:spMkLst>
        </pc:spChg>
      </pc:sldChg>
      <pc:sldChg chg="modSp">
        <pc:chgData name="Carla Cannone" userId="S::gycc2@lunet.lboro.ac.uk::417464ba-0c67-467a-8d9f-e5f447a9fc8a" providerId="AD" clId="Web-{FA27944B-0BFE-259E-A5B7-DDA74287FFFE}" dt="2022-11-15T15:19:24.039" v="86" actId="20577"/>
        <pc:sldMkLst>
          <pc:docMk/>
          <pc:sldMk cId="1135909153" sldId="284"/>
        </pc:sldMkLst>
        <pc:spChg chg="mod">
          <ac:chgData name="Carla Cannone" userId="S::gycc2@lunet.lboro.ac.uk::417464ba-0c67-467a-8d9f-e5f447a9fc8a" providerId="AD" clId="Web-{FA27944B-0BFE-259E-A5B7-DDA74287FFFE}" dt="2022-11-15T15:16:21.134" v="32" actId="20577"/>
          <ac:spMkLst>
            <pc:docMk/>
            <pc:sldMk cId="1135909153" sldId="284"/>
            <ac:spMk id="10" creationId="{F22AE5A0-CFFA-274D-A603-77678D2CA4EB}"/>
          </ac:spMkLst>
        </pc:spChg>
        <pc:spChg chg="mod">
          <ac:chgData name="Carla Cannone" userId="S::gycc2@lunet.lboro.ac.uk::417464ba-0c67-467a-8d9f-e5f447a9fc8a" providerId="AD" clId="Web-{FA27944B-0BFE-259E-A5B7-DDA74287FFFE}" dt="2022-11-15T15:19:24.039" v="86" actId="20577"/>
          <ac:spMkLst>
            <pc:docMk/>
            <pc:sldMk cId="1135909153" sldId="284"/>
            <ac:spMk id="18" creationId="{3323FAD0-97FD-BC42-B6D9-D75CEF4EA1A7}"/>
          </ac:spMkLst>
        </pc:spChg>
      </pc:sldChg>
      <pc:sldChg chg="modSp">
        <pc:chgData name="Carla Cannone" userId="S::gycc2@lunet.lboro.ac.uk::417464ba-0c67-467a-8d9f-e5f447a9fc8a" providerId="AD" clId="Web-{FA27944B-0BFE-259E-A5B7-DDA74287FFFE}" dt="2022-11-15T15:19:37.946" v="88" actId="20577"/>
        <pc:sldMkLst>
          <pc:docMk/>
          <pc:sldMk cId="3896821274" sldId="285"/>
        </pc:sldMkLst>
        <pc:spChg chg="mod">
          <ac:chgData name="Carla Cannone" userId="S::gycc2@lunet.lboro.ac.uk::417464ba-0c67-467a-8d9f-e5f447a9fc8a" providerId="AD" clId="Web-{FA27944B-0BFE-259E-A5B7-DDA74287FFFE}" dt="2022-11-15T15:16:22.306" v="33" actId="20577"/>
          <ac:spMkLst>
            <pc:docMk/>
            <pc:sldMk cId="3896821274" sldId="285"/>
            <ac:spMk id="10" creationId="{F22AE5A0-CFFA-274D-A603-77678D2CA4EB}"/>
          </ac:spMkLst>
        </pc:spChg>
        <pc:spChg chg="mod">
          <ac:chgData name="Carla Cannone" userId="S::gycc2@lunet.lboro.ac.uk::417464ba-0c67-467a-8d9f-e5f447a9fc8a" providerId="AD" clId="Web-{FA27944B-0BFE-259E-A5B7-DDA74287FFFE}" dt="2022-11-15T15:19:37.946" v="88" actId="20577"/>
          <ac:spMkLst>
            <pc:docMk/>
            <pc:sldMk cId="3896821274" sldId="285"/>
            <ac:spMk id="14" creationId="{44AC718D-A972-9E4F-A9E3-885F5C7B07D7}"/>
          </ac:spMkLst>
        </pc:spChg>
      </pc:sldChg>
      <pc:sldChg chg="modSp">
        <pc:chgData name="Carla Cannone" userId="S::gycc2@lunet.lboro.ac.uk::417464ba-0c67-467a-8d9f-e5f447a9fc8a" providerId="AD" clId="Web-{FA27944B-0BFE-259E-A5B7-DDA74287FFFE}" dt="2022-11-15T15:19:40.634" v="90" actId="20577"/>
        <pc:sldMkLst>
          <pc:docMk/>
          <pc:sldMk cId="1683846020" sldId="286"/>
        </pc:sldMkLst>
        <pc:spChg chg="mod">
          <ac:chgData name="Carla Cannone" userId="S::gycc2@lunet.lboro.ac.uk::417464ba-0c67-467a-8d9f-e5f447a9fc8a" providerId="AD" clId="Web-{FA27944B-0BFE-259E-A5B7-DDA74287FFFE}" dt="2022-11-15T15:16:22.962" v="34" actId="20577"/>
          <ac:spMkLst>
            <pc:docMk/>
            <pc:sldMk cId="1683846020" sldId="286"/>
            <ac:spMk id="10" creationId="{F22AE5A0-CFFA-274D-A603-77678D2CA4EB}"/>
          </ac:spMkLst>
        </pc:spChg>
        <pc:spChg chg="mod">
          <ac:chgData name="Carla Cannone" userId="S::gycc2@lunet.lboro.ac.uk::417464ba-0c67-467a-8d9f-e5f447a9fc8a" providerId="AD" clId="Web-{FA27944B-0BFE-259E-A5B7-DDA74287FFFE}" dt="2022-11-15T15:19:40.634" v="90" actId="20577"/>
          <ac:spMkLst>
            <pc:docMk/>
            <pc:sldMk cId="1683846020" sldId="286"/>
            <ac:spMk id="15" creationId="{5FE18EF2-CB6B-4F4A-B6DF-10FB70C79B34}"/>
          </ac:spMkLst>
        </pc:spChg>
      </pc:sldChg>
      <pc:sldChg chg="modSp">
        <pc:chgData name="Carla Cannone" userId="S::gycc2@lunet.lboro.ac.uk::417464ba-0c67-467a-8d9f-e5f447a9fc8a" providerId="AD" clId="Web-{FA27944B-0BFE-259E-A5B7-DDA74287FFFE}" dt="2022-11-15T15:20:09.042" v="113" actId="20577"/>
        <pc:sldMkLst>
          <pc:docMk/>
          <pc:sldMk cId="1628306759" sldId="289"/>
        </pc:sldMkLst>
        <pc:spChg chg="mod">
          <ac:chgData name="Carla Cannone" userId="S::gycc2@lunet.lboro.ac.uk::417464ba-0c67-467a-8d9f-e5f447a9fc8a" providerId="AD" clId="Web-{FA27944B-0BFE-259E-A5B7-DDA74287FFFE}" dt="2022-11-15T15:20:09.042" v="113" actId="20577"/>
          <ac:spMkLst>
            <pc:docMk/>
            <pc:sldMk cId="1628306759" sldId="289"/>
            <ac:spMk id="3" creationId="{6B463751-6390-C941-8D97-77C281A9C991}"/>
          </ac:spMkLst>
        </pc:spChg>
        <pc:spChg chg="mod">
          <ac:chgData name="Carla Cannone" userId="S::gycc2@lunet.lboro.ac.uk::417464ba-0c67-467a-8d9f-e5f447a9fc8a" providerId="AD" clId="Web-{FA27944B-0BFE-259E-A5B7-DDA74287FFFE}" dt="2022-11-15T15:16:39.166" v="39" actId="20577"/>
          <ac:spMkLst>
            <pc:docMk/>
            <pc:sldMk cId="1628306759" sldId="289"/>
            <ac:spMk id="9" creationId="{D65E6D98-BE8C-6B4C-B23E-6167300445AE}"/>
          </ac:spMkLst>
        </pc:spChg>
      </pc:sldChg>
      <pc:sldChg chg="modSp">
        <pc:chgData name="Carla Cannone" userId="S::gycc2@lunet.lboro.ac.uk::417464ba-0c67-467a-8d9f-e5f447a9fc8a" providerId="AD" clId="Web-{FA27944B-0BFE-259E-A5B7-DDA74287FFFE}" dt="2022-11-15T15:19:55.151" v="101" actId="20577"/>
        <pc:sldMkLst>
          <pc:docMk/>
          <pc:sldMk cId="2180207754" sldId="290"/>
        </pc:sldMkLst>
        <pc:spChg chg="mod">
          <ac:chgData name="Carla Cannone" userId="S::gycc2@lunet.lboro.ac.uk::417464ba-0c67-467a-8d9f-e5f447a9fc8a" providerId="AD" clId="Web-{FA27944B-0BFE-259E-A5B7-DDA74287FFFE}" dt="2022-11-15T15:19:55.151" v="101" actId="20577"/>
          <ac:spMkLst>
            <pc:docMk/>
            <pc:sldMk cId="2180207754" sldId="290"/>
            <ac:spMk id="3" creationId="{E186533C-DE14-524D-95F2-9E5247B39923}"/>
          </ac:spMkLst>
        </pc:spChg>
        <pc:spChg chg="mod">
          <ac:chgData name="Carla Cannone" userId="S::gycc2@lunet.lboro.ac.uk::417464ba-0c67-467a-8d9f-e5f447a9fc8a" providerId="AD" clId="Web-{FA27944B-0BFE-259E-A5B7-DDA74287FFFE}" dt="2022-11-15T15:16:33.963" v="36" actId="20577"/>
          <ac:spMkLst>
            <pc:docMk/>
            <pc:sldMk cId="2180207754" sldId="290"/>
            <ac:spMk id="9" creationId="{D65E6D98-BE8C-6B4C-B23E-6167300445AE}"/>
          </ac:spMkLst>
        </pc:spChg>
      </pc:sldChg>
      <pc:sldChg chg="modSp">
        <pc:chgData name="Carla Cannone" userId="S::gycc2@lunet.lboro.ac.uk::417464ba-0c67-467a-8d9f-e5f447a9fc8a" providerId="AD" clId="Web-{FA27944B-0BFE-259E-A5B7-DDA74287FFFE}" dt="2022-11-15T15:20:29.184" v="129" actId="20577"/>
        <pc:sldMkLst>
          <pc:docMk/>
          <pc:sldMk cId="2801856280" sldId="291"/>
        </pc:sldMkLst>
        <pc:spChg chg="mod">
          <ac:chgData name="Carla Cannone" userId="S::gycc2@lunet.lboro.ac.uk::417464ba-0c67-467a-8d9f-e5f447a9fc8a" providerId="AD" clId="Web-{FA27944B-0BFE-259E-A5B7-DDA74287FFFE}" dt="2022-11-15T15:16:40.979" v="41" actId="20577"/>
          <ac:spMkLst>
            <pc:docMk/>
            <pc:sldMk cId="2801856280" sldId="291"/>
            <ac:spMk id="9" creationId="{D65E6D98-BE8C-6B4C-B23E-6167300445AE}"/>
          </ac:spMkLst>
        </pc:spChg>
        <pc:spChg chg="mod">
          <ac:chgData name="Carla Cannone" userId="S::gycc2@lunet.lboro.ac.uk::417464ba-0c67-467a-8d9f-e5f447a9fc8a" providerId="AD" clId="Web-{FA27944B-0BFE-259E-A5B7-DDA74287FFFE}" dt="2022-11-15T15:20:29.184" v="129" actId="20577"/>
          <ac:spMkLst>
            <pc:docMk/>
            <pc:sldMk cId="2801856280" sldId="291"/>
            <ac:spMk id="10" creationId="{57F7817C-F1AD-0D44-B171-8337EA4CAC58}"/>
          </ac:spMkLst>
        </pc:spChg>
      </pc:sldChg>
      <pc:sldChg chg="modSp">
        <pc:chgData name="Carla Cannone" userId="S::gycc2@lunet.lboro.ac.uk::417464ba-0c67-467a-8d9f-e5f447a9fc8a" providerId="AD" clId="Web-{FA27944B-0BFE-259E-A5B7-DDA74287FFFE}" dt="2022-11-15T15:20:36.279" v="134" actId="20577"/>
        <pc:sldMkLst>
          <pc:docMk/>
          <pc:sldMk cId="2229467891" sldId="294"/>
        </pc:sldMkLst>
        <pc:spChg chg="mod">
          <ac:chgData name="Carla Cannone" userId="S::gycc2@lunet.lboro.ac.uk::417464ba-0c67-467a-8d9f-e5f447a9fc8a" providerId="AD" clId="Web-{FA27944B-0BFE-259E-A5B7-DDA74287FFFE}" dt="2022-11-15T15:16:42.073" v="42" actId="20577"/>
          <ac:spMkLst>
            <pc:docMk/>
            <pc:sldMk cId="2229467891" sldId="294"/>
            <ac:spMk id="9" creationId="{D65E6D98-BE8C-6B4C-B23E-6167300445AE}"/>
          </ac:spMkLst>
        </pc:spChg>
        <pc:spChg chg="mod">
          <ac:chgData name="Carla Cannone" userId="S::gycc2@lunet.lboro.ac.uk::417464ba-0c67-467a-8d9f-e5f447a9fc8a" providerId="AD" clId="Web-{FA27944B-0BFE-259E-A5B7-DDA74287FFFE}" dt="2022-11-15T15:20:36.279" v="134" actId="20577"/>
          <ac:spMkLst>
            <pc:docMk/>
            <pc:sldMk cId="2229467891" sldId="294"/>
            <ac:spMk id="21" creationId="{255E9EEF-5409-6B4F-A01C-E3CECD694AA2}"/>
          </ac:spMkLst>
        </pc:spChg>
      </pc:sldChg>
      <pc:sldChg chg="modSp">
        <pc:chgData name="Carla Cannone" userId="S::gycc2@lunet.lboro.ac.uk::417464ba-0c67-467a-8d9f-e5f447a9fc8a" providerId="AD" clId="Web-{FA27944B-0BFE-259E-A5B7-DDA74287FFFE}" dt="2022-11-15T15:20:40.951" v="140" actId="20577"/>
        <pc:sldMkLst>
          <pc:docMk/>
          <pc:sldMk cId="2012829007" sldId="295"/>
        </pc:sldMkLst>
        <pc:spChg chg="mod">
          <ac:chgData name="Carla Cannone" userId="S::gycc2@lunet.lboro.ac.uk::417464ba-0c67-467a-8d9f-e5f447a9fc8a" providerId="AD" clId="Web-{FA27944B-0BFE-259E-A5B7-DDA74287FFFE}" dt="2022-11-15T15:16:42.964" v="43" actId="20577"/>
          <ac:spMkLst>
            <pc:docMk/>
            <pc:sldMk cId="2012829007" sldId="295"/>
            <ac:spMk id="9" creationId="{D65E6D98-BE8C-6B4C-B23E-6167300445AE}"/>
          </ac:spMkLst>
        </pc:spChg>
        <pc:spChg chg="mod">
          <ac:chgData name="Carla Cannone" userId="S::gycc2@lunet.lboro.ac.uk::417464ba-0c67-467a-8d9f-e5f447a9fc8a" providerId="AD" clId="Web-{FA27944B-0BFE-259E-A5B7-DDA74287FFFE}" dt="2022-11-15T15:20:40.951" v="140" actId="20577"/>
          <ac:spMkLst>
            <pc:docMk/>
            <pc:sldMk cId="2012829007" sldId="295"/>
            <ac:spMk id="21" creationId="{255E9EEF-5409-6B4F-A01C-E3CECD694AA2}"/>
          </ac:spMkLst>
        </pc:spChg>
      </pc:sldChg>
      <pc:sldChg chg="modSp">
        <pc:chgData name="Carla Cannone" userId="S::gycc2@lunet.lboro.ac.uk::417464ba-0c67-467a-8d9f-e5f447a9fc8a" providerId="AD" clId="Web-{FA27944B-0BFE-259E-A5B7-DDA74287FFFE}" dt="2022-11-15T15:20:47.561" v="146" actId="20577"/>
        <pc:sldMkLst>
          <pc:docMk/>
          <pc:sldMk cId="2812248871" sldId="296"/>
        </pc:sldMkLst>
        <pc:spChg chg="mod">
          <ac:chgData name="Carla Cannone" userId="S::gycc2@lunet.lboro.ac.uk::417464ba-0c67-467a-8d9f-e5f447a9fc8a" providerId="AD" clId="Web-{FA27944B-0BFE-259E-A5B7-DDA74287FFFE}" dt="2022-11-15T15:16:43.901" v="44" actId="20577"/>
          <ac:spMkLst>
            <pc:docMk/>
            <pc:sldMk cId="2812248871" sldId="296"/>
            <ac:spMk id="9" creationId="{D65E6D98-BE8C-6B4C-B23E-6167300445AE}"/>
          </ac:spMkLst>
        </pc:spChg>
        <pc:spChg chg="mod">
          <ac:chgData name="Carla Cannone" userId="S::gycc2@lunet.lboro.ac.uk::417464ba-0c67-467a-8d9f-e5f447a9fc8a" providerId="AD" clId="Web-{FA27944B-0BFE-259E-A5B7-DDA74287FFFE}" dt="2022-11-15T15:20:47.561" v="146" actId="20577"/>
          <ac:spMkLst>
            <pc:docMk/>
            <pc:sldMk cId="2812248871" sldId="296"/>
            <ac:spMk id="21" creationId="{255E9EEF-5409-6B4F-A01C-E3CECD694AA2}"/>
          </ac:spMkLst>
        </pc:spChg>
      </pc:sldChg>
      <pc:sldChg chg="addSp delSp modSp modNotes">
        <pc:chgData name="Carla Cannone" userId="S::gycc2@lunet.lboro.ac.uk::417464ba-0c67-467a-8d9f-e5f447a9fc8a" providerId="AD" clId="Web-{FA27944B-0BFE-259E-A5B7-DDA74287FFFE}" dt="2022-11-16T08:39:03.750" v="192" actId="20577"/>
        <pc:sldMkLst>
          <pc:docMk/>
          <pc:sldMk cId="2517613858" sldId="374"/>
        </pc:sldMkLst>
        <pc:spChg chg="mod">
          <ac:chgData name="Carla Cannone" userId="S::gycc2@lunet.lboro.ac.uk::417464ba-0c67-467a-8d9f-e5f447a9fc8a" providerId="AD" clId="Web-{FA27944B-0BFE-259E-A5B7-DDA74287FFFE}" dt="2022-11-15T15:16:03.039" v="25" actId="20577"/>
          <ac:spMkLst>
            <pc:docMk/>
            <pc:sldMk cId="2517613858" sldId="374"/>
            <ac:spMk id="2" creationId="{D698D021-506C-9C40-9AB9-46B3F8FB6181}"/>
          </ac:spMkLst>
        </pc:spChg>
        <pc:spChg chg="add del mod ord">
          <ac:chgData name="Carla Cannone" userId="S::gycc2@lunet.lboro.ac.uk::417464ba-0c67-467a-8d9f-e5f447a9fc8a" providerId="AD" clId="Web-{FA27944B-0BFE-259E-A5B7-DDA74287FFFE}" dt="2022-11-16T08:39:01.234" v="191" actId="14100"/>
          <ac:spMkLst>
            <pc:docMk/>
            <pc:sldMk cId="2517613858" sldId="374"/>
            <ac:spMk id="10" creationId="{04107CCE-A72C-884C-A0F0-0507F01B4E30}"/>
          </ac:spMkLst>
        </pc:spChg>
        <pc:spChg chg="mod">
          <ac:chgData name="Carla Cannone" userId="S::gycc2@lunet.lboro.ac.uk::417464ba-0c67-467a-8d9f-e5f447a9fc8a" providerId="AD" clId="Web-{FA27944B-0BFE-259E-A5B7-DDA74287FFFE}" dt="2022-11-16T08:39:03.750" v="192" actId="20577"/>
          <ac:spMkLst>
            <pc:docMk/>
            <pc:sldMk cId="2517613858" sldId="374"/>
            <ac:spMk id="15" creationId="{C5CFBCBC-5D8A-254F-8DA8-31B6002101D7}"/>
          </ac:spMkLst>
        </pc:spChg>
        <pc:spChg chg="mod">
          <ac:chgData name="Carla Cannone" userId="S::gycc2@lunet.lboro.ac.uk::417464ba-0c67-467a-8d9f-e5f447a9fc8a" providerId="AD" clId="Web-{FA27944B-0BFE-259E-A5B7-DDA74287FFFE}" dt="2022-11-16T08:38:29.030" v="186" actId="14100"/>
          <ac:spMkLst>
            <pc:docMk/>
            <pc:sldMk cId="2517613858" sldId="374"/>
            <ac:spMk id="17" creationId="{9F0A9706-3176-2741-BF11-A6AEB33F9A16}"/>
          </ac:spMkLst>
        </pc:spChg>
        <pc:picChg chg="ord">
          <ac:chgData name="Carla Cannone" userId="S::gycc2@lunet.lboro.ac.uk::417464ba-0c67-467a-8d9f-e5f447a9fc8a" providerId="AD" clId="Web-{FA27944B-0BFE-259E-A5B7-DDA74287FFFE}" dt="2022-11-16T08:38:56.687" v="190"/>
          <ac:picMkLst>
            <pc:docMk/>
            <pc:sldMk cId="2517613858" sldId="374"/>
            <ac:picMk id="5" creationId="{67EF8E5A-BA09-1042-8B07-9DE9BF668F29}"/>
          </ac:picMkLst>
        </pc:picChg>
      </pc:sldChg>
      <pc:sldChg chg="modSp">
        <pc:chgData name="Carla Cannone" userId="S::gycc2@lunet.lboro.ac.uk::417464ba-0c67-467a-8d9f-e5f447a9fc8a" providerId="AD" clId="Web-{FA27944B-0BFE-259E-A5B7-DDA74287FFFE}" dt="2022-11-15T15:19:46.587" v="95" actId="20577"/>
        <pc:sldMkLst>
          <pc:docMk/>
          <pc:sldMk cId="2937959342" sldId="375"/>
        </pc:sldMkLst>
        <pc:spChg chg="mod">
          <ac:chgData name="Carla Cannone" userId="S::gycc2@lunet.lboro.ac.uk::417464ba-0c67-467a-8d9f-e5f447a9fc8a" providerId="AD" clId="Web-{FA27944B-0BFE-259E-A5B7-DDA74287FFFE}" dt="2022-11-15T15:19:46.587" v="95" actId="20577"/>
          <ac:spMkLst>
            <pc:docMk/>
            <pc:sldMk cId="2937959342" sldId="375"/>
            <ac:spMk id="4" creationId="{5F62C447-A890-2142-9117-CFE7E9585884}"/>
          </ac:spMkLst>
        </pc:spChg>
        <pc:spChg chg="mod">
          <ac:chgData name="Carla Cannone" userId="S::gycc2@lunet.lboro.ac.uk::417464ba-0c67-467a-8d9f-e5f447a9fc8a" providerId="AD" clId="Web-{FA27944B-0BFE-259E-A5B7-DDA74287FFFE}" dt="2022-11-15T15:16:27.587" v="35" actId="20577"/>
          <ac:spMkLst>
            <pc:docMk/>
            <pc:sldMk cId="2937959342" sldId="375"/>
            <ac:spMk id="9" creationId="{D65E6D98-BE8C-6B4C-B23E-6167300445AE}"/>
          </ac:spMkLst>
        </pc:spChg>
      </pc:sldChg>
      <pc:sldChg chg="modSp">
        <pc:chgData name="Carla Cannone" userId="S::gycc2@lunet.lboro.ac.uk::417464ba-0c67-467a-8d9f-e5f447a9fc8a" providerId="AD" clId="Web-{FA27944B-0BFE-259E-A5B7-DDA74287FFFE}" dt="2022-11-15T15:20:03.057" v="108" actId="20577"/>
        <pc:sldMkLst>
          <pc:docMk/>
          <pc:sldMk cId="902921068" sldId="376"/>
        </pc:sldMkLst>
        <pc:spChg chg="mod">
          <ac:chgData name="Carla Cannone" userId="S::gycc2@lunet.lboro.ac.uk::417464ba-0c67-467a-8d9f-e5f447a9fc8a" providerId="AD" clId="Web-{FA27944B-0BFE-259E-A5B7-DDA74287FFFE}" dt="2022-11-15T15:20:03.057" v="108" actId="20577"/>
          <ac:spMkLst>
            <pc:docMk/>
            <pc:sldMk cId="902921068" sldId="376"/>
            <ac:spMk id="3" creationId="{C5DB4D73-AF91-BC4E-A525-B4032AAB5305}"/>
          </ac:spMkLst>
        </pc:spChg>
        <pc:spChg chg="mod">
          <ac:chgData name="Carla Cannone" userId="S::gycc2@lunet.lboro.ac.uk::417464ba-0c67-467a-8d9f-e5f447a9fc8a" providerId="AD" clId="Web-{FA27944B-0BFE-259E-A5B7-DDA74287FFFE}" dt="2022-11-15T15:16:38.010" v="38" actId="20577"/>
          <ac:spMkLst>
            <pc:docMk/>
            <pc:sldMk cId="902921068" sldId="376"/>
            <ac:spMk id="9" creationId="{D65E6D98-BE8C-6B4C-B23E-6167300445AE}"/>
          </ac:spMkLst>
        </pc:spChg>
      </pc:sldChg>
    </pc:docChg>
  </pc:docChgLst>
  <pc:docChgLst>
    <pc:chgData name="sareljgreyling@gmail.com" userId="S::urn:spo:guest#sareljgreyling@gmail.com::" providerId="AD" clId="Web-{92FCB09F-A002-2000-7E7F-16AA71AA53A5}"/>
    <pc:docChg chg="modSld">
      <pc:chgData name="sareljgreyling@gmail.com" userId="S::urn:spo:guest#sareljgreyling@gmail.com::" providerId="AD" clId="Web-{92FCB09F-A002-2000-7E7F-16AA71AA53A5}" dt="2021-03-04T14:24:06.330" v="0"/>
      <pc:docMkLst>
        <pc:docMk/>
      </pc:docMkLst>
      <pc:sldChg chg="addSp">
        <pc:chgData name="sareljgreyling@gmail.com" userId="S::urn:spo:guest#sareljgreyling@gmail.com::" providerId="AD" clId="Web-{92FCB09F-A002-2000-7E7F-16AA71AA53A5}" dt="2021-03-04T14:24:06.330" v="0"/>
        <pc:sldMkLst>
          <pc:docMk/>
          <pc:sldMk cId="144697344" sldId="336"/>
        </pc:sldMkLst>
        <pc:spChg chg="add">
          <ac:chgData name="sareljgreyling@gmail.com" userId="S::urn:spo:guest#sareljgreyling@gmail.com::" providerId="AD" clId="Web-{92FCB09F-A002-2000-7E7F-16AA71AA53A5}" dt="2021-03-04T14:24:06.330" v="0"/>
          <ac:spMkLst>
            <pc:docMk/>
            <pc:sldMk cId="144697344" sldId="336"/>
            <ac:spMk id="2" creationId="{98DEED6F-6A96-435A-B5C6-AE5A9F088695}"/>
          </ac:spMkLst>
        </pc:spChg>
      </pc:sldChg>
    </pc:docChg>
  </pc:docChgLst>
  <pc:docChgLst>
    <pc:chgData name=" " userId="57662196-1ff7-4fef-ad5f-ca819cd64cbc" providerId="ADAL" clId="{E6D8001C-8B17-8B4D-91F6-FCA51CBE9525}"/>
    <pc:docChg chg="undo custSel modSld">
      <pc:chgData name=" " userId="57662196-1ff7-4fef-ad5f-ca819cd64cbc" providerId="ADAL" clId="{E6D8001C-8B17-8B4D-91F6-FCA51CBE9525}" dt="2021-03-10T09:42:57.295" v="1115" actId="20577"/>
      <pc:docMkLst>
        <pc:docMk/>
      </pc:docMkLst>
      <pc:sldChg chg="addSp">
        <pc:chgData name=" " userId="57662196-1ff7-4fef-ad5f-ca819cd64cbc" providerId="ADAL" clId="{E6D8001C-8B17-8B4D-91F6-FCA51CBE9525}" dt="2021-03-08T14:20:12.888" v="268"/>
        <pc:sldMkLst>
          <pc:docMk/>
          <pc:sldMk cId="0" sldId="256"/>
        </pc:sldMkLst>
        <pc:spChg chg="add">
          <ac:chgData name=" " userId="57662196-1ff7-4fef-ad5f-ca819cd64cbc" providerId="ADAL" clId="{E6D8001C-8B17-8B4D-91F6-FCA51CBE9525}" dt="2021-03-08T14:20:12.888" v="268"/>
          <ac:spMkLst>
            <pc:docMk/>
            <pc:sldMk cId="0" sldId="256"/>
            <ac:spMk id="5" creationId="{6607B3C2-D822-8544-ADB9-9846917A0AB3}"/>
          </ac:spMkLst>
        </pc:spChg>
      </pc:sldChg>
      <pc:sldChg chg="modNotesTx">
        <pc:chgData name=" " userId="57662196-1ff7-4fef-ad5f-ca819cd64cbc" providerId="ADAL" clId="{E6D8001C-8B17-8B4D-91F6-FCA51CBE9525}" dt="2021-03-10T08:25:19.052" v="350" actId="20577"/>
        <pc:sldMkLst>
          <pc:docMk/>
          <pc:sldMk cId="4161845308" sldId="263"/>
        </pc:sldMkLst>
      </pc:sldChg>
      <pc:sldChg chg="modSp modNotesTx">
        <pc:chgData name=" " userId="57662196-1ff7-4fef-ad5f-ca819cd64cbc" providerId="ADAL" clId="{E6D8001C-8B17-8B4D-91F6-FCA51CBE9525}" dt="2021-03-10T08:31:27.242" v="470" actId="20577"/>
        <pc:sldMkLst>
          <pc:docMk/>
          <pc:sldMk cId="3062202843" sldId="265"/>
        </pc:sldMkLst>
        <pc:spChg chg="mod">
          <ac:chgData name=" " userId="57662196-1ff7-4fef-ad5f-ca819cd64cbc" providerId="ADAL" clId="{E6D8001C-8B17-8B4D-91F6-FCA51CBE9525}" dt="2021-03-07T11:43:50.446" v="7" actId="20577"/>
          <ac:spMkLst>
            <pc:docMk/>
            <pc:sldMk cId="3062202843" sldId="265"/>
            <ac:spMk id="10" creationId="{FE6EF80B-8E9B-4B4F-87F8-AD02A9360EB3}"/>
          </ac:spMkLst>
        </pc:spChg>
        <pc:spChg chg="mod">
          <ac:chgData name=" " userId="57662196-1ff7-4fef-ad5f-ca819cd64cbc" providerId="ADAL" clId="{E6D8001C-8B17-8B4D-91F6-FCA51CBE9525}" dt="2021-03-07T11:44:01.082" v="9" actId="1076"/>
          <ac:spMkLst>
            <pc:docMk/>
            <pc:sldMk cId="3062202843" sldId="265"/>
            <ac:spMk id="14" creationId="{4557FF69-DC47-AE4F-9EE1-B23B92CD4D86}"/>
          </ac:spMkLst>
        </pc:spChg>
        <pc:spChg chg="mod">
          <ac:chgData name=" " userId="57662196-1ff7-4fef-ad5f-ca819cd64cbc" providerId="ADAL" clId="{E6D8001C-8B17-8B4D-91F6-FCA51CBE9525}" dt="2021-03-07T11:56:46.280" v="11" actId="1076"/>
          <ac:spMkLst>
            <pc:docMk/>
            <pc:sldMk cId="3062202843" sldId="265"/>
            <ac:spMk id="88" creationId="{DE7564C7-A8F3-B545-B1BF-34B8B15D87FF}"/>
          </ac:spMkLst>
        </pc:spChg>
        <pc:spChg chg="mod">
          <ac:chgData name=" " userId="57662196-1ff7-4fef-ad5f-ca819cd64cbc" providerId="ADAL" clId="{E6D8001C-8B17-8B4D-91F6-FCA51CBE9525}" dt="2021-03-07T11:56:56.922" v="13" actId="1076"/>
          <ac:spMkLst>
            <pc:docMk/>
            <pc:sldMk cId="3062202843" sldId="265"/>
            <ac:spMk id="90" creationId="{9FE80E45-5B32-6A46-B3D0-794AAE07155F}"/>
          </ac:spMkLst>
        </pc:spChg>
        <pc:spChg chg="mod">
          <ac:chgData name=" " userId="57662196-1ff7-4fef-ad5f-ca819cd64cbc" providerId="ADAL" clId="{E6D8001C-8B17-8B4D-91F6-FCA51CBE9525}" dt="2021-03-07T11:57:14.743" v="16" actId="1076"/>
          <ac:spMkLst>
            <pc:docMk/>
            <pc:sldMk cId="3062202843" sldId="265"/>
            <ac:spMk id="96" creationId="{180ACDCF-D100-E041-9BF8-DFBA90147637}"/>
          </ac:spMkLst>
        </pc:spChg>
      </pc:sldChg>
      <pc:sldChg chg="modSp modNotesTx">
        <pc:chgData name=" " userId="57662196-1ff7-4fef-ad5f-ca819cd64cbc" providerId="ADAL" clId="{E6D8001C-8B17-8B4D-91F6-FCA51CBE9525}" dt="2021-03-10T08:35:17.406" v="513" actId="20577"/>
        <pc:sldMkLst>
          <pc:docMk/>
          <pc:sldMk cId="876339621" sldId="266"/>
        </pc:sldMkLst>
        <pc:spChg chg="mod">
          <ac:chgData name=" " userId="57662196-1ff7-4fef-ad5f-ca819cd64cbc" providerId="ADAL" clId="{E6D8001C-8B17-8B4D-91F6-FCA51CBE9525}" dt="2021-03-07T12:07:45.096" v="193" actId="1076"/>
          <ac:spMkLst>
            <pc:docMk/>
            <pc:sldMk cId="876339621" sldId="266"/>
            <ac:spMk id="16" creationId="{CE222D12-838E-D04E-91E7-DBD0352E7F6E}"/>
          </ac:spMkLst>
        </pc:spChg>
        <pc:spChg chg="mod">
          <ac:chgData name=" " userId="57662196-1ff7-4fef-ad5f-ca819cd64cbc" providerId="ADAL" clId="{E6D8001C-8B17-8B4D-91F6-FCA51CBE9525}" dt="2021-03-07T12:05:51.264" v="191" actId="1076"/>
          <ac:spMkLst>
            <pc:docMk/>
            <pc:sldMk cId="876339621" sldId="266"/>
            <ac:spMk id="22" creationId="{D1E5E88F-998E-9548-8B53-68CF10D9D374}"/>
          </ac:spMkLst>
        </pc:spChg>
        <pc:picChg chg="mod">
          <ac:chgData name=" " userId="57662196-1ff7-4fef-ad5f-ca819cd64cbc" providerId="ADAL" clId="{E6D8001C-8B17-8B4D-91F6-FCA51CBE9525}" dt="2021-03-07T12:03:51.944" v="18" actId="1076"/>
          <ac:picMkLst>
            <pc:docMk/>
            <pc:sldMk cId="876339621" sldId="266"/>
            <ac:picMk id="5" creationId="{67EF8E5A-BA09-1042-8B07-9DE9BF668F29}"/>
          </ac:picMkLst>
        </pc:picChg>
      </pc:sldChg>
      <pc:sldChg chg="addSp delSp modSp modNotesTx">
        <pc:chgData name=" " userId="57662196-1ff7-4fef-ad5f-ca819cd64cbc" providerId="ADAL" clId="{E6D8001C-8B17-8B4D-91F6-FCA51CBE9525}" dt="2021-03-10T08:38:20.030" v="553" actId="20577"/>
        <pc:sldMkLst>
          <pc:docMk/>
          <pc:sldMk cId="1478453606" sldId="271"/>
        </pc:sldMkLst>
        <pc:spChg chg="add del mod">
          <ac:chgData name=" " userId="57662196-1ff7-4fef-ad5f-ca819cd64cbc" providerId="ADAL" clId="{E6D8001C-8B17-8B4D-91F6-FCA51CBE9525}" dt="2021-03-07T12:11:22.711" v="232" actId="478"/>
          <ac:spMkLst>
            <pc:docMk/>
            <pc:sldMk cId="1478453606" sldId="271"/>
            <ac:spMk id="11" creationId="{716AEDF9-6C15-F049-90B0-9905924539CD}"/>
          </ac:spMkLst>
        </pc:spChg>
        <pc:spChg chg="add">
          <ac:chgData name=" " userId="57662196-1ff7-4fef-ad5f-ca819cd64cbc" providerId="ADAL" clId="{E6D8001C-8B17-8B4D-91F6-FCA51CBE9525}" dt="2021-03-07T12:11:23.718" v="233"/>
          <ac:spMkLst>
            <pc:docMk/>
            <pc:sldMk cId="1478453606" sldId="271"/>
            <ac:spMk id="12" creationId="{E0834317-D141-E34B-998D-D6ED6D5F20D7}"/>
          </ac:spMkLst>
        </pc:spChg>
        <pc:spChg chg="add mod">
          <ac:chgData name=" " userId="57662196-1ff7-4fef-ad5f-ca819cd64cbc" providerId="ADAL" clId="{E6D8001C-8B17-8B4D-91F6-FCA51CBE9525}" dt="2021-03-10T08:36:37.424" v="515" actId="14100"/>
          <ac:spMkLst>
            <pc:docMk/>
            <pc:sldMk cId="1478453606" sldId="271"/>
            <ac:spMk id="13" creationId="{0B12CC09-ECFA-6747-B8F5-B563B06C37C8}"/>
          </ac:spMkLst>
        </pc:spChg>
        <pc:spChg chg="del">
          <ac:chgData name=" " userId="57662196-1ff7-4fef-ad5f-ca819cd64cbc" providerId="ADAL" clId="{E6D8001C-8B17-8B4D-91F6-FCA51CBE9525}" dt="2021-03-07T12:10:54.851" v="222" actId="478"/>
          <ac:spMkLst>
            <pc:docMk/>
            <pc:sldMk cId="1478453606" sldId="271"/>
            <ac:spMk id="14" creationId="{087854F1-CFC9-694C-81AD-476991853DF8}"/>
          </ac:spMkLst>
        </pc:spChg>
        <pc:spChg chg="del">
          <ac:chgData name=" " userId="57662196-1ff7-4fef-ad5f-ca819cd64cbc" providerId="ADAL" clId="{E6D8001C-8B17-8B4D-91F6-FCA51CBE9525}" dt="2021-03-07T12:11:22.711" v="232" actId="478"/>
          <ac:spMkLst>
            <pc:docMk/>
            <pc:sldMk cId="1478453606" sldId="271"/>
            <ac:spMk id="16" creationId="{8B4CC569-F653-A643-9AF7-74CB30728224}"/>
          </ac:spMkLst>
        </pc:spChg>
        <pc:spChg chg="del">
          <ac:chgData name=" " userId="57662196-1ff7-4fef-ad5f-ca819cd64cbc" providerId="ADAL" clId="{E6D8001C-8B17-8B4D-91F6-FCA51CBE9525}" dt="2021-03-07T12:11:22.711" v="232" actId="478"/>
          <ac:spMkLst>
            <pc:docMk/>
            <pc:sldMk cId="1478453606" sldId="271"/>
            <ac:spMk id="17" creationId="{F66BFB23-D688-F340-9FB7-698CAF3E41E2}"/>
          </ac:spMkLst>
        </pc:spChg>
        <pc:spChg chg="add">
          <ac:chgData name=" " userId="57662196-1ff7-4fef-ad5f-ca819cd64cbc" providerId="ADAL" clId="{E6D8001C-8B17-8B4D-91F6-FCA51CBE9525}" dt="2021-03-07T12:11:23.718" v="233"/>
          <ac:spMkLst>
            <pc:docMk/>
            <pc:sldMk cId="1478453606" sldId="271"/>
            <ac:spMk id="18" creationId="{598D237D-887F-B343-85FD-1F9F661F3CD5}"/>
          </ac:spMkLst>
        </pc:spChg>
        <pc:graphicFrameChg chg="mod modGraphic">
          <ac:chgData name=" " userId="57662196-1ff7-4fef-ad5f-ca819cd64cbc" providerId="ADAL" clId="{E6D8001C-8B17-8B4D-91F6-FCA51CBE9525}" dt="2021-03-07T12:15:07.318" v="247"/>
          <ac:graphicFrameMkLst>
            <pc:docMk/>
            <pc:sldMk cId="1478453606" sldId="271"/>
            <ac:graphicFrameMk id="15" creationId="{646E1ECD-3B44-0041-A885-0163EDAFC9BD}"/>
          </ac:graphicFrameMkLst>
        </pc:graphicFrameChg>
      </pc:sldChg>
      <pc:sldChg chg="modSp">
        <pc:chgData name=" " userId="57662196-1ff7-4fef-ad5f-ca819cd64cbc" providerId="ADAL" clId="{E6D8001C-8B17-8B4D-91F6-FCA51CBE9525}" dt="2021-03-10T08:35:59.604" v="514" actId="14100"/>
        <pc:sldMkLst>
          <pc:docMk/>
          <pc:sldMk cId="1656397437" sldId="272"/>
        </pc:sldMkLst>
        <pc:spChg chg="mod">
          <ac:chgData name=" " userId="57662196-1ff7-4fef-ad5f-ca819cd64cbc" providerId="ADAL" clId="{E6D8001C-8B17-8B4D-91F6-FCA51CBE9525}" dt="2021-03-07T12:09:34.105" v="221" actId="14100"/>
          <ac:spMkLst>
            <pc:docMk/>
            <pc:sldMk cId="1656397437" sldId="272"/>
            <ac:spMk id="18" creationId="{F52A8EB6-7A56-B048-82CF-87BFA895FAA3}"/>
          </ac:spMkLst>
        </pc:spChg>
        <pc:spChg chg="mod">
          <ac:chgData name=" " userId="57662196-1ff7-4fef-ad5f-ca819cd64cbc" providerId="ADAL" clId="{E6D8001C-8B17-8B4D-91F6-FCA51CBE9525}" dt="2021-03-07T12:09:17.828" v="218" actId="1076"/>
          <ac:spMkLst>
            <pc:docMk/>
            <pc:sldMk cId="1656397437" sldId="272"/>
            <ac:spMk id="19" creationId="{8206C4D4-BEC3-AF49-8B92-5E52988404B2}"/>
          </ac:spMkLst>
        </pc:spChg>
        <pc:spChg chg="mod">
          <ac:chgData name=" " userId="57662196-1ff7-4fef-ad5f-ca819cd64cbc" providerId="ADAL" clId="{E6D8001C-8B17-8B4D-91F6-FCA51CBE9525}" dt="2021-03-07T12:09:23.979" v="220" actId="1037"/>
          <ac:spMkLst>
            <pc:docMk/>
            <pc:sldMk cId="1656397437" sldId="272"/>
            <ac:spMk id="20" creationId="{FD0346D2-E04D-BE49-B244-1C3463ADEF21}"/>
          </ac:spMkLst>
        </pc:spChg>
        <pc:spChg chg="mod">
          <ac:chgData name=" " userId="57662196-1ff7-4fef-ad5f-ca819cd64cbc" providerId="ADAL" clId="{E6D8001C-8B17-8B4D-91F6-FCA51CBE9525}" dt="2021-03-10T08:35:59.604" v="514" actId="14100"/>
          <ac:spMkLst>
            <pc:docMk/>
            <pc:sldMk cId="1656397437" sldId="272"/>
            <ac:spMk id="21" creationId="{3F1AA629-9119-A441-A2D3-C04183B92093}"/>
          </ac:spMkLst>
        </pc:spChg>
      </pc:sldChg>
      <pc:sldChg chg="modNotesTx">
        <pc:chgData name=" " userId="57662196-1ff7-4fef-ad5f-ca819cd64cbc" providerId="ADAL" clId="{E6D8001C-8B17-8B4D-91F6-FCA51CBE9525}" dt="2021-03-10T08:56:59.148" v="797" actId="20577"/>
        <pc:sldMkLst>
          <pc:docMk/>
          <pc:sldMk cId="215532442" sldId="277"/>
        </pc:sldMkLst>
      </pc:sldChg>
      <pc:sldChg chg="modNotesTx">
        <pc:chgData name=" " userId="57662196-1ff7-4fef-ad5f-ca819cd64cbc" providerId="ADAL" clId="{E6D8001C-8B17-8B4D-91F6-FCA51CBE9525}" dt="2021-03-10T08:34:01.541" v="504" actId="20577"/>
        <pc:sldMkLst>
          <pc:docMk/>
          <pc:sldMk cId="1521854364" sldId="283"/>
        </pc:sldMkLst>
      </pc:sldChg>
      <pc:sldChg chg="addSp delSp modSp modNotesTx">
        <pc:chgData name=" " userId="57662196-1ff7-4fef-ad5f-ca819cd64cbc" providerId="ADAL" clId="{E6D8001C-8B17-8B4D-91F6-FCA51CBE9525}" dt="2021-03-10T08:48:11.265" v="652" actId="14734"/>
        <pc:sldMkLst>
          <pc:docMk/>
          <pc:sldMk cId="1135909153" sldId="284"/>
        </pc:sldMkLst>
        <pc:spChg chg="add mod">
          <ac:chgData name=" " userId="57662196-1ff7-4fef-ad5f-ca819cd64cbc" providerId="ADAL" clId="{E6D8001C-8B17-8B4D-91F6-FCA51CBE9525}" dt="2021-03-07T12:11:10.147" v="231" actId="1037"/>
          <ac:spMkLst>
            <pc:docMk/>
            <pc:sldMk cId="1135909153" sldId="284"/>
            <ac:spMk id="11" creationId="{C0DF4CEC-61F0-A74C-9967-CE663393A87F}"/>
          </ac:spMkLst>
        </pc:spChg>
        <pc:spChg chg="del">
          <ac:chgData name=" " userId="57662196-1ff7-4fef-ad5f-ca819cd64cbc" providerId="ADAL" clId="{E6D8001C-8B17-8B4D-91F6-FCA51CBE9525}" dt="2021-03-07T12:11:07.110" v="228" actId="478"/>
          <ac:spMkLst>
            <pc:docMk/>
            <pc:sldMk cId="1135909153" sldId="284"/>
            <ac:spMk id="19" creationId="{8D792790-2889-E142-A51D-1031E6D9FBB7}"/>
          </ac:spMkLst>
        </pc:spChg>
        <pc:spChg chg="mod">
          <ac:chgData name=" " userId="57662196-1ff7-4fef-ad5f-ca819cd64cbc" providerId="ADAL" clId="{E6D8001C-8B17-8B4D-91F6-FCA51CBE9525}" dt="2021-03-10T08:38:30.601" v="554" actId="14100"/>
          <ac:spMkLst>
            <pc:docMk/>
            <pc:sldMk cId="1135909153" sldId="284"/>
            <ac:spMk id="21" creationId="{E7858339-EDDA-6545-8742-3EAB8D9D4D23}"/>
          </ac:spMkLst>
        </pc:spChg>
        <pc:graphicFrameChg chg="modGraphic">
          <ac:chgData name=" " userId="57662196-1ff7-4fef-ad5f-ca819cd64cbc" providerId="ADAL" clId="{E6D8001C-8B17-8B4D-91F6-FCA51CBE9525}" dt="2021-03-10T08:48:11.265" v="652" actId="14734"/>
          <ac:graphicFrameMkLst>
            <pc:docMk/>
            <pc:sldMk cId="1135909153" sldId="284"/>
            <ac:graphicFrameMk id="16" creationId="{03271A2C-5467-AD45-B5DD-DDD6AD45DCBD}"/>
          </ac:graphicFrameMkLst>
        </pc:graphicFrameChg>
      </pc:sldChg>
      <pc:sldChg chg="addSp delSp modSp modNotesTx">
        <pc:chgData name=" " userId="57662196-1ff7-4fef-ad5f-ca819cd64cbc" providerId="ADAL" clId="{E6D8001C-8B17-8B4D-91F6-FCA51CBE9525}" dt="2021-03-10T08:46:04.332" v="646" actId="20577"/>
        <pc:sldMkLst>
          <pc:docMk/>
          <pc:sldMk cId="3896821274" sldId="285"/>
        </pc:sldMkLst>
        <pc:spChg chg="add">
          <ac:chgData name=" " userId="57662196-1ff7-4fef-ad5f-ca819cd64cbc" providerId="ADAL" clId="{E6D8001C-8B17-8B4D-91F6-FCA51CBE9525}" dt="2021-03-07T12:11:39.737" v="236"/>
          <ac:spMkLst>
            <pc:docMk/>
            <pc:sldMk cId="3896821274" sldId="285"/>
            <ac:spMk id="11" creationId="{98B95731-A567-4340-8170-DE90111AEBE2}"/>
          </ac:spMkLst>
        </pc:spChg>
        <pc:spChg chg="add mod">
          <ac:chgData name=" " userId="57662196-1ff7-4fef-ad5f-ca819cd64cbc" providerId="ADAL" clId="{E6D8001C-8B17-8B4D-91F6-FCA51CBE9525}" dt="2021-03-10T08:41:35.694" v="581" actId="14100"/>
          <ac:spMkLst>
            <pc:docMk/>
            <pc:sldMk cId="3896821274" sldId="285"/>
            <ac:spMk id="12" creationId="{6E6571A7-544A-2C4A-90F3-CE9EB153AD43}"/>
          </ac:spMkLst>
        </pc:spChg>
        <pc:spChg chg="add">
          <ac:chgData name=" " userId="57662196-1ff7-4fef-ad5f-ca819cd64cbc" providerId="ADAL" clId="{E6D8001C-8B17-8B4D-91F6-FCA51CBE9525}" dt="2021-03-07T12:11:39.737" v="236"/>
          <ac:spMkLst>
            <pc:docMk/>
            <pc:sldMk cId="3896821274" sldId="285"/>
            <ac:spMk id="13" creationId="{843CB439-84C6-1446-8367-25B39AAC5945}"/>
          </ac:spMkLst>
        </pc:spChg>
        <pc:spChg chg="del mod">
          <ac:chgData name=" " userId="57662196-1ff7-4fef-ad5f-ca819cd64cbc" providerId="ADAL" clId="{E6D8001C-8B17-8B4D-91F6-FCA51CBE9525}" dt="2021-03-07T12:11:38.476" v="235" actId="478"/>
          <ac:spMkLst>
            <pc:docMk/>
            <pc:sldMk cId="3896821274" sldId="285"/>
            <ac:spMk id="19" creationId="{C1294666-2C88-5845-8746-F21AB440F154}"/>
          </ac:spMkLst>
        </pc:spChg>
        <pc:spChg chg="del mod">
          <ac:chgData name=" " userId="57662196-1ff7-4fef-ad5f-ca819cd64cbc" providerId="ADAL" clId="{E6D8001C-8B17-8B4D-91F6-FCA51CBE9525}" dt="2021-03-07T12:11:38.476" v="235" actId="478"/>
          <ac:spMkLst>
            <pc:docMk/>
            <pc:sldMk cId="3896821274" sldId="285"/>
            <ac:spMk id="20" creationId="{0F80ED1E-7868-E843-B0C9-D1A0DECAE74C}"/>
          </ac:spMkLst>
        </pc:spChg>
        <pc:spChg chg="del mod">
          <ac:chgData name=" " userId="57662196-1ff7-4fef-ad5f-ca819cd64cbc" providerId="ADAL" clId="{E6D8001C-8B17-8B4D-91F6-FCA51CBE9525}" dt="2021-03-07T12:11:38.476" v="235" actId="478"/>
          <ac:spMkLst>
            <pc:docMk/>
            <pc:sldMk cId="3896821274" sldId="285"/>
            <ac:spMk id="21" creationId="{D69E50ED-0EDC-594E-B797-6627BEF341BE}"/>
          </ac:spMkLst>
        </pc:spChg>
      </pc:sldChg>
      <pc:sldChg chg="addSp delSp modSp">
        <pc:chgData name=" " userId="57662196-1ff7-4fef-ad5f-ca819cd64cbc" providerId="ADAL" clId="{E6D8001C-8B17-8B4D-91F6-FCA51CBE9525}" dt="2021-03-10T08:47:19.600" v="651"/>
        <pc:sldMkLst>
          <pc:docMk/>
          <pc:sldMk cId="1683846020" sldId="286"/>
        </pc:sldMkLst>
        <pc:spChg chg="add">
          <ac:chgData name=" " userId="57662196-1ff7-4fef-ad5f-ca819cd64cbc" providerId="ADAL" clId="{E6D8001C-8B17-8B4D-91F6-FCA51CBE9525}" dt="2021-03-07T12:11:49.385" v="238"/>
          <ac:spMkLst>
            <pc:docMk/>
            <pc:sldMk cId="1683846020" sldId="286"/>
            <ac:spMk id="11" creationId="{153AD4B6-3E06-314B-9E7A-04AD8C1F70B5}"/>
          </ac:spMkLst>
        </pc:spChg>
        <pc:spChg chg="add mod">
          <ac:chgData name=" " userId="57662196-1ff7-4fef-ad5f-ca819cd64cbc" providerId="ADAL" clId="{E6D8001C-8B17-8B4D-91F6-FCA51CBE9525}" dt="2021-03-10T08:46:25.053" v="647" actId="14100"/>
          <ac:spMkLst>
            <pc:docMk/>
            <pc:sldMk cId="1683846020" sldId="286"/>
            <ac:spMk id="12" creationId="{BC932409-3AB8-E949-A0CC-8E7BC596ABE4}"/>
          </ac:spMkLst>
        </pc:spChg>
        <pc:spChg chg="add">
          <ac:chgData name=" " userId="57662196-1ff7-4fef-ad5f-ca819cd64cbc" providerId="ADAL" clId="{E6D8001C-8B17-8B4D-91F6-FCA51CBE9525}" dt="2021-03-07T12:11:49.385" v="238"/>
          <ac:spMkLst>
            <pc:docMk/>
            <pc:sldMk cId="1683846020" sldId="286"/>
            <ac:spMk id="13" creationId="{15EF1BAE-6732-8941-A7CC-C23B3C2D5C66}"/>
          </ac:spMkLst>
        </pc:spChg>
        <pc:spChg chg="del">
          <ac:chgData name=" " userId="57662196-1ff7-4fef-ad5f-ca819cd64cbc" providerId="ADAL" clId="{E6D8001C-8B17-8B4D-91F6-FCA51CBE9525}" dt="2021-03-07T12:11:48.102" v="237" actId="478"/>
          <ac:spMkLst>
            <pc:docMk/>
            <pc:sldMk cId="1683846020" sldId="286"/>
            <ac:spMk id="19" creationId="{21A69E9F-F920-C742-9163-44622BA3E9AD}"/>
          </ac:spMkLst>
        </pc:spChg>
        <pc:spChg chg="del">
          <ac:chgData name=" " userId="57662196-1ff7-4fef-ad5f-ca819cd64cbc" providerId="ADAL" clId="{E6D8001C-8B17-8B4D-91F6-FCA51CBE9525}" dt="2021-03-07T12:11:48.102" v="237" actId="478"/>
          <ac:spMkLst>
            <pc:docMk/>
            <pc:sldMk cId="1683846020" sldId="286"/>
            <ac:spMk id="20" creationId="{4C296435-419A-A045-BA4B-5208ED85D227}"/>
          </ac:spMkLst>
        </pc:spChg>
        <pc:spChg chg="del">
          <ac:chgData name=" " userId="57662196-1ff7-4fef-ad5f-ca819cd64cbc" providerId="ADAL" clId="{E6D8001C-8B17-8B4D-91F6-FCA51CBE9525}" dt="2021-03-07T12:11:48.102" v="237" actId="478"/>
          <ac:spMkLst>
            <pc:docMk/>
            <pc:sldMk cId="1683846020" sldId="286"/>
            <ac:spMk id="21" creationId="{CE244D7F-6DEE-9C4E-90EC-10C19C485C63}"/>
          </ac:spMkLst>
        </pc:spChg>
        <pc:graphicFrameChg chg="mod modGraphic">
          <ac:chgData name=" " userId="57662196-1ff7-4fef-ad5f-ca819cd64cbc" providerId="ADAL" clId="{E6D8001C-8B17-8B4D-91F6-FCA51CBE9525}" dt="2021-03-10T08:47:19.600" v="651"/>
          <ac:graphicFrameMkLst>
            <pc:docMk/>
            <pc:sldMk cId="1683846020" sldId="286"/>
            <ac:graphicFrameMk id="14" creationId="{F89EF389-AECB-B34C-A0CB-BF68D2AE7826}"/>
          </ac:graphicFrameMkLst>
        </pc:graphicFrameChg>
      </pc:sldChg>
      <pc:sldChg chg="modSp modNotesTx">
        <pc:chgData name=" " userId="57662196-1ff7-4fef-ad5f-ca819cd64cbc" providerId="ADAL" clId="{E6D8001C-8B17-8B4D-91F6-FCA51CBE9525}" dt="2021-03-10T09:35:01.113" v="969" actId="20577"/>
        <pc:sldMkLst>
          <pc:docMk/>
          <pc:sldMk cId="1628306759" sldId="289"/>
        </pc:sldMkLst>
        <pc:spChg chg="mod">
          <ac:chgData name=" " userId="57662196-1ff7-4fef-ad5f-ca819cd64cbc" providerId="ADAL" clId="{E6D8001C-8B17-8B4D-91F6-FCA51CBE9525}" dt="2021-03-07T12:32:55.780" v="267" actId="20577"/>
          <ac:spMkLst>
            <pc:docMk/>
            <pc:sldMk cId="1628306759" sldId="289"/>
            <ac:spMk id="26" creationId="{BA3184BF-A69D-C840-A5D2-64E68DE50FA2}"/>
          </ac:spMkLst>
        </pc:spChg>
      </pc:sldChg>
      <pc:sldChg chg="modNotesTx">
        <pc:chgData name=" " userId="57662196-1ff7-4fef-ad5f-ca819cd64cbc" providerId="ADAL" clId="{E6D8001C-8B17-8B4D-91F6-FCA51CBE9525}" dt="2021-03-10T08:51:27.571" v="786" actId="20577"/>
        <pc:sldMkLst>
          <pc:docMk/>
          <pc:sldMk cId="2180207754" sldId="290"/>
        </pc:sldMkLst>
      </pc:sldChg>
      <pc:sldChg chg="modNotesTx">
        <pc:chgData name=" " userId="57662196-1ff7-4fef-ad5f-ca819cd64cbc" providerId="ADAL" clId="{E6D8001C-8B17-8B4D-91F6-FCA51CBE9525}" dt="2021-03-10T09:37:43.528" v="1022" actId="20577"/>
        <pc:sldMkLst>
          <pc:docMk/>
          <pc:sldMk cId="2801856280" sldId="291"/>
        </pc:sldMkLst>
      </pc:sldChg>
      <pc:sldChg chg="modNotesTx">
        <pc:chgData name=" " userId="57662196-1ff7-4fef-ad5f-ca819cd64cbc" providerId="ADAL" clId="{E6D8001C-8B17-8B4D-91F6-FCA51CBE9525}" dt="2021-03-10T09:38:55.364" v="1023" actId="20577"/>
        <pc:sldMkLst>
          <pc:docMk/>
          <pc:sldMk cId="2229467891" sldId="294"/>
        </pc:sldMkLst>
      </pc:sldChg>
      <pc:sldChg chg="modNotesTx">
        <pc:chgData name=" " userId="57662196-1ff7-4fef-ad5f-ca819cd64cbc" providerId="ADAL" clId="{E6D8001C-8B17-8B4D-91F6-FCA51CBE9525}" dt="2021-03-10T09:41:46.668" v="1111" actId="20577"/>
        <pc:sldMkLst>
          <pc:docMk/>
          <pc:sldMk cId="2012829007" sldId="295"/>
        </pc:sldMkLst>
      </pc:sldChg>
      <pc:sldChg chg="modNotesTx">
        <pc:chgData name=" " userId="57662196-1ff7-4fef-ad5f-ca819cd64cbc" providerId="ADAL" clId="{E6D8001C-8B17-8B4D-91F6-FCA51CBE9525}" dt="2021-03-10T09:42:57.295" v="1115" actId="20577"/>
        <pc:sldMkLst>
          <pc:docMk/>
          <pc:sldMk cId="2812248871" sldId="296"/>
        </pc:sldMkLst>
      </pc:sldChg>
      <pc:sldChg chg="modSp">
        <pc:chgData name=" " userId="57662196-1ff7-4fef-ad5f-ca819cd64cbc" providerId="ADAL" clId="{E6D8001C-8B17-8B4D-91F6-FCA51CBE9525}" dt="2021-03-08T15:19:13" v="279" actId="20577"/>
        <pc:sldMkLst>
          <pc:docMk/>
          <pc:sldMk cId="144697344" sldId="336"/>
        </pc:sldMkLst>
        <pc:spChg chg="mod">
          <ac:chgData name=" " userId="57662196-1ff7-4fef-ad5f-ca819cd64cbc" providerId="ADAL" clId="{E6D8001C-8B17-8B4D-91F6-FCA51CBE9525}" dt="2021-03-08T15:19:13" v="279" actId="20577"/>
          <ac:spMkLst>
            <pc:docMk/>
            <pc:sldMk cId="144697344" sldId="336"/>
            <ac:spMk id="5" creationId="{B9A4E838-A11E-4B14-BA4F-3B6219435E59}"/>
          </ac:spMkLst>
        </pc:spChg>
      </pc:sldChg>
      <pc:sldChg chg="modNotesTx">
        <pc:chgData name=" " userId="57662196-1ff7-4fef-ad5f-ca819cd64cbc" providerId="ADAL" clId="{E6D8001C-8B17-8B4D-91F6-FCA51CBE9525}" dt="2021-03-10T08:28:59.077" v="414" actId="20577"/>
        <pc:sldMkLst>
          <pc:docMk/>
          <pc:sldMk cId="2517613858" sldId="374"/>
        </pc:sldMkLst>
      </pc:sldChg>
      <pc:sldChg chg="modSp modNotesTx">
        <pc:chgData name=" " userId="57662196-1ff7-4fef-ad5f-ca819cd64cbc" providerId="ADAL" clId="{E6D8001C-8B17-8B4D-91F6-FCA51CBE9525}" dt="2021-03-10T08:50:23.631" v="754" actId="20577"/>
        <pc:sldMkLst>
          <pc:docMk/>
          <pc:sldMk cId="2937959342" sldId="375"/>
        </pc:sldMkLst>
        <pc:spChg chg="mod">
          <ac:chgData name=" " userId="57662196-1ff7-4fef-ad5f-ca819cd64cbc" providerId="ADAL" clId="{E6D8001C-8B17-8B4D-91F6-FCA51CBE9525}" dt="2021-03-07T12:19:38.282" v="258" actId="20577"/>
          <ac:spMkLst>
            <pc:docMk/>
            <pc:sldMk cId="2937959342" sldId="375"/>
            <ac:spMk id="2" creationId="{6FBD53CE-EFCB-4C45-A82B-8DA30648080A}"/>
          </ac:spMkLst>
        </pc:spChg>
      </pc:sldChg>
      <pc:sldChg chg="modSp modNotesTx">
        <pc:chgData name=" " userId="57662196-1ff7-4fef-ad5f-ca819cd64cbc" providerId="ADAL" clId="{E6D8001C-8B17-8B4D-91F6-FCA51CBE9525}" dt="2021-03-10T09:04:37.222" v="961" actId="20577"/>
        <pc:sldMkLst>
          <pc:docMk/>
          <pc:sldMk cId="902921068" sldId="376"/>
        </pc:sldMkLst>
        <pc:spChg chg="mod">
          <ac:chgData name=" " userId="57662196-1ff7-4fef-ad5f-ca819cd64cbc" providerId="ADAL" clId="{E6D8001C-8B17-8B4D-91F6-FCA51CBE9525}" dt="2021-03-10T08:58:21.246" v="798" actId="5793"/>
          <ac:spMkLst>
            <pc:docMk/>
            <pc:sldMk cId="902921068" sldId="376"/>
            <ac:spMk id="3" creationId="{C5DB4D73-AF91-BC4E-A525-B4032AAB5305}"/>
          </ac:spMkLst>
        </pc:spChg>
      </pc:sldChg>
      <pc:sldChg chg="modNotesTx">
        <pc:chgData name=" " userId="57662196-1ff7-4fef-ad5f-ca819cd64cbc" providerId="ADAL" clId="{E6D8001C-8B17-8B4D-91F6-FCA51CBE9525}" dt="2021-03-10T08:21:51.081" v="298" actId="20577"/>
        <pc:sldMkLst>
          <pc:docMk/>
          <pc:sldMk cId="3821252155" sldId="377"/>
        </pc:sldMkLst>
      </pc:sldChg>
    </pc:docChg>
  </pc:docChgLst>
  <pc:docChgLst>
    <pc:chgData name="sareljgreyling@gmail.com" userId="S::urn:spo:guest#sareljgreyling@gmail.com::" providerId="AD" clId="Web-{0D03345B-D4F2-2FF4-6C33-74D2C1E7B499}"/>
    <pc:docChg chg="modSld">
      <pc:chgData name="sareljgreyling@gmail.com" userId="S::urn:spo:guest#sareljgreyling@gmail.com::" providerId="AD" clId="Web-{0D03345B-D4F2-2FF4-6C33-74D2C1E7B499}" dt="2021-03-04T14:17:05.997" v="43"/>
      <pc:docMkLst>
        <pc:docMk/>
      </pc:docMkLst>
      <pc:sldChg chg="modSp">
        <pc:chgData name="sareljgreyling@gmail.com" userId="S::urn:spo:guest#sareljgreyling@gmail.com::" providerId="AD" clId="Web-{0D03345B-D4F2-2FF4-6C33-74D2C1E7B499}" dt="2021-03-04T14:12:30.350" v="2" actId="1076"/>
        <pc:sldMkLst>
          <pc:docMk/>
          <pc:sldMk cId="1478453606" sldId="271"/>
        </pc:sldMkLst>
        <pc:spChg chg="mod">
          <ac:chgData name="sareljgreyling@gmail.com" userId="S::urn:spo:guest#sareljgreyling@gmail.com::" providerId="AD" clId="Web-{0D03345B-D4F2-2FF4-6C33-74D2C1E7B499}" dt="2021-03-04T14:12:30.350" v="2" actId="1076"/>
          <ac:spMkLst>
            <pc:docMk/>
            <pc:sldMk cId="1478453606" sldId="271"/>
            <ac:spMk id="16" creationId="{8B4CC569-F653-A643-9AF7-74CB30728224}"/>
          </ac:spMkLst>
        </pc:spChg>
      </pc:sldChg>
      <pc:sldChg chg="modSp">
        <pc:chgData name="sareljgreyling@gmail.com" userId="S::urn:spo:guest#sareljgreyling@gmail.com::" providerId="AD" clId="Web-{0D03345B-D4F2-2FF4-6C33-74D2C1E7B499}" dt="2021-03-04T14:12:15.600" v="0" actId="1076"/>
        <pc:sldMkLst>
          <pc:docMk/>
          <pc:sldMk cId="1656397437" sldId="272"/>
        </pc:sldMkLst>
        <pc:spChg chg="mod">
          <ac:chgData name="sareljgreyling@gmail.com" userId="S::urn:spo:guest#sareljgreyling@gmail.com::" providerId="AD" clId="Web-{0D03345B-D4F2-2FF4-6C33-74D2C1E7B499}" dt="2021-03-04T14:12:15.600" v="0" actId="1076"/>
          <ac:spMkLst>
            <pc:docMk/>
            <pc:sldMk cId="1656397437" sldId="272"/>
            <ac:spMk id="20" creationId="{FD0346D2-E04D-BE49-B244-1C3463ADEF21}"/>
          </ac:spMkLst>
        </pc:spChg>
      </pc:sldChg>
      <pc:sldChg chg="modSp">
        <pc:chgData name="sareljgreyling@gmail.com" userId="S::urn:spo:guest#sareljgreyling@gmail.com::" providerId="AD" clId="Web-{0D03345B-D4F2-2FF4-6C33-74D2C1E7B499}" dt="2021-03-04T14:12:54.632" v="3" actId="1076"/>
        <pc:sldMkLst>
          <pc:docMk/>
          <pc:sldMk cId="1683846020" sldId="286"/>
        </pc:sldMkLst>
        <pc:graphicFrameChg chg="mod">
          <ac:chgData name="sareljgreyling@gmail.com" userId="S::urn:spo:guest#sareljgreyling@gmail.com::" providerId="AD" clId="Web-{0D03345B-D4F2-2FF4-6C33-74D2C1E7B499}" dt="2021-03-04T14:12:54.632" v="3" actId="1076"/>
          <ac:graphicFrameMkLst>
            <pc:docMk/>
            <pc:sldMk cId="1683846020" sldId="286"/>
            <ac:graphicFrameMk id="14" creationId="{F89EF389-AECB-B34C-A0CB-BF68D2AE7826}"/>
          </ac:graphicFrameMkLst>
        </pc:graphicFrameChg>
      </pc:sldChg>
      <pc:sldChg chg="modSp">
        <pc:chgData name="sareljgreyling@gmail.com" userId="S::urn:spo:guest#sareljgreyling@gmail.com::" providerId="AD" clId="Web-{0D03345B-D4F2-2FF4-6C33-74D2C1E7B499}" dt="2021-03-04T14:14:54.009" v="41" actId="20577"/>
        <pc:sldMkLst>
          <pc:docMk/>
          <pc:sldMk cId="2180207754" sldId="290"/>
        </pc:sldMkLst>
        <pc:spChg chg="mod">
          <ac:chgData name="sareljgreyling@gmail.com" userId="S::urn:spo:guest#sareljgreyling@gmail.com::" providerId="AD" clId="Web-{0D03345B-D4F2-2FF4-6C33-74D2C1E7B499}" dt="2021-03-04T14:14:54.009" v="41" actId="20577"/>
          <ac:spMkLst>
            <pc:docMk/>
            <pc:sldMk cId="2180207754" sldId="290"/>
            <ac:spMk id="3" creationId="{E186533C-DE14-524D-95F2-9E5247B39923}"/>
          </ac:spMkLst>
        </pc:spChg>
      </pc:sldChg>
      <pc:sldChg chg="addSp delSp">
        <pc:chgData name="sareljgreyling@gmail.com" userId="S::urn:spo:guest#sareljgreyling@gmail.com::" providerId="AD" clId="Web-{0D03345B-D4F2-2FF4-6C33-74D2C1E7B499}" dt="2021-03-04T14:17:05.997" v="43"/>
        <pc:sldMkLst>
          <pc:docMk/>
          <pc:sldMk cId="144697344" sldId="336"/>
        </pc:sldMkLst>
        <pc:spChg chg="add">
          <ac:chgData name="sareljgreyling@gmail.com" userId="S::urn:spo:guest#sareljgreyling@gmail.com::" providerId="AD" clId="Web-{0D03345B-D4F2-2FF4-6C33-74D2C1E7B499}" dt="2021-03-04T14:17:05.997" v="43"/>
          <ac:spMkLst>
            <pc:docMk/>
            <pc:sldMk cId="144697344" sldId="336"/>
            <ac:spMk id="5" creationId="{B9A4E838-A11E-4B14-BA4F-3B6219435E59}"/>
          </ac:spMkLst>
        </pc:spChg>
        <pc:spChg chg="add">
          <ac:chgData name="sareljgreyling@gmail.com" userId="S::urn:spo:guest#sareljgreyling@gmail.com::" providerId="AD" clId="Web-{0D03345B-D4F2-2FF4-6C33-74D2C1E7B499}" dt="2021-03-04T14:17:05.997" v="43"/>
          <ac:spMkLst>
            <pc:docMk/>
            <pc:sldMk cId="144697344" sldId="336"/>
            <ac:spMk id="6" creationId="{ACF7227C-CC9E-419F-91A5-0D144672523F}"/>
          </ac:spMkLst>
        </pc:spChg>
        <pc:picChg chg="del">
          <ac:chgData name="sareljgreyling@gmail.com" userId="S::urn:spo:guest#sareljgreyling@gmail.com::" providerId="AD" clId="Web-{0D03345B-D4F2-2FF4-6C33-74D2C1E7B499}" dt="2021-03-04T14:16:33.824" v="42"/>
          <ac:picMkLst>
            <pc:docMk/>
            <pc:sldMk cId="144697344" sldId="336"/>
            <ac:picMk id="3" creationId="{8703F750-9C4A-4AB8-A2A2-3D846BE6AA5E}"/>
          </ac:picMkLst>
        </pc:picChg>
        <pc:picChg chg="add">
          <ac:chgData name="sareljgreyling@gmail.com" userId="S::urn:spo:guest#sareljgreyling@gmail.com::" providerId="AD" clId="Web-{0D03345B-D4F2-2FF4-6C33-74D2C1E7B499}" dt="2021-03-04T14:17:05.997" v="43"/>
          <ac:picMkLst>
            <pc:docMk/>
            <pc:sldMk cId="144697344" sldId="336"/>
            <ac:picMk id="4" creationId="{B79CBDE2-6AB6-4B02-8B4A-649D71CF894B}"/>
          </ac:picMkLst>
        </pc:picChg>
      </pc:sldChg>
      <pc:sldChg chg="modSp">
        <pc:chgData name="sareljgreyling@gmail.com" userId="S::urn:spo:guest#sareljgreyling@gmail.com::" providerId="AD" clId="Web-{0D03345B-D4F2-2FF4-6C33-74D2C1E7B499}" dt="2021-03-04T14:14:04.508" v="38" actId="20577"/>
        <pc:sldMkLst>
          <pc:docMk/>
          <pc:sldMk cId="2937959342" sldId="375"/>
        </pc:sldMkLst>
        <pc:spChg chg="mod">
          <ac:chgData name="sareljgreyling@gmail.com" userId="S::urn:spo:guest#sareljgreyling@gmail.com::" providerId="AD" clId="Web-{0D03345B-D4F2-2FF4-6C33-74D2C1E7B499}" dt="2021-03-04T14:13:11.601" v="30" actId="1076"/>
          <ac:spMkLst>
            <pc:docMk/>
            <pc:sldMk cId="2937959342" sldId="375"/>
            <ac:spMk id="2" creationId="{6FBD53CE-EFCB-4C45-A82B-8DA30648080A}"/>
          </ac:spMkLst>
        </pc:spChg>
        <pc:spChg chg="mod">
          <ac:chgData name="sareljgreyling@gmail.com" userId="S::urn:spo:guest#sareljgreyling@gmail.com::" providerId="AD" clId="Web-{0D03345B-D4F2-2FF4-6C33-74D2C1E7B499}" dt="2021-03-04T14:14:04.508" v="38" actId="20577"/>
          <ac:spMkLst>
            <pc:docMk/>
            <pc:sldMk cId="2937959342" sldId="375"/>
            <ac:spMk id="4" creationId="{5F62C447-A890-2142-9117-CFE7E9585884}"/>
          </ac:spMkLst>
        </pc:spChg>
        <pc:spChg chg="mod">
          <ac:chgData name="sareljgreyling@gmail.com" userId="S::urn:spo:guest#sareljgreyling@gmail.com::" providerId="AD" clId="Web-{0D03345B-D4F2-2FF4-6C33-74D2C1E7B499}" dt="2021-03-04T14:13:10.866" v="4" actId="1076"/>
          <ac:spMkLst>
            <pc:docMk/>
            <pc:sldMk cId="2937959342" sldId="375"/>
            <ac:spMk id="7" creationId="{4E0486EA-EFF1-6241-BC65-60AD43EF0EC1}"/>
          </ac:spMkLst>
        </pc:spChg>
        <pc:spChg chg="mod">
          <ac:chgData name="sareljgreyling@gmail.com" userId="S::urn:spo:guest#sareljgreyling@gmail.com::" providerId="AD" clId="Web-{0D03345B-D4F2-2FF4-6C33-74D2C1E7B499}" dt="2021-03-04T14:13:10.898" v="5" actId="1076"/>
          <ac:spMkLst>
            <pc:docMk/>
            <pc:sldMk cId="2937959342" sldId="375"/>
            <ac:spMk id="12" creationId="{D2987722-A130-6149-9575-7995C026B46F}"/>
          </ac:spMkLst>
        </pc:spChg>
        <pc:spChg chg="mod">
          <ac:chgData name="sareljgreyling@gmail.com" userId="S::urn:spo:guest#sareljgreyling@gmail.com::" providerId="AD" clId="Web-{0D03345B-D4F2-2FF4-6C33-74D2C1E7B499}" dt="2021-03-04T14:13:10.913" v="6" actId="1076"/>
          <ac:spMkLst>
            <pc:docMk/>
            <pc:sldMk cId="2937959342" sldId="375"/>
            <ac:spMk id="13" creationId="{EE2FCAFB-5CC5-0B4C-97FA-1985C3AAC1D5}"/>
          </ac:spMkLst>
        </pc:spChg>
        <pc:spChg chg="mod">
          <ac:chgData name="sareljgreyling@gmail.com" userId="S::urn:spo:guest#sareljgreyling@gmail.com::" providerId="AD" clId="Web-{0D03345B-D4F2-2FF4-6C33-74D2C1E7B499}" dt="2021-03-04T14:13:10.929" v="7" actId="1076"/>
          <ac:spMkLst>
            <pc:docMk/>
            <pc:sldMk cId="2937959342" sldId="375"/>
            <ac:spMk id="14" creationId="{87BBDD60-ACCE-EE49-9A63-285C4D2AD9B3}"/>
          </ac:spMkLst>
        </pc:spChg>
        <pc:spChg chg="mod">
          <ac:chgData name="sareljgreyling@gmail.com" userId="S::urn:spo:guest#sareljgreyling@gmail.com::" providerId="AD" clId="Web-{0D03345B-D4F2-2FF4-6C33-74D2C1E7B499}" dt="2021-03-04T14:13:10.945" v="8" actId="1076"/>
          <ac:spMkLst>
            <pc:docMk/>
            <pc:sldMk cId="2937959342" sldId="375"/>
            <ac:spMk id="15" creationId="{EC94442A-1EB0-824D-A2B1-1C6869D116D7}"/>
          </ac:spMkLst>
        </pc:spChg>
        <pc:spChg chg="mod">
          <ac:chgData name="sareljgreyling@gmail.com" userId="S::urn:spo:guest#sareljgreyling@gmail.com::" providerId="AD" clId="Web-{0D03345B-D4F2-2FF4-6C33-74D2C1E7B499}" dt="2021-03-04T14:13:10.960" v="9" actId="1076"/>
          <ac:spMkLst>
            <pc:docMk/>
            <pc:sldMk cId="2937959342" sldId="375"/>
            <ac:spMk id="16" creationId="{7B0FA588-8227-A54F-AEA5-68DA86572F93}"/>
          </ac:spMkLst>
        </pc:spChg>
        <pc:spChg chg="mod">
          <ac:chgData name="sareljgreyling@gmail.com" userId="S::urn:spo:guest#sareljgreyling@gmail.com::" providerId="AD" clId="Web-{0D03345B-D4F2-2FF4-6C33-74D2C1E7B499}" dt="2021-03-04T14:13:10.991" v="10" actId="1076"/>
          <ac:spMkLst>
            <pc:docMk/>
            <pc:sldMk cId="2937959342" sldId="375"/>
            <ac:spMk id="17" creationId="{348A72BA-FDC5-B140-BB23-AED887B5F846}"/>
          </ac:spMkLst>
        </pc:spChg>
        <pc:spChg chg="mod">
          <ac:chgData name="sareljgreyling@gmail.com" userId="S::urn:spo:guest#sareljgreyling@gmail.com::" providerId="AD" clId="Web-{0D03345B-D4F2-2FF4-6C33-74D2C1E7B499}" dt="2021-03-04T14:13:11.007" v="11" actId="1076"/>
          <ac:spMkLst>
            <pc:docMk/>
            <pc:sldMk cId="2937959342" sldId="375"/>
            <ac:spMk id="18" creationId="{2057793D-F990-414A-B4DB-1346825B788B}"/>
          </ac:spMkLst>
        </pc:spChg>
        <pc:spChg chg="mod">
          <ac:chgData name="sareljgreyling@gmail.com" userId="S::urn:spo:guest#sareljgreyling@gmail.com::" providerId="AD" clId="Web-{0D03345B-D4F2-2FF4-6C33-74D2C1E7B499}" dt="2021-03-04T14:13:11.038" v="12" actId="1076"/>
          <ac:spMkLst>
            <pc:docMk/>
            <pc:sldMk cId="2937959342" sldId="375"/>
            <ac:spMk id="19" creationId="{3C630037-5026-194F-8811-D7F606F8825F}"/>
          </ac:spMkLst>
        </pc:spChg>
        <pc:spChg chg="mod">
          <ac:chgData name="sareljgreyling@gmail.com" userId="S::urn:spo:guest#sareljgreyling@gmail.com::" providerId="AD" clId="Web-{0D03345B-D4F2-2FF4-6C33-74D2C1E7B499}" dt="2021-03-04T14:13:11.054" v="13" actId="1076"/>
          <ac:spMkLst>
            <pc:docMk/>
            <pc:sldMk cId="2937959342" sldId="375"/>
            <ac:spMk id="20" creationId="{F7B30EDF-4B64-E94B-BA3E-EA132D2A5266}"/>
          </ac:spMkLst>
        </pc:spChg>
        <pc:spChg chg="mod">
          <ac:chgData name="sareljgreyling@gmail.com" userId="S::urn:spo:guest#sareljgreyling@gmail.com::" providerId="AD" clId="Web-{0D03345B-D4F2-2FF4-6C33-74D2C1E7B499}" dt="2021-03-04T14:13:11.085" v="14" actId="1076"/>
          <ac:spMkLst>
            <pc:docMk/>
            <pc:sldMk cId="2937959342" sldId="375"/>
            <ac:spMk id="21" creationId="{D5693E93-E6C2-C747-B89A-3D6C3D785139}"/>
          </ac:spMkLst>
        </pc:spChg>
        <pc:spChg chg="mod">
          <ac:chgData name="sareljgreyling@gmail.com" userId="S::urn:spo:guest#sareljgreyling@gmail.com::" providerId="AD" clId="Web-{0D03345B-D4F2-2FF4-6C33-74D2C1E7B499}" dt="2021-03-04T14:13:11.101" v="15" actId="1076"/>
          <ac:spMkLst>
            <pc:docMk/>
            <pc:sldMk cId="2937959342" sldId="375"/>
            <ac:spMk id="22" creationId="{3D76FF15-82FE-0744-B318-D2D195E93402}"/>
          </ac:spMkLst>
        </pc:spChg>
        <pc:spChg chg="mod">
          <ac:chgData name="sareljgreyling@gmail.com" userId="S::urn:spo:guest#sareljgreyling@gmail.com::" providerId="AD" clId="Web-{0D03345B-D4F2-2FF4-6C33-74D2C1E7B499}" dt="2021-03-04T14:13:11.148" v="16" actId="1076"/>
          <ac:spMkLst>
            <pc:docMk/>
            <pc:sldMk cId="2937959342" sldId="375"/>
            <ac:spMk id="23" creationId="{33EF97F6-DBE5-3641-97D3-69029F210802}"/>
          </ac:spMkLst>
        </pc:spChg>
        <pc:spChg chg="mod">
          <ac:chgData name="sareljgreyling@gmail.com" userId="S::urn:spo:guest#sareljgreyling@gmail.com::" providerId="AD" clId="Web-{0D03345B-D4F2-2FF4-6C33-74D2C1E7B499}" dt="2021-03-04T14:13:11.179" v="17" actId="1076"/>
          <ac:spMkLst>
            <pc:docMk/>
            <pc:sldMk cId="2937959342" sldId="375"/>
            <ac:spMk id="24" creationId="{4994DFC0-7884-184C-8246-B3D5A90C894D}"/>
          </ac:spMkLst>
        </pc:spChg>
        <pc:spChg chg="mod">
          <ac:chgData name="sareljgreyling@gmail.com" userId="S::urn:spo:guest#sareljgreyling@gmail.com::" providerId="AD" clId="Web-{0D03345B-D4F2-2FF4-6C33-74D2C1E7B499}" dt="2021-03-04T14:13:11.195" v="18" actId="1076"/>
          <ac:spMkLst>
            <pc:docMk/>
            <pc:sldMk cId="2937959342" sldId="375"/>
            <ac:spMk id="25" creationId="{83174007-0B75-F442-B16B-95B0C76BD36B}"/>
          </ac:spMkLst>
        </pc:spChg>
        <pc:spChg chg="mod">
          <ac:chgData name="sareljgreyling@gmail.com" userId="S::urn:spo:guest#sareljgreyling@gmail.com::" providerId="AD" clId="Web-{0D03345B-D4F2-2FF4-6C33-74D2C1E7B499}" dt="2021-03-04T14:13:11.241" v="19" actId="1076"/>
          <ac:spMkLst>
            <pc:docMk/>
            <pc:sldMk cId="2937959342" sldId="375"/>
            <ac:spMk id="26" creationId="{C6BDABFA-F609-1A43-B5A3-904AA5232F2B}"/>
          </ac:spMkLst>
        </pc:spChg>
        <pc:spChg chg="mod">
          <ac:chgData name="sareljgreyling@gmail.com" userId="S::urn:spo:guest#sareljgreyling@gmail.com::" providerId="AD" clId="Web-{0D03345B-D4F2-2FF4-6C33-74D2C1E7B499}" dt="2021-03-04T14:13:11.585" v="29" actId="1076"/>
          <ac:spMkLst>
            <pc:docMk/>
            <pc:sldMk cId="2937959342" sldId="375"/>
            <ac:spMk id="29" creationId="{2DEAFEBE-78FF-2846-B124-B267B3599783}"/>
          </ac:spMkLst>
        </pc:spChg>
        <pc:spChg chg="mod">
          <ac:chgData name="sareljgreyling@gmail.com" userId="S::urn:spo:guest#sareljgreyling@gmail.com::" providerId="AD" clId="Web-{0D03345B-D4F2-2FF4-6C33-74D2C1E7B499}" dt="2021-03-04T14:13:11.288" v="20" actId="1076"/>
          <ac:spMkLst>
            <pc:docMk/>
            <pc:sldMk cId="2937959342" sldId="375"/>
            <ac:spMk id="30" creationId="{23F689C2-9B37-484A-9809-5B85AE2BFB51}"/>
          </ac:spMkLst>
        </pc:spChg>
        <pc:spChg chg="mod">
          <ac:chgData name="sareljgreyling@gmail.com" userId="S::urn:spo:guest#sareljgreyling@gmail.com::" providerId="AD" clId="Web-{0D03345B-D4F2-2FF4-6C33-74D2C1E7B499}" dt="2021-03-04T14:13:11.335" v="21" actId="1076"/>
          <ac:spMkLst>
            <pc:docMk/>
            <pc:sldMk cId="2937959342" sldId="375"/>
            <ac:spMk id="31" creationId="{3E6074AD-E661-6C4F-9BBA-3D8FFC962DDB}"/>
          </ac:spMkLst>
        </pc:spChg>
        <pc:spChg chg="mod">
          <ac:chgData name="sareljgreyling@gmail.com" userId="S::urn:spo:guest#sareljgreyling@gmail.com::" providerId="AD" clId="Web-{0D03345B-D4F2-2FF4-6C33-74D2C1E7B499}" dt="2021-03-04T14:13:11.382" v="22" actId="1076"/>
          <ac:spMkLst>
            <pc:docMk/>
            <pc:sldMk cId="2937959342" sldId="375"/>
            <ac:spMk id="32" creationId="{108F2355-E8C7-1847-BF4E-B065E63EFF03}"/>
          </ac:spMkLst>
        </pc:spChg>
        <pc:spChg chg="mod">
          <ac:chgData name="sareljgreyling@gmail.com" userId="S::urn:spo:guest#sareljgreyling@gmail.com::" providerId="AD" clId="Web-{0D03345B-D4F2-2FF4-6C33-74D2C1E7B499}" dt="2021-03-04T14:13:11.413" v="23" actId="1076"/>
          <ac:spMkLst>
            <pc:docMk/>
            <pc:sldMk cId="2937959342" sldId="375"/>
            <ac:spMk id="33" creationId="{E19867B5-9CED-494E-96F8-4D4A339FF2A1}"/>
          </ac:spMkLst>
        </pc:spChg>
        <pc:spChg chg="mod">
          <ac:chgData name="sareljgreyling@gmail.com" userId="S::urn:spo:guest#sareljgreyling@gmail.com::" providerId="AD" clId="Web-{0D03345B-D4F2-2FF4-6C33-74D2C1E7B499}" dt="2021-03-04T14:13:11.445" v="24" actId="1076"/>
          <ac:spMkLst>
            <pc:docMk/>
            <pc:sldMk cId="2937959342" sldId="375"/>
            <ac:spMk id="34" creationId="{AE2646F2-5D08-4A44-AE1D-5965A692AA2A}"/>
          </ac:spMkLst>
        </pc:spChg>
        <pc:spChg chg="mod">
          <ac:chgData name="sareljgreyling@gmail.com" userId="S::urn:spo:guest#sareljgreyling@gmail.com::" providerId="AD" clId="Web-{0D03345B-D4F2-2FF4-6C33-74D2C1E7B499}" dt="2021-03-04T14:13:11.476" v="25" actId="1076"/>
          <ac:spMkLst>
            <pc:docMk/>
            <pc:sldMk cId="2937959342" sldId="375"/>
            <ac:spMk id="35" creationId="{AD306D7A-1EF3-6646-9589-702540A07174}"/>
          </ac:spMkLst>
        </pc:spChg>
        <pc:spChg chg="mod">
          <ac:chgData name="sareljgreyling@gmail.com" userId="S::urn:spo:guest#sareljgreyling@gmail.com::" providerId="AD" clId="Web-{0D03345B-D4F2-2FF4-6C33-74D2C1E7B499}" dt="2021-03-04T14:13:11.507" v="26" actId="1076"/>
          <ac:spMkLst>
            <pc:docMk/>
            <pc:sldMk cId="2937959342" sldId="375"/>
            <ac:spMk id="36" creationId="{ED3A0384-03CE-2348-BB3A-DC518C80EB07}"/>
          </ac:spMkLst>
        </pc:spChg>
        <pc:spChg chg="mod">
          <ac:chgData name="sareljgreyling@gmail.com" userId="S::urn:spo:guest#sareljgreyling@gmail.com::" providerId="AD" clId="Web-{0D03345B-D4F2-2FF4-6C33-74D2C1E7B499}" dt="2021-03-04T14:13:11.538" v="27" actId="1076"/>
          <ac:spMkLst>
            <pc:docMk/>
            <pc:sldMk cId="2937959342" sldId="375"/>
            <ac:spMk id="37" creationId="{5A7774D7-1999-994F-A336-029D206FB392}"/>
          </ac:spMkLst>
        </pc:spChg>
        <pc:spChg chg="mod">
          <ac:chgData name="sareljgreyling@gmail.com" userId="S::urn:spo:guest#sareljgreyling@gmail.com::" providerId="AD" clId="Web-{0D03345B-D4F2-2FF4-6C33-74D2C1E7B499}" dt="2021-03-04T14:13:11.554" v="28" actId="1076"/>
          <ac:spMkLst>
            <pc:docMk/>
            <pc:sldMk cId="2937959342" sldId="375"/>
            <ac:spMk id="38" creationId="{ADBC5AE0-A7F3-F94D-B307-5F74EFB79B01}"/>
          </ac:spMkLst>
        </pc:spChg>
      </pc:sldChg>
    </pc:docChg>
  </pc:docChgLst>
  <pc:docChgLst>
    <pc:chgData name="simon.anthony.patterson@gmail.com" userId="S::urn:spo:guest#simon.anthony.patterson@gmail.com::" providerId="AD" clId="Web-{580F5C3F-FBAC-8912-4DD4-90B04A6928C2}"/>
    <pc:docChg chg="modSld">
      <pc:chgData name="simon.anthony.patterson@gmail.com" userId="S::urn:spo:guest#simon.anthony.patterson@gmail.com::" providerId="AD" clId="Web-{580F5C3F-FBAC-8912-4DD4-90B04A6928C2}" dt="2021-03-04T11:07:12.749" v="647" actId="14100"/>
      <pc:docMkLst>
        <pc:docMk/>
      </pc:docMkLst>
      <pc:sldChg chg="modSp addCm modNotes">
        <pc:chgData name="simon.anthony.patterson@gmail.com" userId="S::urn:spo:guest#simon.anthony.patterson@gmail.com::" providerId="AD" clId="Web-{580F5C3F-FBAC-8912-4DD4-90B04A6928C2}" dt="2021-03-04T09:44:01.660" v="105"/>
        <pc:sldMkLst>
          <pc:docMk/>
          <pc:sldMk cId="4161845308" sldId="263"/>
        </pc:sldMkLst>
        <pc:spChg chg="mod">
          <ac:chgData name="simon.anthony.patterson@gmail.com" userId="S::urn:spo:guest#simon.anthony.patterson@gmail.com::" providerId="AD" clId="Web-{580F5C3F-FBAC-8912-4DD4-90B04A6928C2}" dt="2021-03-04T09:10:00.529" v="1" actId="20577"/>
          <ac:spMkLst>
            <pc:docMk/>
            <pc:sldMk cId="4161845308" sldId="263"/>
            <ac:spMk id="2" creationId="{77FF460C-D27C-124C-A1FD-4E01852AAF5D}"/>
          </ac:spMkLst>
        </pc:spChg>
        <pc:spChg chg="mod">
          <ac:chgData name="simon.anthony.patterson@gmail.com" userId="S::urn:spo:guest#simon.anthony.patterson@gmail.com::" providerId="AD" clId="Web-{580F5C3F-FBAC-8912-4DD4-90B04A6928C2}" dt="2021-03-04T09:31:06.427" v="48" actId="20577"/>
          <ac:spMkLst>
            <pc:docMk/>
            <pc:sldMk cId="4161845308" sldId="263"/>
            <ac:spMk id="10" creationId="{C0C9BC03-9D9F-8D44-A6DD-BF52B0DA8A6B}"/>
          </ac:spMkLst>
        </pc:spChg>
      </pc:sldChg>
      <pc:sldChg chg="modSp modNotes">
        <pc:chgData name="simon.anthony.patterson@gmail.com" userId="S::urn:spo:guest#simon.anthony.patterson@gmail.com::" providerId="AD" clId="Web-{580F5C3F-FBAC-8912-4DD4-90B04A6928C2}" dt="2021-03-04T09:41:36.876" v="97"/>
        <pc:sldMkLst>
          <pc:docMk/>
          <pc:sldMk cId="3062202843" sldId="265"/>
        </pc:sldMkLst>
        <pc:spChg chg="mod">
          <ac:chgData name="simon.anthony.patterson@gmail.com" userId="S::urn:spo:guest#simon.anthony.patterson@gmail.com::" providerId="AD" clId="Web-{580F5C3F-FBAC-8912-4DD4-90B04A6928C2}" dt="2021-03-04T09:10:07.045" v="3" actId="20577"/>
          <ac:spMkLst>
            <pc:docMk/>
            <pc:sldMk cId="3062202843" sldId="265"/>
            <ac:spMk id="2" creationId="{E88D1522-22B3-2C43-ABE2-0F59F74B10BD}"/>
          </ac:spMkLst>
        </pc:spChg>
        <pc:spChg chg="mod">
          <ac:chgData name="simon.anthony.patterson@gmail.com" userId="S::urn:spo:guest#simon.anthony.patterson@gmail.com::" providerId="AD" clId="Web-{580F5C3F-FBAC-8912-4DD4-90B04A6928C2}" dt="2021-03-04T09:37:36.528" v="86" actId="1076"/>
          <ac:spMkLst>
            <pc:docMk/>
            <pc:sldMk cId="3062202843" sldId="265"/>
            <ac:spMk id="10" creationId="{FE6EF80B-8E9B-4B4F-87F8-AD02A9360EB3}"/>
          </ac:spMkLst>
        </pc:spChg>
        <pc:spChg chg="mod">
          <ac:chgData name="simon.anthony.patterson@gmail.com" userId="S::urn:spo:guest#simon.anthony.patterson@gmail.com::" providerId="AD" clId="Web-{580F5C3F-FBAC-8912-4DD4-90B04A6928C2}" dt="2021-03-04T09:37:29.481" v="84" actId="1076"/>
          <ac:spMkLst>
            <pc:docMk/>
            <pc:sldMk cId="3062202843" sldId="265"/>
            <ac:spMk id="13" creationId="{24A3864E-6074-0A47-87EC-876C4CB95E10}"/>
          </ac:spMkLst>
        </pc:spChg>
      </pc:sldChg>
      <pc:sldChg chg="modSp modNotes">
        <pc:chgData name="simon.anthony.patterson@gmail.com" userId="S::urn:spo:guest#simon.anthony.patterson@gmail.com::" providerId="AD" clId="Web-{580F5C3F-FBAC-8912-4DD4-90B04A6928C2}" dt="2021-03-04T09:52:06.778" v="193"/>
        <pc:sldMkLst>
          <pc:docMk/>
          <pc:sldMk cId="876339621" sldId="266"/>
        </pc:sldMkLst>
        <pc:spChg chg="mod">
          <ac:chgData name="simon.anthony.patterson@gmail.com" userId="S::urn:spo:guest#simon.anthony.patterson@gmail.com::" providerId="AD" clId="Web-{580F5C3F-FBAC-8912-4DD4-90B04A6928C2}" dt="2021-03-04T09:10:11.155" v="4" actId="20577"/>
          <ac:spMkLst>
            <pc:docMk/>
            <pc:sldMk cId="876339621" sldId="266"/>
            <ac:spMk id="9" creationId="{D65E6D98-BE8C-6B4C-B23E-6167300445AE}"/>
          </ac:spMkLst>
        </pc:spChg>
        <pc:spChg chg="mod">
          <ac:chgData name="simon.anthony.patterson@gmail.com" userId="S::urn:spo:guest#simon.anthony.patterson@gmail.com::" providerId="AD" clId="Web-{580F5C3F-FBAC-8912-4DD4-90B04A6928C2}" dt="2021-03-04T09:49:32.212" v="134" actId="1076"/>
          <ac:spMkLst>
            <pc:docMk/>
            <pc:sldMk cId="876339621" sldId="266"/>
            <ac:spMk id="22" creationId="{D1E5E88F-998E-9548-8B53-68CF10D9D374}"/>
          </ac:spMkLst>
        </pc:spChg>
      </pc:sldChg>
      <pc:sldChg chg="modSp modNotes">
        <pc:chgData name="simon.anthony.patterson@gmail.com" userId="S::urn:spo:guest#simon.anthony.patterson@gmail.com::" providerId="AD" clId="Web-{580F5C3F-FBAC-8912-4DD4-90B04A6928C2}" dt="2021-03-04T09:59:26.364" v="209"/>
        <pc:sldMkLst>
          <pc:docMk/>
          <pc:sldMk cId="1478453606" sldId="271"/>
        </pc:sldMkLst>
        <pc:spChg chg="mod">
          <ac:chgData name="simon.anthony.patterson@gmail.com" userId="S::urn:spo:guest#simon.anthony.patterson@gmail.com::" providerId="AD" clId="Web-{580F5C3F-FBAC-8912-4DD4-90B04A6928C2}" dt="2021-03-04T09:10:23.467" v="8" actId="20577"/>
          <ac:spMkLst>
            <pc:docMk/>
            <pc:sldMk cId="1478453606" sldId="271"/>
            <ac:spMk id="10" creationId="{F22AE5A0-CFFA-274D-A603-77678D2CA4EB}"/>
          </ac:spMkLst>
        </pc:spChg>
        <pc:spChg chg="mod">
          <ac:chgData name="simon.anthony.patterson@gmail.com" userId="S::urn:spo:guest#simon.anthony.patterson@gmail.com::" providerId="AD" clId="Web-{580F5C3F-FBAC-8912-4DD4-90B04A6928C2}" dt="2021-03-04T09:56:13.345" v="202" actId="1076"/>
          <ac:spMkLst>
            <pc:docMk/>
            <pc:sldMk cId="1478453606" sldId="271"/>
            <ac:spMk id="17" creationId="{F66BFB23-D688-F340-9FB7-698CAF3E41E2}"/>
          </ac:spMkLst>
        </pc:spChg>
      </pc:sldChg>
      <pc:sldChg chg="modSp modNotes">
        <pc:chgData name="simon.anthony.patterson@gmail.com" userId="S::urn:spo:guest#simon.anthony.patterson@gmail.com::" providerId="AD" clId="Web-{580F5C3F-FBAC-8912-4DD4-90B04A6928C2}" dt="2021-03-04T09:55:59.188" v="201"/>
        <pc:sldMkLst>
          <pc:docMk/>
          <pc:sldMk cId="1656397437" sldId="272"/>
        </pc:sldMkLst>
        <pc:spChg chg="mod">
          <ac:chgData name="simon.anthony.patterson@gmail.com" userId="S::urn:spo:guest#simon.anthony.patterson@gmail.com::" providerId="AD" clId="Web-{580F5C3F-FBAC-8912-4DD4-90B04A6928C2}" dt="2021-03-04T09:10:17.920" v="6" actId="20577"/>
          <ac:spMkLst>
            <pc:docMk/>
            <pc:sldMk cId="1656397437" sldId="272"/>
            <ac:spMk id="9" creationId="{D65E6D98-BE8C-6B4C-B23E-6167300445AE}"/>
          </ac:spMkLst>
        </pc:spChg>
        <pc:spChg chg="mod">
          <ac:chgData name="simon.anthony.patterson@gmail.com" userId="S::urn:spo:guest#simon.anthony.patterson@gmail.com::" providerId="AD" clId="Web-{580F5C3F-FBAC-8912-4DD4-90B04A6928C2}" dt="2021-03-04T09:55:49.969" v="198" actId="20577"/>
          <ac:spMkLst>
            <pc:docMk/>
            <pc:sldMk cId="1656397437" sldId="272"/>
            <ac:spMk id="18" creationId="{F52A8EB6-7A56-B048-82CF-87BFA895FAA3}"/>
          </ac:spMkLst>
        </pc:spChg>
        <pc:spChg chg="mod">
          <ac:chgData name="simon.anthony.patterson@gmail.com" userId="S::urn:spo:guest#simon.anthony.patterson@gmail.com::" providerId="AD" clId="Web-{580F5C3F-FBAC-8912-4DD4-90B04A6928C2}" dt="2021-03-04T09:54:27.046" v="194" actId="1076"/>
          <ac:spMkLst>
            <pc:docMk/>
            <pc:sldMk cId="1656397437" sldId="272"/>
            <ac:spMk id="21" creationId="{3F1AA629-9119-A441-A2D3-C04183B92093}"/>
          </ac:spMkLst>
        </pc:spChg>
      </pc:sldChg>
      <pc:sldChg chg="modSp modNotes">
        <pc:chgData name="simon.anthony.patterson@gmail.com" userId="S::urn:spo:guest#simon.anthony.patterson@gmail.com::" providerId="AD" clId="Web-{580F5C3F-FBAC-8912-4DD4-90B04A6928C2}" dt="2021-03-04T10:20:12.011" v="326"/>
        <pc:sldMkLst>
          <pc:docMk/>
          <pc:sldMk cId="215532442" sldId="277"/>
        </pc:sldMkLst>
        <pc:spChg chg="mod">
          <ac:chgData name="simon.anthony.patterson@gmail.com" userId="S::urn:spo:guest#simon.anthony.patterson@gmail.com::" providerId="AD" clId="Web-{580F5C3F-FBAC-8912-4DD4-90B04A6928C2}" dt="2021-03-04T09:10:50.437" v="14" actId="20577"/>
          <ac:spMkLst>
            <pc:docMk/>
            <pc:sldMk cId="215532442" sldId="277"/>
            <ac:spMk id="9" creationId="{D65E6D98-BE8C-6B4C-B23E-6167300445AE}"/>
          </ac:spMkLst>
        </pc:spChg>
        <pc:spChg chg="mod">
          <ac:chgData name="simon.anthony.patterson@gmail.com" userId="S::urn:spo:guest#simon.anthony.patterson@gmail.com::" providerId="AD" clId="Web-{580F5C3F-FBAC-8912-4DD4-90B04A6928C2}" dt="2021-03-04T10:18:55.213" v="302" actId="20577"/>
          <ac:spMkLst>
            <pc:docMk/>
            <pc:sldMk cId="215532442" sldId="277"/>
            <ac:spMk id="12" creationId="{D8944106-4096-1D47-9576-5657E3861C71}"/>
          </ac:spMkLst>
        </pc:spChg>
      </pc:sldChg>
      <pc:sldChg chg="modSp modNotes">
        <pc:chgData name="simon.anthony.patterson@gmail.com" userId="S::urn:spo:guest#simon.anthony.patterson@gmail.com::" providerId="AD" clId="Web-{580F5C3F-FBAC-8912-4DD4-90B04A6928C2}" dt="2021-03-04T10:55:20.205" v="564"/>
        <pc:sldMkLst>
          <pc:docMk/>
          <pc:sldMk cId="775439378" sldId="282"/>
        </pc:sldMkLst>
        <pc:spChg chg="mod">
          <ac:chgData name="simon.anthony.patterson@gmail.com" userId="S::urn:spo:guest#simon.anthony.patterson@gmail.com::" providerId="AD" clId="Web-{580F5C3F-FBAC-8912-4DD4-90B04A6928C2}" dt="2021-03-04T10:54:56.392" v="561" actId="20577"/>
          <ac:spMkLst>
            <pc:docMk/>
            <pc:sldMk cId="775439378" sldId="282"/>
            <ac:spMk id="3" creationId="{BCF8F910-B923-AF40-999A-ABEF3746B46E}"/>
          </ac:spMkLst>
        </pc:spChg>
        <pc:spChg chg="mod">
          <ac:chgData name="simon.anthony.patterson@gmail.com" userId="S::urn:spo:guest#simon.anthony.patterson@gmail.com::" providerId="AD" clId="Web-{580F5C3F-FBAC-8912-4DD4-90B04A6928C2}" dt="2021-03-04T09:11:02.452" v="17" actId="20577"/>
          <ac:spMkLst>
            <pc:docMk/>
            <pc:sldMk cId="775439378" sldId="282"/>
            <ac:spMk id="9" creationId="{D65E6D98-BE8C-6B4C-B23E-6167300445AE}"/>
          </ac:spMkLst>
        </pc:spChg>
      </pc:sldChg>
      <pc:sldChg chg="modSp modNotes">
        <pc:chgData name="simon.anthony.patterson@gmail.com" userId="S::urn:spo:guest#simon.anthony.patterson@gmail.com::" providerId="AD" clId="Web-{580F5C3F-FBAC-8912-4DD4-90B04A6928C2}" dt="2021-03-04T09:43:29.409" v="104"/>
        <pc:sldMkLst>
          <pc:docMk/>
          <pc:sldMk cId="1521854364" sldId="283"/>
        </pc:sldMkLst>
        <pc:spChg chg="mod">
          <ac:chgData name="simon.anthony.patterson@gmail.com" userId="S::urn:spo:guest#simon.anthony.patterson@gmail.com::" providerId="AD" clId="Web-{580F5C3F-FBAC-8912-4DD4-90B04A6928C2}" dt="2021-03-04T09:10:14.061" v="5" actId="20577"/>
          <ac:spMkLst>
            <pc:docMk/>
            <pc:sldMk cId="1521854364" sldId="283"/>
            <ac:spMk id="2" creationId="{638D62E7-3642-4844-9B80-43FD3D154863}"/>
          </ac:spMkLst>
        </pc:spChg>
      </pc:sldChg>
      <pc:sldChg chg="modSp modNotes">
        <pc:chgData name="simon.anthony.patterson@gmail.com" userId="S::urn:spo:guest#simon.anthony.patterson@gmail.com::" providerId="AD" clId="Web-{580F5C3F-FBAC-8912-4DD4-90B04A6928C2}" dt="2021-03-04T10:02:22.632" v="223"/>
        <pc:sldMkLst>
          <pc:docMk/>
          <pc:sldMk cId="1135909153" sldId="284"/>
        </pc:sldMkLst>
        <pc:spChg chg="mod">
          <ac:chgData name="simon.anthony.patterson@gmail.com" userId="S::urn:spo:guest#simon.anthony.patterson@gmail.com::" providerId="AD" clId="Web-{580F5C3F-FBAC-8912-4DD4-90B04A6928C2}" dt="2021-03-04T09:10:30.061" v="10" actId="20577"/>
          <ac:spMkLst>
            <pc:docMk/>
            <pc:sldMk cId="1135909153" sldId="284"/>
            <ac:spMk id="10" creationId="{F22AE5A0-CFFA-274D-A603-77678D2CA4EB}"/>
          </ac:spMkLst>
        </pc:spChg>
        <pc:spChg chg="mod">
          <ac:chgData name="simon.anthony.patterson@gmail.com" userId="S::urn:spo:guest#simon.anthony.patterson@gmail.com::" providerId="AD" clId="Web-{580F5C3F-FBAC-8912-4DD4-90B04A6928C2}" dt="2021-03-04T10:00:58.928" v="211" actId="1076"/>
          <ac:spMkLst>
            <pc:docMk/>
            <pc:sldMk cId="1135909153" sldId="284"/>
            <ac:spMk id="21" creationId="{E7858339-EDDA-6545-8742-3EAB8D9D4D23}"/>
          </ac:spMkLst>
        </pc:spChg>
      </pc:sldChg>
      <pc:sldChg chg="modSp modNotes">
        <pc:chgData name="simon.anthony.patterson@gmail.com" userId="S::urn:spo:guest#simon.anthony.patterson@gmail.com::" providerId="AD" clId="Web-{580F5C3F-FBAC-8912-4DD4-90B04A6928C2}" dt="2021-03-04T10:03:53.994" v="227"/>
        <pc:sldMkLst>
          <pc:docMk/>
          <pc:sldMk cId="3896821274" sldId="285"/>
        </pc:sldMkLst>
        <pc:spChg chg="mod">
          <ac:chgData name="simon.anthony.patterson@gmail.com" userId="S::urn:spo:guest#simon.anthony.patterson@gmail.com::" providerId="AD" clId="Web-{580F5C3F-FBAC-8912-4DD4-90B04A6928C2}" dt="2021-03-04T09:10:27.170" v="9" actId="20577"/>
          <ac:spMkLst>
            <pc:docMk/>
            <pc:sldMk cId="3896821274" sldId="285"/>
            <ac:spMk id="10" creationId="{F22AE5A0-CFFA-274D-A603-77678D2CA4EB}"/>
          </ac:spMkLst>
        </pc:spChg>
        <pc:spChg chg="mod">
          <ac:chgData name="simon.anthony.patterson@gmail.com" userId="S::urn:spo:guest#simon.anthony.patterson@gmail.com::" providerId="AD" clId="Web-{580F5C3F-FBAC-8912-4DD4-90B04A6928C2}" dt="2021-03-04T10:02:28.570" v="224" actId="1076"/>
          <ac:spMkLst>
            <pc:docMk/>
            <pc:sldMk cId="3896821274" sldId="285"/>
            <ac:spMk id="21" creationId="{D69E50ED-0EDC-594E-B797-6627BEF341BE}"/>
          </ac:spMkLst>
        </pc:spChg>
      </pc:sldChg>
      <pc:sldChg chg="modSp modNotes">
        <pc:chgData name="simon.anthony.patterson@gmail.com" userId="S::urn:spo:guest#simon.anthony.patterson@gmail.com::" providerId="AD" clId="Web-{580F5C3F-FBAC-8912-4DD4-90B04A6928C2}" dt="2021-03-04T10:05:27.698" v="242"/>
        <pc:sldMkLst>
          <pc:docMk/>
          <pc:sldMk cId="1683846020" sldId="286"/>
        </pc:sldMkLst>
        <pc:spChg chg="mod">
          <ac:chgData name="simon.anthony.patterson@gmail.com" userId="S::urn:spo:guest#simon.anthony.patterson@gmail.com::" providerId="AD" clId="Web-{580F5C3F-FBAC-8912-4DD4-90B04A6928C2}" dt="2021-03-04T09:10:35.108" v="11" actId="20577"/>
          <ac:spMkLst>
            <pc:docMk/>
            <pc:sldMk cId="1683846020" sldId="286"/>
            <ac:spMk id="10" creationId="{F22AE5A0-CFFA-274D-A603-77678D2CA4EB}"/>
          </ac:spMkLst>
        </pc:spChg>
        <pc:spChg chg="mod">
          <ac:chgData name="simon.anthony.patterson@gmail.com" userId="S::urn:spo:guest#simon.anthony.patterson@gmail.com::" providerId="AD" clId="Web-{580F5C3F-FBAC-8912-4DD4-90B04A6928C2}" dt="2021-03-04T10:04:03.197" v="228" actId="1076"/>
          <ac:spMkLst>
            <pc:docMk/>
            <pc:sldMk cId="1683846020" sldId="286"/>
            <ac:spMk id="21" creationId="{CE244D7F-6DEE-9C4E-90EC-10C19C485C63}"/>
          </ac:spMkLst>
        </pc:spChg>
      </pc:sldChg>
      <pc:sldChg chg="addSp delSp modSp addCm modCm modNotes">
        <pc:chgData name="simon.anthony.patterson@gmail.com" userId="S::urn:spo:guest#simon.anthony.patterson@gmail.com::" providerId="AD" clId="Web-{580F5C3F-FBAC-8912-4DD4-90B04A6928C2}" dt="2021-03-04T10:56:32.097" v="566"/>
        <pc:sldMkLst>
          <pc:docMk/>
          <pc:sldMk cId="1628306759" sldId="289"/>
        </pc:sldMkLst>
        <pc:spChg chg="mod">
          <ac:chgData name="simon.anthony.patterson@gmail.com" userId="S::urn:spo:guest#simon.anthony.patterson@gmail.com::" providerId="AD" clId="Web-{580F5C3F-FBAC-8912-4DD4-90B04A6928C2}" dt="2021-03-04T09:10:58.687" v="16" actId="20577"/>
          <ac:spMkLst>
            <pc:docMk/>
            <pc:sldMk cId="1628306759" sldId="289"/>
            <ac:spMk id="9" creationId="{D65E6D98-BE8C-6B4C-B23E-6167300445AE}"/>
          </ac:spMkLst>
        </pc:spChg>
        <pc:spChg chg="mod">
          <ac:chgData name="simon.anthony.patterson@gmail.com" userId="S::urn:spo:guest#simon.anthony.patterson@gmail.com::" providerId="AD" clId="Web-{580F5C3F-FBAC-8912-4DD4-90B04A6928C2}" dt="2021-03-04T10:25:19.501" v="385" actId="1076"/>
          <ac:spMkLst>
            <pc:docMk/>
            <pc:sldMk cId="1628306759" sldId="289"/>
            <ac:spMk id="12" creationId="{418AC68E-5821-814D-A8C3-190037A3E2AD}"/>
          </ac:spMkLst>
        </pc:spChg>
        <pc:spChg chg="mod">
          <ac:chgData name="simon.anthony.patterson@gmail.com" userId="S::urn:spo:guest#simon.anthony.patterson@gmail.com::" providerId="AD" clId="Web-{580F5C3F-FBAC-8912-4DD4-90B04A6928C2}" dt="2021-03-04T10:25:41.486" v="389" actId="1076"/>
          <ac:spMkLst>
            <pc:docMk/>
            <pc:sldMk cId="1628306759" sldId="289"/>
            <ac:spMk id="13" creationId="{22A63FB2-6A33-0E46-88F3-B7CFCF57934F}"/>
          </ac:spMkLst>
        </pc:spChg>
        <pc:spChg chg="mod">
          <ac:chgData name="simon.anthony.patterson@gmail.com" userId="S::urn:spo:guest#simon.anthony.patterson@gmail.com::" providerId="AD" clId="Web-{580F5C3F-FBAC-8912-4DD4-90B04A6928C2}" dt="2021-03-04T10:37:08.326" v="510" actId="1076"/>
          <ac:spMkLst>
            <pc:docMk/>
            <pc:sldMk cId="1628306759" sldId="289"/>
            <ac:spMk id="14" creationId="{A8D10147-924D-7243-80B5-468CC542060D}"/>
          </ac:spMkLst>
        </pc:spChg>
        <pc:spChg chg="mod">
          <ac:chgData name="simon.anthony.patterson@gmail.com" userId="S::urn:spo:guest#simon.anthony.patterson@gmail.com::" providerId="AD" clId="Web-{580F5C3F-FBAC-8912-4DD4-90B04A6928C2}" dt="2021-03-04T10:32:41.165" v="438" actId="1076"/>
          <ac:spMkLst>
            <pc:docMk/>
            <pc:sldMk cId="1628306759" sldId="289"/>
            <ac:spMk id="15" creationId="{DAEE686C-E588-114E-8E82-6170C01FBB7F}"/>
          </ac:spMkLst>
        </pc:spChg>
        <pc:spChg chg="mod">
          <ac:chgData name="simon.anthony.patterson@gmail.com" userId="S::urn:spo:guest#simon.anthony.patterson@gmail.com::" providerId="AD" clId="Web-{580F5C3F-FBAC-8912-4DD4-90B04A6928C2}" dt="2021-03-04T10:32:41.181" v="439" actId="1076"/>
          <ac:spMkLst>
            <pc:docMk/>
            <pc:sldMk cId="1628306759" sldId="289"/>
            <ac:spMk id="16" creationId="{3D705E33-E4CC-C64D-8ABC-F75D88FD24E1}"/>
          </ac:spMkLst>
        </pc:spChg>
        <pc:spChg chg="mod">
          <ac:chgData name="simon.anthony.patterson@gmail.com" userId="S::urn:spo:guest#simon.anthony.patterson@gmail.com::" providerId="AD" clId="Web-{580F5C3F-FBAC-8912-4DD4-90B04A6928C2}" dt="2021-03-04T10:32:41.212" v="440" actId="1076"/>
          <ac:spMkLst>
            <pc:docMk/>
            <pc:sldMk cId="1628306759" sldId="289"/>
            <ac:spMk id="17" creationId="{97BC4586-4B37-5041-A767-30768215C0C1}"/>
          </ac:spMkLst>
        </pc:spChg>
        <pc:spChg chg="mod">
          <ac:chgData name="simon.anthony.patterson@gmail.com" userId="S::urn:spo:guest#simon.anthony.patterson@gmail.com::" providerId="AD" clId="Web-{580F5C3F-FBAC-8912-4DD4-90B04A6928C2}" dt="2021-03-04T10:32:41.228" v="441" actId="1076"/>
          <ac:spMkLst>
            <pc:docMk/>
            <pc:sldMk cId="1628306759" sldId="289"/>
            <ac:spMk id="18" creationId="{1C95FC12-6CBF-C14D-A722-5F26A9CBF3BE}"/>
          </ac:spMkLst>
        </pc:spChg>
        <pc:spChg chg="mod">
          <ac:chgData name="simon.anthony.patterson@gmail.com" userId="S::urn:spo:guest#simon.anthony.patterson@gmail.com::" providerId="AD" clId="Web-{580F5C3F-FBAC-8912-4DD4-90B04A6928C2}" dt="2021-03-04T10:32:41.259" v="442" actId="1076"/>
          <ac:spMkLst>
            <pc:docMk/>
            <pc:sldMk cId="1628306759" sldId="289"/>
            <ac:spMk id="19" creationId="{12177C0E-5EE0-1A4A-8C59-9B11ED57CD88}"/>
          </ac:spMkLst>
        </pc:spChg>
        <pc:spChg chg="mod">
          <ac:chgData name="simon.anthony.patterson@gmail.com" userId="S::urn:spo:guest#simon.anthony.patterson@gmail.com::" providerId="AD" clId="Web-{580F5C3F-FBAC-8912-4DD4-90B04A6928C2}" dt="2021-03-04T10:32:41.274" v="443" actId="1076"/>
          <ac:spMkLst>
            <pc:docMk/>
            <pc:sldMk cId="1628306759" sldId="289"/>
            <ac:spMk id="21" creationId="{312A6C59-C597-B740-B229-28CE2C1B8786}"/>
          </ac:spMkLst>
        </pc:spChg>
        <pc:spChg chg="mod">
          <ac:chgData name="simon.anthony.patterson@gmail.com" userId="S::urn:spo:guest#simon.anthony.patterson@gmail.com::" providerId="AD" clId="Web-{580F5C3F-FBAC-8912-4DD4-90B04A6928C2}" dt="2021-03-04T10:32:41.306" v="444" actId="1076"/>
          <ac:spMkLst>
            <pc:docMk/>
            <pc:sldMk cId="1628306759" sldId="289"/>
            <ac:spMk id="22" creationId="{F178F733-CBFA-5445-82B2-EA4AAE12D946}"/>
          </ac:spMkLst>
        </pc:spChg>
        <pc:spChg chg="mod">
          <ac:chgData name="simon.anthony.patterson@gmail.com" userId="S::urn:spo:guest#simon.anthony.patterson@gmail.com::" providerId="AD" clId="Web-{580F5C3F-FBAC-8912-4DD4-90B04A6928C2}" dt="2021-03-04T10:25:11.313" v="384" actId="1076"/>
          <ac:spMkLst>
            <pc:docMk/>
            <pc:sldMk cId="1628306759" sldId="289"/>
            <ac:spMk id="23" creationId="{9423F0B2-FC00-C140-A9E4-430358DC8BDD}"/>
          </ac:spMkLst>
        </pc:spChg>
        <pc:spChg chg="mod">
          <ac:chgData name="simon.anthony.patterson@gmail.com" userId="S::urn:spo:guest#simon.anthony.patterson@gmail.com::" providerId="AD" clId="Web-{580F5C3F-FBAC-8912-4DD4-90B04A6928C2}" dt="2021-03-04T10:25:34.720" v="388" actId="1076"/>
          <ac:spMkLst>
            <pc:docMk/>
            <pc:sldMk cId="1628306759" sldId="289"/>
            <ac:spMk id="24" creationId="{33ECEE68-0126-314A-AABB-ECBC5D6F4F1C}"/>
          </ac:spMkLst>
        </pc:spChg>
        <pc:spChg chg="mod">
          <ac:chgData name="simon.anthony.patterson@gmail.com" userId="S::urn:spo:guest#simon.anthony.patterson@gmail.com::" providerId="AD" clId="Web-{580F5C3F-FBAC-8912-4DD4-90B04A6928C2}" dt="2021-03-04T10:25:26.439" v="386" actId="1076"/>
          <ac:spMkLst>
            <pc:docMk/>
            <pc:sldMk cId="1628306759" sldId="289"/>
            <ac:spMk id="25" creationId="{55B3601F-7F30-E745-BF69-535BD9A38FF7}"/>
          </ac:spMkLst>
        </pc:spChg>
        <pc:spChg chg="mod">
          <ac:chgData name="simon.anthony.patterson@gmail.com" userId="S::urn:spo:guest#simon.anthony.patterson@gmail.com::" providerId="AD" clId="Web-{580F5C3F-FBAC-8912-4DD4-90B04A6928C2}" dt="2021-03-04T10:25:31.829" v="387" actId="1076"/>
          <ac:spMkLst>
            <pc:docMk/>
            <pc:sldMk cId="1628306759" sldId="289"/>
            <ac:spMk id="26" creationId="{BA3184BF-A69D-C840-A5D2-64E68DE50FA2}"/>
          </ac:spMkLst>
        </pc:spChg>
        <pc:spChg chg="mod">
          <ac:chgData name="simon.anthony.patterson@gmail.com" userId="S::urn:spo:guest#simon.anthony.patterson@gmail.com::" providerId="AD" clId="Web-{580F5C3F-FBAC-8912-4DD4-90B04A6928C2}" dt="2021-03-04T10:30:24.194" v="425" actId="14100"/>
          <ac:spMkLst>
            <pc:docMk/>
            <pc:sldMk cId="1628306759" sldId="289"/>
            <ac:spMk id="27" creationId="{DCAC118F-5514-C141-8884-BD693C2923F7}"/>
          </ac:spMkLst>
        </pc:spChg>
        <pc:spChg chg="mod">
          <ac:chgData name="simon.anthony.patterson@gmail.com" userId="S::urn:spo:guest#simon.anthony.patterson@gmail.com::" providerId="AD" clId="Web-{580F5C3F-FBAC-8912-4DD4-90B04A6928C2}" dt="2021-03-04T10:30:07.912" v="421" actId="14100"/>
          <ac:spMkLst>
            <pc:docMk/>
            <pc:sldMk cId="1628306759" sldId="289"/>
            <ac:spMk id="28" creationId="{6578F537-8A95-7247-AA73-2175DAD775C2}"/>
          </ac:spMkLst>
        </pc:spChg>
        <pc:spChg chg="mod">
          <ac:chgData name="simon.anthony.patterson@gmail.com" userId="S::urn:spo:guest#simon.anthony.patterson@gmail.com::" providerId="AD" clId="Web-{580F5C3F-FBAC-8912-4DD4-90B04A6928C2}" dt="2021-03-04T10:30:14.272" v="423" actId="14100"/>
          <ac:spMkLst>
            <pc:docMk/>
            <pc:sldMk cId="1628306759" sldId="289"/>
            <ac:spMk id="29" creationId="{DDAB793A-4DFB-FC42-8D9A-D58F0EE606C8}"/>
          </ac:spMkLst>
        </pc:spChg>
        <pc:spChg chg="mod">
          <ac:chgData name="simon.anthony.patterson@gmail.com" userId="S::urn:spo:guest#simon.anthony.patterson@gmail.com::" providerId="AD" clId="Web-{580F5C3F-FBAC-8912-4DD4-90B04A6928C2}" dt="2021-03-04T10:42:35.426" v="536" actId="1076"/>
          <ac:spMkLst>
            <pc:docMk/>
            <pc:sldMk cId="1628306759" sldId="289"/>
            <ac:spMk id="30" creationId="{405B6BC7-6F0A-DA4F-8B5D-02AF01F4C7AD}"/>
          </ac:spMkLst>
        </pc:spChg>
        <pc:spChg chg="mod">
          <ac:chgData name="simon.anthony.patterson@gmail.com" userId="S::urn:spo:guest#simon.anthony.patterson@gmail.com::" providerId="AD" clId="Web-{580F5C3F-FBAC-8912-4DD4-90B04A6928C2}" dt="2021-03-04T10:42:29.879" v="535" actId="1076"/>
          <ac:spMkLst>
            <pc:docMk/>
            <pc:sldMk cId="1628306759" sldId="289"/>
            <ac:spMk id="31" creationId="{065377EB-50DD-0F46-B07B-7682911D26A1}"/>
          </ac:spMkLst>
        </pc:spChg>
        <pc:spChg chg="mod">
          <ac:chgData name="simon.anthony.patterson@gmail.com" userId="S::urn:spo:guest#simon.anthony.patterson@gmail.com::" providerId="AD" clId="Web-{580F5C3F-FBAC-8912-4DD4-90B04A6928C2}" dt="2021-03-04T10:32:50.025" v="458" actId="1076"/>
          <ac:spMkLst>
            <pc:docMk/>
            <pc:sldMk cId="1628306759" sldId="289"/>
            <ac:spMk id="32" creationId="{61F31335-AAE6-0845-B15E-82F42DC2572D}"/>
          </ac:spMkLst>
        </pc:spChg>
        <pc:spChg chg="mod">
          <ac:chgData name="simon.anthony.patterson@gmail.com" userId="S::urn:spo:guest#simon.anthony.patterson@gmail.com::" providerId="AD" clId="Web-{580F5C3F-FBAC-8912-4DD4-90B04A6928C2}" dt="2021-03-04T10:35:11.637" v="487" actId="1076"/>
          <ac:spMkLst>
            <pc:docMk/>
            <pc:sldMk cId="1628306759" sldId="289"/>
            <ac:spMk id="33" creationId="{8E36FA74-48AD-D341-A66F-42EA07E7D482}"/>
          </ac:spMkLst>
        </pc:spChg>
        <pc:spChg chg="mod">
          <ac:chgData name="simon.anthony.patterson@gmail.com" userId="S::urn:spo:guest#simon.anthony.patterson@gmail.com::" providerId="AD" clId="Web-{580F5C3F-FBAC-8912-4DD4-90B04A6928C2}" dt="2021-03-04T10:29:55.475" v="419" actId="1076"/>
          <ac:spMkLst>
            <pc:docMk/>
            <pc:sldMk cId="1628306759" sldId="289"/>
            <ac:spMk id="35" creationId="{442F8ACB-588A-CB42-A42A-17B811EF51B6}"/>
          </ac:spMkLst>
        </pc:spChg>
        <pc:spChg chg="mod">
          <ac:chgData name="simon.anthony.patterson@gmail.com" userId="S::urn:spo:guest#simon.anthony.patterson@gmail.com::" providerId="AD" clId="Web-{580F5C3F-FBAC-8912-4DD4-90B04A6928C2}" dt="2021-03-04T10:38:43.484" v="526" actId="20577"/>
          <ac:spMkLst>
            <pc:docMk/>
            <pc:sldMk cId="1628306759" sldId="289"/>
            <ac:spMk id="36" creationId="{50ABAD2F-4DC8-C54A-B649-B5C7CB3465BA}"/>
          </ac:spMkLst>
        </pc:spChg>
        <pc:spChg chg="mod">
          <ac:chgData name="simon.anthony.patterson@gmail.com" userId="S::urn:spo:guest#simon.anthony.patterson@gmail.com::" providerId="AD" clId="Web-{580F5C3F-FBAC-8912-4DD4-90B04A6928C2}" dt="2021-03-04T10:38:50.797" v="528" actId="20577"/>
          <ac:spMkLst>
            <pc:docMk/>
            <pc:sldMk cId="1628306759" sldId="289"/>
            <ac:spMk id="37" creationId="{2E1A50FF-1C18-154A-8C3E-FE5DBE59423C}"/>
          </ac:spMkLst>
        </pc:spChg>
        <pc:spChg chg="mod">
          <ac:chgData name="simon.anthony.patterson@gmail.com" userId="S::urn:spo:guest#simon.anthony.patterson@gmail.com::" providerId="AD" clId="Web-{580F5C3F-FBAC-8912-4DD4-90B04A6928C2}" dt="2021-03-04T10:38:34.687" v="524" actId="14100"/>
          <ac:spMkLst>
            <pc:docMk/>
            <pc:sldMk cId="1628306759" sldId="289"/>
            <ac:spMk id="38" creationId="{8126601E-51C5-D74B-A714-59F2492A1AEE}"/>
          </ac:spMkLst>
        </pc:spChg>
        <pc:spChg chg="mod">
          <ac:chgData name="simon.anthony.patterson@gmail.com" userId="S::urn:spo:guest#simon.anthony.patterson@gmail.com::" providerId="AD" clId="Web-{580F5C3F-FBAC-8912-4DD4-90B04A6928C2}" dt="2021-03-04T10:25:06.063" v="383" actId="14100"/>
          <ac:spMkLst>
            <pc:docMk/>
            <pc:sldMk cId="1628306759" sldId="289"/>
            <ac:spMk id="39" creationId="{50299CA9-A692-2448-BF56-90B38F149934}"/>
          </ac:spMkLst>
        </pc:spChg>
        <pc:spChg chg="mod">
          <ac:chgData name="simon.anthony.patterson@gmail.com" userId="S::urn:spo:guest#simon.anthony.patterson@gmail.com::" providerId="AD" clId="Web-{580F5C3F-FBAC-8912-4DD4-90B04A6928C2}" dt="2021-03-04T10:32:46.071" v="457" actId="14100"/>
          <ac:spMkLst>
            <pc:docMk/>
            <pc:sldMk cId="1628306759" sldId="289"/>
            <ac:spMk id="40" creationId="{77341F8A-75A9-F54E-83BF-E0E7587BA812}"/>
          </ac:spMkLst>
        </pc:spChg>
        <pc:spChg chg="mod">
          <ac:chgData name="simon.anthony.patterson@gmail.com" userId="S::urn:spo:guest#simon.anthony.patterson@gmail.com::" providerId="AD" clId="Web-{580F5C3F-FBAC-8912-4DD4-90B04A6928C2}" dt="2021-03-04T10:38:30.578" v="523" actId="14100"/>
          <ac:spMkLst>
            <pc:docMk/>
            <pc:sldMk cId="1628306759" sldId="289"/>
            <ac:spMk id="41" creationId="{5D1CC192-7F9C-7241-A355-5CD0C3B8F95E}"/>
          </ac:spMkLst>
        </pc:spChg>
        <pc:spChg chg="mod">
          <ac:chgData name="simon.anthony.patterson@gmail.com" userId="S::urn:spo:guest#simon.anthony.patterson@gmail.com::" providerId="AD" clId="Web-{580F5C3F-FBAC-8912-4DD4-90B04A6928C2}" dt="2021-03-04T10:29:50.006" v="418" actId="14100"/>
          <ac:spMkLst>
            <pc:docMk/>
            <pc:sldMk cId="1628306759" sldId="289"/>
            <ac:spMk id="42" creationId="{E5462EC0-63FF-644F-A2E0-6DC85EE881CB}"/>
          </ac:spMkLst>
        </pc:spChg>
        <pc:spChg chg="mod">
          <ac:chgData name="simon.anthony.patterson@gmail.com" userId="S::urn:spo:guest#simon.anthony.patterson@gmail.com::" providerId="AD" clId="Web-{580F5C3F-FBAC-8912-4DD4-90B04A6928C2}" dt="2021-03-04T10:25:59.486" v="394" actId="1076"/>
          <ac:spMkLst>
            <pc:docMk/>
            <pc:sldMk cId="1628306759" sldId="289"/>
            <ac:spMk id="43" creationId="{F1F4A3EA-C2EF-C147-B353-E9E7036B031A}"/>
          </ac:spMkLst>
        </pc:spChg>
        <pc:spChg chg="mod">
          <ac:chgData name="simon.anthony.patterson@gmail.com" userId="S::urn:spo:guest#simon.anthony.patterson@gmail.com::" providerId="AD" clId="Web-{580F5C3F-FBAC-8912-4DD4-90B04A6928C2}" dt="2021-03-04T10:28:31.754" v="405" actId="14100"/>
          <ac:spMkLst>
            <pc:docMk/>
            <pc:sldMk cId="1628306759" sldId="289"/>
            <ac:spMk id="44" creationId="{6FBEADFD-DE03-5E4B-A1C4-972368BA4D9B}"/>
          </ac:spMkLst>
        </pc:spChg>
        <pc:spChg chg="mod">
          <ac:chgData name="simon.anthony.patterson@gmail.com" userId="S::urn:spo:guest#simon.anthony.patterson@gmail.com::" providerId="AD" clId="Web-{580F5C3F-FBAC-8912-4DD4-90B04A6928C2}" dt="2021-03-04T10:30:34.913" v="426" actId="14100"/>
          <ac:spMkLst>
            <pc:docMk/>
            <pc:sldMk cId="1628306759" sldId="289"/>
            <ac:spMk id="45" creationId="{500B1840-66F9-6A47-86DD-10CC83BFCC56}"/>
          </ac:spMkLst>
        </pc:spChg>
        <pc:spChg chg="del mod">
          <ac:chgData name="simon.anthony.patterson@gmail.com" userId="S::urn:spo:guest#simon.anthony.patterson@gmail.com::" providerId="AD" clId="Web-{580F5C3F-FBAC-8912-4DD4-90B04A6928C2}" dt="2021-03-04T10:33:39.854" v="470"/>
          <ac:spMkLst>
            <pc:docMk/>
            <pc:sldMk cId="1628306759" sldId="289"/>
            <ac:spMk id="46" creationId="{68FB4248-B065-7947-8A99-E5B5FB18F530}"/>
          </ac:spMkLst>
        </pc:spChg>
        <pc:spChg chg="mod">
          <ac:chgData name="simon.anthony.patterson@gmail.com" userId="S::urn:spo:guest#simon.anthony.patterson@gmail.com::" providerId="AD" clId="Web-{580F5C3F-FBAC-8912-4DD4-90B04A6928C2}" dt="2021-03-04T10:35:05.199" v="484" actId="14100"/>
          <ac:spMkLst>
            <pc:docMk/>
            <pc:sldMk cId="1628306759" sldId="289"/>
            <ac:spMk id="47" creationId="{2FFCF7E5-3A70-9F4B-9842-3E8721EFF736}"/>
          </ac:spMkLst>
        </pc:spChg>
        <pc:spChg chg="mod">
          <ac:chgData name="simon.anthony.patterson@gmail.com" userId="S::urn:spo:guest#simon.anthony.patterson@gmail.com::" providerId="AD" clId="Web-{580F5C3F-FBAC-8912-4DD4-90B04A6928C2}" dt="2021-03-04T10:36:23.872" v="505" actId="14100"/>
          <ac:spMkLst>
            <pc:docMk/>
            <pc:sldMk cId="1628306759" sldId="289"/>
            <ac:spMk id="48" creationId="{B96644A0-1D3D-6849-AA07-57608A854A4E}"/>
          </ac:spMkLst>
        </pc:spChg>
        <pc:spChg chg="mod">
          <ac:chgData name="simon.anthony.patterson@gmail.com" userId="S::urn:spo:guest#simon.anthony.patterson@gmail.com::" providerId="AD" clId="Web-{580F5C3F-FBAC-8912-4DD4-90B04A6928C2}" dt="2021-03-04T10:31:11.523" v="432" actId="14100"/>
          <ac:spMkLst>
            <pc:docMk/>
            <pc:sldMk cId="1628306759" sldId="289"/>
            <ac:spMk id="49" creationId="{FA2D98E8-4D85-5B4C-ABA0-E8FAE3B324DF}"/>
          </ac:spMkLst>
        </pc:spChg>
        <pc:spChg chg="mod">
          <ac:chgData name="simon.anthony.patterson@gmail.com" userId="S::urn:spo:guest#simon.anthony.patterson@gmail.com::" providerId="AD" clId="Web-{580F5C3F-FBAC-8912-4DD4-90B04A6928C2}" dt="2021-03-04T10:30:52.398" v="427" actId="1076"/>
          <ac:spMkLst>
            <pc:docMk/>
            <pc:sldMk cId="1628306759" sldId="289"/>
            <ac:spMk id="50" creationId="{56282B25-8E64-4544-A2ED-73C17172465D}"/>
          </ac:spMkLst>
        </pc:spChg>
        <pc:spChg chg="mod">
          <ac:chgData name="simon.anthony.patterson@gmail.com" userId="S::urn:spo:guest#simon.anthony.patterson@gmail.com::" providerId="AD" clId="Web-{580F5C3F-FBAC-8912-4DD4-90B04A6928C2}" dt="2021-03-04T10:32:41.431" v="449" actId="1076"/>
          <ac:spMkLst>
            <pc:docMk/>
            <pc:sldMk cId="1628306759" sldId="289"/>
            <ac:spMk id="51" creationId="{58605342-E1EB-1946-973D-B2E036413818}"/>
          </ac:spMkLst>
        </pc:spChg>
        <pc:spChg chg="mod">
          <ac:chgData name="simon.anthony.patterson@gmail.com" userId="S::urn:spo:guest#simon.anthony.patterson@gmail.com::" providerId="AD" clId="Web-{580F5C3F-FBAC-8912-4DD4-90B04A6928C2}" dt="2021-03-04T10:32:41.462" v="450" actId="1076"/>
          <ac:spMkLst>
            <pc:docMk/>
            <pc:sldMk cId="1628306759" sldId="289"/>
            <ac:spMk id="52" creationId="{6C1AC088-F66E-494A-92C3-8D4513176F41}"/>
          </ac:spMkLst>
        </pc:spChg>
        <pc:spChg chg="mod">
          <ac:chgData name="simon.anthony.patterson@gmail.com" userId="S::urn:spo:guest#simon.anthony.patterson@gmail.com::" providerId="AD" clId="Web-{580F5C3F-FBAC-8912-4DD4-90B04A6928C2}" dt="2021-03-04T10:32:41.478" v="451" actId="1076"/>
          <ac:spMkLst>
            <pc:docMk/>
            <pc:sldMk cId="1628306759" sldId="289"/>
            <ac:spMk id="53" creationId="{509556C8-8255-A24C-8B4F-A54D0BB8ACB3}"/>
          </ac:spMkLst>
        </pc:spChg>
        <pc:spChg chg="mod">
          <ac:chgData name="simon.anthony.patterson@gmail.com" userId="S::urn:spo:guest#simon.anthony.patterson@gmail.com::" providerId="AD" clId="Web-{580F5C3F-FBAC-8912-4DD4-90B04A6928C2}" dt="2021-03-04T10:32:41.509" v="452" actId="1076"/>
          <ac:spMkLst>
            <pc:docMk/>
            <pc:sldMk cId="1628306759" sldId="289"/>
            <ac:spMk id="54" creationId="{1453D3B1-BE1A-C84B-8A2C-8826DCFFCFD4}"/>
          </ac:spMkLst>
        </pc:spChg>
        <pc:spChg chg="mod">
          <ac:chgData name="simon.anthony.patterson@gmail.com" userId="S::urn:spo:guest#simon.anthony.patterson@gmail.com::" providerId="AD" clId="Web-{580F5C3F-FBAC-8912-4DD4-90B04A6928C2}" dt="2021-03-04T10:32:41.524" v="453" actId="1076"/>
          <ac:spMkLst>
            <pc:docMk/>
            <pc:sldMk cId="1628306759" sldId="289"/>
            <ac:spMk id="55" creationId="{23567288-B4EC-A24E-AA66-B6A241189639}"/>
          </ac:spMkLst>
        </pc:spChg>
        <pc:spChg chg="mod">
          <ac:chgData name="simon.anthony.patterson@gmail.com" userId="S::urn:spo:guest#simon.anthony.patterson@gmail.com::" providerId="AD" clId="Web-{580F5C3F-FBAC-8912-4DD4-90B04A6928C2}" dt="2021-03-04T10:32:41.556" v="454" actId="1076"/>
          <ac:spMkLst>
            <pc:docMk/>
            <pc:sldMk cId="1628306759" sldId="289"/>
            <ac:spMk id="56" creationId="{8A396614-E20C-0144-AF1C-2808C2F61EE8}"/>
          </ac:spMkLst>
        </pc:spChg>
        <pc:spChg chg="mod">
          <ac:chgData name="simon.anthony.patterson@gmail.com" userId="S::urn:spo:guest#simon.anthony.patterson@gmail.com::" providerId="AD" clId="Web-{580F5C3F-FBAC-8912-4DD4-90B04A6928C2}" dt="2021-03-04T10:32:41.587" v="455" actId="1076"/>
          <ac:spMkLst>
            <pc:docMk/>
            <pc:sldMk cId="1628306759" sldId="289"/>
            <ac:spMk id="57" creationId="{6B1C96D8-6C03-A04C-856C-4C31BE1A08C0}"/>
          </ac:spMkLst>
        </pc:spChg>
        <pc:spChg chg="mod">
          <ac:chgData name="simon.anthony.patterson@gmail.com" userId="S::urn:spo:guest#simon.anthony.patterson@gmail.com::" providerId="AD" clId="Web-{580F5C3F-FBAC-8912-4DD4-90B04A6928C2}" dt="2021-03-04T10:32:41.603" v="456" actId="1076"/>
          <ac:spMkLst>
            <pc:docMk/>
            <pc:sldMk cId="1628306759" sldId="289"/>
            <ac:spMk id="58" creationId="{85F785E4-B491-EA49-9F78-8D49A383B6C3}"/>
          </ac:spMkLst>
        </pc:spChg>
        <pc:spChg chg="mod">
          <ac:chgData name="simon.anthony.patterson@gmail.com" userId="S::urn:spo:guest#simon.anthony.patterson@gmail.com::" providerId="AD" clId="Web-{580F5C3F-FBAC-8912-4DD4-90B04A6928C2}" dt="2021-03-04T10:37:29.436" v="517" actId="14100"/>
          <ac:spMkLst>
            <pc:docMk/>
            <pc:sldMk cId="1628306759" sldId="289"/>
            <ac:spMk id="59" creationId="{5D89B093-9395-464B-8BDA-CFA967BFE1BF}"/>
          </ac:spMkLst>
        </pc:spChg>
        <pc:spChg chg="mod">
          <ac:chgData name="simon.anthony.patterson@gmail.com" userId="S::urn:spo:guest#simon.anthony.patterson@gmail.com::" providerId="AD" clId="Web-{580F5C3F-FBAC-8912-4DD4-90B04A6928C2}" dt="2021-03-04T10:37:44.827" v="519"/>
          <ac:spMkLst>
            <pc:docMk/>
            <pc:sldMk cId="1628306759" sldId="289"/>
            <ac:spMk id="60" creationId="{263A1F36-626D-2149-B4CE-C838D77C6A14}"/>
          </ac:spMkLst>
        </pc:spChg>
        <pc:spChg chg="mod">
          <ac:chgData name="simon.anthony.patterson@gmail.com" userId="S::urn:spo:guest#simon.anthony.patterson@gmail.com::" providerId="AD" clId="Web-{580F5C3F-FBAC-8912-4DD4-90B04A6928C2}" dt="2021-03-04T10:38:00.124" v="520" actId="14100"/>
          <ac:spMkLst>
            <pc:docMk/>
            <pc:sldMk cId="1628306759" sldId="289"/>
            <ac:spMk id="61" creationId="{A1932C62-FC6A-FB4C-8C4C-3528B61F773B}"/>
          </ac:spMkLst>
        </pc:spChg>
        <pc:spChg chg="mod">
          <ac:chgData name="simon.anthony.patterson@gmail.com" userId="S::urn:spo:guest#simon.anthony.patterson@gmail.com::" providerId="AD" clId="Web-{580F5C3F-FBAC-8912-4DD4-90B04A6928C2}" dt="2021-03-04T10:36:48.748" v="509" actId="14100"/>
          <ac:spMkLst>
            <pc:docMk/>
            <pc:sldMk cId="1628306759" sldId="289"/>
            <ac:spMk id="62" creationId="{7EADFC84-1714-2345-A922-0FDF95A074C1}"/>
          </ac:spMkLst>
        </pc:spChg>
        <pc:spChg chg="mod">
          <ac:chgData name="simon.anthony.patterson@gmail.com" userId="S::urn:spo:guest#simon.anthony.patterson@gmail.com::" providerId="AD" clId="Web-{580F5C3F-FBAC-8912-4DD4-90B04A6928C2}" dt="2021-03-04T10:36:35.544" v="508" actId="14100"/>
          <ac:spMkLst>
            <pc:docMk/>
            <pc:sldMk cId="1628306759" sldId="289"/>
            <ac:spMk id="63" creationId="{B6F3CFA3-A278-E444-8356-D66C97CBF1DF}"/>
          </ac:spMkLst>
        </pc:spChg>
        <pc:spChg chg="add mod">
          <ac:chgData name="simon.anthony.patterson@gmail.com" userId="S::urn:spo:guest#simon.anthony.patterson@gmail.com::" providerId="AD" clId="Web-{580F5C3F-FBAC-8912-4DD4-90B04A6928C2}" dt="2021-03-04T10:36:09.184" v="502" actId="14100"/>
          <ac:spMkLst>
            <pc:docMk/>
            <pc:sldMk cId="1628306759" sldId="289"/>
            <ac:spMk id="64" creationId="{01F72037-89EB-4FEB-A29E-858C017562E9}"/>
          </ac:spMkLst>
        </pc:spChg>
        <pc:picChg chg="mod">
          <ac:chgData name="simon.anthony.patterson@gmail.com" userId="S::urn:spo:guest#simon.anthony.patterson@gmail.com::" providerId="AD" clId="Web-{580F5C3F-FBAC-8912-4DD4-90B04A6928C2}" dt="2021-03-04T10:39:16.485" v="529" actId="1076"/>
          <ac:picMkLst>
            <pc:docMk/>
            <pc:sldMk cId="1628306759" sldId="289"/>
            <ac:picMk id="5" creationId="{67EF8E5A-BA09-1042-8B07-9DE9BF668F29}"/>
          </ac:picMkLst>
        </pc:picChg>
        <pc:cxnChg chg="add del mod">
          <ac:chgData name="simon.anthony.patterson@gmail.com" userId="S::urn:spo:guest#simon.anthony.patterson@gmail.com::" providerId="AD" clId="Web-{580F5C3F-FBAC-8912-4DD4-90B04A6928C2}" dt="2021-03-04T10:34:31.511" v="475"/>
          <ac:cxnSpMkLst>
            <pc:docMk/>
            <pc:sldMk cId="1628306759" sldId="289"/>
            <ac:cxnSpMk id="2" creationId="{A59ED20F-90B8-430C-A8D4-E9BA12569E07}"/>
          </ac:cxnSpMkLst>
        </pc:cxnChg>
      </pc:sldChg>
      <pc:sldChg chg="modSp modNotes">
        <pc:chgData name="simon.anthony.patterson@gmail.com" userId="S::urn:spo:guest#simon.anthony.patterson@gmail.com::" providerId="AD" clId="Web-{580F5C3F-FBAC-8912-4DD4-90B04A6928C2}" dt="2021-03-04T10:18:34.181" v="300" actId="20577"/>
        <pc:sldMkLst>
          <pc:docMk/>
          <pc:sldMk cId="2180207754" sldId="290"/>
        </pc:sldMkLst>
        <pc:spChg chg="mod">
          <ac:chgData name="simon.anthony.patterson@gmail.com" userId="S::urn:spo:guest#simon.anthony.patterson@gmail.com::" providerId="AD" clId="Web-{580F5C3F-FBAC-8912-4DD4-90B04A6928C2}" dt="2021-03-04T10:18:34.181" v="300" actId="20577"/>
          <ac:spMkLst>
            <pc:docMk/>
            <pc:sldMk cId="2180207754" sldId="290"/>
            <ac:spMk id="3" creationId="{E186533C-DE14-524D-95F2-9E5247B39923}"/>
          </ac:spMkLst>
        </pc:spChg>
        <pc:spChg chg="mod">
          <ac:chgData name="simon.anthony.patterson@gmail.com" userId="S::urn:spo:guest#simon.anthony.patterson@gmail.com::" providerId="AD" clId="Web-{580F5C3F-FBAC-8912-4DD4-90B04A6928C2}" dt="2021-03-04T09:10:47.827" v="13" actId="20577"/>
          <ac:spMkLst>
            <pc:docMk/>
            <pc:sldMk cId="2180207754" sldId="290"/>
            <ac:spMk id="9" creationId="{D65E6D98-BE8C-6B4C-B23E-6167300445AE}"/>
          </ac:spMkLst>
        </pc:spChg>
      </pc:sldChg>
      <pc:sldChg chg="modSp modNotes">
        <pc:chgData name="simon.anthony.patterson@gmail.com" userId="S::urn:spo:guest#simon.anthony.patterson@gmail.com::" providerId="AD" clId="Web-{580F5C3F-FBAC-8912-4DD4-90B04A6928C2}" dt="2021-03-04T10:58:38.068" v="580"/>
        <pc:sldMkLst>
          <pc:docMk/>
          <pc:sldMk cId="2801856280" sldId="291"/>
        </pc:sldMkLst>
        <pc:spChg chg="mod">
          <ac:chgData name="simon.anthony.patterson@gmail.com" userId="S::urn:spo:guest#simon.anthony.patterson@gmail.com::" providerId="AD" clId="Web-{580F5C3F-FBAC-8912-4DD4-90B04A6928C2}" dt="2021-03-04T09:11:05.656" v="18" actId="20577"/>
          <ac:spMkLst>
            <pc:docMk/>
            <pc:sldMk cId="2801856280" sldId="291"/>
            <ac:spMk id="9" creationId="{D65E6D98-BE8C-6B4C-B23E-6167300445AE}"/>
          </ac:spMkLst>
        </pc:spChg>
        <pc:spChg chg="mod">
          <ac:chgData name="simon.anthony.patterson@gmail.com" userId="S::urn:spo:guest#simon.anthony.patterson@gmail.com::" providerId="AD" clId="Web-{580F5C3F-FBAC-8912-4DD4-90B04A6928C2}" dt="2021-03-04T10:55:28.690" v="565" actId="20577"/>
          <ac:spMkLst>
            <pc:docMk/>
            <pc:sldMk cId="2801856280" sldId="291"/>
            <ac:spMk id="10" creationId="{57F7817C-F1AD-0D44-B171-8337EA4CAC58}"/>
          </ac:spMkLst>
        </pc:spChg>
      </pc:sldChg>
      <pc:sldChg chg="modSp modNotes">
        <pc:chgData name="simon.anthony.patterson@gmail.com" userId="S::urn:spo:guest#simon.anthony.patterson@gmail.com::" providerId="AD" clId="Web-{580F5C3F-FBAC-8912-4DD4-90B04A6928C2}" dt="2021-03-04T11:01:45.509" v="615"/>
        <pc:sldMkLst>
          <pc:docMk/>
          <pc:sldMk cId="2229467891" sldId="294"/>
        </pc:sldMkLst>
        <pc:spChg chg="mod">
          <ac:chgData name="simon.anthony.patterson@gmail.com" userId="S::urn:spo:guest#simon.anthony.patterson@gmail.com::" providerId="AD" clId="Web-{580F5C3F-FBAC-8912-4DD4-90B04A6928C2}" dt="2021-03-04T09:11:09.624" v="19" actId="20577"/>
          <ac:spMkLst>
            <pc:docMk/>
            <pc:sldMk cId="2229467891" sldId="294"/>
            <ac:spMk id="9" creationId="{D65E6D98-BE8C-6B4C-B23E-6167300445AE}"/>
          </ac:spMkLst>
        </pc:spChg>
        <pc:spChg chg="mod">
          <ac:chgData name="simon.anthony.patterson@gmail.com" userId="S::urn:spo:guest#simon.anthony.patterson@gmail.com::" providerId="AD" clId="Web-{580F5C3F-FBAC-8912-4DD4-90B04A6928C2}" dt="2021-03-04T10:59:13.162" v="585" actId="20577"/>
          <ac:spMkLst>
            <pc:docMk/>
            <pc:sldMk cId="2229467891" sldId="294"/>
            <ac:spMk id="27" creationId="{09573424-C171-EA4A-B7A2-754E03EB7F5F}"/>
          </ac:spMkLst>
        </pc:spChg>
      </pc:sldChg>
      <pc:sldChg chg="modSp">
        <pc:chgData name="simon.anthony.patterson@gmail.com" userId="S::urn:spo:guest#simon.anthony.patterson@gmail.com::" providerId="AD" clId="Web-{580F5C3F-FBAC-8912-4DD4-90B04A6928C2}" dt="2021-03-04T11:07:12.749" v="647" actId="14100"/>
        <pc:sldMkLst>
          <pc:docMk/>
          <pc:sldMk cId="2012829007" sldId="295"/>
        </pc:sldMkLst>
        <pc:spChg chg="mod">
          <ac:chgData name="simon.anthony.patterson@gmail.com" userId="S::urn:spo:guest#simon.anthony.patterson@gmail.com::" providerId="AD" clId="Web-{580F5C3F-FBAC-8912-4DD4-90B04A6928C2}" dt="2021-03-04T09:11:17.812" v="21" actId="20577"/>
          <ac:spMkLst>
            <pc:docMk/>
            <pc:sldMk cId="2012829007" sldId="295"/>
            <ac:spMk id="9" creationId="{D65E6D98-BE8C-6B4C-B23E-6167300445AE}"/>
          </ac:spMkLst>
        </pc:spChg>
        <pc:spChg chg="mod">
          <ac:chgData name="simon.anthony.patterson@gmail.com" userId="S::urn:spo:guest#simon.anthony.patterson@gmail.com::" providerId="AD" clId="Web-{580F5C3F-FBAC-8912-4DD4-90B04A6928C2}" dt="2021-03-04T11:07:12.749" v="647" actId="14100"/>
          <ac:spMkLst>
            <pc:docMk/>
            <pc:sldMk cId="2012829007" sldId="295"/>
            <ac:spMk id="70" creationId="{ED18A46D-A6D9-AD45-AE82-7DAAFFB61E0B}"/>
          </ac:spMkLst>
        </pc:spChg>
      </pc:sldChg>
      <pc:sldChg chg="modSp modNotes">
        <pc:chgData name="simon.anthony.patterson@gmail.com" userId="S::urn:spo:guest#simon.anthony.patterson@gmail.com::" providerId="AD" clId="Web-{580F5C3F-FBAC-8912-4DD4-90B04A6928C2}" dt="2021-03-04T11:05:42.310" v="643"/>
        <pc:sldMkLst>
          <pc:docMk/>
          <pc:sldMk cId="2812248871" sldId="296"/>
        </pc:sldMkLst>
        <pc:spChg chg="mod">
          <ac:chgData name="simon.anthony.patterson@gmail.com" userId="S::urn:spo:guest#simon.anthony.patterson@gmail.com::" providerId="AD" clId="Web-{580F5C3F-FBAC-8912-4DD4-90B04A6928C2}" dt="2021-03-04T09:11:12.468" v="20" actId="20577"/>
          <ac:spMkLst>
            <pc:docMk/>
            <pc:sldMk cId="2812248871" sldId="296"/>
            <ac:spMk id="9" creationId="{D65E6D98-BE8C-6B4C-B23E-6167300445AE}"/>
          </ac:spMkLst>
        </pc:spChg>
      </pc:sldChg>
      <pc:sldChg chg="modSp modNotes">
        <pc:chgData name="simon.anthony.patterson@gmail.com" userId="S::urn:spo:guest#simon.anthony.patterson@gmail.com::" providerId="AD" clId="Web-{580F5C3F-FBAC-8912-4DD4-90B04A6928C2}" dt="2021-03-04T09:37:43.262" v="88"/>
        <pc:sldMkLst>
          <pc:docMk/>
          <pc:sldMk cId="2517613858" sldId="374"/>
        </pc:sldMkLst>
        <pc:spChg chg="mod">
          <ac:chgData name="simon.anthony.patterson@gmail.com" userId="S::urn:spo:guest#simon.anthony.patterson@gmail.com::" providerId="AD" clId="Web-{580F5C3F-FBAC-8912-4DD4-90B04A6928C2}" dt="2021-03-04T09:10:03.420" v="2" actId="20577"/>
          <ac:spMkLst>
            <pc:docMk/>
            <pc:sldMk cId="2517613858" sldId="374"/>
            <ac:spMk id="2" creationId="{D698D021-506C-9C40-9AB9-46B3F8FB6181}"/>
          </ac:spMkLst>
        </pc:spChg>
        <pc:spChg chg="mod">
          <ac:chgData name="simon.anthony.patterson@gmail.com" userId="S::urn:spo:guest#simon.anthony.patterson@gmail.com::" providerId="AD" clId="Web-{580F5C3F-FBAC-8912-4DD4-90B04A6928C2}" dt="2021-03-04T09:36:56.199" v="81" actId="20577"/>
          <ac:spMkLst>
            <pc:docMk/>
            <pc:sldMk cId="2517613858" sldId="374"/>
            <ac:spMk id="15" creationId="{C5CFBCBC-5D8A-254F-8DA8-31B6002101D7}"/>
          </ac:spMkLst>
        </pc:spChg>
      </pc:sldChg>
      <pc:sldChg chg="modSp modNotes">
        <pc:chgData name="simon.anthony.patterson@gmail.com" userId="S::urn:spo:guest#simon.anthony.patterson@gmail.com::" providerId="AD" clId="Web-{580F5C3F-FBAC-8912-4DD4-90B04A6928C2}" dt="2021-03-04T10:16:34.882" v="284"/>
        <pc:sldMkLst>
          <pc:docMk/>
          <pc:sldMk cId="2937959342" sldId="375"/>
        </pc:sldMkLst>
        <pc:spChg chg="mod">
          <ac:chgData name="simon.anthony.patterson@gmail.com" userId="S::urn:spo:guest#simon.anthony.patterson@gmail.com::" providerId="AD" clId="Web-{580F5C3F-FBAC-8912-4DD4-90B04A6928C2}" dt="2021-03-04T10:14:11.676" v="245" actId="20577"/>
          <ac:spMkLst>
            <pc:docMk/>
            <pc:sldMk cId="2937959342" sldId="375"/>
            <ac:spMk id="4" creationId="{5F62C447-A890-2142-9117-CFE7E9585884}"/>
          </ac:spMkLst>
        </pc:spChg>
        <pc:spChg chg="mod">
          <ac:chgData name="simon.anthony.patterson@gmail.com" userId="S::urn:spo:guest#simon.anthony.patterson@gmail.com::" providerId="AD" clId="Web-{580F5C3F-FBAC-8912-4DD4-90B04A6928C2}" dt="2021-03-04T09:10:39.202" v="12" actId="20577"/>
          <ac:spMkLst>
            <pc:docMk/>
            <pc:sldMk cId="2937959342" sldId="375"/>
            <ac:spMk id="9" creationId="{D65E6D98-BE8C-6B4C-B23E-6167300445AE}"/>
          </ac:spMkLst>
        </pc:spChg>
      </pc:sldChg>
      <pc:sldChg chg="modSp modNotes">
        <pc:chgData name="simon.anthony.patterson@gmail.com" userId="S::urn:spo:guest#simon.anthony.patterson@gmail.com::" providerId="AD" clId="Web-{580F5C3F-FBAC-8912-4DD4-90B04A6928C2}" dt="2021-03-04T10:23:31.624" v="378"/>
        <pc:sldMkLst>
          <pc:docMk/>
          <pc:sldMk cId="902921068" sldId="376"/>
        </pc:sldMkLst>
        <pc:spChg chg="mod">
          <ac:chgData name="simon.anthony.patterson@gmail.com" userId="S::urn:spo:guest#simon.anthony.patterson@gmail.com::" providerId="AD" clId="Web-{580F5C3F-FBAC-8912-4DD4-90B04A6928C2}" dt="2021-03-04T09:10:55.437" v="15" actId="20577"/>
          <ac:spMkLst>
            <pc:docMk/>
            <pc:sldMk cId="902921068" sldId="376"/>
            <ac:spMk id="9" creationId="{D65E6D98-BE8C-6B4C-B23E-6167300445AE}"/>
          </ac:spMkLst>
        </pc:spChg>
      </pc:sldChg>
      <pc:sldChg chg="modSp modNotes">
        <pc:chgData name="simon.anthony.patterson@gmail.com" userId="S::urn:spo:guest#simon.anthony.patterson@gmail.com::" providerId="AD" clId="Web-{580F5C3F-FBAC-8912-4DD4-90B04A6928C2}" dt="2021-03-04T09:23:45.950" v="31" actId="20577"/>
        <pc:sldMkLst>
          <pc:docMk/>
          <pc:sldMk cId="3821252155" sldId="377"/>
        </pc:sldMkLst>
        <pc:spChg chg="mod">
          <ac:chgData name="simon.anthony.patterson@gmail.com" userId="S::urn:spo:guest#simon.anthony.patterson@gmail.com::" providerId="AD" clId="Web-{580F5C3F-FBAC-8912-4DD4-90B04A6928C2}" dt="2021-03-04T09:23:45.950" v="31" actId="20577"/>
          <ac:spMkLst>
            <pc:docMk/>
            <pc:sldMk cId="3821252155" sldId="377"/>
            <ac:spMk id="9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10/31/2024</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Lecture 6, introduction to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household sector, the factor that determines the evolution of energy consumption is the number of dwellings. This is the most natural and obvious factor to be selected as a driving parameter. </a:t>
            </a:r>
            <a:endParaRPr lang="en-US" dirty="0"/>
          </a:p>
          <a:p>
            <a:r>
              <a:rPr lang="en-GB" dirty="0">
                <a:latin typeface="Open Sans"/>
              </a:rPr>
              <a:t> </a:t>
            </a:r>
          </a:p>
          <a:p>
            <a:r>
              <a:rPr lang="en-GB" dirty="0">
                <a:latin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lang="en-US" dirty="0">
              <a:latin typeface="Open Sans"/>
            </a:endParaRPr>
          </a:p>
          <a:p>
            <a:r>
              <a:rPr lang="en-GB" dirty="0">
                <a:latin typeface="Open Sans"/>
              </a:rPr>
              <a:t> </a:t>
            </a:r>
          </a:p>
          <a:p>
            <a:r>
              <a:rPr lang="en-GB" dirty="0"/>
              <a:t>Once again, while there is significant variance between the energy use per value added in all companies, this provides a relevant indicator for inferring the total energy demand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For the purpose of G.D.P. accounting, in MAED the whole economy is broken down into 6 large sectors. Manufacturing, Agriculture, Construction, Mining, Service, and Energy. </a:t>
            </a:r>
            <a:endParaRPr lang="en-US" dirty="0">
              <a:latin typeface="Open Sans"/>
            </a:endParaRPr>
          </a:p>
          <a:p>
            <a:r>
              <a:rPr lang="en-GB" dirty="0">
                <a:latin typeface="Open Sans"/>
              </a:rPr>
              <a:t>For the purpose of energy accounting, two sectors are added to the previous 6. The household sector, which does not directly contribute to G.D.P. generation. And the transport sector, which usually contributes to the G.D.P. as part of the Service sector. </a:t>
            </a:r>
          </a:p>
          <a:p>
            <a:r>
              <a:rPr lang="en-GB" dirty="0">
                <a:latin typeface="Open Sans"/>
              </a:rPr>
              <a:t>The energy consumed in the energy sector is considered self-consumption and not included in the balance of total final energy demand. This consumption is considered in the supply side of the energy system.</a:t>
            </a:r>
          </a:p>
          <a:p>
            <a:r>
              <a:rPr lang="en-US" dirty="0">
                <a:latin typeface="Open Sans"/>
              </a:rPr>
              <a:t>The contribution of each sector to the total G.D.P. (so the Value Added (V.A.) of that specific sector) can be calculated as a fraction of the total GDP value. </a:t>
            </a:r>
          </a:p>
          <a:p>
            <a:endParaRPr lang="en-US" dirty="0">
              <a:latin typeface="Open Sans"/>
            </a:endParaRPr>
          </a:p>
          <a:p>
            <a:r>
              <a:rPr lang="en-US" dirty="0">
                <a:latin typeface="Open Sans"/>
              </a:rPr>
              <a:t>Each of the sectors could be broken further down. </a:t>
            </a:r>
            <a:r>
              <a:rPr lang="en-GB" dirty="0">
                <a:latin typeface="Open Sans"/>
              </a:rPr>
              <a:t>For example, in</a:t>
            </a:r>
            <a:r>
              <a:rPr lang="en-US" dirty="0">
                <a:latin typeface="Open Sans"/>
              </a:rPr>
              <a:t>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a:t>
            </a:r>
            <a:r>
              <a:rPr lang="en-GB" dirty="0">
                <a:latin typeface="Open Sans"/>
              </a:rPr>
              <a:t> individual activities are grouped in end-uses, with some flexibility for the modeller as to which level of detail is most adequate.</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several principles for grouping end-user activities into these kind of groups. For instance, by similar activity, like production of agricultural product. By similar pattern of energy consumption, such as cooking in the service sector. By similar </a:t>
            </a:r>
            <a:r>
              <a:rPr lang="en-GB" dirty="0">
                <a:latin typeface="Open Sans"/>
              </a:rPr>
              <a:t>socio-economic or cultural characteristics, like the use of electrical appliances in urban </a:t>
            </a:r>
            <a:r>
              <a:rPr lang="en-US" dirty="0">
                <a:latin typeface="Open Sans"/>
              </a:rPr>
              <a:t>households. By </a:t>
            </a:r>
            <a:r>
              <a:rPr lang="en-GB" dirty="0">
                <a:latin typeface="Open Sans"/>
              </a:rPr>
              <a:t>similar energy carriers, </a:t>
            </a:r>
            <a:r>
              <a:rPr lang="en-US" dirty="0">
                <a:latin typeface="Open Sans"/>
              </a:rPr>
              <a:t>like motor fuels in transportation</a:t>
            </a:r>
            <a:r>
              <a:rPr lang="en-GB" dirty="0">
                <a:latin typeface="Open Sans"/>
              </a:rPr>
              <a:t>. Another criterion for grouping end-uses is the driving factor. If the driving factor is the same, they could be considered as a group. </a:t>
            </a:r>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level of decomposition is a trade-off between the knowledge of specifics in energy consumption and the amount of information to be provided. </a:t>
            </a:r>
            <a:endParaRPr lang="en-US" dirty="0">
              <a:latin typeface="Open Sans"/>
            </a:endParaRPr>
          </a:p>
          <a:p>
            <a:r>
              <a:rPr lang="en-GB" dirty="0">
                <a:latin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t>
            </a:r>
            <a:r>
              <a:rPr lang="en-US" dirty="0">
                <a:latin typeface="Open Sans"/>
              </a:rPr>
              <a:t>ability for insight analysis is very low. </a:t>
            </a:r>
            <a:endParaRPr lang="en-GB" dirty="0">
              <a:latin typeface="Open Sans"/>
            </a:endParaRPr>
          </a:p>
          <a:p>
            <a:endParaRPr lang="en-GB" dirty="0">
              <a:latin typeface="Open Sans"/>
            </a:endParaRPr>
          </a:p>
          <a:p>
            <a:r>
              <a:rPr lang="en-GB" dirty="0">
                <a:latin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a:t>
            </a:r>
            <a:endParaRPr lang="en-US" dirty="0">
              <a:latin typeface="Open Sans"/>
            </a:endParaRPr>
          </a:p>
          <a:p>
            <a:r>
              <a:rPr lang="en-GB" dirty="0">
                <a:latin typeface="Open Sans"/>
              </a:rPr>
              <a:t>This level of decomposition is predefined. </a:t>
            </a:r>
          </a:p>
          <a:p>
            <a:r>
              <a:rPr lang="en-GB" dirty="0">
                <a:latin typeface="Open Sans"/>
              </a:rPr>
              <a:t>The user can further disaggregate the sectors into subsectors, such as agriculture, construction, mining, manufacturing, as shown in this diagram for the Industry Sector. The user can also define urban and rural sub-sectors as well as passenger and freight transport.</a:t>
            </a:r>
          </a:p>
          <a:p>
            <a:r>
              <a:rPr lang="en-GB" dirty="0">
                <a:latin typeface="Open Sans"/>
              </a:rPr>
              <a:t>The aim of disaggregation is to analyse more closely their projected evolution. The breakdown to the end-uses in most subsectors could be defined by the analyst, depending on actual activity and availability of information.</a:t>
            </a:r>
          </a:p>
          <a:p>
            <a:r>
              <a:rPr lang="en-GB" dirty="0">
                <a:latin typeface="Open Sans"/>
              </a:rPr>
              <a:t>Also predefined is the form of useful energy required (fuels) for the end-use processes, such as motive power, heat, and specific use of electricity. </a:t>
            </a:r>
          </a:p>
          <a:p>
            <a:r>
              <a:rPr lang="en-GB" dirty="0">
                <a:latin typeface="Open Sans"/>
              </a:rPr>
              <a:t>The category of final energy depends on technological options available for the satisfaction of the useful energy needs, as some fuels may not be substitutable or may not be available.</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execution of a MAED study consists of three phases:</a:t>
            </a:r>
            <a:endParaRPr lang="en-US" dirty="0">
              <a:latin typeface="Open Sans"/>
            </a:endParaRPr>
          </a:p>
          <a:p>
            <a:pPr marL="171450" indent="-171450">
              <a:buFont typeface="Arial"/>
              <a:buChar char="•"/>
            </a:pPr>
            <a:r>
              <a:rPr lang="en-GB" dirty="0">
                <a:latin typeface="Open Sans"/>
              </a:rPr>
              <a:t>First: Reconstruction of the Final Energy Demand/Consumption in the base year. The MAED model output structure and quantities must be equal to the country’s actual Final Energy Consumption in the base year.</a:t>
            </a:r>
          </a:p>
          <a:p>
            <a:pPr marL="171450" indent="-171450">
              <a:buFont typeface="Arial"/>
              <a:buChar char="•"/>
            </a:pPr>
            <a:r>
              <a:rPr lang="en-GB" dirty="0"/>
              <a:t>Second: Establishing scenarios of economic, social, and technological development</a:t>
            </a:r>
            <a:r>
              <a:rPr lang="en-US" dirty="0"/>
              <a:t>.</a:t>
            </a:r>
            <a:endParaRPr lang="en-GB" dirty="0"/>
          </a:p>
          <a:p>
            <a:pPr marL="171450" indent="-171450">
              <a:buFont typeface="Arial"/>
              <a:buChar char="•"/>
            </a:pPr>
            <a:r>
              <a:rPr lang="en-GB" dirty="0"/>
              <a:t>And finally: Analysis of energy demand projections, arising from the 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As was already pointed out, the value of specific energy consumption for the base year is a crucial parameter for estimation of the future energy demand. This makes the selection of the base year a very important issue.</a:t>
            </a:r>
          </a:p>
          <a:p>
            <a:r>
              <a:rPr lang="en-US" dirty="0">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dirty="0">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dirty="0">
                <a:latin typeface="Open Sans"/>
              </a:rPr>
              <a:t>The objective of this phase is to establish a benchmark and to validate the </a:t>
            </a:r>
            <a:r>
              <a:rPr lang="en-US" dirty="0" err="1">
                <a:latin typeface="Open Sans"/>
              </a:rPr>
              <a:t>programme</a:t>
            </a:r>
            <a:r>
              <a:rPr lang="en-US" dirty="0">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Following the completion of the first stage of the study, reconstruction of the base year energy consumption, the user may move to the second stage: construction of the scenarios.</a:t>
            </a:r>
          </a:p>
          <a:p>
            <a:r>
              <a:rPr lang="en-US" dirty="0">
                <a:latin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p>
          <a:p>
            <a:r>
              <a:rPr lang="en-US" dirty="0">
                <a:latin typeface="Open Sans"/>
              </a:rPr>
              <a:t>A scenario in MAED is a set of parameters describing a possible long-term pattern of a country's development, including such aspects as its economic, demographic, social, and technological level.</a:t>
            </a:r>
          </a:p>
          <a:p>
            <a:r>
              <a:rPr lang="en-US" dirty="0">
                <a:latin typeface="Open Sans"/>
              </a:rPr>
              <a:t>The amount of input data for MAED is relatively large, as is the case for all disaggregated type models. This is the price to pay for the ability to provide reasonably detailed output information. </a:t>
            </a:r>
          </a:p>
          <a:p>
            <a:r>
              <a:rPr lang="en-US" dirty="0">
                <a:latin typeface="Open Sans"/>
              </a:rPr>
              <a:t>All input data belong to one of four groups: economy, demography, lifestyle, and technology.</a:t>
            </a:r>
          </a:p>
          <a:p>
            <a:r>
              <a:rPr lang="en-US" dirty="0">
                <a:latin typeface="Open Sans"/>
              </a:rPr>
              <a:t>Each group has its own set of input data.</a:t>
            </a:r>
          </a:p>
          <a:p>
            <a:r>
              <a:rPr lang="en-US" dirty="0">
                <a:latin typeface="Open Sans"/>
              </a:rPr>
              <a:t>Economy will comprise G.D.P., its growth rate, and the structure of the economy in terms of G.D.P. share of each sector. Labour force is also needed. </a:t>
            </a:r>
          </a:p>
          <a:p>
            <a:r>
              <a:rPr lang="en-US" dirty="0">
                <a:latin typeface="Open Sans"/>
              </a:rPr>
              <a:t>Demography will comprise population, population growth rate, share of urban and rural population, and family size. </a:t>
            </a:r>
          </a:p>
          <a:p>
            <a:r>
              <a:rPr lang="en-US" dirty="0">
                <a:latin typeface="Open Sans"/>
              </a:rPr>
              <a:t>Lifestyle will comprise size of the dwellings, mobility, car ownership, electrification, and use of appliances. </a:t>
            </a:r>
          </a:p>
          <a:p>
            <a:r>
              <a:rPr lang="en-US" dirty="0">
                <a:latin typeface="Open Sans"/>
              </a:rPr>
              <a:t>Technology input data comprise energy intensities in all sectors, efficiency of end-use equipment and processes, and market penetration of different technologies and energy carriers.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This lecture has four Intended Learning Outcomes: </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sym typeface="Arial"/>
              </a:rPr>
              <a:t>ILO1: </a:t>
            </a:r>
            <a:r>
              <a:rPr lang="en-GB" sz="12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ILO4: know the three-main-steps of a MAED Study</a:t>
            </a: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final phase, MAED will produce energy demand projections for each scenario. The results of MAED provide valuable information for further analysis within the energy planning process.</a:t>
            </a:r>
            <a:endParaRPr lang="en-US" dirty="0"/>
          </a:p>
          <a:p>
            <a:endParaRPr lang="en-GB" dirty="0">
              <a:latin typeface="Open Sans"/>
            </a:endParaRPr>
          </a:p>
          <a:p>
            <a:r>
              <a:rPr lang="en-GB" dirty="0"/>
              <a:t>Energy consumptions are calculated, for each group of end-uses, and are aggregated by energy carriers, by sectors, and subsectors, for each year of the study, including the base year.</a:t>
            </a:r>
          </a:p>
          <a:p>
            <a:r>
              <a:rPr lang="en-GB" dirty="0"/>
              <a:t>The model calculates the results for each year of projection, resulting from the set of scenario assumptions. </a:t>
            </a:r>
          </a:p>
          <a:p>
            <a:r>
              <a:rPr lang="en-GB" dirty="0">
                <a:latin typeface="Open Sans"/>
              </a:rPr>
              <a:t> </a:t>
            </a:r>
          </a:p>
          <a:p>
            <a:r>
              <a:rPr lang="en-GB" dirty="0"/>
              <a:t>This total energy demand projection should not be taken as a certain prediction, but as the result of the, if dot dot dot, then dot dot dot, exercise. </a:t>
            </a:r>
          </a:p>
          <a:p>
            <a:r>
              <a:rPr lang="en-GB" dirty="0"/>
              <a:t>The assumptions both in terms of scenario input data and in terms of the structural limitations of the model should be acknowledged when using the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output is a set of calculated values of energy demand by sector and by energy form. These outputs are for all years in the future as specified by the user. </a:t>
            </a:r>
            <a:endParaRPr lang="en-US" dirty="0">
              <a:latin typeface="Open Sans"/>
            </a:endParaRPr>
          </a:p>
          <a:p>
            <a:r>
              <a:rPr lang="en-GB" dirty="0">
                <a:latin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p>
          <a:p>
            <a:r>
              <a:rPr lang="en-GB" dirty="0">
                <a:latin typeface="Open Sans"/>
              </a:rPr>
              <a:t>There are several output tables in MAED, including useful </a:t>
            </a:r>
            <a:r>
              <a:rPr lang="en-GB">
                <a:latin typeface="Open Sans"/>
              </a:rPr>
              <a:t>energy demand, </a:t>
            </a:r>
            <a:r>
              <a:rPr lang="en-GB" dirty="0">
                <a:latin typeface="Open Sans"/>
              </a:rPr>
              <a:t>final </a:t>
            </a:r>
            <a:r>
              <a:rPr lang="en-GB">
                <a:latin typeface="Open Sans"/>
              </a:rPr>
              <a:t>energy demand, </a:t>
            </a:r>
            <a:r>
              <a:rPr lang="en-GB" dirty="0">
                <a:latin typeface="Open Sans"/>
              </a:rPr>
              <a:t>and some energy indicators, including total energy intensity, among others. </a:t>
            </a:r>
          </a:p>
          <a:p>
            <a:r>
              <a:rPr lang="en-US" dirty="0">
                <a:latin typeface="Open Sans"/>
              </a:rPr>
              <a:t>Scenarios are created for a number of different possible futures and cases, considering a set of plausible economic growth scenarios, a set of energy system configuration scenarios, and combinations of these two groups of parameters.</a:t>
            </a:r>
            <a:r>
              <a:rPr lang="en-GB" dirty="0">
                <a:latin typeface="Open Sans"/>
              </a:rPr>
              <a:t>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p>
          <a:p>
            <a:endParaRPr lang="en-GB" dirty="0">
              <a:latin typeface="Open Sans"/>
            </a:endParaRPr>
          </a:p>
          <a:p>
            <a:r>
              <a:rPr lang="en-GB" dirty="0">
                <a:latin typeface="Open Sans"/>
              </a:rPr>
              <a:t>This concludes lecture 5 which provided an introduction to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stands for Model for Analysis of the Energy Demand.</a:t>
            </a:r>
          </a:p>
          <a:p>
            <a:r>
              <a:rPr lang="en-US" dirty="0">
                <a:latin typeface="Open Sans"/>
              </a:rPr>
              <a:t>The MAED model is a simulation model best applicable for long-term analysis. It is based on the disaggregated bottom-up approach and uses scenarios to evaluate the energy demand in a country or region based on a set of assumptions.</a:t>
            </a:r>
          </a:p>
          <a:p>
            <a:r>
              <a:rPr lang="en-US" dirty="0">
                <a:latin typeface="Open Sans"/>
              </a:rPr>
              <a:t>The MAED model has been specifically designed to investigate structural changes, both in the evolution of energy end-uses driving energy demand and in the make-up of the energy source mix.</a:t>
            </a:r>
          </a:p>
          <a:p>
            <a:r>
              <a:rPr lang="en-US" dirty="0">
                <a:latin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p>
          <a:p>
            <a:pPr>
              <a:spcBef>
                <a:spcPts val="0"/>
              </a:spcBef>
              <a:spcAft>
                <a:spcPts val="0"/>
              </a:spcAft>
            </a:pPr>
            <a:r>
              <a:rPr lang="en-US" dirty="0">
                <a:latin typeface="Open Sans"/>
              </a:rPr>
              <a:t>MAED has two aspects to it, MAED-D considers scenario-based forecasts of future demand by the defined sectors and fuel type. MAED-E.L. can be used to understand electricity demand profiles. MAED-E.L. forecasts hourly electric power demand for each client, sector, and the entire system based on the input data. This lecture focuses on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p>
          <a:p>
            <a:r>
              <a:rPr lang="en-US" dirty="0">
                <a:latin typeface="Open Sans"/>
              </a:rPr>
              <a:t> </a:t>
            </a:r>
          </a:p>
          <a:p>
            <a:r>
              <a:rPr lang="en-US" dirty="0">
                <a:latin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p>
          <a:p>
            <a:r>
              <a:rPr lang="en-US" dirty="0">
                <a:latin typeface="Open Sans"/>
              </a:rPr>
              <a:t> </a:t>
            </a:r>
          </a:p>
          <a:p>
            <a:r>
              <a:rPr lang="en-US" dirty="0">
                <a:latin typeface="Open Sans"/>
              </a:rPr>
              <a:t>The second key variable is the driving parameter in the corresponding future year. Different driving parameters can be used for different segments of energy demand, for example value added in industry, passenger-kilometers travelled in transport, etc. Some examples will be provided through the course. </a:t>
            </a:r>
            <a:endParaRPr lang="en-US" dirty="0">
              <a:latin typeface="Open Sans"/>
              <a:ea typeface="Open Sans"/>
              <a:cs typeface="Open Sans"/>
            </a:endParaRPr>
          </a:p>
          <a:p>
            <a:r>
              <a:rPr lang="en-US" dirty="0">
                <a:latin typeface="Open Sans"/>
              </a:rPr>
              <a:t> </a:t>
            </a:r>
          </a:p>
          <a:p>
            <a:r>
              <a:rPr lang="en-US" dirty="0">
                <a:latin typeface="Open Sans"/>
              </a:rPr>
              <a:t>The product of these two parameters is the generic, fundamental equation used in the MAED model.</a:t>
            </a:r>
          </a:p>
          <a:p>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Even it is not recommended, by way of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p>
          <a:p>
            <a:r>
              <a:rPr lang="en-US" dirty="0">
                <a:latin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While preparing the input data for the model, the user should be aware that the energy intensity or the specific energy consumption may change in future years.</a:t>
            </a:r>
            <a:endParaRPr lang="en-US" dirty="0">
              <a:latin typeface="Open Sans"/>
            </a:endParaRPr>
          </a:p>
          <a:p>
            <a:r>
              <a:rPr lang="en-GB" dirty="0">
                <a:latin typeface="Open Sans"/>
              </a:rPr>
              <a:t> </a:t>
            </a:r>
          </a:p>
          <a:p>
            <a:r>
              <a:rPr lang="en-GB" dirty="0">
                <a:latin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p>
          <a:p>
            <a:r>
              <a:rPr lang="en-GB" dirty="0">
                <a:latin typeface="Open Sans"/>
              </a:rPr>
              <a:t> </a:t>
            </a:r>
          </a:p>
          <a:p>
            <a:r>
              <a:rPr lang="en-GB" dirty="0">
                <a:latin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p>
          <a:p>
            <a:r>
              <a:rPr lang="en-GB" dirty="0">
                <a:latin typeface="Open Sans"/>
              </a:rPr>
              <a:t> </a:t>
            </a:r>
          </a:p>
          <a:p>
            <a:r>
              <a:rPr lang="en-GB" dirty="0">
                <a:latin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a:rPr>
              <a:t>One factor is defined as a driving parameter for each end-use. </a:t>
            </a:r>
            <a:endParaRPr lang="en-US">
              <a:latin typeface="Open Sans"/>
            </a:endParaRPr>
          </a:p>
          <a:p>
            <a:r>
              <a:rPr lang="en-GB">
                <a:latin typeface="Open Sans"/>
              </a:rPr>
              <a:t>The value of driving parameter is directly used to calculate the energy demand for the corresponding end-use in both the base year and in the future.</a:t>
            </a:r>
          </a:p>
          <a:p>
            <a:r>
              <a:rPr lang="en-GB">
                <a:latin typeface="Open Sans"/>
              </a:rPr>
              <a:t>The factors used as driving parameters for various activities are predefined in the MAED model. </a:t>
            </a:r>
          </a:p>
          <a:p>
            <a:r>
              <a:rPr lang="en-GB">
                <a:latin typeface="Open Sans"/>
              </a:rPr>
              <a:t>There are different driving parameters for industry, transport, service, and household uses, which are listed in the following slides.</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the industry sector is divided into Agriculture, Construction, Mining, and Manufacturing. Each subsector can be further disaggregated by the user. </a:t>
            </a:r>
          </a:p>
          <a:p>
            <a:pPr marL="285750" indent="-285750">
              <a:buFont typeface="Arial"/>
              <a:buChar char="•"/>
            </a:pPr>
            <a:r>
              <a:rPr lang="en-US" dirty="0"/>
              <a:t>The Value Added of each corresponding subsector is defined as the driving parameter for all end-uses in industry. </a:t>
            </a:r>
          </a:p>
          <a:p>
            <a:pPr marL="285750" indent="-285750">
              <a:buFont typeface="Arial"/>
              <a:buChar char="•"/>
            </a:pPr>
            <a:r>
              <a:rPr lang="en-US" dirty="0"/>
              <a:t>This monetary equivalent of production is selected for various reasons. </a:t>
            </a:r>
          </a:p>
          <a:p>
            <a:pPr marL="285750" indent="-285750">
              <a:buFont typeface="Arial"/>
              <a:buChar char="•"/>
            </a:pPr>
            <a:r>
              <a:rPr lang="en-US" dirty="0">
                <a:latin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p>
          <a:p>
            <a:pPr marL="285750" indent="-285750">
              <a:buFont typeface="Arial"/>
              <a:buChar char="•"/>
            </a:pPr>
            <a:r>
              <a:rPr lang="en-US" dirty="0">
                <a:latin typeface="Open Sans"/>
              </a:rPr>
              <a:t>The total production of heavy industry and agriculture production in a monetary equivalent can be evaluated more easily.</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7782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lang="en-US" dirty="0">
              <a:latin typeface="Open Sans"/>
            </a:endParaRPr>
          </a:p>
          <a:p>
            <a:r>
              <a:rPr lang="en-GB" dirty="0"/>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283023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10/31/2024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10/31/2024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10/31/2024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10/31/2024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3"/>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01254" y="4267741"/>
            <a:ext cx="781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4 </a:t>
            </a:r>
            <a:br>
              <a:rPr lang="en-ZA" altLang="en-US" sz="4400" b="1" dirty="0">
                <a:latin typeface="Open Sans ExtraBold"/>
                <a:ea typeface="Open Sans ExtraBold"/>
                <a:cs typeface="Open Sans ExtraBold"/>
              </a:rPr>
            </a:br>
            <a:r>
              <a:rPr lang="en-GB" altLang="en-US" sz="4400" b="1" dirty="0">
                <a:latin typeface="Open Sans ExtraBold"/>
              </a:rPr>
              <a:t>INTRODUCTION </a:t>
            </a:r>
            <a:endParaRPr lang="en-US" altLang="en-US" sz="4400" b="1" dirty="0">
              <a:latin typeface="Open Sans ExtraBold"/>
            </a:endParaRPr>
          </a:p>
          <a:p>
            <a:r>
              <a:rPr lang="en-GB" altLang="en-US" sz="4400" b="1" dirty="0">
                <a:latin typeface="Open Sans ExtraBold"/>
              </a:rPr>
              <a:t>TO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599330" y="3711523"/>
            <a:ext cx="2838499" cy="646331"/>
          </a:xfrm>
          <a:prstGeom prst="rect">
            <a:avLst/>
          </a:prstGeom>
          <a:noFill/>
        </p:spPr>
        <p:txBody>
          <a:bodyPr wrap="square" lIns="91440" tIns="45720" rIns="91440" bIns="45720" rtlCol="0" anchor="b">
            <a:spAutoFit/>
          </a:bodyPr>
          <a:lstStyle/>
          <a:p>
            <a:pPr eaLnBrk="1" fontAlgn="auto" hangingPunct="1">
              <a:spcBef>
                <a:spcPts val="0"/>
              </a:spcBef>
              <a:spcAft>
                <a:spcPts val="0"/>
              </a:spcAft>
              <a:defRPr/>
            </a:pPr>
            <a:r>
              <a:rPr lang="en-ZA" b="1" dirty="0">
                <a:latin typeface="Open Sans ExtraBold"/>
                <a:ea typeface="Open Sans ExtraBold"/>
                <a:cs typeface="Open Sans ExtraBold"/>
              </a:rPr>
              <a:t>Model for Analysis of Energy Demand</a:t>
            </a:r>
            <a:endParaRPr lang="en-ZA"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1008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1274087263"/>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Urban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 conditioning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Cooking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Number of dwellings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933" y="976208"/>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4.2.4. Driving parameters in the household sector</a:t>
            </a:r>
          </a:p>
        </p:txBody>
      </p:sp>
      <p:pic>
        <p:nvPicPr>
          <p:cNvPr id="7" name="Picture 6">
            <a:extLst>
              <a:ext uri="{FF2B5EF4-FFF2-40B4-BE49-F238E27FC236}">
                <a16:creationId xmlns:a16="http://schemas.microsoft.com/office/drawing/2014/main" id="{9576516D-C52C-3DAC-A6C2-CBB63CF44201}"/>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B15A3986-4B86-C20F-0D83-C3ED36334D8F}"/>
              </a:ext>
            </a:extLst>
          </p:cNvPr>
          <p:cNvPicPr>
            <a:picLocks noChangeAspect="1"/>
          </p:cNvPicPr>
          <p:nvPr/>
        </p:nvPicPr>
        <p:blipFill>
          <a:blip r:embed="rId5"/>
          <a:stretch>
            <a:fillRect/>
          </a:stretch>
        </p:blipFill>
        <p:spPr>
          <a:xfrm>
            <a:off x="926933" y="2148845"/>
            <a:ext cx="5927090" cy="1010915"/>
          </a:xfrm>
          <a:prstGeom prst="rect">
            <a:avLst/>
          </a:prstGeom>
        </p:spPr>
      </p:pic>
    </p:spTree>
    <p:extLst>
      <p:ext uri="{BB962C8B-B14F-4D97-AF65-F5344CB8AC3E}">
        <p14:creationId xmlns:p14="http://schemas.microsoft.com/office/powerpoint/2010/main" val="389682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cooling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Motive power</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Floor area</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Service sector value added</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Banking</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Trade &amp; other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26933" y="108766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4.2.5. Driving parameters in the service sector</a:t>
            </a:r>
          </a:p>
        </p:txBody>
      </p:sp>
      <p:pic>
        <p:nvPicPr>
          <p:cNvPr id="7" name="Picture 6">
            <a:extLst>
              <a:ext uri="{FF2B5EF4-FFF2-40B4-BE49-F238E27FC236}">
                <a16:creationId xmlns:a16="http://schemas.microsoft.com/office/drawing/2014/main" id="{12661B47-BBA9-82DA-4655-8AD772CFEB8A}"/>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ACFE9C8A-6EB8-86E7-8289-03A41D9BD9B4}"/>
              </a:ext>
            </a:extLst>
          </p:cNvPr>
          <p:cNvPicPr>
            <a:picLocks noChangeAspect="1"/>
          </p:cNvPicPr>
          <p:nvPr/>
        </p:nvPicPr>
        <p:blipFill>
          <a:blip r:embed="rId5"/>
          <a:stretch>
            <a:fillRect/>
          </a:stretch>
        </p:blipFill>
        <p:spPr>
          <a:xfrm>
            <a:off x="1002160" y="2071989"/>
            <a:ext cx="5883879" cy="1003545"/>
          </a:xfrm>
          <a:prstGeom prst="rect">
            <a:avLst/>
          </a:prstGeom>
        </p:spPr>
      </p:pic>
    </p:spTree>
    <p:extLst>
      <p:ext uri="{BB962C8B-B14F-4D97-AF65-F5344CB8AC3E}">
        <p14:creationId xmlns:p14="http://schemas.microsoft.com/office/powerpoint/2010/main" val="168384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3"/>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1430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4.3 End-Use categories</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GDP</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Energy</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Basic Materials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Machinery Equipment</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40692" y="122382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4.3.1. Sectoral disaggregation</a:t>
            </a:r>
            <a:endParaRPr lang="en-GB" dirty="0">
              <a:solidFill>
                <a:schemeClr val="accent5">
                  <a:lumMod val="60000"/>
                  <a:lumOff val="40000"/>
                </a:schemeClr>
              </a:solidFill>
              <a:latin typeface="Open Sans"/>
              <a:ea typeface="Open Sans"/>
              <a:cs typeface="Open Sans"/>
            </a:endParaRPr>
          </a:p>
          <a:p>
            <a:pPr marL="342900" lvl="6" indent="-342900">
              <a:lnSpc>
                <a:spcPct val="120000"/>
              </a:lnSpc>
              <a:spcBef>
                <a:spcPts val="300"/>
              </a:spcBef>
              <a:buClr>
                <a:srgbClr val="333333"/>
              </a:buClr>
              <a:buSzPts val="1300"/>
              <a:defRPr/>
            </a:pPr>
            <a:r>
              <a:rPr lang="en-GB" sz="2000" dirty="0">
                <a:latin typeface="Open Sans"/>
                <a:ea typeface="Open Sans"/>
                <a:cs typeface="Open Sans"/>
              </a:rPr>
              <a:t>For the purpose of </a:t>
            </a:r>
            <a:r>
              <a:rPr lang="en-GB" sz="2000" b="1" dirty="0">
                <a:solidFill>
                  <a:srgbClr val="C00000"/>
                </a:solidFill>
                <a:latin typeface="Open Sans"/>
                <a:ea typeface="Open Sans"/>
                <a:cs typeface="Open Sans"/>
              </a:rPr>
              <a:t>GDP</a:t>
            </a:r>
            <a:r>
              <a:rPr lang="en-GB" sz="2000" dirty="0">
                <a:latin typeface="Open Sans"/>
                <a:ea typeface="Open Sans"/>
                <a:cs typeface="Open Sans"/>
              </a:rPr>
              <a:t> accounting, the whole economy is broken down into 6 large sectors: Manufacturing, Agriculture, Construction, Mining, Service, and Energy.</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For the purpose of energy accounting, two sector are added to the previous 6 ones:</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rPr>
              <a:t>the household sector and the transport sector. </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The energy consumed is not included in the total final energy demand. It is part of the supply side of the energy system.</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6977326" y="1230358"/>
                <a:ext cx="4298997" cy="332912"/>
              </a:xfrm>
              <a:prstGeom prst="rect">
                <a:avLst/>
              </a:prstGeom>
              <a:ln w="19050">
                <a:solidFill>
                  <a:schemeClr val="tx1"/>
                </a:solidFill>
              </a:ln>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𝑎𝑙𝑢𝑒</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𝐴𝑑𝑑𝑒𝑑</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𝑉𝐴</m:t>
                      </m:r>
                      <m:r>
                        <a:rPr lang="en-GB" sz="1600" b="0" i="1" dirty="0" smtClean="0">
                          <a:solidFill>
                            <a:schemeClr val="tx1"/>
                          </a:solidFill>
                          <a:latin typeface="Cambria Math" panose="02040503050406030204" pitchFamily="18" charset="0"/>
                        </a:rPr>
                        <m:t>)</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1" i="1" dirty="0" smtClean="0">
                          <a:solidFill>
                            <a:srgbClr val="C00000"/>
                          </a:solidFill>
                          <a:latin typeface="Cambria Math" panose="02040503050406030204" pitchFamily="18" charset="0"/>
                        </a:rPr>
                        <m:t>𝑮𝑫𝑷</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6977326" y="1230358"/>
                <a:ext cx="4298997" cy="332912"/>
              </a:xfrm>
              <a:prstGeom prst="rect">
                <a:avLst/>
              </a:prstGeom>
              <a:blipFill>
                <a:blip r:embed="rId4"/>
                <a:stretch>
                  <a:fillRect b="-10526"/>
                </a:stretch>
              </a:blipFill>
              <a:ln w="19050">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E2F58919-0C34-865E-9B3F-7ABD288332FC}"/>
              </a:ext>
            </a:extLst>
          </p:cNvPr>
          <p:cNvSpPr txBox="1"/>
          <p:nvPr/>
        </p:nvSpPr>
        <p:spPr>
          <a:xfrm>
            <a:off x="1755466" y="5558089"/>
            <a:ext cx="9368948" cy="646331"/>
          </a:xfrm>
          <a:prstGeom prst="rect">
            <a:avLst/>
          </a:prstGeom>
          <a:noFill/>
          <a:ln>
            <a:solidFill>
              <a:schemeClr val="tx1"/>
            </a:solidFill>
            <a:prstDash val="dashDot"/>
          </a:ln>
        </p:spPr>
        <p:txBody>
          <a:bodyPr wrap="square">
            <a:spAutoFit/>
          </a:bodyPr>
          <a:lstStyle/>
          <a:p>
            <a:r>
              <a:rPr lang="en-US" b="1" i="1" dirty="0">
                <a:latin typeface="+mn-lt"/>
              </a:rPr>
              <a:t>Manufacturing </a:t>
            </a:r>
          </a:p>
          <a:p>
            <a:r>
              <a:rPr lang="en-US" b="1" i="1" dirty="0">
                <a:latin typeface="+mn-lt"/>
              </a:rPr>
              <a:t>Subsectors</a:t>
            </a:r>
            <a:endParaRPr lang="en-GB" b="1" i="1" dirty="0">
              <a:latin typeface="+mn-lt"/>
            </a:endParaRPr>
          </a:p>
        </p:txBody>
      </p:sp>
    </p:spTree>
    <p:extLst>
      <p:ext uri="{BB962C8B-B14F-4D97-AF65-F5344CB8AC3E}">
        <p14:creationId xmlns:p14="http://schemas.microsoft.com/office/powerpoint/2010/main" val="293795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4.3.2. End-Use categories</a:t>
            </a:r>
          </a:p>
          <a:p>
            <a:pPr marL="0" lvl="6" indent="0">
              <a:lnSpc>
                <a:spcPct val="120000"/>
              </a:lnSpc>
              <a:spcBef>
                <a:spcPts val="300"/>
              </a:spcBef>
              <a:buClr>
                <a:srgbClr val="333333"/>
              </a:buClr>
              <a:buSzPts val="1300"/>
              <a:buNone/>
              <a:defRPr/>
            </a:pPr>
            <a:r>
              <a:rPr lang="en-GB" sz="2000" dirty="0">
                <a:latin typeface="Open Sans"/>
                <a:ea typeface="Open Sans"/>
                <a:cs typeface="Open Sans"/>
                <a:sym typeface="Calibri"/>
              </a:rPr>
              <a:t>All single energy-consuming activities cannot practically be listed at the scale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sym typeface="Calibri"/>
              </a:rPr>
              <a:t>of a country for modelling purposes.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Individual end-use categories are therefore introduced, which group together similar activities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End-use categories are selected as the “right” amount of detail considered, given the data available to the modeller and the objectives of the analysis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US" sz="2000" dirty="0">
                <a:latin typeface="Open Sans"/>
                <a:ea typeface="Open Sans"/>
                <a:cs typeface="Open Sans"/>
              </a:rPr>
              <a:t>In the MAED model</a:t>
            </a:r>
            <a:r>
              <a:rPr lang="en-GB" sz="2000" dirty="0">
                <a:latin typeface="Open Sans"/>
                <a:ea typeface="Open Sans"/>
                <a:cs typeface="Open Sans"/>
              </a:rPr>
              <a:t> individual activities are grouped in end-uses, with some flexibility for the modeller as to which level of detail is most adequate.</a:t>
            </a:r>
          </a:p>
          <a:p>
            <a:endParaRPr lang="en-GB"/>
          </a:p>
        </p:txBody>
      </p:sp>
    </p:spTree>
    <p:extLst>
      <p:ext uri="{BB962C8B-B14F-4D97-AF65-F5344CB8AC3E}">
        <p14:creationId xmlns:p14="http://schemas.microsoft.com/office/powerpoint/2010/main" val="218020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4.3.3. Criteria for combining activities into homogeneous end-use groups</a:t>
            </a:r>
            <a:endParaRPr lang="en-GB" sz="2000" b="1" dirty="0">
              <a:solidFill>
                <a:schemeClr val="accent5">
                  <a:lumMod val="60000"/>
                  <a:lumOff val="40000"/>
                </a:schemeClr>
              </a:solidFill>
              <a:latin typeface="Open Sans"/>
              <a:ea typeface="Open Sans"/>
              <a:cs typeface="Open Sans"/>
            </a:endParaRPr>
          </a:p>
          <a:p>
            <a:pPr marL="0" lvl="6" indent="0" fontAlgn="base">
              <a:lnSpc>
                <a:spcPct val="100000"/>
              </a:lnSpc>
              <a:spcBef>
                <a:spcPts val="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Criteria for combining activities include:</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activity or role in economy (i.e., production of agricultural product)</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pattern of energy consumption (i.e., such as cooking in the service sector)</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socio-economic or cultural characteristics (i.e., the use of electrical appliances in urban households)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energy carriers (i.e., motor fuels in transportation)</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Same </a:t>
            </a:r>
            <a:r>
              <a:rPr lang="en-GB" sz="2000" b="1" dirty="0">
                <a:solidFill>
                  <a:srgbClr val="C00000"/>
                </a:solidFill>
                <a:latin typeface="Open Sans"/>
                <a:ea typeface="Open Sans"/>
                <a:cs typeface="Open Sans"/>
                <a:sym typeface="Calibri"/>
              </a:rPr>
              <a:t>Driving Parameter (DP).</a:t>
            </a:r>
          </a:p>
          <a:p>
            <a:pPr marL="0" lvl="6" indent="0">
              <a:lnSpc>
                <a:spcPct val="100000"/>
              </a:lnSpc>
              <a:spcBef>
                <a:spcPts val="0"/>
              </a:spcBef>
              <a:buClr>
                <a:srgbClr val="333333"/>
              </a:buClr>
              <a:buSzPts val="1300"/>
              <a:buNone/>
              <a:defRPr/>
            </a:pPr>
            <a:endParaRPr lang="en-GB" sz="2000" b="1" dirty="0">
              <a:solidFill>
                <a:srgbClr val="C00000"/>
              </a:solidFill>
              <a:latin typeface="Open Sans"/>
              <a:ea typeface="Open Sans"/>
              <a:cs typeface="Open Sans"/>
              <a:sym typeface="Calibri"/>
            </a:endParaRPr>
          </a:p>
          <a:p>
            <a:pPr marL="0" lvl="6" indent="0" algn="ctr">
              <a:lnSpc>
                <a:spcPct val="100000"/>
              </a:lnSpc>
              <a:spcBef>
                <a:spcPts val="0"/>
              </a:spcBef>
              <a:buClr>
                <a:srgbClr val="333333"/>
              </a:buClr>
              <a:buSzPts val="1300"/>
              <a:buNone/>
              <a:defRPr/>
            </a:pPr>
            <a:r>
              <a:rPr lang="en-US" sz="2000" b="1" dirty="0">
                <a:solidFill>
                  <a:srgbClr val="7030A0"/>
                </a:solidFill>
                <a:latin typeface="Open Sans"/>
                <a:ea typeface="Open Sans"/>
                <a:cs typeface="Open Sans"/>
              </a:rPr>
              <a:t>Specific Energy Consumption (SEC) </a:t>
            </a:r>
            <a:r>
              <a:rPr lang="en-GB" sz="2000" dirty="0">
                <a:latin typeface="Open Sans"/>
              </a:rPr>
              <a:t>and </a:t>
            </a:r>
            <a:r>
              <a:rPr lang="en-US" sz="2000" b="1" dirty="0">
                <a:solidFill>
                  <a:srgbClr val="7030A0"/>
                </a:solidFill>
                <a:latin typeface="Open Sans"/>
                <a:ea typeface="Open Sans"/>
                <a:cs typeface="Open Sans"/>
              </a:rPr>
              <a:t>Energy Intensity (EI) </a:t>
            </a:r>
            <a:r>
              <a:rPr lang="en-GB" sz="2000" dirty="0">
                <a:latin typeface="Open Sans"/>
              </a:rPr>
              <a:t>are the main factors used in MAED, to calculate the </a:t>
            </a:r>
            <a:r>
              <a:rPr lang="en-GB" sz="2000" b="1" dirty="0">
                <a:solidFill>
                  <a:srgbClr val="00B050"/>
                </a:solidFill>
                <a:latin typeface="Open Sans"/>
                <a:ea typeface="Open Sans"/>
                <a:cs typeface="Open Sans"/>
                <a:sym typeface="Calibri"/>
              </a:rPr>
              <a:t>Final Energy Demand (FED)</a:t>
            </a:r>
            <a:r>
              <a:rPr lang="en-GB" sz="2000" dirty="0">
                <a:latin typeface="Open Sans"/>
                <a:ea typeface="Open Sans"/>
                <a:cs typeface="Open Sans"/>
                <a:sym typeface="Calibri"/>
              </a:rPr>
              <a:t> </a:t>
            </a:r>
            <a:r>
              <a:rPr lang="en-GB" sz="2000" dirty="0">
                <a:latin typeface="Open Sans"/>
              </a:rPr>
              <a:t>in future years.</a:t>
            </a:r>
          </a:p>
          <a:p>
            <a:pPr marL="342900" lvl="6" indent="-342900">
              <a:lnSpc>
                <a:spcPct val="100000"/>
              </a:lnSpc>
              <a:spcBef>
                <a:spcPts val="0"/>
              </a:spcBef>
              <a:buClr>
                <a:srgbClr val="333333"/>
              </a:buClr>
              <a:buSzPts val="1300"/>
              <a:defRPr/>
            </a:pP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pic>
        <p:nvPicPr>
          <p:cNvPr id="2" name="Picture 1">
            <a:extLst>
              <a:ext uri="{FF2B5EF4-FFF2-40B4-BE49-F238E27FC236}">
                <a16:creationId xmlns:a16="http://schemas.microsoft.com/office/drawing/2014/main" id="{A5D71DA2-17C5-2807-F365-67069D7B1661}"/>
              </a:ext>
            </a:extLst>
          </p:cNvPr>
          <p:cNvPicPr>
            <a:picLocks noChangeAspect="1"/>
          </p:cNvPicPr>
          <p:nvPr/>
        </p:nvPicPr>
        <p:blipFill>
          <a:blip r:embed="rId4"/>
          <a:stretch>
            <a:fillRect/>
          </a:stretch>
        </p:blipFill>
        <p:spPr>
          <a:xfrm>
            <a:off x="3272761" y="5282182"/>
            <a:ext cx="5417986" cy="924083"/>
          </a:xfrm>
          <a:prstGeom prst="rect">
            <a:avLst/>
          </a:prstGeom>
        </p:spPr>
      </p:pic>
    </p:spTree>
    <p:extLst>
      <p:ext uri="{BB962C8B-B14F-4D97-AF65-F5344CB8AC3E}">
        <p14:creationId xmlns:p14="http://schemas.microsoft.com/office/powerpoint/2010/main" val="21553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1577729029"/>
              </p:ext>
            </p:extLst>
          </p:nvPr>
        </p:nvGraphicFramePr>
        <p:xfrm>
          <a:off x="1024179" y="2567968"/>
          <a:ext cx="10390383" cy="111252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Level of decomposition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Main sectors, few groups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Many activities, end-uses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Amount of data required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Large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Ability for insight analysis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Low</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High</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4.3.4. The level of decomposition is a trade-off </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Specific energy consumption per unit of driving parameter</a:t>
            </a:r>
          </a:p>
        </p:txBody>
      </p:sp>
    </p:spTree>
    <p:extLst>
      <p:ext uri="{BB962C8B-B14F-4D97-AF65-F5344CB8AC3E}">
        <p14:creationId xmlns:p14="http://schemas.microsoft.com/office/powerpoint/2010/main" val="9029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dirty="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900956" y="5126036"/>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8515" y="5252479"/>
            <a:ext cx="1232757"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37686" y="5254548"/>
            <a:ext cx="1937190"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 Fuels  Biomass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8703" y="2570638"/>
            <a:ext cx="983612" cy="351691"/>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Motive power</a:t>
            </a:r>
            <a:r>
              <a:rPr lang="en-US" sz="1600" dirty="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Thermal use</a:t>
            </a:r>
            <a:r>
              <a:rPr lang="en-US" sz="1600" dirty="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4.3.5. Decomposition in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830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12216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2" name="Chevron 11">
            <a:extLst>
              <a:ext uri="{FF2B5EF4-FFF2-40B4-BE49-F238E27FC236}">
                <a16:creationId xmlns:a16="http://schemas.microsoft.com/office/drawing/2014/main" id="{32354CD3-2747-9E49-A549-7074FCB1EF0B}"/>
              </a:ext>
            </a:extLst>
          </p:cNvPr>
          <p:cNvSpPr/>
          <p:nvPr/>
        </p:nvSpPr>
        <p:spPr>
          <a:xfrm>
            <a:off x="1718461"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13" name="Chevron 12">
            <a:extLst>
              <a:ext uri="{FF2B5EF4-FFF2-40B4-BE49-F238E27FC236}">
                <a16:creationId xmlns:a16="http://schemas.microsoft.com/office/drawing/2014/main" id="{965B6838-F849-764D-BE78-A4370208B6E8}"/>
              </a:ext>
            </a:extLst>
          </p:cNvPr>
          <p:cNvSpPr/>
          <p:nvPr/>
        </p:nvSpPr>
        <p:spPr>
          <a:xfrm>
            <a:off x="4346666"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14" name="Chevron 13">
            <a:extLst>
              <a:ext uri="{FF2B5EF4-FFF2-40B4-BE49-F238E27FC236}">
                <a16:creationId xmlns:a16="http://schemas.microsoft.com/office/drawing/2014/main" id="{B34D46EE-BCDE-5540-A30E-626DD137B969}"/>
              </a:ext>
            </a:extLst>
          </p:cNvPr>
          <p:cNvSpPr/>
          <p:nvPr/>
        </p:nvSpPr>
        <p:spPr>
          <a:xfrm>
            <a:off x="6935590"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4.4.1. </a:t>
            </a:r>
            <a:r>
              <a:rPr lang="en-GB" sz="2000" b="1" dirty="0">
                <a:solidFill>
                  <a:schemeClr val="accent5">
                    <a:lumMod val="60000"/>
                    <a:lumOff val="40000"/>
                  </a:schemeClr>
                </a:solidFill>
                <a:latin typeface="Open Sans"/>
                <a:ea typeface="Open Sans"/>
                <a:cs typeface="Open Sans"/>
              </a:rPr>
              <a:t>What do YOU need to do to execute MAED</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(results) arising from the scenarios.</a:t>
            </a:r>
          </a:p>
        </p:txBody>
      </p:sp>
    </p:spTree>
    <p:extLst>
      <p:ext uri="{BB962C8B-B14F-4D97-AF65-F5344CB8AC3E}">
        <p14:creationId xmlns:p14="http://schemas.microsoft.com/office/powerpoint/2010/main" val="146969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475985"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4.4.2. Base year selection and reconstruction</a:t>
            </a:r>
            <a:endParaRPr lang="en-GB"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425409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15153" cy="95548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965065"/>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4.4.3. Scenarios input data</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Economy</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Demography</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Lifestyle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Technology</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Chevron 11">
            <a:extLst>
              <a:ext uri="{FF2B5EF4-FFF2-40B4-BE49-F238E27FC236}">
                <a16:creationId xmlns:a16="http://schemas.microsoft.com/office/drawing/2014/main" id="{E33B5274-CA83-0BDF-BC06-B4B9AA734198}"/>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872C7DE0-D039-F554-08FF-BA735A644E33}"/>
              </a:ext>
            </a:extLst>
          </p:cNvPr>
          <p:cNvSpPr/>
          <p:nvPr/>
        </p:nvSpPr>
        <p:spPr>
          <a:xfrm>
            <a:off x="4277935"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8128B62F-513E-914B-E123-075AF0015EF1}"/>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2294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a:solidFill>
                  <a:schemeClr val="accent5">
                    <a:lumMod val="60000"/>
                    <a:lumOff val="40000"/>
                  </a:schemeClr>
                </a:solidFill>
                <a:latin typeface="Open Sans"/>
                <a:sym typeface="Arial"/>
              </a:rPr>
              <a:t>This lecture has four Intended Learning </a:t>
            </a:r>
            <a:br>
              <a:rPr lang="en-GB" b="1" dirty="0">
                <a:solidFill>
                  <a:schemeClr val="accent5">
                    <a:lumMod val="60000"/>
                    <a:lumOff val="40000"/>
                  </a:schemeClr>
                </a:solidFill>
                <a:latin typeface="Open Sans"/>
                <a:sym typeface="Arial"/>
              </a:rPr>
            </a:br>
            <a:r>
              <a:rPr lang="en-GB" b="1" dirty="0">
                <a:solidFill>
                  <a:schemeClr val="accent5">
                    <a:lumMod val="60000"/>
                    <a:lumOff val="40000"/>
                  </a:schemeClr>
                </a:solidFill>
                <a:latin typeface="Open Sans"/>
                <a:sym typeface="Arial"/>
              </a:rPr>
              <a:t>Outcomes (ILOs):</a:t>
            </a:r>
          </a:p>
          <a:p>
            <a:pPr marL="0" indent="0">
              <a:buNone/>
            </a:pPr>
            <a:endParaRPr lang="en-GB" dirty="0">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ILO1: </a:t>
            </a:r>
            <a:r>
              <a:rPr lang="en-GB" sz="19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ILO4: know the three-main-steps of a MAED Study</a:t>
            </a: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4.1. MAED overview</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4.2. Driving Parameters (DP)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4.3. End-Use categories</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4.4. MAED Three-Main-Steps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82125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20</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450184" cy="111222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105688"/>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4.4.4. Energy demand projection</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dirty="0">
              <a:latin typeface="Open Sans" panose="020B0606030504020204" pitchFamily="34" charset="0"/>
              <a:cs typeface="Open Sans" panose="020B0606030504020204" pitchFamily="34" charset="0"/>
            </a:endParaRPr>
          </a:p>
          <a:p>
            <a:pPr marL="0" lvl="6" algn="ctr">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The MAED run is executed to produce energy demand projection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panose="020B0606030504020204" pitchFamily="34" charset="0"/>
                <a:cs typeface="Open Sans" panose="020B0606030504020204" pitchFamily="34" charset="0"/>
              </a:rPr>
              <a:t>arising from each 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By sectors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681651" y="4056107"/>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By category of final energy demand</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10050"/>
              <a:ext cx="5625297" cy="430849"/>
              <a:chOff x="533400" y="4680062"/>
              <a:chExt cx="7500394" cy="57446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680062"/>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680069"/>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680073"/>
                <a:ext cx="9144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680066"/>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680063"/>
                <a:ext cx="203973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Final Energy Demand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End-Uses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 name="Chevron 11">
            <a:extLst>
              <a:ext uri="{FF2B5EF4-FFF2-40B4-BE49-F238E27FC236}">
                <a16:creationId xmlns:a16="http://schemas.microsoft.com/office/drawing/2014/main" id="{F54F9BB2-DE1F-2E16-E436-1E6EBC3AE061}"/>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F17E4773-53CD-1CDA-27BE-16CCCB89662B}"/>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FF07D237-DDFC-F9C7-BBF6-08C30B499F01}"/>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0128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53937" cy="10330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95404" y="1013276"/>
            <a:ext cx="6217920" cy="751039"/>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4.4.5. Energy demand projection: output example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4"/>
          <a:stretch>
            <a:fillRect/>
          </a:stretch>
        </p:blipFill>
        <p:spPr>
          <a:xfrm>
            <a:off x="1649730" y="2772951"/>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2035013" y="3150791"/>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Reference scenario</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6404223" y="3655899"/>
            <a:ext cx="1080000"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6404223" y="4581099"/>
            <a:ext cx="1074309"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6404222" y="4581098"/>
            <a:ext cx="1080000"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7587587" y="3471233"/>
            <a:ext cx="1595309" cy="369332"/>
          </a:xfrm>
          <a:prstGeom prst="rect">
            <a:avLst/>
          </a:prstGeom>
          <a:noFill/>
        </p:spPr>
        <p:txBody>
          <a:bodyPr wrap="none" rtlCol="0" anchor="ctr">
            <a:spAutoFit/>
          </a:bodyPr>
          <a:lstStyle/>
          <a:p>
            <a:r>
              <a:rPr lang="en-GB" sz="2000" dirty="0">
                <a:latin typeface="Open Sans" panose="020B0606030504020204" pitchFamily="34" charset="0"/>
                <a:cs typeface="Open Sans" panose="020B0606030504020204" pitchFamily="34" charset="0"/>
              </a:rPr>
              <a:t>Low scenario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7587587" y="4396432"/>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Intermediate scenario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7588025" y="5317883"/>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High scenario</a:t>
            </a:r>
          </a:p>
        </p:txBody>
      </p:sp>
      <p:sp>
        <p:nvSpPr>
          <p:cNvPr id="2" name="Chevron 11">
            <a:extLst>
              <a:ext uri="{FF2B5EF4-FFF2-40B4-BE49-F238E27FC236}">
                <a16:creationId xmlns:a16="http://schemas.microsoft.com/office/drawing/2014/main" id="{F3A9FF1E-4AFD-6BF5-ABFE-DAB5239C5B04}"/>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B59E89B0-B6B8-CE48-80FC-241ED0254010}"/>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030BF06A-5CF7-9743-4F01-88445E66C51A}"/>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81224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79CBDE2-6AB6-4B02-8B4A-649D71CF894B}"/>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98DEED6F-6A96-435A-B5C6-AE5A9F08869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22</a:t>
            </a:fld>
            <a:endParaRPr lang="en-US"/>
          </a:p>
        </p:txBody>
      </p:sp>
      <p:sp>
        <p:nvSpPr>
          <p:cNvPr id="3" name="TextBox 2">
            <a:extLst>
              <a:ext uri="{FF2B5EF4-FFF2-40B4-BE49-F238E27FC236}">
                <a16:creationId xmlns:a16="http://schemas.microsoft.com/office/drawing/2014/main" id="{2766EFFB-8448-810B-6FCF-20DD046A83AD}"/>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4: "INTRODUCTION </a:t>
            </a:r>
          </a:p>
          <a:p>
            <a:r>
              <a:rPr lang="en-US" sz="800">
                <a:solidFill>
                  <a:schemeClr val="bg1"/>
                </a:solidFill>
                <a:latin typeface="Open Sans"/>
                <a:ea typeface="+mn-lt"/>
                <a:cs typeface="+mn-lt"/>
              </a:rPr>
              <a:t>TO MAED-D"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910770" y="1433738"/>
            <a:ext cx="8104276" cy="4767769"/>
          </a:xfrm>
        </p:spPr>
        <p:txBody>
          <a:bodyPr/>
          <a:lstStyle/>
          <a:p>
            <a:pPr marL="0" lvl="6" indent="0" eaLnBrk="0" fontAlgn="base" hangingPunct="0">
              <a:buClr>
                <a:srgbClr val="333333"/>
              </a:buClr>
              <a:buSzPts val="1300"/>
              <a:buNone/>
              <a:defRPr/>
            </a:pPr>
            <a:r>
              <a:rPr lang="en-ZA" sz="2000" b="1" dirty="0">
                <a:solidFill>
                  <a:schemeClr val="accent5">
                    <a:lumMod val="60000"/>
                    <a:lumOff val="40000"/>
                  </a:schemeClr>
                </a:solidFill>
                <a:latin typeface="Open Sans"/>
                <a:ea typeface="Open Sans"/>
                <a:cs typeface="Open Sans"/>
              </a:rPr>
              <a:t>4.1.1. Main features of MAED</a:t>
            </a:r>
          </a:p>
          <a:p>
            <a:pPr marL="0" lvl="6" indent="0">
              <a:lnSpc>
                <a:spcPct val="100000"/>
              </a:lnSpc>
              <a:spcBef>
                <a:spcPts val="1000"/>
              </a:spcBef>
              <a:buClr>
                <a:srgbClr val="333333"/>
              </a:buClr>
              <a:buSzPts val="1300"/>
              <a:buNone/>
              <a:defRPr/>
            </a:pPr>
            <a:r>
              <a:rPr lang="en-GB" sz="1900" b="1" dirty="0">
                <a:latin typeface="Open Sans"/>
                <a:ea typeface="Open Sans"/>
                <a:cs typeface="Open Sans"/>
                <a:sym typeface="Calibri"/>
              </a:rPr>
              <a:t>MAED</a:t>
            </a:r>
            <a:r>
              <a:rPr lang="en-GB" sz="1900" dirty="0">
                <a:latin typeface="Open Sans"/>
                <a:ea typeface="Open Sans"/>
                <a:cs typeface="Open Sans"/>
                <a:sym typeface="Calibri"/>
              </a:rPr>
              <a:t>: </a:t>
            </a:r>
            <a:r>
              <a:rPr lang="en-GB" sz="1900" b="1" dirty="0">
                <a:latin typeface="Open Sans"/>
                <a:ea typeface="Open Sans"/>
                <a:cs typeface="Open Sans"/>
                <a:sym typeface="Calibri"/>
              </a:rPr>
              <a:t>M</a:t>
            </a:r>
            <a:r>
              <a:rPr lang="en-GB" sz="1900" dirty="0">
                <a:latin typeface="Open Sans"/>
                <a:ea typeface="Open Sans"/>
                <a:cs typeface="Open Sans"/>
                <a:sym typeface="Calibri"/>
              </a:rPr>
              <a:t>odel for </a:t>
            </a:r>
            <a:r>
              <a:rPr lang="en-GB" sz="1900" b="1" dirty="0">
                <a:latin typeface="Open Sans"/>
                <a:ea typeface="Open Sans"/>
                <a:cs typeface="Open Sans"/>
                <a:sym typeface="Calibri"/>
              </a:rPr>
              <a:t>A</a:t>
            </a:r>
            <a:r>
              <a:rPr lang="en-GB" sz="1900" dirty="0">
                <a:latin typeface="Open Sans"/>
                <a:ea typeface="Open Sans"/>
                <a:cs typeface="Open Sans"/>
                <a:sym typeface="Calibri"/>
              </a:rPr>
              <a:t>nalysis of the </a:t>
            </a:r>
            <a:r>
              <a:rPr lang="en-GB" sz="1900" b="1" dirty="0">
                <a:latin typeface="Open Sans"/>
                <a:ea typeface="Open Sans"/>
                <a:cs typeface="Open Sans"/>
                <a:sym typeface="Calibri"/>
              </a:rPr>
              <a:t>E</a:t>
            </a:r>
            <a:r>
              <a:rPr lang="en-GB" sz="1900" dirty="0">
                <a:latin typeface="Open Sans"/>
                <a:ea typeface="Open Sans"/>
                <a:cs typeface="Open Sans"/>
                <a:sym typeface="Calibri"/>
              </a:rPr>
              <a:t>nergy </a:t>
            </a:r>
            <a:r>
              <a:rPr lang="en-GB" sz="1900" b="1" dirty="0">
                <a:latin typeface="Open Sans"/>
                <a:ea typeface="Open Sans"/>
                <a:cs typeface="Open Sans"/>
                <a:sym typeface="Calibri"/>
              </a:rPr>
              <a:t>D</a:t>
            </a:r>
            <a:r>
              <a:rPr lang="en-GB" sz="1900" dirty="0">
                <a:latin typeface="Open Sans"/>
                <a:ea typeface="Open Sans"/>
                <a:cs typeface="Open Sans"/>
                <a:sym typeface="Calibri"/>
              </a:rPr>
              <a:t>emand</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Simulation model best applicable for long-term analysis.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Using bottom-up scenario approach for evaluating </a:t>
            </a:r>
            <a:r>
              <a:rPr lang="en-GB" sz="1900" b="1" dirty="0">
                <a:solidFill>
                  <a:srgbClr val="00B050"/>
                </a:solidFill>
                <a:latin typeface="Open Sans"/>
                <a:ea typeface="Open Sans"/>
                <a:cs typeface="Open Sans"/>
                <a:sym typeface="Calibri"/>
              </a:rPr>
              <a:t>Final Energy Demand</a:t>
            </a:r>
            <a:r>
              <a:rPr lang="en-GB" sz="1900" dirty="0">
                <a:latin typeface="Open Sans"/>
                <a:ea typeface="Open Sans"/>
                <a:cs typeface="Open Sans"/>
                <a:sym typeface="Calibri"/>
              </a:rPr>
              <a:t> in a country or region.</a:t>
            </a:r>
          </a:p>
          <a:p>
            <a:pPr marL="342900" lvl="6" indent="-342900">
              <a:lnSpc>
                <a:spcPct val="100000"/>
              </a:lnSpc>
              <a:spcBef>
                <a:spcPts val="1000"/>
              </a:spcBef>
              <a:buClr>
                <a:srgbClr val="333333"/>
              </a:buClr>
              <a:buSzPts val="1300"/>
              <a:defRPr/>
            </a:pPr>
            <a:r>
              <a:rPr lang="en-GB" sz="1900" b="1" u="sng" dirty="0">
                <a:latin typeface="Open Sans"/>
                <a:ea typeface="Open Sans"/>
                <a:cs typeface="Open Sans"/>
                <a:sym typeface="Calibri"/>
              </a:rPr>
              <a:t>MAED main results that we want to obtain are </a:t>
            </a:r>
            <a:r>
              <a:rPr lang="en-GB" sz="1900" b="1" u="sng" dirty="0">
                <a:solidFill>
                  <a:srgbClr val="00B050"/>
                </a:solidFill>
                <a:latin typeface="Open Sans"/>
                <a:ea typeface="Open Sans"/>
                <a:cs typeface="Open Sans"/>
                <a:sym typeface="Calibri"/>
              </a:rPr>
              <a:t>Final Energy Demands (FED) </a:t>
            </a:r>
            <a:r>
              <a:rPr lang="en-GB" sz="1900" b="1" u="sng" dirty="0">
                <a:latin typeface="Open Sans"/>
                <a:ea typeface="Open Sans"/>
                <a:cs typeface="Open Sans"/>
                <a:sym typeface="Calibri"/>
              </a:rPr>
              <a:t>by each group of end-uses.</a:t>
            </a:r>
            <a:endParaRPr lang="en-GB" sz="1900" b="1" u="sng" dirty="0">
              <a:latin typeface="Open Sans"/>
              <a:ea typeface="Open Sans"/>
              <a:cs typeface="Open Sans"/>
            </a:endParaRPr>
          </a:p>
          <a:p>
            <a:pPr marL="0" lvl="6" indent="0">
              <a:lnSpc>
                <a:spcPct val="100000"/>
              </a:lnSpc>
              <a:spcBef>
                <a:spcPts val="1000"/>
              </a:spcBef>
              <a:buClr>
                <a:srgbClr val="333333"/>
              </a:buClr>
              <a:buSzPts val="1300"/>
              <a:buNone/>
              <a:defRPr/>
            </a:pPr>
            <a:r>
              <a:rPr lang="en-GB" sz="1900" dirty="0">
                <a:latin typeface="Open Sans"/>
                <a:ea typeface="Open Sans"/>
                <a:cs typeface="Open Sans"/>
                <a:sym typeface="Calibri"/>
              </a:rPr>
              <a:t>MAED has been designed to reflect:</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Structural changes in the </a:t>
            </a:r>
            <a:r>
              <a:rPr lang="en-GB" sz="1900" b="1" dirty="0">
                <a:solidFill>
                  <a:srgbClr val="00B050"/>
                </a:solidFill>
                <a:latin typeface="Open Sans"/>
                <a:ea typeface="Open Sans"/>
                <a:cs typeface="Open Sans"/>
                <a:sym typeface="Calibri"/>
              </a:rPr>
              <a:t>Final Energy Demand </a:t>
            </a:r>
            <a:r>
              <a:rPr lang="en-GB" sz="1900" dirty="0">
                <a:latin typeface="Open Sans"/>
                <a:ea typeface="Open Sans"/>
                <a:cs typeface="Open Sans"/>
                <a:sym typeface="Calibri"/>
              </a:rPr>
              <a:t>by means of detailed analysis of the social, economic, and technological factors.</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Evolution of the potential behaviour for each energy form (</a:t>
            </a:r>
            <a:r>
              <a:rPr lang="en-GB" sz="1900" b="1" dirty="0">
                <a:solidFill>
                  <a:srgbClr val="00B050"/>
                </a:solidFill>
                <a:latin typeface="Open Sans"/>
                <a:ea typeface="Open Sans"/>
                <a:cs typeface="Open Sans"/>
                <a:sym typeface="Calibri"/>
              </a:rPr>
              <a:t>Final Energy Demand (FED)</a:t>
            </a:r>
            <a:r>
              <a:rPr lang="en-GB" sz="1900" dirty="0">
                <a:latin typeface="Open Sans"/>
                <a:ea typeface="Open Sans"/>
                <a:cs typeface="Open Sans"/>
                <a:sym typeface="Calibri"/>
              </a:rPr>
              <a:t> for electricity, fossil fuels, motor fuels, etc.)</a:t>
            </a:r>
            <a:endParaRPr lang="en-GB" dirty="0">
              <a:latin typeface="Open Sans"/>
              <a:ea typeface="Open Sans"/>
              <a:cs typeface="Open Sans"/>
            </a:endParaRPr>
          </a:p>
          <a:p>
            <a:endParaRPr lang="en-GB" dirty="0"/>
          </a:p>
        </p:txBody>
      </p:sp>
      <p:pic>
        <p:nvPicPr>
          <p:cNvPr id="4" name="Picture 3" descr="A green sign with white text&#10;&#10;Description automatically generated with medium confidence">
            <a:extLst>
              <a:ext uri="{FF2B5EF4-FFF2-40B4-BE49-F238E27FC236}">
                <a16:creationId xmlns:a16="http://schemas.microsoft.com/office/drawing/2014/main" id="{AD167C0E-FE1B-157A-8845-296407D632F6}"/>
              </a:ext>
            </a:extLst>
          </p:cNvPr>
          <p:cNvPicPr>
            <a:picLocks noChangeAspect="1"/>
          </p:cNvPicPr>
          <p:nvPr/>
        </p:nvPicPr>
        <p:blipFill>
          <a:blip r:embed="rId4"/>
          <a:stretch>
            <a:fillRect/>
          </a:stretch>
        </p:blipFill>
        <p:spPr>
          <a:xfrm>
            <a:off x="9107419" y="2051173"/>
            <a:ext cx="2246381" cy="2828550"/>
          </a:xfrm>
          <a:prstGeom prst="rect">
            <a:avLst/>
          </a:prstGeom>
        </p:spPr>
      </p:pic>
    </p:spTree>
    <p:extLst>
      <p:ext uri="{BB962C8B-B14F-4D97-AF65-F5344CB8AC3E}">
        <p14:creationId xmlns:p14="http://schemas.microsoft.com/office/powerpoint/2010/main" val="41618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897506" y="5161166"/>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1798868" y="5216360"/>
            <a:ext cx="3020956" cy="338554"/>
          </a:xfrm>
          <a:prstGeom prst="rect">
            <a:avLst/>
          </a:prstGeom>
          <a:noFill/>
        </p:spPr>
        <p:txBody>
          <a:bodyPr wrap="square" rtlCol="0" anchor="ctr">
            <a:spAutoFit/>
          </a:bodyPr>
          <a:lstStyle/>
          <a:p>
            <a:pPr algn="r">
              <a:buClr>
                <a:srgbClr val="000000"/>
              </a:buClr>
              <a:buFont typeface="Arial"/>
              <a:buNone/>
            </a:pPr>
            <a:r>
              <a:rPr lang="en-GB" sz="1600" kern="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634377" y="5160783"/>
            <a:ext cx="476653"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221415" y="5188571"/>
            <a:ext cx="2856022" cy="338554"/>
          </a:xfrm>
          <a:prstGeom prst="rect">
            <a:avLst/>
          </a:prstGeom>
          <a:noFill/>
        </p:spPr>
        <p:txBody>
          <a:bodyPr wrap="square" rtlCol="0" anchor="ctr">
            <a:spAutoFit/>
          </a:bodyPr>
          <a:lstStyle/>
          <a:p>
            <a:pPr>
              <a:buClr>
                <a:srgbClr val="000000"/>
              </a:buClr>
              <a:buFont typeface="Arial"/>
              <a:buNone/>
            </a:pP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31730" y="5160783"/>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10515600" cy="942099"/>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33225" y="1150205"/>
            <a:ext cx="9448800" cy="1497177"/>
          </a:xfrm>
        </p:spPr>
        <p:txBody>
          <a:bodyPr/>
          <a:lstStyle/>
          <a:p>
            <a:pPr marL="0" lvl="6" indent="0">
              <a:lnSpc>
                <a:spcPct val="100000"/>
              </a:lnSpc>
              <a:spcBef>
                <a:spcPts val="100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4.1.2. Generic equation in MAED</a:t>
            </a:r>
            <a:endParaRPr lang="en-GB" sz="1900" dirty="0">
              <a:solidFill>
                <a:schemeClr val="accent5">
                  <a:lumMod val="60000"/>
                  <a:lumOff val="40000"/>
                </a:schemeClr>
              </a:solidFill>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To perform calculation of 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by each group of end-uses, a corresponding set of equations is used in MAED. All equations have the same form.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in any specific year in the future is calculated as a product of the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a corresponding future year and the </a:t>
            </a:r>
            <a:r>
              <a:rPr lang="en-US" sz="1900" b="1" dirty="0">
                <a:solidFill>
                  <a:srgbClr val="7030A0"/>
                </a:solidFill>
                <a:latin typeface="Open Sans"/>
                <a:ea typeface="Open Sans"/>
                <a:cs typeface="Open Sans"/>
              </a:rPr>
              <a:t>Specific Energy Consumption (SEC) </a:t>
            </a:r>
            <a:r>
              <a:rPr lang="en-GB" sz="1900" dirty="0">
                <a:latin typeface="Open Sans"/>
                <a:ea typeface="Open Sans"/>
                <a:cs typeface="Open Sans"/>
                <a:sym typeface="Calibri"/>
              </a:rPr>
              <a:t>per unit of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future years.</a:t>
            </a:r>
          </a:p>
          <a:p>
            <a:pPr marL="342900" lvl="6" indent="-342900">
              <a:lnSpc>
                <a:spcPct val="100000"/>
              </a:lnSpc>
              <a:spcBef>
                <a:spcPts val="1000"/>
              </a:spcBef>
              <a:buClr>
                <a:srgbClr val="333333"/>
              </a:buClr>
              <a:buSzPts val="1300"/>
              <a:defRPr/>
            </a:pPr>
            <a:r>
              <a:rPr lang="en-US" sz="1900" dirty="0">
                <a:latin typeface="Open Sans"/>
                <a:ea typeface="Open Sans"/>
                <a:cs typeface="Open Sans"/>
              </a:rPr>
              <a:t>When the </a:t>
            </a:r>
            <a:r>
              <a:rPr lang="en-GB" sz="1900" b="1" dirty="0">
                <a:solidFill>
                  <a:srgbClr val="C00000"/>
                </a:solidFill>
                <a:latin typeface="Open Sans"/>
                <a:ea typeface="Open Sans"/>
                <a:cs typeface="Open Sans"/>
                <a:sym typeface="Calibri"/>
              </a:rPr>
              <a:t>Driving Parameter (DP) </a:t>
            </a:r>
            <a:r>
              <a:rPr lang="en-US" sz="1900" dirty="0">
                <a:latin typeface="Open Sans"/>
                <a:ea typeface="Open Sans"/>
                <a:cs typeface="Open Sans"/>
              </a:rPr>
              <a:t>is the production of monetary units, value added, or G.D.P., the </a:t>
            </a:r>
            <a:r>
              <a:rPr lang="en-US" sz="1900" b="1" dirty="0">
                <a:solidFill>
                  <a:srgbClr val="7030A0"/>
                </a:solidFill>
                <a:latin typeface="Open Sans"/>
                <a:ea typeface="Open Sans"/>
                <a:cs typeface="Open Sans"/>
              </a:rPr>
              <a:t>Specific Energy Consumption (SEC) </a:t>
            </a:r>
            <a:r>
              <a:rPr lang="en-US" sz="1900" dirty="0">
                <a:latin typeface="Open Sans"/>
                <a:ea typeface="Open Sans"/>
                <a:cs typeface="Open Sans"/>
              </a:rPr>
              <a:t>is the </a:t>
            </a:r>
            <a:r>
              <a:rPr lang="en-US" sz="1900" b="1" dirty="0">
                <a:solidFill>
                  <a:srgbClr val="7030A0"/>
                </a:solidFill>
                <a:latin typeface="Open Sans"/>
                <a:ea typeface="Open Sans"/>
                <a:cs typeface="Open Sans"/>
              </a:rPr>
              <a:t>Energy Intensity (EI).</a:t>
            </a:r>
            <a:endParaRPr lang="en-GB" sz="1900" b="1" dirty="0">
              <a:solidFill>
                <a:srgbClr val="7030A0"/>
              </a:solidFill>
              <a:latin typeface="Open Sans"/>
              <a:ea typeface="Open Sans"/>
              <a:cs typeface="Open San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4704575" y="5160783"/>
                <a:ext cx="2640810" cy="1117229"/>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𝐹</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m:t>
                      </m:r>
                      <m:r>
                        <a:rPr lang="en-US" b="0" i="1" kern="0" smtClea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4704575" y="5160783"/>
                <a:ext cx="2640810" cy="11172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82EDCA-475E-6819-7F43-754F00F15D1A}"/>
                  </a:ext>
                </a:extLst>
              </p:cNvPr>
              <p:cNvSpPr txBox="1"/>
              <p:nvPr/>
            </p:nvSpPr>
            <p:spPr>
              <a:xfrm>
                <a:off x="2838854" y="5595403"/>
                <a:ext cx="6178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GB" b="0" i="1" kern="0" smtClean="0">
                              <a:solidFill>
                                <a:srgbClr val="1A1A1A"/>
                              </a:solidFill>
                              <a:latin typeface="Cambria Math" panose="02040503050406030204" pitchFamily="18" charset="0"/>
                              <a:sym typeface="Arial"/>
                            </a:rPr>
                            <m:t>𝐹𝐸𝐷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dirty="0"/>
              </a:p>
            </p:txBody>
          </p:sp>
        </mc:Choice>
        <mc:Fallback xmlns="">
          <p:sp>
            <p:nvSpPr>
              <p:cNvPr id="7" name="TextBox 6">
                <a:extLst>
                  <a:ext uri="{FF2B5EF4-FFF2-40B4-BE49-F238E27FC236}">
                    <a16:creationId xmlns:a16="http://schemas.microsoft.com/office/drawing/2014/main" id="{FA82EDCA-475E-6819-7F43-754F00F15D1A}"/>
                  </a:ext>
                </a:extLst>
              </p:cNvPr>
              <p:cNvSpPr txBox="1">
                <a:spLocks noRot="1" noChangeAspect="1" noMove="1" noResize="1" noEditPoints="1" noAdjustHandles="1" noChangeArrowheads="1" noChangeShapeType="1" noTextEdit="1"/>
              </p:cNvSpPr>
              <p:nvPr/>
            </p:nvSpPr>
            <p:spPr>
              <a:xfrm>
                <a:off x="2838854" y="5595403"/>
                <a:ext cx="6178062" cy="369332"/>
              </a:xfrm>
              <a:prstGeom prst="rect">
                <a:avLst/>
              </a:prstGeom>
              <a:blipFill>
                <a:blip r:embed="rId5"/>
                <a:stretch>
                  <a:fillRect/>
                </a:stretch>
              </a:blipFill>
            </p:spPr>
            <p:txBody>
              <a:bodyPr/>
              <a:lstStyle/>
              <a:p>
                <a:r>
                  <a:rPr lang="en-GB">
                    <a:noFill/>
                  </a:rPr>
                  <a:t> </a:t>
                </a:r>
              </a:p>
            </p:txBody>
          </p:sp>
        </mc:Fallback>
      </mc:AlternateContent>
      <p:sp>
        <p:nvSpPr>
          <p:cNvPr id="8" name="Rounded Rectangle 17">
            <a:extLst>
              <a:ext uri="{FF2B5EF4-FFF2-40B4-BE49-F238E27FC236}">
                <a16:creationId xmlns:a16="http://schemas.microsoft.com/office/drawing/2014/main" id="{7A7C84D1-A08F-CA0F-03BF-3CDF5581F930}"/>
              </a:ext>
            </a:extLst>
          </p:cNvPr>
          <p:cNvSpPr>
            <a:spLocks noChangeAspect="1"/>
          </p:cNvSpPr>
          <p:nvPr/>
        </p:nvSpPr>
        <p:spPr>
          <a:xfrm>
            <a:off x="6634377" y="5607415"/>
            <a:ext cx="587038"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Rounded Rectangle 19">
            <a:extLst>
              <a:ext uri="{FF2B5EF4-FFF2-40B4-BE49-F238E27FC236}">
                <a16:creationId xmlns:a16="http://schemas.microsoft.com/office/drawing/2014/main" id="{63796519-4440-0C3D-9D30-8ADB3ABDC322}"/>
              </a:ext>
            </a:extLst>
          </p:cNvPr>
          <p:cNvSpPr>
            <a:spLocks noChangeAspect="1"/>
          </p:cNvSpPr>
          <p:nvPr/>
        </p:nvSpPr>
        <p:spPr>
          <a:xfrm>
            <a:off x="5731730" y="5607414"/>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Rounded Rectangle 15">
            <a:extLst>
              <a:ext uri="{FF2B5EF4-FFF2-40B4-BE49-F238E27FC236}">
                <a16:creationId xmlns:a16="http://schemas.microsoft.com/office/drawing/2014/main" id="{6762E356-0E2E-2BDD-2C24-E50EC9183E0B}"/>
              </a:ext>
            </a:extLst>
          </p:cNvPr>
          <p:cNvSpPr>
            <a:spLocks noChangeAspect="1"/>
          </p:cNvSpPr>
          <p:nvPr/>
        </p:nvSpPr>
        <p:spPr>
          <a:xfrm>
            <a:off x="4897506" y="5634619"/>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2" name="TextBox 11">
            <a:extLst>
              <a:ext uri="{FF2B5EF4-FFF2-40B4-BE49-F238E27FC236}">
                <a16:creationId xmlns:a16="http://schemas.microsoft.com/office/drawing/2014/main" id="{1549483F-4DA5-B04C-4AAA-943C16D4345F}"/>
              </a:ext>
            </a:extLst>
          </p:cNvPr>
          <p:cNvSpPr txBox="1"/>
          <p:nvPr/>
        </p:nvSpPr>
        <p:spPr>
          <a:xfrm>
            <a:off x="4718594" y="5607414"/>
            <a:ext cx="2709511" cy="400110"/>
          </a:xfrm>
          <a:prstGeom prst="rect">
            <a:avLst/>
          </a:prstGeom>
          <a:noFill/>
          <a:ln w="28575">
            <a:solidFill>
              <a:schemeClr val="tx1"/>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0A2E576C-FC23-4A4F-B20F-405C21B1C92A}"/>
              </a:ext>
            </a:extLst>
          </p:cNvPr>
          <p:cNvSpPr txBox="1"/>
          <p:nvPr/>
        </p:nvSpPr>
        <p:spPr>
          <a:xfrm>
            <a:off x="5359646" y="5947493"/>
            <a:ext cx="1568250" cy="369332"/>
          </a:xfrm>
          <a:prstGeom prst="rect">
            <a:avLst/>
          </a:prstGeom>
          <a:noFill/>
        </p:spPr>
        <p:txBody>
          <a:bodyPr wrap="square" rtlCol="0">
            <a:spAutoFit/>
          </a:bodyPr>
          <a:lstStyle/>
          <a:p>
            <a:r>
              <a:rPr lang="en-GB" dirty="0"/>
              <a:t>Special Case</a:t>
            </a:r>
          </a:p>
        </p:txBody>
      </p:sp>
    </p:spTree>
    <p:extLst>
      <p:ext uri="{BB962C8B-B14F-4D97-AF65-F5344CB8AC3E}">
        <p14:creationId xmlns:p14="http://schemas.microsoft.com/office/powerpoint/2010/main" val="251761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211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4.1 MAED overview</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486127055"/>
              </p:ext>
            </p:extLst>
          </p:nvPr>
        </p:nvGraphicFramePr>
        <p:xfrm>
          <a:off x="2152852" y="335094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 Intensity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Base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Steel</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industry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Textile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Weighted</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average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5136877" y="4591251"/>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5134207" y="4296049"/>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6785646" y="5214654"/>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6785646" y="4576737"/>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8619619" y="4544153"/>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8619619" y="5209965"/>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9000" y="1276990"/>
            <a:ext cx="10515600" cy="493194"/>
          </a:xfrm>
        </p:spPr>
        <p:txBody>
          <a:bodyPr/>
          <a:lstStyle/>
          <a:p>
            <a:pPr marL="0" indent="0">
              <a:buNone/>
            </a:pPr>
            <a:r>
              <a:rPr lang="en-ZA" sz="2000" b="1" dirty="0">
                <a:solidFill>
                  <a:schemeClr val="accent5">
                    <a:lumMod val="60000"/>
                    <a:lumOff val="40000"/>
                  </a:schemeClr>
                </a:solidFill>
                <a:latin typeface="Open Sans"/>
                <a:ea typeface="Open Sans"/>
                <a:cs typeface="Open Sans"/>
              </a:rPr>
              <a:t>4.1.3. Energy intensity (EI</a:t>
            </a:r>
            <a:r>
              <a:rPr lang="en-ZA" sz="2000" b="1">
                <a:solidFill>
                  <a:schemeClr val="accent5">
                    <a:lumMod val="60000"/>
                    <a:lumOff val="40000"/>
                  </a:schemeClr>
                </a:solidFill>
                <a:latin typeface="Open Sans"/>
                <a:ea typeface="Open Sans"/>
                <a:cs typeface="Open Sans"/>
              </a:rPr>
              <a:t>) and Combining </a:t>
            </a:r>
            <a:r>
              <a:rPr lang="en-ZA" sz="2000" b="1" dirty="0">
                <a:solidFill>
                  <a:schemeClr val="accent5">
                    <a:lumMod val="60000"/>
                    <a:lumOff val="40000"/>
                  </a:schemeClr>
                </a:solidFill>
                <a:latin typeface="Open Sans"/>
                <a:ea typeface="Open Sans"/>
                <a:cs typeface="Open Sans"/>
              </a:rPr>
              <a:t>activities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89AA0C-0FC4-619F-D548-A8EFB20BC70D}"/>
                  </a:ext>
                </a:extLst>
              </p:cNvPr>
              <p:cNvSpPr/>
              <p:nvPr/>
            </p:nvSpPr>
            <p:spPr>
              <a:xfrm>
                <a:off x="6541415" y="224789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089AA0C-0FC4-619F-D548-A8EFB20BC70D}"/>
                  </a:ext>
                </a:extLst>
              </p:cNvPr>
              <p:cNvSpPr>
                <a:spLocks noRot="1" noChangeAspect="1" noMove="1" noResize="1" noEditPoints="1" noAdjustHandles="1" noChangeArrowheads="1" noChangeShapeType="1" noTextEdit="1"/>
              </p:cNvSpPr>
              <p:nvPr/>
            </p:nvSpPr>
            <p:spPr>
              <a:xfrm>
                <a:off x="6541415" y="2247896"/>
                <a:ext cx="4147794" cy="501419"/>
              </a:xfrm>
              <a:prstGeom prst="rect">
                <a:avLst/>
              </a:prstGeom>
              <a:blipFill>
                <a:blip r:embed="rId4"/>
                <a:stretch>
                  <a:fillRect/>
                </a:stretch>
              </a:blipFill>
              <a:ln w="28575">
                <a:solidFill>
                  <a:srgbClr val="7030A0"/>
                </a:solidFill>
              </a:ln>
            </p:spPr>
            <p:txBody>
              <a:bodyPr/>
              <a:lstStyle/>
              <a:p>
                <a:r>
                  <a:rPr lang="en-GB">
                    <a:noFill/>
                  </a:rPr>
                  <a:t> </a:t>
                </a:r>
              </a:p>
            </p:txBody>
          </p:sp>
        </mc:Fallback>
      </mc:AlternateContent>
      <p:sp>
        <p:nvSpPr>
          <p:cNvPr id="7" name="TextBox 6">
            <a:extLst>
              <a:ext uri="{FF2B5EF4-FFF2-40B4-BE49-F238E27FC236}">
                <a16:creationId xmlns:a16="http://schemas.microsoft.com/office/drawing/2014/main" id="{046C2904-A07F-7236-28CB-507D33AD7319}"/>
              </a:ext>
            </a:extLst>
          </p:cNvPr>
          <p:cNvSpPr txBox="1"/>
          <p:nvPr/>
        </p:nvSpPr>
        <p:spPr>
          <a:xfrm>
            <a:off x="5859914" y="1878564"/>
            <a:ext cx="5681980" cy="369332"/>
          </a:xfrm>
          <a:prstGeom prst="rect">
            <a:avLst/>
          </a:prstGeom>
          <a:noFill/>
        </p:spPr>
        <p:txBody>
          <a:bodyPr wrap="square" rtlCol="0">
            <a:spAutoFit/>
          </a:bodyPr>
          <a:lstStyle/>
          <a:p>
            <a:r>
              <a:rPr lang="en-GB" dirty="0"/>
              <a:t>Do you remember this equation from Lecture 3, slide 13? </a:t>
            </a:r>
          </a:p>
        </p:txBody>
      </p:sp>
      <p:pic>
        <p:nvPicPr>
          <p:cNvPr id="10" name="Picture 9">
            <a:extLst>
              <a:ext uri="{FF2B5EF4-FFF2-40B4-BE49-F238E27FC236}">
                <a16:creationId xmlns:a16="http://schemas.microsoft.com/office/drawing/2014/main" id="{99F176D4-0459-24F7-101D-107534ADFAD7}"/>
              </a:ext>
            </a:extLst>
          </p:cNvPr>
          <p:cNvPicPr>
            <a:picLocks noChangeAspect="1"/>
          </p:cNvPicPr>
          <p:nvPr/>
        </p:nvPicPr>
        <p:blipFill>
          <a:blip r:embed="rId5"/>
          <a:stretch>
            <a:fillRect/>
          </a:stretch>
        </p:blipFill>
        <p:spPr>
          <a:xfrm>
            <a:off x="650106" y="1981356"/>
            <a:ext cx="5229157" cy="891876"/>
          </a:xfrm>
          <a:prstGeom prst="rect">
            <a:avLst/>
          </a:prstGeom>
        </p:spPr>
      </p:pic>
      <p:cxnSp>
        <p:nvCxnSpPr>
          <p:cNvPr id="13" name="Connector: Curved 12">
            <a:extLst>
              <a:ext uri="{FF2B5EF4-FFF2-40B4-BE49-F238E27FC236}">
                <a16:creationId xmlns:a16="http://schemas.microsoft.com/office/drawing/2014/main" id="{734B6311-3324-6CE0-9808-B27414EC98D9}"/>
              </a:ext>
            </a:extLst>
          </p:cNvPr>
          <p:cNvCxnSpPr>
            <a:cxnSpLocks/>
            <a:stCxn id="10" idx="2"/>
          </p:cNvCxnSpPr>
          <p:nvPr/>
        </p:nvCxnSpPr>
        <p:spPr>
          <a:xfrm rot="5400000" flipH="1" flipV="1">
            <a:off x="4946537" y="836125"/>
            <a:ext cx="355255" cy="3718960"/>
          </a:xfrm>
          <a:prstGeom prst="curvedConnector4">
            <a:avLst>
              <a:gd name="adj1" fmla="val -64348"/>
              <a:gd name="adj2" fmla="val 8515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a:cs typeface="Open Sans ExtraBold"/>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2" y="2505301"/>
            <a:ext cx="106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 per dwelling</a:t>
            </a: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4" y="5121077"/>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Fuel per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10" y="2854799"/>
            <a:ext cx="142875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 per VA in Agriculture</a:t>
            </a: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ea typeface="Open Sans"/>
                <a:cs typeface="Open Sans"/>
                <a:sym typeface="Bodoni SvtyTwo ITC TT-Book"/>
              </a:rPr>
              <a:t>Lecture 4.1 MAED overview</a:t>
            </a:r>
            <a:endParaRPr lang="en-GB">
              <a:latin typeface="Open Sans"/>
              <a:ea typeface="Open Sans"/>
              <a:cs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dirty="0">
                <a:solidFill>
                  <a:schemeClr val="accent5">
                    <a:lumMod val="60000"/>
                    <a:lumOff val="40000"/>
                  </a:schemeClr>
                </a:solidFill>
                <a:latin typeface="Open Sans"/>
                <a:ea typeface="Open Sans"/>
                <a:cs typeface="Open Sans"/>
              </a:rPr>
              <a:t>4.1.4. Specific energy consumption (SEC)</a:t>
            </a:r>
          </a:p>
          <a:p>
            <a:pPr marL="0" lvl="6" indent="0">
              <a:lnSpc>
                <a:spcPct val="120000"/>
              </a:lnSpc>
              <a:spcBef>
                <a:spcPts val="1000"/>
              </a:spcBef>
              <a:buClr>
                <a:srgbClr val="333333"/>
              </a:buClr>
              <a:buSzPts val="1300"/>
              <a:buNone/>
              <a:defRPr/>
            </a:pPr>
            <a:r>
              <a:rPr lang="en-GB" sz="2000" dirty="0">
                <a:latin typeface="Open Sans"/>
                <a:ea typeface="Open Sans"/>
                <a:cs typeface="Open Sans"/>
                <a:sym typeface="Calibri"/>
              </a:rPr>
              <a:t>Specific energy consumption (SEC) may change over time</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Replacement of animal power to tractors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Improvement of standard of living</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Passenger-km transported</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Technological improvements</a:t>
            </a:r>
            <a:endParaRPr lang="en-GB" sz="2000" dirty="0">
              <a:latin typeface="Open Sans"/>
              <a:ea typeface="Open Sans"/>
              <a:cs typeface="Open Sans"/>
            </a:endParaRPr>
          </a:p>
        </p:txBody>
      </p:sp>
      <p:pic>
        <p:nvPicPr>
          <p:cNvPr id="8" name="Picture 7">
            <a:extLst>
              <a:ext uri="{FF2B5EF4-FFF2-40B4-BE49-F238E27FC236}">
                <a16:creationId xmlns:a16="http://schemas.microsoft.com/office/drawing/2014/main" id="{017726B3-0584-499A-5C23-52097EEA0B5C}"/>
              </a:ext>
            </a:extLst>
          </p:cNvPr>
          <p:cNvPicPr>
            <a:picLocks noChangeAspect="1"/>
          </p:cNvPicPr>
          <p:nvPr/>
        </p:nvPicPr>
        <p:blipFill>
          <a:blip r:embed="rId4"/>
          <a:stretch>
            <a:fillRect/>
          </a:stretch>
        </p:blipFill>
        <p:spPr>
          <a:xfrm>
            <a:off x="1329661" y="4506544"/>
            <a:ext cx="5417986" cy="924083"/>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C724DB3-34B3-7A81-55EB-9A4AB32B8B2E}"/>
                  </a:ext>
                </a:extLst>
              </p:cNvPr>
              <p:cNvSpPr/>
              <p:nvPr/>
            </p:nvSpPr>
            <p:spPr>
              <a:xfrm>
                <a:off x="2521846" y="5790712"/>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400" b="1" i="1" smtClean="0">
                          <a:solidFill>
                            <a:srgbClr val="7030A0"/>
                          </a:solidFill>
                          <a:latin typeface="Cambria Math" panose="02040503050406030204" pitchFamily="18" charset="0"/>
                        </a:rPr>
                        <m:t>𝑺𝑬𝑪</m:t>
                      </m:r>
                      <m:r>
                        <a:rPr lang="en-GB" sz="1400" b="1" i="1" smtClean="0">
                          <a:solidFill>
                            <a:srgbClr val="7030A0"/>
                          </a:solidFill>
                          <a:latin typeface="Cambria Math" panose="02040503050406030204" pitchFamily="18" charset="0"/>
                        </a:rPr>
                        <m:t>=</m:t>
                      </m:r>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11" name="Rectangle 10">
                <a:extLst>
                  <a:ext uri="{FF2B5EF4-FFF2-40B4-BE49-F238E27FC236}">
                    <a16:creationId xmlns:a16="http://schemas.microsoft.com/office/drawing/2014/main" id="{AC724DB3-34B3-7A81-55EB-9A4AB32B8B2E}"/>
                  </a:ext>
                </a:extLst>
              </p:cNvPr>
              <p:cNvSpPr>
                <a:spLocks noRot="1" noChangeAspect="1" noMove="1" noResize="1" noEditPoints="1" noAdjustHandles="1" noChangeArrowheads="1" noChangeShapeType="1" noTextEdit="1"/>
              </p:cNvSpPr>
              <p:nvPr/>
            </p:nvSpPr>
            <p:spPr>
              <a:xfrm>
                <a:off x="2521846" y="5790712"/>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14" name="Connector: Curved 13">
            <a:extLst>
              <a:ext uri="{FF2B5EF4-FFF2-40B4-BE49-F238E27FC236}">
                <a16:creationId xmlns:a16="http://schemas.microsoft.com/office/drawing/2014/main" id="{0B45D849-3536-16BF-65BB-586B76A801D4}"/>
              </a:ext>
            </a:extLst>
          </p:cNvPr>
          <p:cNvCxnSpPr>
            <a:cxnSpLocks/>
          </p:cNvCxnSpPr>
          <p:nvPr/>
        </p:nvCxnSpPr>
        <p:spPr>
          <a:xfrm rot="5400000">
            <a:off x="2685812" y="4909933"/>
            <a:ext cx="1248922" cy="910855"/>
          </a:xfrm>
          <a:prstGeom prst="curvedConnector3">
            <a:avLst>
              <a:gd name="adj1" fmla="val -31426"/>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C3CAA4A-EDAC-BFF5-E577-4613816870BB}"/>
              </a:ext>
            </a:extLst>
          </p:cNvPr>
          <p:cNvSpPr/>
          <p:nvPr/>
        </p:nvSpPr>
        <p:spPr>
          <a:xfrm>
            <a:off x="9055623" y="820735"/>
            <a:ext cx="1965369" cy="1435785"/>
          </a:xfrm>
          <a:prstGeom prst="ellipse">
            <a:avLst/>
          </a:prstGeom>
          <a:solidFill>
            <a:srgbClr val="E6DBE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7030A0"/>
                </a:solidFill>
              </a:rPr>
              <a:t>SEC</a:t>
            </a:r>
          </a:p>
        </p:txBody>
      </p:sp>
      <p:sp>
        <p:nvSpPr>
          <p:cNvPr id="39" name="Oval 38">
            <a:extLst>
              <a:ext uri="{FF2B5EF4-FFF2-40B4-BE49-F238E27FC236}">
                <a16:creationId xmlns:a16="http://schemas.microsoft.com/office/drawing/2014/main" id="{3574F000-77FC-9181-6BC6-967398DA9C2B}"/>
              </a:ext>
            </a:extLst>
          </p:cNvPr>
          <p:cNvSpPr/>
          <p:nvPr/>
        </p:nvSpPr>
        <p:spPr>
          <a:xfrm>
            <a:off x="9819118" y="1787511"/>
            <a:ext cx="885783" cy="321957"/>
          </a:xfrm>
          <a:prstGeom prst="ellipse">
            <a:avLst/>
          </a:prstGeom>
          <a:solidFill>
            <a:srgbClr val="E6DBE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EI</a:t>
            </a:r>
          </a:p>
        </p:txBody>
      </p:sp>
      <p:sp>
        <p:nvSpPr>
          <p:cNvPr id="40" name="TextBox 39">
            <a:extLst>
              <a:ext uri="{FF2B5EF4-FFF2-40B4-BE49-F238E27FC236}">
                <a16:creationId xmlns:a16="http://schemas.microsoft.com/office/drawing/2014/main" id="{354F7220-8ECF-CF0A-5120-BCBB4C0C48AB}"/>
              </a:ext>
            </a:extLst>
          </p:cNvPr>
          <p:cNvSpPr txBox="1"/>
          <p:nvPr/>
        </p:nvSpPr>
        <p:spPr>
          <a:xfrm>
            <a:off x="8743266" y="529448"/>
            <a:ext cx="2861924" cy="276999"/>
          </a:xfrm>
          <a:prstGeom prst="rect">
            <a:avLst/>
          </a:prstGeom>
          <a:noFill/>
        </p:spPr>
        <p:txBody>
          <a:bodyPr wrap="square" rtlCol="0">
            <a:spAutoFit/>
          </a:bodyPr>
          <a:lstStyle/>
          <a:p>
            <a:r>
              <a:rPr lang="en-GB" sz="1200" b="1" dirty="0"/>
              <a:t>General and special case terminology</a:t>
            </a:r>
          </a:p>
        </p:txBody>
      </p:sp>
    </p:spTree>
    <p:extLst>
      <p:ext uri="{BB962C8B-B14F-4D97-AF65-F5344CB8AC3E}">
        <p14:creationId xmlns:p14="http://schemas.microsoft.com/office/powerpoint/2010/main" val="15218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4.2 Driving parameters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4"/>
            <a:ext cx="9947275" cy="4768215"/>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4.2.1. Driving parameters</a:t>
            </a:r>
            <a:endParaRPr lang="en-GB" sz="2000" dirty="0">
              <a:solidFill>
                <a:schemeClr val="accent5">
                  <a:lumMod val="60000"/>
                  <a:lumOff val="40000"/>
                </a:schemeClr>
              </a:solidFill>
              <a:latin typeface="Open Sans"/>
              <a:ea typeface="Open Sans"/>
              <a:cs typeface="Open Sans"/>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Each end use has one </a:t>
            </a:r>
            <a:r>
              <a:rPr lang="en-GB" sz="2000" b="1" dirty="0">
                <a:solidFill>
                  <a:srgbClr val="C00000"/>
                </a:solidFill>
                <a:latin typeface="Open Sans"/>
                <a:ea typeface="Open Sans"/>
                <a:cs typeface="Open Sans"/>
                <a:sym typeface="Calibri"/>
              </a:rPr>
              <a:t>Driving Parameter (DP)</a:t>
            </a:r>
            <a:r>
              <a:rPr lang="en-GB" sz="2000" dirty="0">
                <a:solidFill>
                  <a:srgbClr val="000000"/>
                </a:solidFill>
                <a:latin typeface="Open Sans"/>
                <a:ea typeface="Open Sans" panose="020B0606030504020204" pitchFamily="34" charset="0"/>
                <a:cs typeface="Open Sans" panose="020B0606030504020204" pitchFamily="34" charset="0"/>
              </a:rPr>
              <a:t>.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value of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is directly used to calculate the </a:t>
            </a:r>
            <a:r>
              <a:rPr lang="en-US" sz="2000" b="1" dirty="0">
                <a:solidFill>
                  <a:srgbClr val="7030A0"/>
                </a:solidFill>
                <a:latin typeface="Open Sans"/>
                <a:ea typeface="Open Sans"/>
                <a:cs typeface="Open Sans"/>
              </a:rPr>
              <a:t>Energy Intensity (EI)</a:t>
            </a:r>
            <a:r>
              <a:rPr lang="en-GB" sz="2000" dirty="0">
                <a:solidFill>
                  <a:srgbClr val="000000"/>
                </a:solidFill>
                <a:latin typeface="Open Sans"/>
                <a:ea typeface="Open Sans" panose="020B0606030504020204" pitchFamily="34" charset="0"/>
                <a:cs typeface="Open Sans" panose="020B0606030504020204" pitchFamily="34" charset="0"/>
              </a:rPr>
              <a:t>, or more generally, the </a:t>
            </a:r>
            <a:r>
              <a:rPr lang="en-US" sz="2000" b="1" dirty="0">
                <a:solidFill>
                  <a:srgbClr val="7030A0"/>
                </a:solidFill>
                <a:latin typeface="Open Sans"/>
                <a:ea typeface="Open Sans"/>
                <a:cs typeface="Open Sans"/>
              </a:rPr>
              <a:t>Specific Energy Consumption (SEC)</a:t>
            </a:r>
            <a:r>
              <a:rPr lang="en-GB" sz="2000" dirty="0">
                <a:solidFill>
                  <a:srgbClr val="000000"/>
                </a:solidFill>
                <a:latin typeface="Open Sans"/>
                <a:ea typeface="Open Sans" panose="020B0606030504020204" pitchFamily="34" charset="0"/>
                <a:cs typeface="Open Sans" panose="020B0606030504020204" pitchFamily="34" charset="0"/>
              </a:rPr>
              <a:t>, in the base year and future energy demand for the corresponding end-use.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factors used as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various activities are predefined in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There are different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industry, transport, service, and household uses</a:t>
            </a:r>
          </a:p>
          <a:p>
            <a:pPr>
              <a:lnSpc>
                <a:spcPct val="100000"/>
              </a:lnSpc>
            </a:pPr>
            <a:endParaRPr lang="en-GB" sz="2000" dirty="0">
              <a:solidFill>
                <a:srgbClr val="000000"/>
              </a:solidFill>
            </a:endParaRPr>
          </a:p>
        </p:txBody>
      </p:sp>
      <p:pic>
        <p:nvPicPr>
          <p:cNvPr id="14" name="Picture 13">
            <a:extLst>
              <a:ext uri="{FF2B5EF4-FFF2-40B4-BE49-F238E27FC236}">
                <a16:creationId xmlns:a16="http://schemas.microsoft.com/office/drawing/2014/main" id="{32B5BFD8-0409-A989-920B-B2A4D8E5A7F9}"/>
              </a:ext>
            </a:extLst>
          </p:cNvPr>
          <p:cNvPicPr>
            <a:picLocks noChangeAspect="1"/>
          </p:cNvPicPr>
          <p:nvPr/>
        </p:nvPicPr>
        <p:blipFill>
          <a:blip r:embed="rId4"/>
          <a:stretch>
            <a:fillRect/>
          </a:stretch>
        </p:blipFill>
        <p:spPr>
          <a:xfrm>
            <a:off x="2658330" y="2021840"/>
            <a:ext cx="5872317" cy="1001573"/>
          </a:xfrm>
          <a:prstGeom prst="rect">
            <a:avLst/>
          </a:prstGeom>
        </p:spPr>
      </p:pic>
    </p:spTree>
    <p:extLst>
      <p:ext uri="{BB962C8B-B14F-4D97-AF65-F5344CB8AC3E}">
        <p14:creationId xmlns:p14="http://schemas.microsoft.com/office/powerpoint/2010/main" val="165639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6933" y="1129650"/>
            <a:ext cx="6217920"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4.2.2. Driving parameters in industry</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1140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656285883"/>
              </p:ext>
            </p:extLst>
          </p:nvPr>
        </p:nvGraphicFramePr>
        <p:xfrm>
          <a:off x="824607" y="3851910"/>
          <a:ext cx="10542786" cy="188736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End-use</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Steam</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Value Added of sector (GDP, $)</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Direct heat</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Specific uses of electricity</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Manufacturing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pic>
        <p:nvPicPr>
          <p:cNvPr id="9" name="Picture 8" descr="A picture containing factory, sky, building, outdoor&#10;&#10;Description automatically generated">
            <a:extLst>
              <a:ext uri="{FF2B5EF4-FFF2-40B4-BE49-F238E27FC236}">
                <a16:creationId xmlns:a16="http://schemas.microsoft.com/office/drawing/2014/main" id="{91B3ABE6-30A2-857C-60A1-FF73B3437A78}"/>
              </a:ext>
            </a:extLst>
          </p:cNvPr>
          <p:cNvPicPr>
            <a:picLocks noChangeAspect="1"/>
          </p:cNvPicPr>
          <p:nvPr/>
        </p:nvPicPr>
        <p:blipFill>
          <a:blip r:embed="rId4"/>
          <a:stretch>
            <a:fillRect/>
          </a:stretch>
        </p:blipFill>
        <p:spPr>
          <a:xfrm>
            <a:off x="7040540" y="1172567"/>
            <a:ext cx="3644765" cy="2429997"/>
          </a:xfrm>
          <a:prstGeom prst="rect">
            <a:avLst/>
          </a:prstGeom>
        </p:spPr>
      </p:pic>
      <p:pic>
        <p:nvPicPr>
          <p:cNvPr id="17" name="Picture 16">
            <a:extLst>
              <a:ext uri="{FF2B5EF4-FFF2-40B4-BE49-F238E27FC236}">
                <a16:creationId xmlns:a16="http://schemas.microsoft.com/office/drawing/2014/main" id="{3F691FD2-2FD7-4F6E-F053-55596D26E3D8}"/>
              </a:ext>
            </a:extLst>
          </p:cNvPr>
          <p:cNvPicPr>
            <a:picLocks noChangeAspect="1"/>
          </p:cNvPicPr>
          <p:nvPr/>
        </p:nvPicPr>
        <p:blipFill>
          <a:blip r:embed="rId5"/>
          <a:stretch>
            <a:fillRect/>
          </a:stretch>
        </p:blipFill>
        <p:spPr>
          <a:xfrm>
            <a:off x="887215" y="2094792"/>
            <a:ext cx="5767455" cy="983688"/>
          </a:xfrm>
          <a:prstGeom prst="rect">
            <a:avLst/>
          </a:prstGeom>
        </p:spPr>
      </p:pic>
    </p:spTree>
    <p:extLst>
      <p:ext uri="{BB962C8B-B14F-4D97-AF65-F5344CB8AC3E}">
        <p14:creationId xmlns:p14="http://schemas.microsoft.com/office/powerpoint/2010/main" val="14784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3158485761"/>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Freight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of freight transportation, train, truck,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Passenger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of passenger transportation, bus, train, car,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Passenger-km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933" y="1001357"/>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4.2.3. Driving parameters in transportation</a:t>
            </a:r>
          </a:p>
        </p:txBody>
      </p:sp>
      <p:pic>
        <p:nvPicPr>
          <p:cNvPr id="7" name="Picture 6">
            <a:extLst>
              <a:ext uri="{FF2B5EF4-FFF2-40B4-BE49-F238E27FC236}">
                <a16:creationId xmlns:a16="http://schemas.microsoft.com/office/drawing/2014/main" id="{F6514C77-87CA-F236-0EA2-295B704B96BD}"/>
              </a:ext>
            </a:extLst>
          </p:cNvPr>
          <p:cNvPicPr>
            <a:picLocks noChangeAspect="1"/>
          </p:cNvPicPr>
          <p:nvPr/>
        </p:nvPicPr>
        <p:blipFill>
          <a:blip r:embed="rId4"/>
          <a:srcRect/>
          <a:stretch/>
        </p:blipFill>
        <p:spPr>
          <a:xfrm>
            <a:off x="7785236" y="1207567"/>
            <a:ext cx="3644765" cy="2374268"/>
          </a:xfrm>
          <a:prstGeom prst="rect">
            <a:avLst/>
          </a:prstGeom>
        </p:spPr>
      </p:pic>
      <p:pic>
        <p:nvPicPr>
          <p:cNvPr id="11" name="Picture 10">
            <a:extLst>
              <a:ext uri="{FF2B5EF4-FFF2-40B4-BE49-F238E27FC236}">
                <a16:creationId xmlns:a16="http://schemas.microsoft.com/office/drawing/2014/main" id="{CE66B9FF-16FD-E7DE-4042-3568CA2ECAAA}"/>
              </a:ext>
            </a:extLst>
          </p:cNvPr>
          <p:cNvPicPr>
            <a:picLocks noChangeAspect="1"/>
          </p:cNvPicPr>
          <p:nvPr/>
        </p:nvPicPr>
        <p:blipFill>
          <a:blip r:embed="rId5"/>
          <a:stretch>
            <a:fillRect/>
          </a:stretch>
        </p:blipFill>
        <p:spPr>
          <a:xfrm>
            <a:off x="839090" y="2039368"/>
            <a:ext cx="6946146" cy="1184724"/>
          </a:xfrm>
          <a:prstGeom prst="rect">
            <a:avLst/>
          </a:prstGeom>
        </p:spPr>
      </p:pic>
    </p:spTree>
    <p:extLst>
      <p:ext uri="{BB962C8B-B14F-4D97-AF65-F5344CB8AC3E}">
        <p14:creationId xmlns:p14="http://schemas.microsoft.com/office/powerpoint/2010/main" val="1135909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D9A12-769C-44DA-9AAB-DC8D4D73D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0b696a8a-ab1a-459b-a09e-44df7cbe9330"/>
    <ds:schemaRef ds:uri="35b8b66e-5759-43c1-a138-f967a8bf5a2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744</TotalTime>
  <Words>5256</Words>
  <Application>Microsoft Office PowerPoint</Application>
  <PresentationFormat>Widescreen</PresentationFormat>
  <Paragraphs>442</Paragraphs>
  <Slides>23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4.1 MAED overview</vt:lpstr>
      <vt:lpstr>Lecture 4.1 MAED overview</vt:lpstr>
      <vt:lpstr>PowerPoint Presentation</vt:lpstr>
      <vt:lpstr>Lecture 4.1 MAED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79</cp:revision>
  <dcterms:created xsi:type="dcterms:W3CDTF">2021-02-10T16:48:02Z</dcterms:created>
  <dcterms:modified xsi:type="dcterms:W3CDTF">2024-10-31T19:55:45Z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