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304" r:id="rId3"/>
    <p:sldId id="256" r:id="rId4"/>
    <p:sldId id="259" r:id="rId5"/>
    <p:sldId id="258" r:id="rId6"/>
    <p:sldId id="271" r:id="rId7"/>
    <p:sldId id="260" r:id="rId8"/>
    <p:sldId id="261" r:id="rId9"/>
    <p:sldId id="268" r:id="rId10"/>
    <p:sldId id="262" r:id="rId11"/>
    <p:sldId id="270" r:id="rId12"/>
    <p:sldId id="263" r:id="rId13"/>
    <p:sldId id="273" r:id="rId14"/>
    <p:sldId id="274" r:id="rId15"/>
    <p:sldId id="276" r:id="rId16"/>
    <p:sldId id="278" r:id="rId17"/>
    <p:sldId id="277" r:id="rId18"/>
    <p:sldId id="265" r:id="rId19"/>
    <p:sldId id="266" r:id="rId20"/>
    <p:sldId id="267" r:id="rId21"/>
    <p:sldId id="279" r:id="rId22"/>
    <p:sldId id="257"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0C268-B53D-4BA5-8AC9-0B4FCE338053}" v="2" dt="2021-05-11T20:54:44.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5"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F2C0C268-B53D-4BA5-8AC9-0B4FCE338053}"/>
    <pc:docChg chg="modSld modMainMaster modNotesMaster">
      <pc:chgData name="Nicholas Harvey" userId="6c8f5bcc-6372-430f-9774-4498d9d8aa03" providerId="ADAL" clId="{F2C0C268-B53D-4BA5-8AC9-0B4FCE338053}" dt="2021-05-11T20:55:11.745" v="36" actId="20577"/>
      <pc:docMkLst>
        <pc:docMk/>
      </pc:docMkLst>
      <pc:sldChg chg="modSp mod">
        <pc:chgData name="Nicholas Harvey" userId="6c8f5bcc-6372-430f-9774-4498d9d8aa03" providerId="ADAL" clId="{F2C0C268-B53D-4BA5-8AC9-0B4FCE338053}" dt="2021-05-11T20:54:44.115" v="1"/>
        <pc:sldMkLst>
          <pc:docMk/>
          <pc:sldMk cId="3449755137" sldId="256"/>
        </pc:sldMkLst>
        <pc:spChg chg="mod">
          <ac:chgData name="Nicholas Harvey" userId="6c8f5bcc-6372-430f-9774-4498d9d8aa03" providerId="ADAL" clId="{F2C0C268-B53D-4BA5-8AC9-0B4FCE338053}" dt="2021-05-11T20:54:44.115" v="1"/>
          <ac:spMkLst>
            <pc:docMk/>
            <pc:sldMk cId="3449755137" sldId="256"/>
            <ac:spMk id="2" creationId="{00000000-0000-0000-0000-000000000000}"/>
          </ac:spMkLst>
        </pc:spChg>
        <pc:spChg chg="mod">
          <ac:chgData name="Nicholas Harvey" userId="6c8f5bcc-6372-430f-9774-4498d9d8aa03" providerId="ADAL" clId="{F2C0C268-B53D-4BA5-8AC9-0B4FCE338053}" dt="2021-05-11T20:54:44.115" v="1"/>
          <ac:spMkLst>
            <pc:docMk/>
            <pc:sldMk cId="3449755137" sldId="256"/>
            <ac:spMk id="3" creationId="{00000000-0000-0000-0000-000000000000}"/>
          </ac:spMkLst>
        </pc:spChg>
        <pc:picChg chg="mod">
          <ac:chgData name="Nicholas Harvey" userId="6c8f5bcc-6372-430f-9774-4498d9d8aa03" providerId="ADAL" clId="{F2C0C268-B53D-4BA5-8AC9-0B4FCE338053}" dt="2021-05-11T20:54:44.115" v="1"/>
          <ac:picMkLst>
            <pc:docMk/>
            <pc:sldMk cId="3449755137" sldId="256"/>
            <ac:picMk id="1026" creationId="{00000000-0000-0000-0000-000000000000}"/>
          </ac:picMkLst>
        </pc:picChg>
      </pc:sldChg>
      <pc:sldChg chg="modSp modNotes">
        <pc:chgData name="Nicholas Harvey" userId="6c8f5bcc-6372-430f-9774-4498d9d8aa03" providerId="ADAL" clId="{F2C0C268-B53D-4BA5-8AC9-0B4FCE338053}" dt="2021-05-11T20:54:44.115" v="1"/>
        <pc:sldMkLst>
          <pc:docMk/>
          <pc:sldMk cId="331517412" sldId="257"/>
        </pc:sldMkLst>
        <pc:spChg chg="mod">
          <ac:chgData name="Nicholas Harvey" userId="6c8f5bcc-6372-430f-9774-4498d9d8aa03" providerId="ADAL" clId="{F2C0C268-B53D-4BA5-8AC9-0B4FCE338053}" dt="2021-05-11T20:54:44.115" v="1"/>
          <ac:spMkLst>
            <pc:docMk/>
            <pc:sldMk cId="331517412" sldId="257"/>
            <ac:spMk id="2" creationId="{00000000-0000-0000-0000-000000000000}"/>
          </ac:spMkLst>
        </pc:spChg>
        <pc:spChg chg="mod">
          <ac:chgData name="Nicholas Harvey" userId="6c8f5bcc-6372-430f-9774-4498d9d8aa03" providerId="ADAL" clId="{F2C0C268-B53D-4BA5-8AC9-0B4FCE338053}" dt="2021-05-11T20:54:44.115" v="1"/>
          <ac:spMkLst>
            <pc:docMk/>
            <pc:sldMk cId="331517412" sldId="257"/>
            <ac:spMk id="3" creationId="{00000000-0000-0000-0000-000000000000}"/>
          </ac:spMkLst>
        </pc:spChg>
      </pc:sldChg>
      <pc:sldChg chg="modSp">
        <pc:chgData name="Nicholas Harvey" userId="6c8f5bcc-6372-430f-9774-4498d9d8aa03" providerId="ADAL" clId="{F2C0C268-B53D-4BA5-8AC9-0B4FCE338053}" dt="2021-05-11T20:54:44.115" v="1"/>
        <pc:sldMkLst>
          <pc:docMk/>
          <pc:sldMk cId="3954687594" sldId="258"/>
        </pc:sldMkLst>
        <pc:spChg chg="mod">
          <ac:chgData name="Nicholas Harvey" userId="6c8f5bcc-6372-430f-9774-4498d9d8aa03" providerId="ADAL" clId="{F2C0C268-B53D-4BA5-8AC9-0B4FCE338053}" dt="2021-05-11T20:54:44.115" v="1"/>
          <ac:spMkLst>
            <pc:docMk/>
            <pc:sldMk cId="3954687594" sldId="258"/>
            <ac:spMk id="4" creationId="{00000000-0000-0000-0000-000000000000}"/>
          </ac:spMkLst>
        </pc:spChg>
        <pc:spChg chg="mod">
          <ac:chgData name="Nicholas Harvey" userId="6c8f5bcc-6372-430f-9774-4498d9d8aa03" providerId="ADAL" clId="{F2C0C268-B53D-4BA5-8AC9-0B4FCE338053}" dt="2021-05-11T20:54:44.115" v="1"/>
          <ac:spMkLst>
            <pc:docMk/>
            <pc:sldMk cId="3954687594" sldId="258"/>
            <ac:spMk id="5" creationId="{00000000-0000-0000-0000-000000000000}"/>
          </ac:spMkLst>
        </pc:spChg>
        <pc:picChg chg="mod">
          <ac:chgData name="Nicholas Harvey" userId="6c8f5bcc-6372-430f-9774-4498d9d8aa03" providerId="ADAL" clId="{F2C0C268-B53D-4BA5-8AC9-0B4FCE338053}" dt="2021-05-11T20:54:44.115" v="1"/>
          <ac:picMkLst>
            <pc:docMk/>
            <pc:sldMk cId="3954687594" sldId="258"/>
            <ac:picMk id="3074" creationId="{00000000-0000-0000-0000-000000000000}"/>
          </ac:picMkLst>
        </pc:picChg>
      </pc:sldChg>
      <pc:sldChg chg="modSp">
        <pc:chgData name="Nicholas Harvey" userId="6c8f5bcc-6372-430f-9774-4498d9d8aa03" providerId="ADAL" clId="{F2C0C268-B53D-4BA5-8AC9-0B4FCE338053}" dt="2021-05-11T20:54:44.115" v="1"/>
        <pc:sldMkLst>
          <pc:docMk/>
          <pc:sldMk cId="3206696010" sldId="259"/>
        </pc:sldMkLst>
        <pc:spChg chg="mod">
          <ac:chgData name="Nicholas Harvey" userId="6c8f5bcc-6372-430f-9774-4498d9d8aa03" providerId="ADAL" clId="{F2C0C268-B53D-4BA5-8AC9-0B4FCE338053}" dt="2021-05-11T20:54:44.115" v="1"/>
          <ac:spMkLst>
            <pc:docMk/>
            <pc:sldMk cId="3206696010" sldId="259"/>
            <ac:spMk id="2" creationId="{00000000-0000-0000-0000-000000000000}"/>
          </ac:spMkLst>
        </pc:spChg>
        <pc:spChg chg="mod">
          <ac:chgData name="Nicholas Harvey" userId="6c8f5bcc-6372-430f-9774-4498d9d8aa03" providerId="ADAL" clId="{F2C0C268-B53D-4BA5-8AC9-0B4FCE338053}" dt="2021-05-11T20:54:44.115" v="1"/>
          <ac:spMkLst>
            <pc:docMk/>
            <pc:sldMk cId="3206696010" sldId="259"/>
            <ac:spMk id="3" creationId="{00000000-0000-0000-0000-000000000000}"/>
          </ac:spMkLst>
        </pc:spChg>
        <pc:picChg chg="mod">
          <ac:chgData name="Nicholas Harvey" userId="6c8f5bcc-6372-430f-9774-4498d9d8aa03" providerId="ADAL" clId="{F2C0C268-B53D-4BA5-8AC9-0B4FCE338053}" dt="2021-05-11T20:54:44.115" v="1"/>
          <ac:picMkLst>
            <pc:docMk/>
            <pc:sldMk cId="3206696010" sldId="259"/>
            <ac:picMk id="6146" creationId="{00000000-0000-0000-0000-000000000000}"/>
          </ac:picMkLst>
        </pc:picChg>
      </pc:sldChg>
      <pc:sldChg chg="modSp">
        <pc:chgData name="Nicholas Harvey" userId="6c8f5bcc-6372-430f-9774-4498d9d8aa03" providerId="ADAL" clId="{F2C0C268-B53D-4BA5-8AC9-0B4FCE338053}" dt="2021-05-11T20:54:44.115" v="1"/>
        <pc:sldMkLst>
          <pc:docMk/>
          <pc:sldMk cId="2782273492" sldId="261"/>
        </pc:sldMkLst>
        <pc:spChg chg="mod">
          <ac:chgData name="Nicholas Harvey" userId="6c8f5bcc-6372-430f-9774-4498d9d8aa03" providerId="ADAL" clId="{F2C0C268-B53D-4BA5-8AC9-0B4FCE338053}" dt="2021-05-11T20:54:44.115" v="1"/>
          <ac:spMkLst>
            <pc:docMk/>
            <pc:sldMk cId="2782273492" sldId="261"/>
            <ac:spMk id="2" creationId="{00000000-0000-0000-0000-000000000000}"/>
          </ac:spMkLst>
        </pc:spChg>
        <pc:spChg chg="mod">
          <ac:chgData name="Nicholas Harvey" userId="6c8f5bcc-6372-430f-9774-4498d9d8aa03" providerId="ADAL" clId="{F2C0C268-B53D-4BA5-8AC9-0B4FCE338053}" dt="2021-05-11T20:54:44.115" v="1"/>
          <ac:spMkLst>
            <pc:docMk/>
            <pc:sldMk cId="2782273492" sldId="261"/>
            <ac:spMk id="3" creationId="{00000000-0000-0000-0000-000000000000}"/>
          </ac:spMkLst>
        </pc:spChg>
        <pc:spChg chg="mod">
          <ac:chgData name="Nicholas Harvey" userId="6c8f5bcc-6372-430f-9774-4498d9d8aa03" providerId="ADAL" clId="{F2C0C268-B53D-4BA5-8AC9-0B4FCE338053}" dt="2021-05-11T20:54:44.115" v="1"/>
          <ac:spMkLst>
            <pc:docMk/>
            <pc:sldMk cId="2782273492" sldId="261"/>
            <ac:spMk id="4" creationId="{00000000-0000-0000-0000-000000000000}"/>
          </ac:spMkLst>
        </pc:spChg>
        <pc:picChg chg="mod">
          <ac:chgData name="Nicholas Harvey" userId="6c8f5bcc-6372-430f-9774-4498d9d8aa03" providerId="ADAL" clId="{F2C0C268-B53D-4BA5-8AC9-0B4FCE338053}" dt="2021-05-11T20:54:44.115" v="1"/>
          <ac:picMkLst>
            <pc:docMk/>
            <pc:sldMk cId="2782273492" sldId="261"/>
            <ac:picMk id="4098" creationId="{00000000-0000-0000-0000-000000000000}"/>
          </ac:picMkLst>
        </pc:picChg>
      </pc:sldChg>
      <pc:sldChg chg="modSp">
        <pc:chgData name="Nicholas Harvey" userId="6c8f5bcc-6372-430f-9774-4498d9d8aa03" providerId="ADAL" clId="{F2C0C268-B53D-4BA5-8AC9-0B4FCE338053}" dt="2021-05-11T20:54:44.115" v="1"/>
        <pc:sldMkLst>
          <pc:docMk/>
          <pc:sldMk cId="740242478" sldId="262"/>
        </pc:sldMkLst>
        <pc:spChg chg="mod">
          <ac:chgData name="Nicholas Harvey" userId="6c8f5bcc-6372-430f-9774-4498d9d8aa03" providerId="ADAL" clId="{F2C0C268-B53D-4BA5-8AC9-0B4FCE338053}" dt="2021-05-11T20:54:44.115" v="1"/>
          <ac:spMkLst>
            <pc:docMk/>
            <pc:sldMk cId="740242478" sldId="262"/>
            <ac:spMk id="5" creationId="{00000000-0000-0000-0000-000000000000}"/>
          </ac:spMkLst>
        </pc:spChg>
        <pc:spChg chg="mod">
          <ac:chgData name="Nicholas Harvey" userId="6c8f5bcc-6372-430f-9774-4498d9d8aa03" providerId="ADAL" clId="{F2C0C268-B53D-4BA5-8AC9-0B4FCE338053}" dt="2021-05-11T20:54:44.115" v="1"/>
          <ac:spMkLst>
            <pc:docMk/>
            <pc:sldMk cId="740242478" sldId="262"/>
            <ac:spMk id="6" creationId="{00000000-0000-0000-0000-000000000000}"/>
          </ac:spMkLst>
        </pc:spChg>
        <pc:spChg chg="mod">
          <ac:chgData name="Nicholas Harvey" userId="6c8f5bcc-6372-430f-9774-4498d9d8aa03" providerId="ADAL" clId="{F2C0C268-B53D-4BA5-8AC9-0B4FCE338053}" dt="2021-05-11T20:54:44.115" v="1"/>
          <ac:spMkLst>
            <pc:docMk/>
            <pc:sldMk cId="740242478" sldId="262"/>
            <ac:spMk id="10" creationId="{00000000-0000-0000-0000-000000000000}"/>
          </ac:spMkLst>
        </pc:spChg>
        <pc:picChg chg="mod">
          <ac:chgData name="Nicholas Harvey" userId="6c8f5bcc-6372-430f-9774-4498d9d8aa03" providerId="ADAL" clId="{F2C0C268-B53D-4BA5-8AC9-0B4FCE338053}" dt="2021-05-11T20:54:44.115" v="1"/>
          <ac:picMkLst>
            <pc:docMk/>
            <pc:sldMk cId="740242478" sldId="262"/>
            <ac:picMk id="10246" creationId="{00000000-0000-0000-0000-000000000000}"/>
          </ac:picMkLst>
        </pc:picChg>
        <pc:picChg chg="mod">
          <ac:chgData name="Nicholas Harvey" userId="6c8f5bcc-6372-430f-9774-4498d9d8aa03" providerId="ADAL" clId="{F2C0C268-B53D-4BA5-8AC9-0B4FCE338053}" dt="2021-05-11T20:54:44.115" v="1"/>
          <ac:picMkLst>
            <pc:docMk/>
            <pc:sldMk cId="740242478" sldId="262"/>
            <ac:picMk id="10248" creationId="{00000000-0000-0000-0000-000000000000}"/>
          </ac:picMkLst>
        </pc:picChg>
      </pc:sldChg>
      <pc:sldChg chg="modSp">
        <pc:chgData name="Nicholas Harvey" userId="6c8f5bcc-6372-430f-9774-4498d9d8aa03" providerId="ADAL" clId="{F2C0C268-B53D-4BA5-8AC9-0B4FCE338053}" dt="2021-05-11T20:54:44.115" v="1"/>
        <pc:sldMkLst>
          <pc:docMk/>
          <pc:sldMk cId="3035297949" sldId="263"/>
        </pc:sldMkLst>
        <pc:spChg chg="mod">
          <ac:chgData name="Nicholas Harvey" userId="6c8f5bcc-6372-430f-9774-4498d9d8aa03" providerId="ADAL" clId="{F2C0C268-B53D-4BA5-8AC9-0B4FCE338053}" dt="2021-05-11T20:54:44.115" v="1"/>
          <ac:spMkLst>
            <pc:docMk/>
            <pc:sldMk cId="3035297949" sldId="263"/>
            <ac:spMk id="3" creationId="{00000000-0000-0000-0000-000000000000}"/>
          </ac:spMkLst>
        </pc:spChg>
        <pc:spChg chg="mod">
          <ac:chgData name="Nicholas Harvey" userId="6c8f5bcc-6372-430f-9774-4498d9d8aa03" providerId="ADAL" clId="{F2C0C268-B53D-4BA5-8AC9-0B4FCE338053}" dt="2021-05-11T20:54:44.115" v="1"/>
          <ac:spMkLst>
            <pc:docMk/>
            <pc:sldMk cId="3035297949" sldId="263"/>
            <ac:spMk id="4" creationId="{00000000-0000-0000-0000-000000000000}"/>
          </ac:spMkLst>
        </pc:spChg>
        <pc:spChg chg="mod">
          <ac:chgData name="Nicholas Harvey" userId="6c8f5bcc-6372-430f-9774-4498d9d8aa03" providerId="ADAL" clId="{F2C0C268-B53D-4BA5-8AC9-0B4FCE338053}" dt="2021-05-11T20:54:44.115" v="1"/>
          <ac:spMkLst>
            <pc:docMk/>
            <pc:sldMk cId="3035297949" sldId="263"/>
            <ac:spMk id="5" creationId="{00000000-0000-0000-0000-000000000000}"/>
          </ac:spMkLst>
        </pc:spChg>
        <pc:picChg chg="mod">
          <ac:chgData name="Nicholas Harvey" userId="6c8f5bcc-6372-430f-9774-4498d9d8aa03" providerId="ADAL" clId="{F2C0C268-B53D-4BA5-8AC9-0B4FCE338053}" dt="2021-05-11T20:54:44.115" v="1"/>
          <ac:picMkLst>
            <pc:docMk/>
            <pc:sldMk cId="3035297949" sldId="263"/>
            <ac:picMk id="11270" creationId="{00000000-0000-0000-0000-000000000000}"/>
          </ac:picMkLst>
        </pc:picChg>
        <pc:picChg chg="mod">
          <ac:chgData name="Nicholas Harvey" userId="6c8f5bcc-6372-430f-9774-4498d9d8aa03" providerId="ADAL" clId="{F2C0C268-B53D-4BA5-8AC9-0B4FCE338053}" dt="2021-05-11T20:54:44.115" v="1"/>
          <ac:picMkLst>
            <pc:docMk/>
            <pc:sldMk cId="3035297949" sldId="263"/>
            <ac:picMk id="11271" creationId="{00000000-0000-0000-0000-000000000000}"/>
          </ac:picMkLst>
        </pc:picChg>
      </pc:sldChg>
      <pc:sldChg chg="modSp">
        <pc:chgData name="Nicholas Harvey" userId="6c8f5bcc-6372-430f-9774-4498d9d8aa03" providerId="ADAL" clId="{F2C0C268-B53D-4BA5-8AC9-0B4FCE338053}" dt="2021-05-11T20:54:44.115" v="1"/>
        <pc:sldMkLst>
          <pc:docMk/>
          <pc:sldMk cId="1180923498" sldId="265"/>
        </pc:sldMkLst>
        <pc:spChg chg="mod">
          <ac:chgData name="Nicholas Harvey" userId="6c8f5bcc-6372-430f-9774-4498d9d8aa03" providerId="ADAL" clId="{F2C0C268-B53D-4BA5-8AC9-0B4FCE338053}" dt="2021-05-11T20:54:44.115" v="1"/>
          <ac:spMkLst>
            <pc:docMk/>
            <pc:sldMk cId="1180923498" sldId="265"/>
            <ac:spMk id="2" creationId="{00000000-0000-0000-0000-000000000000}"/>
          </ac:spMkLst>
        </pc:spChg>
        <pc:spChg chg="mod">
          <ac:chgData name="Nicholas Harvey" userId="6c8f5bcc-6372-430f-9774-4498d9d8aa03" providerId="ADAL" clId="{F2C0C268-B53D-4BA5-8AC9-0B4FCE338053}" dt="2021-05-11T20:54:44.115" v="1"/>
          <ac:spMkLst>
            <pc:docMk/>
            <pc:sldMk cId="1180923498" sldId="265"/>
            <ac:spMk id="3" creationId="{00000000-0000-0000-0000-000000000000}"/>
          </ac:spMkLst>
        </pc:spChg>
        <pc:picChg chg="mod">
          <ac:chgData name="Nicholas Harvey" userId="6c8f5bcc-6372-430f-9774-4498d9d8aa03" providerId="ADAL" clId="{F2C0C268-B53D-4BA5-8AC9-0B4FCE338053}" dt="2021-05-11T20:54:44.115" v="1"/>
          <ac:picMkLst>
            <pc:docMk/>
            <pc:sldMk cId="1180923498" sldId="265"/>
            <ac:picMk id="15362" creationId="{00000000-0000-0000-0000-000000000000}"/>
          </ac:picMkLst>
        </pc:picChg>
      </pc:sldChg>
      <pc:sldChg chg="modSp">
        <pc:chgData name="Nicholas Harvey" userId="6c8f5bcc-6372-430f-9774-4498d9d8aa03" providerId="ADAL" clId="{F2C0C268-B53D-4BA5-8AC9-0B4FCE338053}" dt="2021-05-11T20:54:44.115" v="1"/>
        <pc:sldMkLst>
          <pc:docMk/>
          <pc:sldMk cId="2757097546" sldId="266"/>
        </pc:sldMkLst>
        <pc:spChg chg="mod">
          <ac:chgData name="Nicholas Harvey" userId="6c8f5bcc-6372-430f-9774-4498d9d8aa03" providerId="ADAL" clId="{F2C0C268-B53D-4BA5-8AC9-0B4FCE338053}" dt="2021-05-11T20:54:44.115" v="1"/>
          <ac:spMkLst>
            <pc:docMk/>
            <pc:sldMk cId="2757097546" sldId="266"/>
            <ac:spMk id="3" creationId="{00000000-0000-0000-0000-000000000000}"/>
          </ac:spMkLst>
        </pc:spChg>
        <pc:spChg chg="mod">
          <ac:chgData name="Nicholas Harvey" userId="6c8f5bcc-6372-430f-9774-4498d9d8aa03" providerId="ADAL" clId="{F2C0C268-B53D-4BA5-8AC9-0B4FCE338053}" dt="2021-05-11T20:54:44.115" v="1"/>
          <ac:spMkLst>
            <pc:docMk/>
            <pc:sldMk cId="2757097546" sldId="266"/>
            <ac:spMk id="4" creationId="{00000000-0000-0000-0000-000000000000}"/>
          </ac:spMkLst>
        </pc:spChg>
        <pc:spChg chg="mod">
          <ac:chgData name="Nicholas Harvey" userId="6c8f5bcc-6372-430f-9774-4498d9d8aa03" providerId="ADAL" clId="{F2C0C268-B53D-4BA5-8AC9-0B4FCE338053}" dt="2021-05-11T20:54:44.115" v="1"/>
          <ac:spMkLst>
            <pc:docMk/>
            <pc:sldMk cId="2757097546" sldId="266"/>
            <ac:spMk id="5" creationId="{00000000-0000-0000-0000-000000000000}"/>
          </ac:spMkLst>
        </pc:spChg>
        <pc:picChg chg="mod">
          <ac:chgData name="Nicholas Harvey" userId="6c8f5bcc-6372-430f-9774-4498d9d8aa03" providerId="ADAL" clId="{F2C0C268-B53D-4BA5-8AC9-0B4FCE338053}" dt="2021-05-11T20:54:44.115" v="1"/>
          <ac:picMkLst>
            <pc:docMk/>
            <pc:sldMk cId="2757097546" sldId="266"/>
            <ac:picMk id="16390" creationId="{00000000-0000-0000-0000-000000000000}"/>
          </ac:picMkLst>
        </pc:picChg>
      </pc:sldChg>
      <pc:sldChg chg="modSp">
        <pc:chgData name="Nicholas Harvey" userId="6c8f5bcc-6372-430f-9774-4498d9d8aa03" providerId="ADAL" clId="{F2C0C268-B53D-4BA5-8AC9-0B4FCE338053}" dt="2021-05-11T20:54:44.115" v="1"/>
        <pc:sldMkLst>
          <pc:docMk/>
          <pc:sldMk cId="692842713" sldId="267"/>
        </pc:sldMkLst>
        <pc:spChg chg="mod">
          <ac:chgData name="Nicholas Harvey" userId="6c8f5bcc-6372-430f-9774-4498d9d8aa03" providerId="ADAL" clId="{F2C0C268-B53D-4BA5-8AC9-0B4FCE338053}" dt="2021-05-11T20:54:44.115" v="1"/>
          <ac:spMkLst>
            <pc:docMk/>
            <pc:sldMk cId="692842713" sldId="267"/>
            <ac:spMk id="5" creationId="{00000000-0000-0000-0000-000000000000}"/>
          </ac:spMkLst>
        </pc:spChg>
        <pc:picChg chg="mod">
          <ac:chgData name="Nicholas Harvey" userId="6c8f5bcc-6372-430f-9774-4498d9d8aa03" providerId="ADAL" clId="{F2C0C268-B53D-4BA5-8AC9-0B4FCE338053}" dt="2021-05-11T20:54:44.115" v="1"/>
          <ac:picMkLst>
            <pc:docMk/>
            <pc:sldMk cId="692842713" sldId="267"/>
            <ac:picMk id="17410" creationId="{00000000-0000-0000-0000-000000000000}"/>
          </ac:picMkLst>
        </pc:picChg>
      </pc:sldChg>
      <pc:sldChg chg="modSp">
        <pc:chgData name="Nicholas Harvey" userId="6c8f5bcc-6372-430f-9774-4498d9d8aa03" providerId="ADAL" clId="{F2C0C268-B53D-4BA5-8AC9-0B4FCE338053}" dt="2021-05-11T20:54:44.115" v="1"/>
        <pc:sldMkLst>
          <pc:docMk/>
          <pc:sldMk cId="4064953670" sldId="268"/>
        </pc:sldMkLst>
        <pc:spChg chg="mod">
          <ac:chgData name="Nicholas Harvey" userId="6c8f5bcc-6372-430f-9774-4498d9d8aa03" providerId="ADAL" clId="{F2C0C268-B53D-4BA5-8AC9-0B4FCE338053}" dt="2021-05-11T20:54:44.115" v="1"/>
          <ac:spMkLst>
            <pc:docMk/>
            <pc:sldMk cId="4064953670" sldId="268"/>
            <ac:spMk id="3" creationId="{00000000-0000-0000-0000-000000000000}"/>
          </ac:spMkLst>
        </pc:spChg>
        <pc:spChg chg="mod">
          <ac:chgData name="Nicholas Harvey" userId="6c8f5bcc-6372-430f-9774-4498d9d8aa03" providerId="ADAL" clId="{F2C0C268-B53D-4BA5-8AC9-0B4FCE338053}" dt="2021-05-11T20:54:44.115" v="1"/>
          <ac:spMkLst>
            <pc:docMk/>
            <pc:sldMk cId="4064953670" sldId="268"/>
            <ac:spMk id="4" creationId="{00000000-0000-0000-0000-000000000000}"/>
          </ac:spMkLst>
        </pc:spChg>
        <pc:spChg chg="mod">
          <ac:chgData name="Nicholas Harvey" userId="6c8f5bcc-6372-430f-9774-4498d9d8aa03" providerId="ADAL" clId="{F2C0C268-B53D-4BA5-8AC9-0B4FCE338053}" dt="2021-05-11T20:54:44.115" v="1"/>
          <ac:spMkLst>
            <pc:docMk/>
            <pc:sldMk cId="4064953670" sldId="268"/>
            <ac:spMk id="5" creationId="{00000000-0000-0000-0000-000000000000}"/>
          </ac:spMkLst>
        </pc:spChg>
        <pc:picChg chg="mod">
          <ac:chgData name="Nicholas Harvey" userId="6c8f5bcc-6372-430f-9774-4498d9d8aa03" providerId="ADAL" clId="{F2C0C268-B53D-4BA5-8AC9-0B4FCE338053}" dt="2021-05-11T20:54:44.115" v="1"/>
          <ac:picMkLst>
            <pc:docMk/>
            <pc:sldMk cId="4064953670" sldId="268"/>
            <ac:picMk id="9218" creationId="{00000000-0000-0000-0000-000000000000}"/>
          </ac:picMkLst>
        </pc:picChg>
      </pc:sldChg>
      <pc:sldChg chg="modSp">
        <pc:chgData name="Nicholas Harvey" userId="6c8f5bcc-6372-430f-9774-4498d9d8aa03" providerId="ADAL" clId="{F2C0C268-B53D-4BA5-8AC9-0B4FCE338053}" dt="2021-05-11T20:54:44.115" v="1"/>
        <pc:sldMkLst>
          <pc:docMk/>
          <pc:sldMk cId="2500273019" sldId="270"/>
        </pc:sldMkLst>
        <pc:spChg chg="mod">
          <ac:chgData name="Nicholas Harvey" userId="6c8f5bcc-6372-430f-9774-4498d9d8aa03" providerId="ADAL" clId="{F2C0C268-B53D-4BA5-8AC9-0B4FCE338053}" dt="2021-05-11T20:54:44.115" v="1"/>
          <ac:spMkLst>
            <pc:docMk/>
            <pc:sldMk cId="2500273019" sldId="270"/>
            <ac:spMk id="7" creationId="{00000000-0000-0000-0000-000000000000}"/>
          </ac:spMkLst>
        </pc:spChg>
        <pc:spChg chg="mod">
          <ac:chgData name="Nicholas Harvey" userId="6c8f5bcc-6372-430f-9774-4498d9d8aa03" providerId="ADAL" clId="{F2C0C268-B53D-4BA5-8AC9-0B4FCE338053}" dt="2021-05-11T20:54:44.115" v="1"/>
          <ac:spMkLst>
            <pc:docMk/>
            <pc:sldMk cId="2500273019" sldId="270"/>
            <ac:spMk id="11" creationId="{00000000-0000-0000-0000-000000000000}"/>
          </ac:spMkLst>
        </pc:spChg>
        <pc:spChg chg="mod">
          <ac:chgData name="Nicholas Harvey" userId="6c8f5bcc-6372-430f-9774-4498d9d8aa03" providerId="ADAL" clId="{F2C0C268-B53D-4BA5-8AC9-0B4FCE338053}" dt="2021-05-11T20:54:44.115" v="1"/>
          <ac:spMkLst>
            <pc:docMk/>
            <pc:sldMk cId="2500273019" sldId="270"/>
            <ac:spMk id="12" creationId="{00000000-0000-0000-0000-000000000000}"/>
          </ac:spMkLst>
        </pc:spChg>
        <pc:grpChg chg="mod">
          <ac:chgData name="Nicholas Harvey" userId="6c8f5bcc-6372-430f-9774-4498d9d8aa03" providerId="ADAL" clId="{F2C0C268-B53D-4BA5-8AC9-0B4FCE338053}" dt="2021-05-11T20:54:44.115" v="1"/>
          <ac:grpSpMkLst>
            <pc:docMk/>
            <pc:sldMk cId="2500273019" sldId="270"/>
            <ac:grpSpMk id="8" creationId="{00000000-0000-0000-0000-000000000000}"/>
          </ac:grpSpMkLst>
        </pc:grpChg>
        <pc:picChg chg="mod">
          <ac:chgData name="Nicholas Harvey" userId="6c8f5bcc-6372-430f-9774-4498d9d8aa03" providerId="ADAL" clId="{F2C0C268-B53D-4BA5-8AC9-0B4FCE338053}" dt="2021-05-11T20:54:44.115" v="1"/>
          <ac:picMkLst>
            <pc:docMk/>
            <pc:sldMk cId="2500273019" sldId="270"/>
            <ac:picMk id="12290" creationId="{00000000-0000-0000-0000-000000000000}"/>
          </ac:picMkLst>
        </pc:picChg>
        <pc:picChg chg="mod">
          <ac:chgData name="Nicholas Harvey" userId="6c8f5bcc-6372-430f-9774-4498d9d8aa03" providerId="ADAL" clId="{F2C0C268-B53D-4BA5-8AC9-0B4FCE338053}" dt="2021-05-11T20:54:44.115" v="1"/>
          <ac:picMkLst>
            <pc:docMk/>
            <pc:sldMk cId="2500273019" sldId="270"/>
            <ac:picMk id="12291" creationId="{00000000-0000-0000-0000-000000000000}"/>
          </ac:picMkLst>
        </pc:picChg>
        <pc:picChg chg="mod">
          <ac:chgData name="Nicholas Harvey" userId="6c8f5bcc-6372-430f-9774-4498d9d8aa03" providerId="ADAL" clId="{F2C0C268-B53D-4BA5-8AC9-0B4FCE338053}" dt="2021-05-11T20:54:44.115" v="1"/>
          <ac:picMkLst>
            <pc:docMk/>
            <pc:sldMk cId="2500273019" sldId="270"/>
            <ac:picMk id="12295" creationId="{00000000-0000-0000-0000-000000000000}"/>
          </ac:picMkLst>
        </pc:picChg>
        <pc:cxnChg chg="mod">
          <ac:chgData name="Nicholas Harvey" userId="6c8f5bcc-6372-430f-9774-4498d9d8aa03" providerId="ADAL" clId="{F2C0C268-B53D-4BA5-8AC9-0B4FCE338053}" dt="2021-05-11T20:54:44.115" v="1"/>
          <ac:cxnSpMkLst>
            <pc:docMk/>
            <pc:sldMk cId="2500273019" sldId="270"/>
            <ac:cxnSpMk id="5" creationId="{00000000-0000-0000-0000-000000000000}"/>
          </ac:cxnSpMkLst>
        </pc:cxnChg>
      </pc:sldChg>
      <pc:sldChg chg="modSp">
        <pc:chgData name="Nicholas Harvey" userId="6c8f5bcc-6372-430f-9774-4498d9d8aa03" providerId="ADAL" clId="{F2C0C268-B53D-4BA5-8AC9-0B4FCE338053}" dt="2021-05-11T20:54:44.115" v="1"/>
        <pc:sldMkLst>
          <pc:docMk/>
          <pc:sldMk cId="382665438" sldId="271"/>
        </pc:sldMkLst>
        <pc:spChg chg="mod">
          <ac:chgData name="Nicholas Harvey" userId="6c8f5bcc-6372-430f-9774-4498d9d8aa03" providerId="ADAL" clId="{F2C0C268-B53D-4BA5-8AC9-0B4FCE338053}" dt="2021-05-11T20:54:44.115" v="1"/>
          <ac:spMkLst>
            <pc:docMk/>
            <pc:sldMk cId="382665438" sldId="271"/>
            <ac:spMk id="3" creationId="{00000000-0000-0000-0000-000000000000}"/>
          </ac:spMkLst>
        </pc:spChg>
        <pc:spChg chg="mod">
          <ac:chgData name="Nicholas Harvey" userId="6c8f5bcc-6372-430f-9774-4498d9d8aa03" providerId="ADAL" clId="{F2C0C268-B53D-4BA5-8AC9-0B4FCE338053}" dt="2021-05-11T20:54:44.115" v="1"/>
          <ac:spMkLst>
            <pc:docMk/>
            <pc:sldMk cId="382665438" sldId="271"/>
            <ac:spMk id="4" creationId="{00000000-0000-0000-0000-000000000000}"/>
          </ac:spMkLst>
        </pc:spChg>
        <pc:picChg chg="mod">
          <ac:chgData name="Nicholas Harvey" userId="6c8f5bcc-6372-430f-9774-4498d9d8aa03" providerId="ADAL" clId="{F2C0C268-B53D-4BA5-8AC9-0B4FCE338053}" dt="2021-05-11T20:54:44.115" v="1"/>
          <ac:picMkLst>
            <pc:docMk/>
            <pc:sldMk cId="382665438" sldId="271"/>
            <ac:picMk id="8194" creationId="{00000000-0000-0000-0000-000000000000}"/>
          </ac:picMkLst>
        </pc:picChg>
      </pc:sldChg>
      <pc:sldChg chg="modSp modNotes">
        <pc:chgData name="Nicholas Harvey" userId="6c8f5bcc-6372-430f-9774-4498d9d8aa03" providerId="ADAL" clId="{F2C0C268-B53D-4BA5-8AC9-0B4FCE338053}" dt="2021-05-11T20:54:44.115" v="1"/>
        <pc:sldMkLst>
          <pc:docMk/>
          <pc:sldMk cId="1329093377" sldId="273"/>
        </pc:sldMkLst>
        <pc:spChg chg="mod">
          <ac:chgData name="Nicholas Harvey" userId="6c8f5bcc-6372-430f-9774-4498d9d8aa03" providerId="ADAL" clId="{F2C0C268-B53D-4BA5-8AC9-0B4FCE338053}" dt="2021-05-11T20:54:44.115" v="1"/>
          <ac:spMkLst>
            <pc:docMk/>
            <pc:sldMk cId="1329093377" sldId="273"/>
            <ac:spMk id="2" creationId="{00000000-0000-0000-0000-000000000000}"/>
          </ac:spMkLst>
        </pc:spChg>
        <pc:spChg chg="mod">
          <ac:chgData name="Nicholas Harvey" userId="6c8f5bcc-6372-430f-9774-4498d9d8aa03" providerId="ADAL" clId="{F2C0C268-B53D-4BA5-8AC9-0B4FCE338053}" dt="2021-05-11T20:54:44.115" v="1"/>
          <ac:spMkLst>
            <pc:docMk/>
            <pc:sldMk cId="1329093377" sldId="273"/>
            <ac:spMk id="3" creationId="{00000000-0000-0000-0000-000000000000}"/>
          </ac:spMkLst>
        </pc:spChg>
        <pc:spChg chg="mod">
          <ac:chgData name="Nicholas Harvey" userId="6c8f5bcc-6372-430f-9774-4498d9d8aa03" providerId="ADAL" clId="{F2C0C268-B53D-4BA5-8AC9-0B4FCE338053}" dt="2021-05-11T20:54:44.115" v="1"/>
          <ac:spMkLst>
            <pc:docMk/>
            <pc:sldMk cId="1329093377" sldId="273"/>
            <ac:spMk id="4" creationId="{00000000-0000-0000-0000-000000000000}"/>
          </ac:spMkLst>
        </pc:spChg>
        <pc:spChg chg="mod">
          <ac:chgData name="Nicholas Harvey" userId="6c8f5bcc-6372-430f-9774-4498d9d8aa03" providerId="ADAL" clId="{F2C0C268-B53D-4BA5-8AC9-0B4FCE338053}" dt="2021-05-11T20:54:44.115" v="1"/>
          <ac:spMkLst>
            <pc:docMk/>
            <pc:sldMk cId="1329093377" sldId="273"/>
            <ac:spMk id="5" creationId="{00000000-0000-0000-0000-000000000000}"/>
          </ac:spMkLst>
        </pc:spChg>
        <pc:spChg chg="mod">
          <ac:chgData name="Nicholas Harvey" userId="6c8f5bcc-6372-430f-9774-4498d9d8aa03" providerId="ADAL" clId="{F2C0C268-B53D-4BA5-8AC9-0B4FCE338053}" dt="2021-05-11T20:54:44.115" v="1"/>
          <ac:spMkLst>
            <pc:docMk/>
            <pc:sldMk cId="1329093377" sldId="273"/>
            <ac:spMk id="6" creationId="{00000000-0000-0000-0000-000000000000}"/>
          </ac:spMkLst>
        </pc:spChg>
        <pc:picChg chg="mod">
          <ac:chgData name="Nicholas Harvey" userId="6c8f5bcc-6372-430f-9774-4498d9d8aa03" providerId="ADAL" clId="{F2C0C268-B53D-4BA5-8AC9-0B4FCE338053}" dt="2021-05-11T20:54:44.115" v="1"/>
          <ac:picMkLst>
            <pc:docMk/>
            <pc:sldMk cId="1329093377" sldId="273"/>
            <ac:picMk id="1026" creationId="{00000000-0000-0000-0000-000000000000}"/>
          </ac:picMkLst>
        </pc:picChg>
        <pc:picChg chg="mod">
          <ac:chgData name="Nicholas Harvey" userId="6c8f5bcc-6372-430f-9774-4498d9d8aa03" providerId="ADAL" clId="{F2C0C268-B53D-4BA5-8AC9-0B4FCE338053}" dt="2021-05-11T20:54:44.115" v="1"/>
          <ac:picMkLst>
            <pc:docMk/>
            <pc:sldMk cId="1329093377" sldId="273"/>
            <ac:picMk id="1032" creationId="{00000000-0000-0000-0000-000000000000}"/>
          </ac:picMkLst>
        </pc:picChg>
      </pc:sldChg>
      <pc:sldChg chg="modSp">
        <pc:chgData name="Nicholas Harvey" userId="6c8f5bcc-6372-430f-9774-4498d9d8aa03" providerId="ADAL" clId="{F2C0C268-B53D-4BA5-8AC9-0B4FCE338053}" dt="2021-05-11T20:54:44.115" v="1"/>
        <pc:sldMkLst>
          <pc:docMk/>
          <pc:sldMk cId="4163698756" sldId="274"/>
        </pc:sldMkLst>
        <pc:spChg chg="mod">
          <ac:chgData name="Nicholas Harvey" userId="6c8f5bcc-6372-430f-9774-4498d9d8aa03" providerId="ADAL" clId="{F2C0C268-B53D-4BA5-8AC9-0B4FCE338053}" dt="2021-05-11T20:54:44.115" v="1"/>
          <ac:spMkLst>
            <pc:docMk/>
            <pc:sldMk cId="4163698756" sldId="274"/>
            <ac:spMk id="3" creationId="{00000000-0000-0000-0000-000000000000}"/>
          </ac:spMkLst>
        </pc:spChg>
        <pc:spChg chg="mod">
          <ac:chgData name="Nicholas Harvey" userId="6c8f5bcc-6372-430f-9774-4498d9d8aa03" providerId="ADAL" clId="{F2C0C268-B53D-4BA5-8AC9-0B4FCE338053}" dt="2021-05-11T20:54:44.115" v="1"/>
          <ac:spMkLst>
            <pc:docMk/>
            <pc:sldMk cId="4163698756" sldId="274"/>
            <ac:spMk id="5" creationId="{00000000-0000-0000-0000-000000000000}"/>
          </ac:spMkLst>
        </pc:spChg>
        <pc:picChg chg="mod">
          <ac:chgData name="Nicholas Harvey" userId="6c8f5bcc-6372-430f-9774-4498d9d8aa03" providerId="ADAL" clId="{F2C0C268-B53D-4BA5-8AC9-0B4FCE338053}" dt="2021-05-11T20:54:44.115" v="1"/>
          <ac:picMkLst>
            <pc:docMk/>
            <pc:sldMk cId="4163698756" sldId="274"/>
            <ac:picMk id="2050" creationId="{00000000-0000-0000-0000-000000000000}"/>
          </ac:picMkLst>
        </pc:picChg>
        <pc:picChg chg="mod">
          <ac:chgData name="Nicholas Harvey" userId="6c8f5bcc-6372-430f-9774-4498d9d8aa03" providerId="ADAL" clId="{F2C0C268-B53D-4BA5-8AC9-0B4FCE338053}" dt="2021-05-11T20:54:44.115" v="1"/>
          <ac:picMkLst>
            <pc:docMk/>
            <pc:sldMk cId="4163698756" sldId="274"/>
            <ac:picMk id="2051" creationId="{00000000-0000-0000-0000-000000000000}"/>
          </ac:picMkLst>
        </pc:picChg>
      </pc:sldChg>
      <pc:sldChg chg="modSp modNotes">
        <pc:chgData name="Nicholas Harvey" userId="6c8f5bcc-6372-430f-9774-4498d9d8aa03" providerId="ADAL" clId="{F2C0C268-B53D-4BA5-8AC9-0B4FCE338053}" dt="2021-05-11T20:54:44.115" v="1"/>
        <pc:sldMkLst>
          <pc:docMk/>
          <pc:sldMk cId="3360949188" sldId="276"/>
        </pc:sldMkLst>
        <pc:spChg chg="mod">
          <ac:chgData name="Nicholas Harvey" userId="6c8f5bcc-6372-430f-9774-4498d9d8aa03" providerId="ADAL" clId="{F2C0C268-B53D-4BA5-8AC9-0B4FCE338053}" dt="2021-05-11T20:54:44.115" v="1"/>
          <ac:spMkLst>
            <pc:docMk/>
            <pc:sldMk cId="3360949188" sldId="276"/>
            <ac:spMk id="3" creationId="{00000000-0000-0000-0000-000000000000}"/>
          </ac:spMkLst>
        </pc:spChg>
        <pc:picChg chg="mod">
          <ac:chgData name="Nicholas Harvey" userId="6c8f5bcc-6372-430f-9774-4498d9d8aa03" providerId="ADAL" clId="{F2C0C268-B53D-4BA5-8AC9-0B4FCE338053}" dt="2021-05-11T20:54:44.115" v="1"/>
          <ac:picMkLst>
            <pc:docMk/>
            <pc:sldMk cId="3360949188" sldId="276"/>
            <ac:picMk id="14339" creationId="{00000000-0000-0000-0000-000000000000}"/>
          </ac:picMkLst>
        </pc:picChg>
      </pc:sldChg>
      <pc:sldChg chg="modSp">
        <pc:chgData name="Nicholas Harvey" userId="6c8f5bcc-6372-430f-9774-4498d9d8aa03" providerId="ADAL" clId="{F2C0C268-B53D-4BA5-8AC9-0B4FCE338053}" dt="2021-05-11T20:54:44.115" v="1"/>
        <pc:sldMkLst>
          <pc:docMk/>
          <pc:sldMk cId="1802968090" sldId="277"/>
        </pc:sldMkLst>
        <pc:spChg chg="mod">
          <ac:chgData name="Nicholas Harvey" userId="6c8f5bcc-6372-430f-9774-4498d9d8aa03" providerId="ADAL" clId="{F2C0C268-B53D-4BA5-8AC9-0B4FCE338053}" dt="2021-05-11T20:54:44.115" v="1"/>
          <ac:spMkLst>
            <pc:docMk/>
            <pc:sldMk cId="1802968090" sldId="277"/>
            <ac:spMk id="2" creationId="{00000000-0000-0000-0000-000000000000}"/>
          </ac:spMkLst>
        </pc:spChg>
        <pc:spChg chg="mod">
          <ac:chgData name="Nicholas Harvey" userId="6c8f5bcc-6372-430f-9774-4498d9d8aa03" providerId="ADAL" clId="{F2C0C268-B53D-4BA5-8AC9-0B4FCE338053}" dt="2021-05-11T20:54:44.115" v="1"/>
          <ac:spMkLst>
            <pc:docMk/>
            <pc:sldMk cId="1802968090" sldId="277"/>
            <ac:spMk id="3" creationId="{00000000-0000-0000-0000-000000000000}"/>
          </ac:spMkLst>
        </pc:spChg>
        <pc:spChg chg="mod">
          <ac:chgData name="Nicholas Harvey" userId="6c8f5bcc-6372-430f-9774-4498d9d8aa03" providerId="ADAL" clId="{F2C0C268-B53D-4BA5-8AC9-0B4FCE338053}" dt="2021-05-11T20:54:44.115" v="1"/>
          <ac:spMkLst>
            <pc:docMk/>
            <pc:sldMk cId="1802968090" sldId="277"/>
            <ac:spMk id="4" creationId="{00000000-0000-0000-0000-000000000000}"/>
          </ac:spMkLst>
        </pc:spChg>
        <pc:picChg chg="mod">
          <ac:chgData name="Nicholas Harvey" userId="6c8f5bcc-6372-430f-9774-4498d9d8aa03" providerId="ADAL" clId="{F2C0C268-B53D-4BA5-8AC9-0B4FCE338053}" dt="2021-05-11T20:54:44.115" v="1"/>
          <ac:picMkLst>
            <pc:docMk/>
            <pc:sldMk cId="1802968090" sldId="277"/>
            <ac:picMk id="5122" creationId="{00000000-0000-0000-0000-000000000000}"/>
          </ac:picMkLst>
        </pc:picChg>
        <pc:picChg chg="mod">
          <ac:chgData name="Nicholas Harvey" userId="6c8f5bcc-6372-430f-9774-4498d9d8aa03" providerId="ADAL" clId="{F2C0C268-B53D-4BA5-8AC9-0B4FCE338053}" dt="2021-05-11T20:54:44.115" v="1"/>
          <ac:picMkLst>
            <pc:docMk/>
            <pc:sldMk cId="1802968090" sldId="277"/>
            <ac:picMk id="5123" creationId="{00000000-0000-0000-0000-000000000000}"/>
          </ac:picMkLst>
        </pc:picChg>
      </pc:sldChg>
      <pc:sldChg chg="modSp">
        <pc:chgData name="Nicholas Harvey" userId="6c8f5bcc-6372-430f-9774-4498d9d8aa03" providerId="ADAL" clId="{F2C0C268-B53D-4BA5-8AC9-0B4FCE338053}" dt="2021-05-11T20:54:44.115" v="1"/>
        <pc:sldMkLst>
          <pc:docMk/>
          <pc:sldMk cId="4268303498" sldId="278"/>
        </pc:sldMkLst>
        <pc:spChg chg="mod">
          <ac:chgData name="Nicholas Harvey" userId="6c8f5bcc-6372-430f-9774-4498d9d8aa03" providerId="ADAL" clId="{F2C0C268-B53D-4BA5-8AC9-0B4FCE338053}" dt="2021-05-11T20:54:44.115" v="1"/>
          <ac:spMkLst>
            <pc:docMk/>
            <pc:sldMk cId="4268303498" sldId="278"/>
            <ac:spMk id="3" creationId="{00000000-0000-0000-0000-000000000000}"/>
          </ac:spMkLst>
        </pc:spChg>
        <pc:spChg chg="mod">
          <ac:chgData name="Nicholas Harvey" userId="6c8f5bcc-6372-430f-9774-4498d9d8aa03" providerId="ADAL" clId="{F2C0C268-B53D-4BA5-8AC9-0B4FCE338053}" dt="2021-05-11T20:54:44.115" v="1"/>
          <ac:spMkLst>
            <pc:docMk/>
            <pc:sldMk cId="4268303498" sldId="278"/>
            <ac:spMk id="4" creationId="{00000000-0000-0000-0000-000000000000}"/>
          </ac:spMkLst>
        </pc:spChg>
        <pc:picChg chg="mod">
          <ac:chgData name="Nicholas Harvey" userId="6c8f5bcc-6372-430f-9774-4498d9d8aa03" providerId="ADAL" clId="{F2C0C268-B53D-4BA5-8AC9-0B4FCE338053}" dt="2021-05-11T20:54:44.115" v="1"/>
          <ac:picMkLst>
            <pc:docMk/>
            <pc:sldMk cId="4268303498" sldId="278"/>
            <ac:picMk id="7170" creationId="{00000000-0000-0000-0000-000000000000}"/>
          </ac:picMkLst>
        </pc:picChg>
      </pc:sldChg>
      <pc:sldChg chg="modSp">
        <pc:chgData name="Nicholas Harvey" userId="6c8f5bcc-6372-430f-9774-4498d9d8aa03" providerId="ADAL" clId="{F2C0C268-B53D-4BA5-8AC9-0B4FCE338053}" dt="2021-05-11T20:54:44.115" v="1"/>
        <pc:sldMkLst>
          <pc:docMk/>
          <pc:sldMk cId="257542957" sldId="279"/>
        </pc:sldMkLst>
        <pc:spChg chg="mod">
          <ac:chgData name="Nicholas Harvey" userId="6c8f5bcc-6372-430f-9774-4498d9d8aa03" providerId="ADAL" clId="{F2C0C268-B53D-4BA5-8AC9-0B4FCE338053}" dt="2021-05-11T20:54:44.115" v="1"/>
          <ac:spMkLst>
            <pc:docMk/>
            <pc:sldMk cId="257542957" sldId="279"/>
            <ac:spMk id="2" creationId="{00000000-0000-0000-0000-000000000000}"/>
          </ac:spMkLst>
        </pc:spChg>
        <pc:spChg chg="mod">
          <ac:chgData name="Nicholas Harvey" userId="6c8f5bcc-6372-430f-9774-4498d9d8aa03" providerId="ADAL" clId="{F2C0C268-B53D-4BA5-8AC9-0B4FCE338053}" dt="2021-05-11T20:54:44.115" v="1"/>
          <ac:spMkLst>
            <pc:docMk/>
            <pc:sldMk cId="257542957" sldId="279"/>
            <ac:spMk id="4" creationId="{00000000-0000-0000-0000-000000000000}"/>
          </ac:spMkLst>
        </pc:spChg>
        <pc:spChg chg="mod">
          <ac:chgData name="Nicholas Harvey" userId="6c8f5bcc-6372-430f-9774-4498d9d8aa03" providerId="ADAL" clId="{F2C0C268-B53D-4BA5-8AC9-0B4FCE338053}" dt="2021-05-11T20:54:44.115" v="1"/>
          <ac:spMkLst>
            <pc:docMk/>
            <pc:sldMk cId="257542957" sldId="279"/>
            <ac:spMk id="5" creationId="{00000000-0000-0000-0000-000000000000}"/>
          </ac:spMkLst>
        </pc:spChg>
        <pc:spChg chg="mod">
          <ac:chgData name="Nicholas Harvey" userId="6c8f5bcc-6372-430f-9774-4498d9d8aa03" providerId="ADAL" clId="{F2C0C268-B53D-4BA5-8AC9-0B4FCE338053}" dt="2021-05-11T20:54:44.115" v="1"/>
          <ac:spMkLst>
            <pc:docMk/>
            <pc:sldMk cId="257542957" sldId="279"/>
            <ac:spMk id="8" creationId="{00000000-0000-0000-0000-000000000000}"/>
          </ac:spMkLst>
        </pc:spChg>
        <pc:spChg chg="mod">
          <ac:chgData name="Nicholas Harvey" userId="6c8f5bcc-6372-430f-9774-4498d9d8aa03" providerId="ADAL" clId="{F2C0C268-B53D-4BA5-8AC9-0B4FCE338053}" dt="2021-05-11T20:54:44.115" v="1"/>
          <ac:spMkLst>
            <pc:docMk/>
            <pc:sldMk cId="257542957" sldId="279"/>
            <ac:spMk id="13" creationId="{00000000-0000-0000-0000-000000000000}"/>
          </ac:spMkLst>
        </pc:spChg>
        <pc:spChg chg="mod">
          <ac:chgData name="Nicholas Harvey" userId="6c8f5bcc-6372-430f-9774-4498d9d8aa03" providerId="ADAL" clId="{F2C0C268-B53D-4BA5-8AC9-0B4FCE338053}" dt="2021-05-11T20:54:44.115" v="1"/>
          <ac:spMkLst>
            <pc:docMk/>
            <pc:sldMk cId="257542957" sldId="279"/>
            <ac:spMk id="15" creationId="{00000000-0000-0000-0000-000000000000}"/>
          </ac:spMkLst>
        </pc:spChg>
        <pc:spChg chg="mod">
          <ac:chgData name="Nicholas Harvey" userId="6c8f5bcc-6372-430f-9774-4498d9d8aa03" providerId="ADAL" clId="{F2C0C268-B53D-4BA5-8AC9-0B4FCE338053}" dt="2021-05-11T20:54:44.115" v="1"/>
          <ac:spMkLst>
            <pc:docMk/>
            <pc:sldMk cId="257542957" sldId="279"/>
            <ac:spMk id="18" creationId="{00000000-0000-0000-0000-000000000000}"/>
          </ac:spMkLst>
        </pc:spChg>
        <pc:picChg chg="mod">
          <ac:chgData name="Nicholas Harvey" userId="6c8f5bcc-6372-430f-9774-4498d9d8aa03" providerId="ADAL" clId="{F2C0C268-B53D-4BA5-8AC9-0B4FCE338053}" dt="2021-05-11T20:54:44.115" v="1"/>
          <ac:picMkLst>
            <pc:docMk/>
            <pc:sldMk cId="257542957" sldId="279"/>
            <ac:picMk id="18434" creationId="{00000000-0000-0000-0000-000000000000}"/>
          </ac:picMkLst>
        </pc:picChg>
        <pc:picChg chg="mod">
          <ac:chgData name="Nicholas Harvey" userId="6c8f5bcc-6372-430f-9774-4498d9d8aa03" providerId="ADAL" clId="{F2C0C268-B53D-4BA5-8AC9-0B4FCE338053}" dt="2021-05-11T20:54:44.115" v="1"/>
          <ac:picMkLst>
            <pc:docMk/>
            <pc:sldMk cId="257542957" sldId="279"/>
            <ac:picMk id="18435" creationId="{00000000-0000-0000-0000-000000000000}"/>
          </ac:picMkLst>
        </pc:picChg>
        <pc:picChg chg="mod">
          <ac:chgData name="Nicholas Harvey" userId="6c8f5bcc-6372-430f-9774-4498d9d8aa03" providerId="ADAL" clId="{F2C0C268-B53D-4BA5-8AC9-0B4FCE338053}" dt="2021-05-11T20:54:44.115" v="1"/>
          <ac:picMkLst>
            <pc:docMk/>
            <pc:sldMk cId="257542957" sldId="279"/>
            <ac:picMk id="18436" creationId="{00000000-0000-0000-0000-000000000000}"/>
          </ac:picMkLst>
        </pc:picChg>
        <pc:picChg chg="mod">
          <ac:chgData name="Nicholas Harvey" userId="6c8f5bcc-6372-430f-9774-4498d9d8aa03" providerId="ADAL" clId="{F2C0C268-B53D-4BA5-8AC9-0B4FCE338053}" dt="2021-05-11T20:54:44.115" v="1"/>
          <ac:picMkLst>
            <pc:docMk/>
            <pc:sldMk cId="257542957" sldId="279"/>
            <ac:picMk id="18438" creationId="{00000000-0000-0000-0000-000000000000}"/>
          </ac:picMkLst>
        </pc:picChg>
        <pc:cxnChg chg="mod">
          <ac:chgData name="Nicholas Harvey" userId="6c8f5bcc-6372-430f-9774-4498d9d8aa03" providerId="ADAL" clId="{F2C0C268-B53D-4BA5-8AC9-0B4FCE338053}" dt="2021-05-11T20:54:44.115" v="1"/>
          <ac:cxnSpMkLst>
            <pc:docMk/>
            <pc:sldMk cId="257542957" sldId="279"/>
            <ac:cxnSpMk id="10" creationId="{00000000-0000-0000-0000-000000000000}"/>
          </ac:cxnSpMkLst>
        </pc:cxnChg>
        <pc:cxnChg chg="mod">
          <ac:chgData name="Nicholas Harvey" userId="6c8f5bcc-6372-430f-9774-4498d9d8aa03" providerId="ADAL" clId="{F2C0C268-B53D-4BA5-8AC9-0B4FCE338053}" dt="2021-05-11T20:54:44.115" v="1"/>
          <ac:cxnSpMkLst>
            <pc:docMk/>
            <pc:sldMk cId="257542957" sldId="279"/>
            <ac:cxnSpMk id="17" creationId="{00000000-0000-0000-0000-000000000000}"/>
          </ac:cxnSpMkLst>
        </pc:cxnChg>
      </pc:sldChg>
      <pc:sldChg chg="modSp">
        <pc:chgData name="Nicholas Harvey" userId="6c8f5bcc-6372-430f-9774-4498d9d8aa03" providerId="ADAL" clId="{F2C0C268-B53D-4BA5-8AC9-0B4FCE338053}" dt="2021-05-11T20:54:44.115" v="1"/>
        <pc:sldMkLst>
          <pc:docMk/>
          <pc:sldMk cId="856419443" sldId="280"/>
        </pc:sldMkLst>
        <pc:spChg chg="mod">
          <ac:chgData name="Nicholas Harvey" userId="6c8f5bcc-6372-430f-9774-4498d9d8aa03" providerId="ADAL" clId="{F2C0C268-B53D-4BA5-8AC9-0B4FCE338053}" dt="2021-05-11T20:54:44.115" v="1"/>
          <ac:spMkLst>
            <pc:docMk/>
            <pc:sldMk cId="856419443" sldId="280"/>
            <ac:spMk id="3" creationId="{00000000-0000-0000-0000-000000000000}"/>
          </ac:spMkLst>
        </pc:spChg>
      </pc:sldChg>
      <pc:sldChg chg="modSp mod modNotes">
        <pc:chgData name="Nicholas Harvey" userId="6c8f5bcc-6372-430f-9774-4498d9d8aa03" providerId="ADAL" clId="{F2C0C268-B53D-4BA5-8AC9-0B4FCE338053}" dt="2021-05-11T20:55:11.745" v="36" actId="20577"/>
        <pc:sldMkLst>
          <pc:docMk/>
          <pc:sldMk cId="1039711339" sldId="304"/>
        </pc:sldMkLst>
        <pc:spChg chg="mod">
          <ac:chgData name="Nicholas Harvey" userId="6c8f5bcc-6372-430f-9774-4498d9d8aa03" providerId="ADAL" clId="{F2C0C268-B53D-4BA5-8AC9-0B4FCE338053}" dt="2021-05-11T20:54:44.115" v="1"/>
          <ac:spMkLst>
            <pc:docMk/>
            <pc:sldMk cId="1039711339" sldId="304"/>
            <ac:spMk id="2" creationId="{091B274E-D604-3240-A618-B29F15A3F9F6}"/>
          </ac:spMkLst>
        </pc:spChg>
        <pc:spChg chg="mod">
          <ac:chgData name="Nicholas Harvey" userId="6c8f5bcc-6372-430f-9774-4498d9d8aa03" providerId="ADAL" clId="{F2C0C268-B53D-4BA5-8AC9-0B4FCE338053}" dt="2021-05-11T20:55:11.745" v="36" actId="20577"/>
          <ac:spMkLst>
            <pc:docMk/>
            <pc:sldMk cId="1039711339" sldId="304"/>
            <ac:spMk id="4" creationId="{2872186B-9D18-1947-AF81-A057AE538664}"/>
          </ac:spMkLst>
        </pc:spChg>
        <pc:spChg chg="mod">
          <ac:chgData name="Nicholas Harvey" userId="6c8f5bcc-6372-430f-9774-4498d9d8aa03" providerId="ADAL" clId="{F2C0C268-B53D-4BA5-8AC9-0B4FCE338053}" dt="2021-05-11T20:55:01.848" v="2"/>
          <ac:spMkLst>
            <pc:docMk/>
            <pc:sldMk cId="1039711339" sldId="304"/>
            <ac:spMk id="6" creationId="{D98CA6AC-AF6D-ED4D-A561-6ED549640C49}"/>
          </ac:spMkLst>
        </pc:spChg>
      </pc:sldChg>
      <pc:sldMasterChg chg="modSp modSldLayout">
        <pc:chgData name="Nicholas Harvey" userId="6c8f5bcc-6372-430f-9774-4498d9d8aa03" providerId="ADAL" clId="{F2C0C268-B53D-4BA5-8AC9-0B4FCE338053}" dt="2021-05-11T20:54:44.115" v="1"/>
        <pc:sldMasterMkLst>
          <pc:docMk/>
          <pc:sldMasterMk cId="2186659869" sldId="2147483648"/>
        </pc:sldMasterMkLst>
        <pc:spChg chg="mod">
          <ac:chgData name="Nicholas Harvey" userId="6c8f5bcc-6372-430f-9774-4498d9d8aa03" providerId="ADAL" clId="{F2C0C268-B53D-4BA5-8AC9-0B4FCE338053}" dt="2021-05-11T20:54:44.115" v="1"/>
          <ac:spMkLst>
            <pc:docMk/>
            <pc:sldMasterMk cId="2186659869" sldId="2147483648"/>
            <ac:spMk id="2"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ac:spMk id="3"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ac:spMk id="4"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ac:spMk id="5"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ac:spMk id="6" creationId="{00000000-0000-0000-0000-000000000000}"/>
          </ac:spMkLst>
        </pc:spChg>
        <pc:sldLayoutChg chg="modSp">
          <pc:chgData name="Nicholas Harvey" userId="6c8f5bcc-6372-430f-9774-4498d9d8aa03" providerId="ADAL" clId="{F2C0C268-B53D-4BA5-8AC9-0B4FCE338053}" dt="2021-05-11T20:54:44.115" v="1"/>
          <pc:sldLayoutMkLst>
            <pc:docMk/>
            <pc:sldMasterMk cId="2186659869" sldId="2147483648"/>
            <pc:sldLayoutMk cId="2427798194" sldId="2147483649"/>
          </pc:sldLayoutMkLst>
          <pc:spChg chg="mod">
            <ac:chgData name="Nicholas Harvey" userId="6c8f5bcc-6372-430f-9774-4498d9d8aa03" providerId="ADAL" clId="{F2C0C268-B53D-4BA5-8AC9-0B4FCE338053}" dt="2021-05-11T20:54:44.115" v="1"/>
            <ac:spMkLst>
              <pc:docMk/>
              <pc:sldMasterMk cId="2186659869" sldId="2147483648"/>
              <pc:sldLayoutMk cId="2427798194" sldId="2147483649"/>
              <ac:spMk id="2"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2427798194" sldId="2147483649"/>
              <ac:spMk id="3" creationId="{00000000-0000-0000-0000-000000000000}"/>
            </ac:spMkLst>
          </pc:spChg>
        </pc:sldLayoutChg>
        <pc:sldLayoutChg chg="modSp">
          <pc:chgData name="Nicholas Harvey" userId="6c8f5bcc-6372-430f-9774-4498d9d8aa03" providerId="ADAL" clId="{F2C0C268-B53D-4BA5-8AC9-0B4FCE338053}" dt="2021-05-11T20:54:44.115" v="1"/>
          <pc:sldLayoutMkLst>
            <pc:docMk/>
            <pc:sldMasterMk cId="2186659869" sldId="2147483648"/>
            <pc:sldLayoutMk cId="109889878" sldId="2147483651"/>
          </pc:sldLayoutMkLst>
          <pc:spChg chg="mod">
            <ac:chgData name="Nicholas Harvey" userId="6c8f5bcc-6372-430f-9774-4498d9d8aa03" providerId="ADAL" clId="{F2C0C268-B53D-4BA5-8AC9-0B4FCE338053}" dt="2021-05-11T20:54:44.115" v="1"/>
            <ac:spMkLst>
              <pc:docMk/>
              <pc:sldMasterMk cId="2186659869" sldId="2147483648"/>
              <pc:sldLayoutMk cId="109889878" sldId="2147483651"/>
              <ac:spMk id="2"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109889878" sldId="2147483651"/>
              <ac:spMk id="3" creationId="{00000000-0000-0000-0000-000000000000}"/>
            </ac:spMkLst>
          </pc:spChg>
        </pc:sldLayoutChg>
        <pc:sldLayoutChg chg="modSp">
          <pc:chgData name="Nicholas Harvey" userId="6c8f5bcc-6372-430f-9774-4498d9d8aa03" providerId="ADAL" clId="{F2C0C268-B53D-4BA5-8AC9-0B4FCE338053}" dt="2021-05-11T20:54:44.115" v="1"/>
          <pc:sldLayoutMkLst>
            <pc:docMk/>
            <pc:sldMasterMk cId="2186659869" sldId="2147483648"/>
            <pc:sldLayoutMk cId="3169261065" sldId="2147483652"/>
          </pc:sldLayoutMkLst>
          <pc:spChg chg="mod">
            <ac:chgData name="Nicholas Harvey" userId="6c8f5bcc-6372-430f-9774-4498d9d8aa03" providerId="ADAL" clId="{F2C0C268-B53D-4BA5-8AC9-0B4FCE338053}" dt="2021-05-11T20:54:44.115" v="1"/>
            <ac:spMkLst>
              <pc:docMk/>
              <pc:sldMasterMk cId="2186659869" sldId="2147483648"/>
              <pc:sldLayoutMk cId="3169261065" sldId="2147483652"/>
              <ac:spMk id="3"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3169261065" sldId="2147483652"/>
              <ac:spMk id="4" creationId="{00000000-0000-0000-0000-000000000000}"/>
            </ac:spMkLst>
          </pc:spChg>
        </pc:sldLayoutChg>
        <pc:sldLayoutChg chg="modSp">
          <pc:chgData name="Nicholas Harvey" userId="6c8f5bcc-6372-430f-9774-4498d9d8aa03" providerId="ADAL" clId="{F2C0C268-B53D-4BA5-8AC9-0B4FCE338053}" dt="2021-05-11T20:54:44.115" v="1"/>
          <pc:sldLayoutMkLst>
            <pc:docMk/>
            <pc:sldMasterMk cId="2186659869" sldId="2147483648"/>
            <pc:sldLayoutMk cId="569470744" sldId="2147483653"/>
          </pc:sldLayoutMkLst>
          <pc:spChg chg="mod">
            <ac:chgData name="Nicholas Harvey" userId="6c8f5bcc-6372-430f-9774-4498d9d8aa03" providerId="ADAL" clId="{F2C0C268-B53D-4BA5-8AC9-0B4FCE338053}" dt="2021-05-11T20:54:44.115" v="1"/>
            <ac:spMkLst>
              <pc:docMk/>
              <pc:sldMasterMk cId="2186659869" sldId="2147483648"/>
              <pc:sldLayoutMk cId="569470744" sldId="2147483653"/>
              <ac:spMk id="3"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569470744" sldId="2147483653"/>
              <ac:spMk id="4"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569470744" sldId="2147483653"/>
              <ac:spMk id="5"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569470744" sldId="2147483653"/>
              <ac:spMk id="6" creationId="{00000000-0000-0000-0000-000000000000}"/>
            </ac:spMkLst>
          </pc:spChg>
        </pc:sldLayoutChg>
        <pc:sldLayoutChg chg="modSp">
          <pc:chgData name="Nicholas Harvey" userId="6c8f5bcc-6372-430f-9774-4498d9d8aa03" providerId="ADAL" clId="{F2C0C268-B53D-4BA5-8AC9-0B4FCE338053}" dt="2021-05-11T20:54:44.115" v="1"/>
          <pc:sldLayoutMkLst>
            <pc:docMk/>
            <pc:sldMasterMk cId="2186659869" sldId="2147483648"/>
            <pc:sldLayoutMk cId="3671950154" sldId="2147483656"/>
          </pc:sldLayoutMkLst>
          <pc:spChg chg="mod">
            <ac:chgData name="Nicholas Harvey" userId="6c8f5bcc-6372-430f-9774-4498d9d8aa03" providerId="ADAL" clId="{F2C0C268-B53D-4BA5-8AC9-0B4FCE338053}" dt="2021-05-11T20:54:44.115" v="1"/>
            <ac:spMkLst>
              <pc:docMk/>
              <pc:sldMasterMk cId="2186659869" sldId="2147483648"/>
              <pc:sldLayoutMk cId="3671950154" sldId="2147483656"/>
              <ac:spMk id="2"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3671950154" sldId="2147483656"/>
              <ac:spMk id="3"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3671950154" sldId="2147483656"/>
              <ac:spMk id="4" creationId="{00000000-0000-0000-0000-000000000000}"/>
            </ac:spMkLst>
          </pc:spChg>
        </pc:sldLayoutChg>
        <pc:sldLayoutChg chg="modSp">
          <pc:chgData name="Nicholas Harvey" userId="6c8f5bcc-6372-430f-9774-4498d9d8aa03" providerId="ADAL" clId="{F2C0C268-B53D-4BA5-8AC9-0B4FCE338053}" dt="2021-05-11T20:54:44.115" v="1"/>
          <pc:sldLayoutMkLst>
            <pc:docMk/>
            <pc:sldMasterMk cId="2186659869" sldId="2147483648"/>
            <pc:sldLayoutMk cId="761627345" sldId="2147483657"/>
          </pc:sldLayoutMkLst>
          <pc:spChg chg="mod">
            <ac:chgData name="Nicholas Harvey" userId="6c8f5bcc-6372-430f-9774-4498d9d8aa03" providerId="ADAL" clId="{F2C0C268-B53D-4BA5-8AC9-0B4FCE338053}" dt="2021-05-11T20:54:44.115" v="1"/>
            <ac:spMkLst>
              <pc:docMk/>
              <pc:sldMasterMk cId="2186659869" sldId="2147483648"/>
              <pc:sldLayoutMk cId="761627345" sldId="2147483657"/>
              <ac:spMk id="2"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761627345" sldId="2147483657"/>
              <ac:spMk id="3"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761627345" sldId="2147483657"/>
              <ac:spMk id="4" creationId="{00000000-0000-0000-0000-000000000000}"/>
            </ac:spMkLst>
          </pc:spChg>
        </pc:sldLayoutChg>
        <pc:sldLayoutChg chg="modSp">
          <pc:chgData name="Nicholas Harvey" userId="6c8f5bcc-6372-430f-9774-4498d9d8aa03" providerId="ADAL" clId="{F2C0C268-B53D-4BA5-8AC9-0B4FCE338053}" dt="2021-05-11T20:54:44.115" v="1"/>
          <pc:sldLayoutMkLst>
            <pc:docMk/>
            <pc:sldMasterMk cId="2186659869" sldId="2147483648"/>
            <pc:sldLayoutMk cId="1406276590" sldId="2147483659"/>
          </pc:sldLayoutMkLst>
          <pc:spChg chg="mod">
            <ac:chgData name="Nicholas Harvey" userId="6c8f5bcc-6372-430f-9774-4498d9d8aa03" providerId="ADAL" clId="{F2C0C268-B53D-4BA5-8AC9-0B4FCE338053}" dt="2021-05-11T20:54:44.115" v="1"/>
            <ac:spMkLst>
              <pc:docMk/>
              <pc:sldMasterMk cId="2186659869" sldId="2147483648"/>
              <pc:sldLayoutMk cId="1406276590" sldId="2147483659"/>
              <ac:spMk id="2" creationId="{00000000-0000-0000-0000-000000000000}"/>
            </ac:spMkLst>
          </pc:spChg>
          <pc:spChg chg="mod">
            <ac:chgData name="Nicholas Harvey" userId="6c8f5bcc-6372-430f-9774-4498d9d8aa03" providerId="ADAL" clId="{F2C0C268-B53D-4BA5-8AC9-0B4FCE338053}" dt="2021-05-11T20:54:44.115" v="1"/>
            <ac:spMkLst>
              <pc:docMk/>
              <pc:sldMasterMk cId="2186659869" sldId="2147483648"/>
              <pc:sldLayoutMk cId="1406276590" sldId="2147483659"/>
              <ac:spMk id="3" creationId="{00000000-0000-0000-0000-000000000000}"/>
            </ac:spMkLst>
          </pc:spChg>
        </pc:sldLayoutChg>
      </pc:sldMasterChg>
      <pc:sldMasterChg chg="modSp modSldLayout">
        <pc:chgData name="Nicholas Harvey" userId="6c8f5bcc-6372-430f-9774-4498d9d8aa03" providerId="ADAL" clId="{F2C0C268-B53D-4BA5-8AC9-0B4FCE338053}" dt="2021-05-11T20:54:44.115" v="1"/>
        <pc:sldMasterMkLst>
          <pc:docMk/>
          <pc:sldMasterMk cId="4160667843" sldId="2147483660"/>
        </pc:sldMasterMkLst>
        <pc:spChg chg="mod">
          <ac:chgData name="Nicholas Harvey" userId="6c8f5bcc-6372-430f-9774-4498d9d8aa03" providerId="ADAL" clId="{F2C0C268-B53D-4BA5-8AC9-0B4FCE338053}" dt="2021-05-11T20:54:44.115" v="1"/>
          <ac:spMkLst>
            <pc:docMk/>
            <pc:sldMasterMk cId="4160667843" sldId="2147483660"/>
            <ac:spMk id="10" creationId="{4C279D9C-41B5-407B-BB25-D4AD402308AC}"/>
          </ac:spMkLst>
        </pc:spChg>
        <pc:spChg chg="mod">
          <ac:chgData name="Nicholas Harvey" userId="6c8f5bcc-6372-430f-9774-4498d9d8aa03" providerId="ADAL" clId="{F2C0C268-B53D-4BA5-8AC9-0B4FCE338053}" dt="2021-05-11T20:54:44.115" v="1"/>
          <ac:spMkLst>
            <pc:docMk/>
            <pc:sldMasterMk cId="4160667843" sldId="2147483660"/>
            <ac:spMk id="12" creationId="{D3932AFB-98BB-47E6-A66A-42A8B2216A6E}"/>
          </ac:spMkLst>
        </pc:spChg>
        <pc:spChg chg="mod">
          <ac:chgData name="Nicholas Harvey" userId="6c8f5bcc-6372-430f-9774-4498d9d8aa03" providerId="ADAL" clId="{F2C0C268-B53D-4BA5-8AC9-0B4FCE338053}" dt="2021-05-11T20:54:44.115" v="1"/>
          <ac:spMkLst>
            <pc:docMk/>
            <pc:sldMasterMk cId="4160667843" sldId="2147483660"/>
            <ac:spMk id="16" creationId="{9D980B62-A8DC-41B1-BFA4-DF6E668D2134}"/>
          </ac:spMkLst>
        </pc:spChg>
        <pc:spChg chg="mod">
          <ac:chgData name="Nicholas Harvey" userId="6c8f5bcc-6372-430f-9774-4498d9d8aa03" providerId="ADAL" clId="{F2C0C268-B53D-4BA5-8AC9-0B4FCE338053}" dt="2021-05-11T20:54:44.115" v="1"/>
          <ac:spMkLst>
            <pc:docMk/>
            <pc:sldMasterMk cId="4160667843" sldId="2147483660"/>
            <ac:spMk id="20" creationId="{EDADA9AC-09FD-7C48-9CDC-8BC3FBDEF118}"/>
          </ac:spMkLst>
        </pc:spChg>
        <pc:picChg chg="mod">
          <ac:chgData name="Nicholas Harvey" userId="6c8f5bcc-6372-430f-9774-4498d9d8aa03" providerId="ADAL" clId="{F2C0C268-B53D-4BA5-8AC9-0B4FCE338053}" dt="2021-05-11T20:54:44.115" v="1"/>
          <ac:picMkLst>
            <pc:docMk/>
            <pc:sldMasterMk cId="4160667843" sldId="2147483660"/>
            <ac:picMk id="3" creationId="{1EF659DC-9D8F-B740-94AA-02A6A02D1E51}"/>
          </ac:picMkLst>
        </pc:picChg>
        <pc:picChg chg="mod">
          <ac:chgData name="Nicholas Harvey" userId="6c8f5bcc-6372-430f-9774-4498d9d8aa03" providerId="ADAL" clId="{F2C0C268-B53D-4BA5-8AC9-0B4FCE338053}" dt="2021-05-11T20:54:44.115" v="1"/>
          <ac:picMkLst>
            <pc:docMk/>
            <pc:sldMasterMk cId="4160667843" sldId="2147483660"/>
            <ac:picMk id="13" creationId="{53C559C2-8C6E-45A5-9148-D5B12B0EEC22}"/>
          </ac:picMkLst>
        </pc:picChg>
        <pc:picChg chg="mod">
          <ac:chgData name="Nicholas Harvey" userId="6c8f5bcc-6372-430f-9774-4498d9d8aa03" providerId="ADAL" clId="{F2C0C268-B53D-4BA5-8AC9-0B4FCE338053}" dt="2021-05-11T20:54:44.115" v="1"/>
          <ac:picMkLst>
            <pc:docMk/>
            <pc:sldMasterMk cId="4160667843" sldId="2147483660"/>
            <ac:picMk id="21" creationId="{AF325590-A6D4-9741-870B-736FC1574C76}"/>
          </ac:picMkLst>
        </pc:picChg>
        <pc:sldLayoutChg chg="modSp">
          <pc:chgData name="Nicholas Harvey" userId="6c8f5bcc-6372-430f-9774-4498d9d8aa03" providerId="ADAL" clId="{F2C0C268-B53D-4BA5-8AC9-0B4FCE338053}" dt="2021-05-11T20:54:44.115" v="1"/>
          <pc:sldLayoutMkLst>
            <pc:docMk/>
            <pc:sldMasterMk cId="4160667843" sldId="2147483660"/>
            <pc:sldLayoutMk cId="1485837397" sldId="2147483661"/>
          </pc:sldLayoutMkLst>
          <pc:spChg chg="mod">
            <ac:chgData name="Nicholas Harvey" userId="6c8f5bcc-6372-430f-9774-4498d9d8aa03" providerId="ADAL" clId="{F2C0C268-B53D-4BA5-8AC9-0B4FCE338053}" dt="2021-05-11T20:54:44.115" v="1"/>
            <ac:spMkLst>
              <pc:docMk/>
              <pc:sldMasterMk cId="4160667843" sldId="2147483660"/>
              <pc:sldLayoutMk cId="1485837397" sldId="2147483661"/>
              <ac:spMk id="3" creationId="{FD07A26B-FB91-4268-AE80-63214307C03F}"/>
            </ac:spMkLst>
          </pc:spChg>
          <pc:spChg chg="mod">
            <ac:chgData name="Nicholas Harvey" userId="6c8f5bcc-6372-430f-9774-4498d9d8aa03" providerId="ADAL" clId="{F2C0C268-B53D-4BA5-8AC9-0B4FCE338053}" dt="2021-05-11T20:54:44.115" v="1"/>
            <ac:spMkLst>
              <pc:docMk/>
              <pc:sldMasterMk cId="4160667843" sldId="2147483660"/>
              <pc:sldLayoutMk cId="1485837397" sldId="2147483661"/>
              <ac:spMk id="4" creationId="{BF84B4DE-83A6-4726-9008-0C7F75D02D1F}"/>
            </ac:spMkLst>
          </pc:spChg>
          <pc:picChg chg="mod">
            <ac:chgData name="Nicholas Harvey" userId="6c8f5bcc-6372-430f-9774-4498d9d8aa03" providerId="ADAL" clId="{F2C0C268-B53D-4BA5-8AC9-0B4FCE338053}" dt="2021-05-11T20:54:44.115" v="1"/>
            <ac:picMkLst>
              <pc:docMk/>
              <pc:sldMasterMk cId="4160667843" sldId="2147483660"/>
              <pc:sldLayoutMk cId="1485837397" sldId="2147483661"/>
              <ac:picMk id="6" creationId="{F645E500-E4D1-47B6-8A49-38CF5EF7DA96}"/>
            </ac:picMkLst>
          </pc:picChg>
          <pc:picChg chg="mod">
            <ac:chgData name="Nicholas Harvey" userId="6c8f5bcc-6372-430f-9774-4498d9d8aa03" providerId="ADAL" clId="{F2C0C268-B53D-4BA5-8AC9-0B4FCE338053}" dt="2021-05-11T20:54:44.115" v="1"/>
            <ac:picMkLst>
              <pc:docMk/>
              <pc:sldMasterMk cId="4160667843" sldId="2147483660"/>
              <pc:sldLayoutMk cId="1485837397" sldId="2147483661"/>
              <ac:picMk id="19" creationId="{00000000-0000-0000-0000-000000000000}"/>
            </ac:picMkLst>
          </pc:picChg>
        </pc:sldLayoutChg>
        <pc:sldLayoutChg chg="modSp">
          <pc:chgData name="Nicholas Harvey" userId="6c8f5bcc-6372-430f-9774-4498d9d8aa03" providerId="ADAL" clId="{F2C0C268-B53D-4BA5-8AC9-0B4FCE338053}" dt="2021-05-11T20:54:44.115" v="1"/>
          <pc:sldLayoutMkLst>
            <pc:docMk/>
            <pc:sldMasterMk cId="4160667843" sldId="2147483660"/>
            <pc:sldLayoutMk cId="3134488896" sldId="2147483662"/>
          </pc:sldLayoutMkLst>
          <pc:spChg chg="mod">
            <ac:chgData name="Nicholas Harvey" userId="6c8f5bcc-6372-430f-9774-4498d9d8aa03" providerId="ADAL" clId="{F2C0C268-B53D-4BA5-8AC9-0B4FCE338053}" dt="2021-05-11T20:54:44.115" v="1"/>
            <ac:spMkLst>
              <pc:docMk/>
              <pc:sldMasterMk cId="4160667843" sldId="2147483660"/>
              <pc:sldLayoutMk cId="3134488896" sldId="2147483662"/>
              <ac:spMk id="4" creationId="{00000000-0000-0000-0000-000000000000}"/>
            </ac:spMkLst>
          </pc:spChg>
          <pc:spChg chg="mod">
            <ac:chgData name="Nicholas Harvey" userId="6c8f5bcc-6372-430f-9774-4498d9d8aa03" providerId="ADAL" clId="{F2C0C268-B53D-4BA5-8AC9-0B4FCE338053}" dt="2021-05-11T20:54:44.115" v="1"/>
            <ac:spMkLst>
              <pc:docMk/>
              <pc:sldMasterMk cId="4160667843" sldId="2147483660"/>
              <pc:sldLayoutMk cId="3134488896" sldId="2147483662"/>
              <ac:spMk id="6" creationId="{00000000-0000-0000-0000-000000000000}"/>
            </ac:spMkLst>
          </pc:spChg>
        </pc:sldLayoutChg>
        <pc:sldLayoutChg chg="modSp">
          <pc:chgData name="Nicholas Harvey" userId="6c8f5bcc-6372-430f-9774-4498d9d8aa03" providerId="ADAL" clId="{F2C0C268-B53D-4BA5-8AC9-0B4FCE338053}" dt="2021-05-11T20:54:44.115" v="1"/>
          <pc:sldLayoutMkLst>
            <pc:docMk/>
            <pc:sldMasterMk cId="4160667843" sldId="2147483660"/>
            <pc:sldLayoutMk cId="3489121487" sldId="2147483663"/>
          </pc:sldLayoutMkLst>
          <pc:spChg chg="mod">
            <ac:chgData name="Nicholas Harvey" userId="6c8f5bcc-6372-430f-9774-4498d9d8aa03" providerId="ADAL" clId="{F2C0C268-B53D-4BA5-8AC9-0B4FCE338053}" dt="2021-05-11T20:54:44.115" v="1"/>
            <ac:spMkLst>
              <pc:docMk/>
              <pc:sldMasterMk cId="4160667843" sldId="2147483660"/>
              <pc:sldLayoutMk cId="3489121487" sldId="2147483663"/>
              <ac:spMk id="3" creationId="{00000000-0000-0000-0000-000000000000}"/>
            </ac:spMkLst>
          </pc:spChg>
          <pc:spChg chg="mod">
            <ac:chgData name="Nicholas Harvey" userId="6c8f5bcc-6372-430f-9774-4498d9d8aa03" providerId="ADAL" clId="{F2C0C268-B53D-4BA5-8AC9-0B4FCE338053}" dt="2021-05-11T20:54:44.115" v="1"/>
            <ac:spMkLst>
              <pc:docMk/>
              <pc:sldMasterMk cId="4160667843" sldId="2147483660"/>
              <pc:sldLayoutMk cId="3489121487"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BF589-B324-416F-AD40-B897A95AF1D4}"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5D1FE-70B9-4A74-B8FC-5E6D082EB7E8}" type="slidenum">
              <a:rPr lang="en-GB" smtClean="0"/>
              <a:t>‹#›</a:t>
            </a:fld>
            <a:endParaRPr lang="en-GB"/>
          </a:p>
        </p:txBody>
      </p:sp>
    </p:spTree>
    <p:extLst>
      <p:ext uri="{BB962C8B-B14F-4D97-AF65-F5344CB8AC3E}">
        <p14:creationId xmlns:p14="http://schemas.microsoft.com/office/powerpoint/2010/main" val="272467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If you know the climate and</a:t>
            </a:r>
            <a:r>
              <a:rPr lang="en-GB" baseline="0" dirty="0"/>
              <a:t> the metabolic requirements of a species, you may be able to create maps using simulated distributions of an organism.</a:t>
            </a:r>
            <a:endParaRPr lang="en-GB" dirty="0"/>
          </a:p>
        </p:txBody>
      </p:sp>
      <p:sp>
        <p:nvSpPr>
          <p:cNvPr id="4" name="Slide Number Placeholder 3"/>
          <p:cNvSpPr>
            <a:spLocks noGrp="1"/>
          </p:cNvSpPr>
          <p:nvPr>
            <p:ph type="sldNum" sz="quarter" idx="10"/>
          </p:nvPr>
        </p:nvSpPr>
        <p:spPr/>
        <p:txBody>
          <a:bodyPr/>
          <a:lstStyle/>
          <a:p>
            <a:fld id="{9DF5D1FE-70B9-4A74-B8FC-5E6D082EB7E8}" type="slidenum">
              <a:rPr lang="en-GB" smtClean="0"/>
              <a:t>12</a:t>
            </a:fld>
            <a:endParaRPr lang="en-GB"/>
          </a:p>
        </p:txBody>
      </p:sp>
    </p:spTree>
    <p:extLst>
      <p:ext uri="{BB962C8B-B14F-4D97-AF65-F5344CB8AC3E}">
        <p14:creationId xmlns:p14="http://schemas.microsoft.com/office/powerpoint/2010/main" val="35343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F5D1FE-70B9-4A74-B8FC-5E6D082EB7E8}" type="slidenum">
              <a:rPr lang="en-GB" smtClean="0"/>
              <a:t>14</a:t>
            </a:fld>
            <a:endParaRPr lang="en-GB"/>
          </a:p>
        </p:txBody>
      </p:sp>
    </p:spTree>
    <p:extLst>
      <p:ext uri="{BB962C8B-B14F-4D97-AF65-F5344CB8AC3E}">
        <p14:creationId xmlns:p14="http://schemas.microsoft.com/office/powerpoint/2010/main" val="342386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Can see biomes are distributed largely along latitudinal</a:t>
            </a:r>
            <a:r>
              <a:rPr lang="en-GB" baseline="0" dirty="0"/>
              <a:t> lines.</a:t>
            </a:r>
          </a:p>
          <a:p>
            <a:r>
              <a:rPr lang="en-GB" baseline="0" dirty="0"/>
              <a:t>Based on vegetation type</a:t>
            </a:r>
            <a:endParaRPr lang="en-GB" dirty="0"/>
          </a:p>
        </p:txBody>
      </p:sp>
      <p:sp>
        <p:nvSpPr>
          <p:cNvPr id="4" name="Slide Number Placeholder 3"/>
          <p:cNvSpPr>
            <a:spLocks noGrp="1"/>
          </p:cNvSpPr>
          <p:nvPr>
            <p:ph type="sldNum" sz="quarter" idx="10"/>
          </p:nvPr>
        </p:nvSpPr>
        <p:spPr/>
        <p:txBody>
          <a:bodyPr/>
          <a:lstStyle/>
          <a:p>
            <a:fld id="{9DF5D1FE-70B9-4A74-B8FC-5E6D082EB7E8}" type="slidenum">
              <a:rPr lang="en-GB" smtClean="0"/>
              <a:t>21</a:t>
            </a:fld>
            <a:endParaRPr lang="en-GB"/>
          </a:p>
        </p:txBody>
      </p:sp>
    </p:spTree>
    <p:extLst>
      <p:ext uri="{BB962C8B-B14F-4D97-AF65-F5344CB8AC3E}">
        <p14:creationId xmlns:p14="http://schemas.microsoft.com/office/powerpoint/2010/main" val="617625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B75A67-274E-4E6F-9018-E4CBD88E923C}"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242779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B75A67-274E-4E6F-9018-E4CBD88E923C}"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401987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B75A67-274E-4E6F-9018-E4CBD88E923C}"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140627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148583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3134488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348912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B75A67-274E-4E6F-9018-E4CBD88E923C}"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366764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75A67-274E-4E6F-9018-E4CBD88E923C}"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10988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B75A67-274E-4E6F-9018-E4CBD88E923C}"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316926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B75A67-274E-4E6F-9018-E4CBD88E923C}"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56947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B75A67-274E-4E6F-9018-E4CBD88E923C}"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184770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75A67-274E-4E6F-9018-E4CBD88E923C}"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125450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75A67-274E-4E6F-9018-E4CBD88E923C}"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367195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75A67-274E-4E6F-9018-E4CBD88E923C}"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E161ED-F1CA-412D-8287-F49326AA076A}" type="slidenum">
              <a:rPr lang="en-GB" smtClean="0"/>
              <a:t>‹#›</a:t>
            </a:fld>
            <a:endParaRPr lang="en-GB"/>
          </a:p>
        </p:txBody>
      </p:sp>
    </p:spTree>
    <p:extLst>
      <p:ext uri="{BB962C8B-B14F-4D97-AF65-F5344CB8AC3E}">
        <p14:creationId xmlns:p14="http://schemas.microsoft.com/office/powerpoint/2010/main" val="76162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75A67-274E-4E6F-9018-E4CBD88E923C}"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161ED-F1CA-412D-8287-F49326AA076A}" type="slidenum">
              <a:rPr lang="en-GB" smtClean="0"/>
              <a:t>‹#›</a:t>
            </a:fld>
            <a:endParaRPr lang="en-GB"/>
          </a:p>
        </p:txBody>
      </p:sp>
    </p:spTree>
    <p:extLst>
      <p:ext uri="{BB962C8B-B14F-4D97-AF65-F5344CB8AC3E}">
        <p14:creationId xmlns:p14="http://schemas.microsoft.com/office/powerpoint/2010/main" val="2186659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4160667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commons.wikimedia.org/w/index.php?curid=4743642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www.earthonlinemedia.com/ebooks/tpe_3e/temperature/explaining_global_patterns_temperatur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Abiotic controls on organisms</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89984" y="167374"/>
            <a:ext cx="5044827" cy="2376264"/>
            <a:chOff x="3203848" y="260648"/>
            <a:chExt cx="5044827" cy="2376264"/>
          </a:xfrm>
        </p:grpSpPr>
        <p:pic>
          <p:nvPicPr>
            <p:cNvPr id="12290" name="Picture 2" descr="C:\Users\mqbssefb\Documents\Downloads\sven-scheuermeier-VNseEaTt9w4-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77" t="9484" r="26451" b="35850"/>
            <a:stretch/>
          </p:blipFill>
          <p:spPr bwMode="auto">
            <a:xfrm>
              <a:off x="5159340" y="260648"/>
              <a:ext cx="3089335" cy="23042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4788024" y="260648"/>
              <a:ext cx="0" cy="23042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3848" y="605587"/>
              <a:ext cx="158417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Every 100m increase in altitude means a 1˚C drop in temperature.</a:t>
              </a:r>
            </a:p>
            <a:p>
              <a:r>
                <a:rPr lang="en-GB" dirty="0">
                  <a:latin typeface="Arial" panose="020B0604020202020204" pitchFamily="34" charset="0"/>
                  <a:cs typeface="Arial" panose="020B0604020202020204" pitchFamily="34" charset="0"/>
                </a:rPr>
                <a:t> </a:t>
              </a:r>
            </a:p>
          </p:txBody>
        </p:sp>
      </p:grpSp>
      <p:pic>
        <p:nvPicPr>
          <p:cNvPr id="12291" name="Picture 3" descr="C:\Users\mqbssefb\Documents\Downloads\nolan-di-meo-y5SCZYRSuU0-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6747" y="188641"/>
            <a:ext cx="2853437" cy="228299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5" descr="The humid continental climate zone is found at about 60 ºN latitude across much of the northeastern United States, southeastern Canada and middle Europ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295" name="Picture 7" descr="The humid continental climate zone is found at about 60 ºN latitude across much of the northeastern United States, southeastern Canada and middle Eu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849" y="2852936"/>
            <a:ext cx="5625623" cy="3600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79576" y="3354820"/>
            <a:ext cx="2895873"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Continental climates result in hot dry summers and very cold winters.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 smaller landmasses the ocean stabilises temperatures and humidity.</a:t>
            </a:r>
          </a:p>
        </p:txBody>
      </p:sp>
    </p:spTree>
    <p:extLst>
      <p:ext uri="{BB962C8B-B14F-4D97-AF65-F5344CB8AC3E}">
        <p14:creationId xmlns:p14="http://schemas.microsoft.com/office/powerpoint/2010/main" val="250027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2863" y="332656"/>
            <a:ext cx="4430031" cy="2952328"/>
          </a:xfrm>
        </p:spPr>
        <p:txBody>
          <a:bodyPr>
            <a:normAutofit fontScale="92500" lnSpcReduction="10000"/>
          </a:bodyPr>
          <a:lstStyle/>
          <a:p>
            <a:pPr marL="0" indent="0">
              <a:buNone/>
            </a:pPr>
            <a:r>
              <a:rPr lang="en-GB" sz="2400" dirty="0">
                <a:latin typeface="Arial" panose="020B0604020202020204" pitchFamily="34" charset="0"/>
                <a:cs typeface="Arial" panose="020B0604020202020204" pitchFamily="34" charset="0"/>
              </a:rPr>
              <a:t>Enzymes break large molecules to smaller molecules. This is useful for digestion of food or dead material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Metabolic activity is governed by enzyme activity. Activity is strongly dependent on temperature.</a:t>
            </a:r>
          </a:p>
          <a:p>
            <a:pPr marL="0" indent="0">
              <a:buNone/>
            </a:pPr>
            <a:endParaRPr lang="en-GB" sz="2400" dirty="0">
              <a:latin typeface="Arial" panose="020B0604020202020204" pitchFamily="34" charset="0"/>
              <a:cs typeface="Arial" panose="020B0604020202020204" pitchFamily="34" charset="0"/>
            </a:endParaRPr>
          </a:p>
          <a:p>
            <a:pPr fontAlgn="ctr"/>
            <a:endParaRPr lang="en-GB" sz="2400" i="1" dirty="0">
              <a:latin typeface="Arial" panose="020B0604020202020204" pitchFamily="34" charset="0"/>
              <a:cs typeface="Arial" panose="020B0604020202020204" pitchFamily="34" charset="0"/>
            </a:endParaRPr>
          </a:p>
          <a:p>
            <a:pPr fontAlgn="ctr"/>
            <a:endParaRPr lang="en-GB" sz="2400" i="1" dirty="0">
              <a:latin typeface="Arial" panose="020B0604020202020204" pitchFamily="34" charset="0"/>
              <a:cs typeface="Arial" panose="020B0604020202020204" pitchFamily="34" charset="0"/>
            </a:endParaRPr>
          </a:p>
          <a:p>
            <a:pPr fontAlgn="ctr"/>
            <a:endParaRPr lang="en-GB" sz="2400" i="1" dirty="0">
              <a:latin typeface="Arial" panose="020B0604020202020204" pitchFamily="34" charset="0"/>
              <a:cs typeface="Arial" panose="020B0604020202020204" pitchFamily="34" charset="0"/>
            </a:endParaRPr>
          </a:p>
          <a:p>
            <a:pPr fontAlgn="ctr"/>
            <a:endParaRPr lang="en-GB" sz="2400" dirty="0">
              <a:latin typeface="Arial" panose="020B0604020202020204" pitchFamily="34" charset="0"/>
              <a:cs typeface="Arial" panose="020B0604020202020204" pitchFamily="34" charset="0"/>
            </a:endParaRPr>
          </a:p>
        </p:txBody>
      </p:sp>
      <p:sp>
        <p:nvSpPr>
          <p:cNvPr id="4" name="AutoShape 2" descr="pathway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70" name="Picture 6" descr="Increasing the amount of substrate in a reaction will increase the rate of the reaction because the enzyme runs into more and more substrate. The rate of reaction will increase until it reaches its **saturation 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892" y="4013412"/>
            <a:ext cx="7168509"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79776" y="6516052"/>
            <a:ext cx="6588224" cy="369332"/>
          </a:xfrm>
          <a:prstGeom prst="rect">
            <a:avLst/>
          </a:prstGeom>
        </p:spPr>
        <p:txBody>
          <a:bodyPr wrap="square">
            <a:spAutoFit/>
          </a:bodyPr>
          <a:lstStyle/>
          <a:p>
            <a:r>
              <a:rPr lang="en-GB" i="1" dirty="0"/>
              <a:t>Image source: By Thomas </a:t>
            </a:r>
            <a:r>
              <a:rPr lang="en-GB" i="1" dirty="0" err="1"/>
              <a:t>Shafee</a:t>
            </a:r>
            <a:r>
              <a:rPr lang="en-GB" i="1" dirty="0"/>
              <a:t> </a:t>
            </a:r>
            <a:r>
              <a:rPr lang="en-GB" i="1" dirty="0">
                <a:hlinkClick r:id="rId3"/>
              </a:rPr>
              <a:t>CC BY 4.0</a:t>
            </a:r>
            <a:r>
              <a:rPr lang="en-GB" i="1" dirty="0"/>
              <a:t>, via </a:t>
            </a:r>
            <a:r>
              <a:rPr lang="en-GB" i="1" dirty="0">
                <a:hlinkClick r:id="rId4"/>
              </a:rPr>
              <a:t>Wikimedia Commons</a:t>
            </a:r>
            <a:endParaRPr lang="en-GB" dirty="0"/>
          </a:p>
        </p:txBody>
      </p:sp>
      <p:pic>
        <p:nvPicPr>
          <p:cNvPr id="1127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23449"/>
          <a:stretch/>
        </p:blipFill>
        <p:spPr bwMode="auto">
          <a:xfrm>
            <a:off x="6528048" y="178096"/>
            <a:ext cx="3824484" cy="368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29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6456" y="2040357"/>
            <a:ext cx="3066009" cy="384254"/>
          </a:xfrm>
        </p:spPr>
        <p:txBody>
          <a:bodyPr>
            <a:noAutofit/>
          </a:bodyPr>
          <a:lstStyle/>
          <a:p>
            <a:r>
              <a:rPr lang="en-GB" sz="1600" dirty="0">
                <a:latin typeface="Arial" panose="020B0604020202020204" pitchFamily="34" charset="0"/>
                <a:cs typeface="Arial" panose="020B0604020202020204" pitchFamily="34" charset="0"/>
              </a:rPr>
              <a:t>Photograph credit Jon Boone, geckotime.com </a:t>
            </a:r>
          </a:p>
        </p:txBody>
      </p:sp>
      <p:sp>
        <p:nvSpPr>
          <p:cNvPr id="3" name="Content Placeholder 2"/>
          <p:cNvSpPr>
            <a:spLocks noGrp="1"/>
          </p:cNvSpPr>
          <p:nvPr>
            <p:ph idx="1"/>
          </p:nvPr>
        </p:nvSpPr>
        <p:spPr>
          <a:xfrm>
            <a:off x="1679576" y="5157192"/>
            <a:ext cx="8880921" cy="1440160"/>
          </a:xfrm>
        </p:spPr>
        <p:txBody>
          <a:bodyPr>
            <a:noAutofit/>
          </a:bodyPr>
          <a:lstStyle/>
          <a:p>
            <a:pPr marL="0" indent="0">
              <a:buNone/>
            </a:pPr>
            <a:r>
              <a:rPr lang="en-GB" sz="1800" dirty="0">
                <a:latin typeface="Arial" panose="020B0604020202020204" pitchFamily="34" charset="0"/>
                <a:cs typeface="Arial" panose="020B0604020202020204" pitchFamily="34" charset="0"/>
              </a:rPr>
              <a:t>Activity of the lizard (b) maps closely to the degree days at 20˚C (a)</a:t>
            </a:r>
          </a:p>
          <a:p>
            <a:pPr marL="0" indent="0">
              <a:buNone/>
            </a:pPr>
            <a:r>
              <a:rPr lang="en-GB" sz="1800" dirty="0">
                <a:latin typeface="Arial" panose="020B0604020202020204" pitchFamily="34" charset="0"/>
                <a:cs typeface="Arial" panose="020B0604020202020204" pitchFamily="34" charset="0"/>
              </a:rPr>
              <a:t>Activity is more closely linked with temperature minima because they are nocturnal, so daytime highs are not important.</a:t>
            </a:r>
          </a:p>
          <a:p>
            <a:pPr marL="0" indent="0">
              <a:buNone/>
            </a:pPr>
            <a:r>
              <a:rPr lang="en-GB" sz="1800" dirty="0">
                <a:latin typeface="Arial" panose="020B0604020202020204" pitchFamily="34" charset="0"/>
                <a:cs typeface="Arial" panose="020B0604020202020204" pitchFamily="34" charset="0"/>
              </a:rPr>
              <a:t>More food is needed in the north to meet metabolic requirements (c).</a:t>
            </a:r>
          </a:p>
        </p:txBody>
      </p:sp>
      <p:pic>
        <p:nvPicPr>
          <p:cNvPr id="1026" name="Picture 2" descr="figur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32736"/>
          <a:stretch/>
        </p:blipFill>
        <p:spPr bwMode="auto">
          <a:xfrm>
            <a:off x="1831975" y="205082"/>
            <a:ext cx="4752528" cy="442760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Bynoe's Gecko (Heteronotia binoei) | Central South Australia… | Flick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Bynoe's Gecko (Heteronotia binoei) | Central South Australia… | Flick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Heteronotia binoe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136" y="192507"/>
            <a:ext cx="2857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32105" y="2708920"/>
            <a:ext cx="3312368"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Kearney &amp; Porter (2004) Ecology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Climatic limits of the fundamental niche of nocturnal lizard </a:t>
            </a:r>
            <a:r>
              <a:rPr lang="en-GB" i="1" dirty="0" err="1">
                <a:latin typeface="Arial" panose="020B0604020202020204" pitchFamily="34" charset="0"/>
                <a:cs typeface="Arial" panose="020B0604020202020204" pitchFamily="34" charset="0"/>
              </a:rPr>
              <a:t>Heteronotia</a:t>
            </a:r>
            <a:r>
              <a:rPr lang="en-GB" i="1" dirty="0">
                <a:latin typeface="Arial" panose="020B0604020202020204" pitchFamily="34" charset="0"/>
                <a:cs typeface="Arial" panose="020B0604020202020204" pitchFamily="34" charset="0"/>
              </a:rPr>
              <a:t> </a:t>
            </a:r>
            <a:r>
              <a:rPr lang="en-GB" i="1" dirty="0" err="1">
                <a:latin typeface="Arial" panose="020B0604020202020204" pitchFamily="34" charset="0"/>
                <a:cs typeface="Arial" panose="020B0604020202020204" pitchFamily="34" charset="0"/>
              </a:rPr>
              <a:t>binoei</a:t>
            </a:r>
            <a:r>
              <a:rPr lang="en-GB" i="1"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09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8848" y="4365105"/>
            <a:ext cx="8477809" cy="3733875"/>
          </a:xfrm>
        </p:spPr>
        <p:txBody>
          <a:bodyPr>
            <a:noAutofit/>
          </a:bodyPr>
          <a:lstStyle/>
          <a:p>
            <a:pPr marL="0" indent="0">
              <a:buNone/>
            </a:pPr>
            <a:r>
              <a:rPr lang="en-GB" sz="1800" dirty="0">
                <a:latin typeface="Arial" panose="020B0604020202020204" pitchFamily="34" charset="0"/>
                <a:cs typeface="Arial" panose="020B0604020202020204" pitchFamily="34" charset="0"/>
              </a:rPr>
              <a:t>Arabica coffee has a very narrow range of temperatures:</a:t>
            </a:r>
          </a:p>
          <a:p>
            <a:pPr marL="0" indent="0">
              <a:buNone/>
            </a:pPr>
            <a:r>
              <a:rPr lang="en-GB" sz="1800" dirty="0">
                <a:latin typeface="Arial" panose="020B0604020202020204" pitchFamily="34" charset="0"/>
                <a:cs typeface="Arial" panose="020B0604020202020204" pitchFamily="34" charset="0"/>
              </a:rPr>
              <a:t>Optimum - 18–21°C </a:t>
            </a:r>
          </a:p>
          <a:p>
            <a:pPr marL="0" indent="0">
              <a:buNone/>
            </a:pPr>
            <a:r>
              <a:rPr lang="en-GB" sz="1800" dirty="0">
                <a:latin typeface="Arial" panose="020B0604020202020204" pitchFamily="34" charset="0"/>
                <a:cs typeface="Arial" panose="020B0604020202020204" pitchFamily="34" charset="0"/>
              </a:rPr>
              <a:t>Maxima - 24°C – above this growth is too fast for good coffee.</a:t>
            </a:r>
          </a:p>
          <a:p>
            <a:pPr marL="0" indent="0">
              <a:buNone/>
            </a:pPr>
            <a:r>
              <a:rPr lang="en-GB" sz="1800" dirty="0">
                <a:latin typeface="Arial" panose="020B0604020202020204" pitchFamily="34" charset="0"/>
                <a:cs typeface="Arial" panose="020B0604020202020204" pitchFamily="34" charset="0"/>
              </a:rPr>
              <a:t>Minima - 17–18°C – below this growth is reduced.</a:t>
            </a:r>
          </a:p>
          <a:p>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Continuous exposure to 30°C+  = stress, reduced growth, yellowing of leaves and growth of tumours on the stem.</a:t>
            </a:r>
          </a:p>
        </p:txBody>
      </p:sp>
      <p:pic>
        <p:nvPicPr>
          <p:cNvPr id="2050" name="Picture 2" descr="https://journals.plos.org/plosone/article/figure/image?size=large&amp;id=10.1371/journal.pone.0047981.g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9" y="44624"/>
            <a:ext cx="8529129" cy="42484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qbssefb\Documents\Downloads\chalo-garcia-kfj6GRCBCFQ-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8288" y="4509120"/>
            <a:ext cx="1655676" cy="11037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84232" y="6550224"/>
            <a:ext cx="2446504"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Davis et al. 2012 </a:t>
            </a:r>
            <a:r>
              <a:rPr lang="en-GB" sz="1400" dirty="0" err="1">
                <a:latin typeface="Arial" panose="020B0604020202020204" pitchFamily="34" charset="0"/>
                <a:cs typeface="Arial" panose="020B0604020202020204" pitchFamily="34" charset="0"/>
              </a:rPr>
              <a:t>PLoS</a:t>
            </a:r>
            <a:r>
              <a:rPr lang="en-GB" sz="1400" dirty="0">
                <a:latin typeface="Arial" panose="020B0604020202020204" pitchFamily="34" charset="0"/>
                <a:cs typeface="Arial" panose="020B0604020202020204" pitchFamily="34" charset="0"/>
              </a:rPr>
              <a:t> ONE</a:t>
            </a:r>
          </a:p>
        </p:txBody>
      </p:sp>
    </p:spTree>
    <p:extLst>
      <p:ext uri="{BB962C8B-B14F-4D97-AF65-F5344CB8AC3E}">
        <p14:creationId xmlns:p14="http://schemas.microsoft.com/office/powerpoint/2010/main" val="416369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Chilling: 1-15˚C</a:t>
            </a:r>
          </a:p>
        </p:txBody>
      </p:sp>
      <p:sp>
        <p:nvSpPr>
          <p:cNvPr id="3" name="Content Placeholder 2"/>
          <p:cNvSpPr>
            <a:spLocks noGrp="1"/>
          </p:cNvSpPr>
          <p:nvPr>
            <p:ph idx="1"/>
          </p:nvPr>
        </p:nvSpPr>
        <p:spPr>
          <a:xfrm>
            <a:off x="1703512" y="1600200"/>
            <a:ext cx="5400600" cy="5069160"/>
          </a:xfrm>
        </p:spPr>
        <p:txBody>
          <a:bodyPr>
            <a:normAutofit fontScale="92500" lnSpcReduction="10000"/>
          </a:bodyPr>
          <a:lstStyle/>
          <a:p>
            <a:pPr marL="0" indent="0">
              <a:buNone/>
            </a:pPr>
            <a:r>
              <a:rPr lang="en-GB" sz="2400" dirty="0">
                <a:latin typeface="Arial" panose="020B0604020202020204" pitchFamily="34" charset="0"/>
                <a:cs typeface="Arial" panose="020B0604020202020204" pitchFamily="34" charset="0"/>
              </a:rPr>
              <a:t>Low temperatures are also a problem for many organisms, especially if growing season is delayed.</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Problems:</a:t>
            </a:r>
          </a:p>
          <a:p>
            <a:pPr marL="0" indent="0">
              <a:buNone/>
            </a:pPr>
            <a:r>
              <a:rPr lang="en-GB" sz="2400" dirty="0">
                <a:latin typeface="Arial" panose="020B0604020202020204" pitchFamily="34" charset="0"/>
                <a:cs typeface="Arial" panose="020B0604020202020204" pitchFamily="34" charset="0"/>
              </a:rPr>
              <a:t>Delayed plant maturation </a:t>
            </a:r>
          </a:p>
          <a:p>
            <a:pPr marL="0" indent="0">
              <a:buNone/>
            </a:pPr>
            <a:r>
              <a:rPr lang="en-GB" sz="2400" dirty="0">
                <a:latin typeface="Arial" panose="020B0604020202020204" pitchFamily="34" charset="0"/>
                <a:cs typeface="Arial" panose="020B0604020202020204" pitchFamily="34" charset="0"/>
              </a:rPr>
              <a:t>Plant cell damage, </a:t>
            </a:r>
          </a:p>
          <a:p>
            <a:pPr marL="0" indent="0">
              <a:buNone/>
            </a:pPr>
            <a:r>
              <a:rPr lang="en-GB" sz="2400" dirty="0">
                <a:latin typeface="Arial" panose="020B0604020202020204" pitchFamily="34" charset="0"/>
                <a:cs typeface="Arial" panose="020B0604020202020204" pitchFamily="34" charset="0"/>
              </a:rPr>
              <a:t>Plants don’t complete seed set in growing season.</a:t>
            </a:r>
          </a:p>
          <a:p>
            <a:pPr marL="0" indent="0">
              <a:buNone/>
            </a:pPr>
            <a:r>
              <a:rPr lang="en-GB" sz="2400" dirty="0">
                <a:latin typeface="Arial" panose="020B0604020202020204" pitchFamily="34" charset="0"/>
                <a:cs typeface="Arial" panose="020B0604020202020204" pitchFamily="34" charset="0"/>
              </a:rPr>
              <a:t>Could mean less food for animals.</a:t>
            </a:r>
          </a:p>
          <a:p>
            <a:pPr marL="0" indent="0">
              <a:buNone/>
            </a:pPr>
            <a:r>
              <a:rPr lang="en-GB" sz="2400" dirty="0">
                <a:latin typeface="Arial" panose="020B0604020202020204" pitchFamily="34" charset="0"/>
                <a:cs typeface="Arial" panose="020B0604020202020204" pitchFamily="34" charset="0"/>
              </a:rPr>
              <a:t>Animals also use up vital fat reserves keeping warm. </a:t>
            </a:r>
          </a:p>
          <a:p>
            <a:pPr marL="0" indent="0">
              <a:buNone/>
            </a:pPr>
            <a:r>
              <a:rPr lang="en-GB" sz="2400" dirty="0">
                <a:latin typeface="Arial" panose="020B0604020202020204" pitchFamily="34" charset="0"/>
                <a:cs typeface="Arial" panose="020B0604020202020204" pitchFamily="34" charset="0"/>
              </a:rPr>
              <a:t>Can mean starving or not producing young.</a:t>
            </a:r>
          </a:p>
        </p:txBody>
      </p:sp>
      <p:pic>
        <p:nvPicPr>
          <p:cNvPr id="14339" name="Picture 3" descr="C:\Users\mqbssefb\Documents\Downloads\hello-lightbulb-CrVgi-Ny8lQ-unspl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38" t="21196" r="21669"/>
          <a:stretch/>
        </p:blipFill>
        <p:spPr bwMode="auto">
          <a:xfrm>
            <a:off x="7105030" y="2708921"/>
            <a:ext cx="3420589" cy="262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94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703512" y="5772398"/>
            <a:ext cx="8755882" cy="1401019"/>
          </a:xfrm>
        </p:spPr>
        <p:txBody>
          <a:bodyPr>
            <a:normAutofit/>
          </a:bodyPr>
          <a:lstStyle/>
          <a:p>
            <a:pPr marL="0" indent="0">
              <a:buNone/>
            </a:pPr>
            <a:r>
              <a:rPr lang="en-GB" sz="2800" dirty="0">
                <a:latin typeface="Arial" panose="020B0604020202020204" pitchFamily="34" charset="0"/>
                <a:cs typeface="Arial" panose="020B0604020202020204" pitchFamily="34" charset="0"/>
              </a:rPr>
              <a:t>Lower limits are more important than higher in terms of temperature, and they vary with latitude. </a:t>
            </a:r>
          </a:p>
        </p:txBody>
      </p:sp>
      <p:pic>
        <p:nvPicPr>
          <p:cNvPr id="7170" name="Picture 2" descr="C:\Users\mqbssefb\Documents\Downloads\F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276" y="116632"/>
            <a:ext cx="8911119"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48161" y="5178732"/>
            <a:ext cx="280076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Sunday et al. 2014 PNAS</a:t>
            </a:r>
          </a:p>
        </p:txBody>
      </p:sp>
    </p:spTree>
    <p:extLst>
      <p:ext uri="{BB962C8B-B14F-4D97-AF65-F5344CB8AC3E}">
        <p14:creationId xmlns:p14="http://schemas.microsoft.com/office/powerpoint/2010/main" val="426830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lstStyle/>
          <a:p>
            <a:r>
              <a:rPr lang="en-GB" dirty="0">
                <a:latin typeface="Arial" panose="020B0604020202020204" pitchFamily="34" charset="0"/>
                <a:cs typeface="Arial" panose="020B0604020202020204" pitchFamily="34" charset="0"/>
              </a:rPr>
              <a:t>Freezing: below 1˚C</a:t>
            </a:r>
          </a:p>
        </p:txBody>
      </p:sp>
      <p:sp>
        <p:nvSpPr>
          <p:cNvPr id="3" name="Content Placeholder 2"/>
          <p:cNvSpPr>
            <a:spLocks noGrp="1"/>
          </p:cNvSpPr>
          <p:nvPr>
            <p:ph idx="1"/>
          </p:nvPr>
        </p:nvSpPr>
        <p:spPr>
          <a:xfrm>
            <a:off x="1775520" y="1268761"/>
            <a:ext cx="6912768" cy="3522858"/>
          </a:xfrm>
        </p:spPr>
        <p:txBody>
          <a:bodyPr>
            <a:normAutofit lnSpcReduction="10000"/>
          </a:bodyPr>
          <a:lstStyle/>
          <a:p>
            <a:pPr marL="0" indent="0">
              <a:buNone/>
            </a:pPr>
            <a:r>
              <a:rPr lang="en-GB" sz="2800" dirty="0">
                <a:latin typeface="Arial" panose="020B0604020202020204" pitchFamily="34" charset="0"/>
                <a:cs typeface="Arial" panose="020B0604020202020204" pitchFamily="34" charset="0"/>
              </a:rPr>
              <a:t>Most soil invertebrates and plants cannot survive water freezing inside their cells. The main strategy for dealing with freezing is therefore AVOIDANCE.</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Can avoid freezing by completing life cycle during warm months, or letting leaves fall in autumn.</a:t>
            </a:r>
          </a:p>
          <a:p>
            <a:pPr marL="0" indent="0">
              <a:buNone/>
            </a:pPr>
            <a:endParaRPr lang="en-GB" sz="28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p:txBody>
      </p:sp>
      <p:pic>
        <p:nvPicPr>
          <p:cNvPr id="5122" name="Picture 2" descr="C:\Users\mqbssefb\Documents\Downloads\weronika-marcinczyk-RXV1X3wEe8k-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97" t="25443" r="54355" b="21089"/>
          <a:stretch/>
        </p:blipFill>
        <p:spPr bwMode="auto">
          <a:xfrm>
            <a:off x="8788976" y="4791620"/>
            <a:ext cx="1879025" cy="19964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75520" y="4920261"/>
            <a:ext cx="6912768" cy="1384995"/>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Some have developed anti-freeze, to can TOLERATE cold like the mealworm beetle </a:t>
            </a:r>
            <a:r>
              <a:rPr lang="en-GB" sz="2800" i="1" dirty="0">
                <a:latin typeface="Arial" panose="020B0604020202020204" pitchFamily="34" charset="0"/>
                <a:cs typeface="Arial" panose="020B0604020202020204" pitchFamily="34" charset="0"/>
              </a:rPr>
              <a:t>Tenebrio </a:t>
            </a:r>
            <a:r>
              <a:rPr lang="en-GB" sz="2800" i="1" dirty="0" err="1">
                <a:latin typeface="Arial" panose="020B0604020202020204" pitchFamily="34" charset="0"/>
                <a:cs typeface="Arial" panose="020B0604020202020204" pitchFamily="34" charset="0"/>
              </a:rPr>
              <a:t>molitor</a:t>
            </a:r>
            <a:r>
              <a:rPr lang="en-GB" sz="2800" i="1"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5123" name="Picture 3" descr="C:\Users\mqbssefb\Documents\Downloads\cole-wyland-n3E83OP2xnA-unspl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0548" y="188640"/>
            <a:ext cx="2910069"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6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108030" cy="1143000"/>
          </a:xfrm>
        </p:spPr>
        <p:txBody>
          <a:bodyPr>
            <a:noAutofit/>
          </a:bodyPr>
          <a:lstStyle/>
          <a:p>
            <a:r>
              <a:rPr lang="en-GB" sz="2800" dirty="0">
                <a:latin typeface="Arial" panose="020B0604020202020204" pitchFamily="34" charset="0"/>
                <a:cs typeface="Arial" panose="020B0604020202020204" pitchFamily="34" charset="0"/>
              </a:rPr>
              <a:t>Changing environments</a:t>
            </a:r>
          </a:p>
        </p:txBody>
      </p:sp>
      <p:sp>
        <p:nvSpPr>
          <p:cNvPr id="3" name="Content Placeholder 2"/>
          <p:cNvSpPr>
            <a:spLocks noGrp="1"/>
          </p:cNvSpPr>
          <p:nvPr>
            <p:ph idx="1"/>
          </p:nvPr>
        </p:nvSpPr>
        <p:spPr>
          <a:xfrm>
            <a:off x="1703512" y="1600201"/>
            <a:ext cx="4385718" cy="4525963"/>
          </a:xfrm>
        </p:spPr>
        <p:txBody>
          <a:bodyPr>
            <a:noAutofit/>
          </a:bodyPr>
          <a:lstStyle/>
          <a:p>
            <a:r>
              <a:rPr lang="en-GB" sz="2800" dirty="0">
                <a:latin typeface="Arial" panose="020B0604020202020204" pitchFamily="34" charset="0"/>
                <a:cs typeface="Arial" panose="020B0604020202020204" pitchFamily="34" charset="0"/>
              </a:rPr>
              <a:t>Cyclic - diurnal (day/night), seasonal</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Directional - erosion of a shoreline or a change in river course</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Erratic (stochastic) - typhoon or fires caused by lightning.</a:t>
            </a:r>
          </a:p>
        </p:txBody>
      </p:sp>
      <p:pic>
        <p:nvPicPr>
          <p:cNvPr id="15362" name="Picture 2" descr="C:\Users\mqbssefb\Documents\Downloads\max-larochelle-uu-Jw5SunYI-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9230" y="0"/>
            <a:ext cx="54858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92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5600" y="4936624"/>
            <a:ext cx="7174784" cy="1944216"/>
          </a:xfrm>
        </p:spPr>
        <p:txBody>
          <a:bodyPr>
            <a:normAutofit/>
          </a:bodyPr>
          <a:lstStyle/>
          <a:p>
            <a:pPr marL="0" indent="0">
              <a:buNone/>
            </a:pPr>
            <a:r>
              <a:rPr lang="en-GB" sz="2400" dirty="0">
                <a:latin typeface="Arial" panose="020B0604020202020204" pitchFamily="34" charset="0"/>
                <a:cs typeface="Arial" panose="020B0604020202020204" pitchFamily="34" charset="0"/>
              </a:rPr>
              <a:t>In a desert, plants can complete a life cycle in a couple of days after rain.</a:t>
            </a:r>
          </a:p>
        </p:txBody>
      </p:sp>
      <p:sp>
        <p:nvSpPr>
          <p:cNvPr id="4" name="AutoShape 2" descr="A photographer takes pictures of flowers blooming in the Huasco region on the Atacama desert on Au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3640401" y="4220353"/>
            <a:ext cx="4852610"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Atacama desert after rain 2017, Getty Images</a:t>
            </a:r>
          </a:p>
        </p:txBody>
      </p:sp>
      <p:pic>
        <p:nvPicPr>
          <p:cNvPr id="16390" name="Picture 6" descr="epa04995633 A picture made available on 25 October 2015 of a general view over a mallow field in the Atacama region, 750 kilometers north of Santiago de Chile, Chile, 21 October 2015. Every five to seven years, the arid Atacama desert becomes a mallow colored flower carpet, as the amount of rain that came down over the hostile northern land during the last months led to the most spectacular blossoming of the past 18 years. EPA/MARIO RU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160338"/>
            <a:ext cx="6134100"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09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qbssefb\Documents\Downloads\iil-northeast-midwest-seasonal-changes-due-to-climate-change.png"/>
          <p:cNvPicPr>
            <a:picLocks noChangeAspect="1" noChangeArrowheads="1"/>
          </p:cNvPicPr>
          <p:nvPr/>
        </p:nvPicPr>
        <p:blipFill rotWithShape="1">
          <a:blip r:embed="rId2">
            <a:extLst>
              <a:ext uri="{28A0092B-C50C-407E-A947-70E740481C1C}">
                <a14:useLocalDpi xmlns:a14="http://schemas.microsoft.com/office/drawing/2010/main" val="0"/>
              </a:ext>
            </a:extLst>
          </a:blip>
          <a:srcRect t="3441"/>
          <a:stretch/>
        </p:blipFill>
        <p:spPr bwMode="auto">
          <a:xfrm>
            <a:off x="1631504" y="235974"/>
            <a:ext cx="6363026" cy="6622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84233" y="836713"/>
            <a:ext cx="2483769" cy="563231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Phenology: </a:t>
            </a:r>
            <a:r>
              <a:rPr lang="en-GB" dirty="0">
                <a:latin typeface="Arial" panose="020B0604020202020204" pitchFamily="34" charset="0"/>
                <a:cs typeface="Arial" panose="020B0604020202020204" pitchFamily="34" charset="0"/>
              </a:rPr>
              <a:t>the study of cycles and seasons and their effects on plant and animal life cycles.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Degree days: the number of days that are above a certain temperature.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 events like flowering might take place after a certain number of degree days,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likely to mean frost is no longer a risk.</a:t>
            </a:r>
          </a:p>
        </p:txBody>
      </p:sp>
    </p:spTree>
    <p:extLst>
      <p:ext uri="{BB962C8B-B14F-4D97-AF65-F5344CB8AC3E}">
        <p14:creationId xmlns:p14="http://schemas.microsoft.com/office/powerpoint/2010/main" val="69284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2032" y="-243408"/>
            <a:ext cx="7772400" cy="1470025"/>
          </a:xfrm>
        </p:spPr>
        <p:txBody>
          <a:bodyPr/>
          <a:lstStyle/>
          <a:p>
            <a:r>
              <a:rPr lang="en-GB" dirty="0">
                <a:latin typeface="Arial" panose="020B0604020202020204" pitchFamily="34" charset="0"/>
                <a:cs typeface="Arial" panose="020B0604020202020204" pitchFamily="34" charset="0"/>
              </a:rPr>
              <a:t>Abiotic controls on organisms</a:t>
            </a:r>
          </a:p>
        </p:txBody>
      </p:sp>
      <p:sp>
        <p:nvSpPr>
          <p:cNvPr id="3" name="Subtitle 2"/>
          <p:cNvSpPr>
            <a:spLocks noGrp="1"/>
          </p:cNvSpPr>
          <p:nvPr>
            <p:ph type="subTitle" idx="1"/>
          </p:nvPr>
        </p:nvSpPr>
        <p:spPr>
          <a:xfrm>
            <a:off x="2927648" y="5470376"/>
            <a:ext cx="6400800" cy="1343000"/>
          </a:xfrm>
        </p:spPr>
        <p:txBody>
          <a:bodyPr/>
          <a:lstStyle/>
          <a:p>
            <a:r>
              <a:rPr lang="en-GB" dirty="0">
                <a:latin typeface="Arial" panose="020B0604020202020204" pitchFamily="34" charset="0"/>
                <a:cs typeface="Arial" panose="020B0604020202020204" pitchFamily="34" charset="0"/>
              </a:rPr>
              <a:t>Lecture 3</a:t>
            </a:r>
          </a:p>
        </p:txBody>
      </p:sp>
      <p:pic>
        <p:nvPicPr>
          <p:cNvPr id="1026" name="Picture 2" descr="C:\Users\mqbssefb\Documents\Downloads\ryan-cheng-uqYy29Sfb8Q-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990"/>
          <a:stretch/>
        </p:blipFill>
        <p:spPr bwMode="auto">
          <a:xfrm>
            <a:off x="1418170" y="1161394"/>
            <a:ext cx="9358350" cy="421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75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1824"/>
            <a:ext cx="8229600" cy="1143000"/>
          </a:xfrm>
        </p:spPr>
        <p:txBody>
          <a:bodyPr>
            <a:noAutofit/>
          </a:bodyPr>
          <a:lstStyle/>
          <a:p>
            <a:pPr algn="l"/>
            <a:r>
              <a:rPr lang="en-GB" sz="2800" dirty="0">
                <a:latin typeface="Arial" panose="020B0604020202020204" pitchFamily="34" charset="0"/>
                <a:cs typeface="Arial" panose="020B0604020202020204" pitchFamily="34" charset="0"/>
              </a:rPr>
              <a:t>Bud burst of an oak tree, appearance of caterpillars and hatching of blue tits are very closely linked. If there is a mismatch, the blue tit chicks will starve.</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170" y="2708920"/>
            <a:ext cx="8159311" cy="369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59742" y="6489290"/>
            <a:ext cx="4408258" cy="369332"/>
          </a:xfrm>
          <a:prstGeom prst="rect">
            <a:avLst/>
          </a:prstGeom>
          <a:noFill/>
        </p:spPr>
        <p:txBody>
          <a:bodyPr wrap="none" rtlCol="0">
            <a:spAutoFit/>
          </a:bodyPr>
          <a:lstStyle/>
          <a:p>
            <a:r>
              <a:rPr lang="en-GB" dirty="0"/>
              <a:t>Sophie Bell PhD thesis, Imperial College 2014</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119" y="4653137"/>
            <a:ext cx="511051" cy="87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863752" y="2924944"/>
            <a:ext cx="619268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719736" y="3284984"/>
            <a:ext cx="71083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321238" y="2924944"/>
            <a:ext cx="1505540"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Chicks hatch</a:t>
            </a:r>
          </a:p>
        </p:txBody>
      </p:sp>
      <p:cxnSp>
        <p:nvCxnSpPr>
          <p:cNvPr id="17" name="Straight Arrow Connector 16"/>
          <p:cNvCxnSpPr/>
          <p:nvPr/>
        </p:nvCxnSpPr>
        <p:spPr>
          <a:xfrm>
            <a:off x="7680177" y="3284985"/>
            <a:ext cx="179835" cy="955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847584" y="3296140"/>
            <a:ext cx="71083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912620" y="2708920"/>
            <a:ext cx="113364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Eggs laid</a:t>
            </a:r>
          </a:p>
        </p:txBody>
      </p:sp>
      <p:cxnSp>
        <p:nvCxnSpPr>
          <p:cNvPr id="10" name="Straight Arrow Connector 9"/>
          <p:cNvCxnSpPr>
            <a:stCxn id="5" idx="2"/>
          </p:cNvCxnSpPr>
          <p:nvPr/>
        </p:nvCxnSpPr>
        <p:spPr>
          <a:xfrm flipH="1">
            <a:off x="4326474" y="3078252"/>
            <a:ext cx="152968" cy="2067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060" y="4202217"/>
            <a:ext cx="893533" cy="26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descr="Blue Tit Bird Facts | Cyanistes Caeruleus - The RSPB"/>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287" t="17164" r="26140" b="12420"/>
          <a:stretch/>
        </p:blipFill>
        <p:spPr bwMode="auto">
          <a:xfrm>
            <a:off x="1534673" y="3039098"/>
            <a:ext cx="1061884" cy="82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2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340769"/>
            <a:ext cx="8229600" cy="4785395"/>
          </a:xfrm>
        </p:spPr>
        <p:txBody>
          <a:bodyPr>
            <a:normAutofit lnSpcReduction="10000"/>
          </a:bodyPr>
          <a:lstStyle/>
          <a:p>
            <a:r>
              <a:rPr lang="en-GB" dirty="0">
                <a:latin typeface="Arial" panose="020B0604020202020204" pitchFamily="34" charset="0"/>
                <a:cs typeface="Arial" panose="020B0604020202020204" pitchFamily="34" charset="0"/>
              </a:rPr>
              <a:t>Organisms must be able to avoid or tolerate abiotic conditions.</a:t>
            </a:r>
          </a:p>
          <a:p>
            <a:r>
              <a:rPr lang="en-GB" dirty="0">
                <a:latin typeface="Arial" panose="020B0604020202020204" pitchFamily="34" charset="0"/>
                <a:cs typeface="Arial" panose="020B0604020202020204" pitchFamily="34" charset="0"/>
              </a:rPr>
              <a:t>Geographic ranges occur through a mixture of different factors including temperature, water availability and other organisms.</a:t>
            </a:r>
          </a:p>
          <a:p>
            <a:r>
              <a:rPr lang="en-GB" dirty="0">
                <a:latin typeface="Arial" panose="020B0604020202020204" pitchFamily="34" charset="0"/>
                <a:cs typeface="Arial" panose="020B0604020202020204" pitchFamily="34" charset="0"/>
              </a:rPr>
              <a:t>Cold temperatures are more important in determining distribution than hot.</a:t>
            </a:r>
          </a:p>
          <a:p>
            <a:r>
              <a:rPr lang="en-GB" dirty="0">
                <a:latin typeface="Arial" panose="020B0604020202020204" pitchFamily="34" charset="0"/>
                <a:cs typeface="Arial" panose="020B0604020202020204" pitchFamily="34" charset="0"/>
              </a:rPr>
              <a:t>Seasons can result in lots of different effects and problems for organisms.</a:t>
            </a:r>
          </a:p>
        </p:txBody>
      </p:sp>
      <p:sp>
        <p:nvSpPr>
          <p:cNvPr id="3" name="TextBox 2"/>
          <p:cNvSpPr txBox="1"/>
          <p:nvPr/>
        </p:nvSpPr>
        <p:spPr>
          <a:xfrm>
            <a:off x="4793356" y="260649"/>
            <a:ext cx="2598788" cy="769441"/>
          </a:xfrm>
          <a:prstGeom prst="rect">
            <a:avLst/>
          </a:prstGeom>
          <a:noFill/>
        </p:spPr>
        <p:txBody>
          <a:bodyPr wrap="none" rtlCol="0">
            <a:spAutoFit/>
          </a:bodyPr>
          <a:lstStyle/>
          <a:p>
            <a:r>
              <a:rPr lang="en-GB" sz="4400" dirty="0">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33151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Topic for today’s discussion</a:t>
            </a:r>
          </a:p>
        </p:txBody>
      </p:sp>
      <p:sp>
        <p:nvSpPr>
          <p:cNvPr id="3" name="Content Placeholder 2"/>
          <p:cNvSpPr>
            <a:spLocks noGrp="1"/>
          </p:cNvSpPr>
          <p:nvPr>
            <p:ph idx="1"/>
          </p:nvPr>
        </p:nvSpPr>
        <p:spPr>
          <a:xfrm>
            <a:off x="1981200" y="2287414"/>
            <a:ext cx="8229600" cy="4525963"/>
          </a:xfrm>
        </p:spPr>
        <p:txBody>
          <a:bodyPr/>
          <a:lstStyle/>
          <a:p>
            <a:r>
              <a:rPr lang="en-GB" dirty="0">
                <a:latin typeface="Arial" panose="020B0604020202020204" pitchFamily="34" charset="0"/>
                <a:cs typeface="Arial" panose="020B0604020202020204" pitchFamily="34" charset="0"/>
              </a:rPr>
              <a:t>How can organisms change the habitat to make other organisms more able to survive?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can they reduce the ability of other organisms to survive?</a:t>
            </a:r>
          </a:p>
        </p:txBody>
      </p:sp>
    </p:spTree>
    <p:extLst>
      <p:ext uri="{BB962C8B-B14F-4D97-AF65-F5344CB8AC3E}">
        <p14:creationId xmlns:p14="http://schemas.microsoft.com/office/powerpoint/2010/main" val="856419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832" y="9925"/>
            <a:ext cx="8229600" cy="1143000"/>
          </a:xfrm>
        </p:spPr>
        <p:txBody>
          <a:bodyPr/>
          <a:lstStyle/>
          <a:p>
            <a:pPr algn="l"/>
            <a:r>
              <a:rPr lang="en-GB" dirty="0">
                <a:latin typeface="Arial" panose="020B0604020202020204" pitchFamily="34" charset="0"/>
                <a:cs typeface="Arial" panose="020B0604020202020204" pitchFamily="34" charset="0"/>
              </a:rPr>
              <a:t>Learning outcomes</a:t>
            </a:r>
          </a:p>
        </p:txBody>
      </p:sp>
      <p:sp>
        <p:nvSpPr>
          <p:cNvPr id="3" name="Content Placeholder 2"/>
          <p:cNvSpPr>
            <a:spLocks noGrp="1"/>
          </p:cNvSpPr>
          <p:nvPr>
            <p:ph idx="1"/>
          </p:nvPr>
        </p:nvSpPr>
        <p:spPr>
          <a:xfrm>
            <a:off x="1631504" y="1495326"/>
            <a:ext cx="5904656" cy="4525963"/>
          </a:xfrm>
        </p:spPr>
        <p:txBody>
          <a:bodyPr>
            <a:noAutofit/>
          </a:bodyPr>
          <a:lstStyle/>
          <a:p>
            <a:r>
              <a:rPr lang="en-GB" sz="2800" dirty="0">
                <a:latin typeface="Arial" panose="020B0604020202020204" pitchFamily="34" charset="0"/>
                <a:cs typeface="Arial" panose="020B0604020202020204" pitchFamily="34" charset="0"/>
              </a:rPr>
              <a:t>Name key abiotic limits on organisms </a:t>
            </a:r>
          </a:p>
          <a:p>
            <a:r>
              <a:rPr lang="en-GB" sz="2800" dirty="0">
                <a:latin typeface="Arial" panose="020B0604020202020204" pitchFamily="34" charset="0"/>
                <a:cs typeface="Arial" panose="020B0604020202020204" pitchFamily="34" charset="0"/>
              </a:rPr>
              <a:t>Be able to name the two ways animals respond to changing environments</a:t>
            </a:r>
          </a:p>
          <a:p>
            <a:r>
              <a:rPr lang="en-GB" sz="2800" dirty="0">
                <a:latin typeface="Arial" panose="020B0604020202020204" pitchFamily="34" charset="0"/>
                <a:cs typeface="Arial" panose="020B0604020202020204" pitchFamily="34" charset="0"/>
              </a:rPr>
              <a:t>Be able to name some adaptations to abiotic stress</a:t>
            </a:r>
          </a:p>
          <a:p>
            <a:r>
              <a:rPr lang="en-GB" sz="2800" dirty="0">
                <a:latin typeface="Arial" panose="020B0604020202020204" pitchFamily="34" charset="0"/>
                <a:cs typeface="Arial" panose="020B0604020202020204" pitchFamily="34" charset="0"/>
              </a:rPr>
              <a:t>Understand the concepts of resistance and resilience.</a:t>
            </a:r>
          </a:p>
          <a:p>
            <a:endParaRPr lang="en-GB" sz="2800" dirty="0">
              <a:latin typeface="Arial" panose="020B0604020202020204" pitchFamily="34" charset="0"/>
              <a:cs typeface="Arial" panose="020B0604020202020204" pitchFamily="34" charset="0"/>
            </a:endParaRPr>
          </a:p>
        </p:txBody>
      </p:sp>
      <p:pic>
        <p:nvPicPr>
          <p:cNvPr id="6146" name="Picture 2" descr="C:\Users\mqbssefb\Documents\Downloads\pawel-czerwinski-Cuujm8Yad7A-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13" t="7782" r="21935"/>
          <a:stretch/>
        </p:blipFill>
        <p:spPr bwMode="auto">
          <a:xfrm>
            <a:off x="6960097" y="1445914"/>
            <a:ext cx="3648359" cy="435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9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5824" y="548680"/>
            <a:ext cx="7686600" cy="1938992"/>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Distribution and species abundances are often limited by abiotic conditions.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Species distributions and abundances are therefore PATCHY.</a:t>
            </a:r>
          </a:p>
        </p:txBody>
      </p:sp>
      <p:pic>
        <p:nvPicPr>
          <p:cNvPr id="3074" name="Picture 2" descr="Fig. 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292" y="2642194"/>
            <a:ext cx="7477125" cy="3667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31504" y="6453337"/>
            <a:ext cx="9036496"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Schweitzer &amp; Liu (2018)  Avian Diversity and Distributions and Their Evolution Through Space and Time. In: </a:t>
            </a:r>
            <a:r>
              <a:rPr lang="en-GB" sz="1100" dirty="0" err="1">
                <a:latin typeface="Arial" panose="020B0604020202020204" pitchFamily="34" charset="0"/>
                <a:cs typeface="Arial" panose="020B0604020202020204" pitchFamily="34" charset="0"/>
              </a:rPr>
              <a:t>Tietze</a:t>
            </a:r>
            <a:r>
              <a:rPr lang="en-GB" sz="1100" dirty="0">
                <a:latin typeface="Arial" panose="020B0604020202020204" pitchFamily="34" charset="0"/>
                <a:cs typeface="Arial" panose="020B0604020202020204" pitchFamily="34" charset="0"/>
              </a:rPr>
              <a:t> D. (</a:t>
            </a:r>
            <a:r>
              <a:rPr lang="en-GB" sz="1100" dirty="0" err="1">
                <a:latin typeface="Arial" panose="020B0604020202020204" pitchFamily="34" charset="0"/>
                <a:cs typeface="Arial" panose="020B0604020202020204" pitchFamily="34" charset="0"/>
              </a:rPr>
              <a:t>eds</a:t>
            </a:r>
            <a:r>
              <a:rPr lang="en-GB" sz="1100" dirty="0">
                <a:latin typeface="Arial" panose="020B0604020202020204" pitchFamily="34" charset="0"/>
                <a:cs typeface="Arial" panose="020B0604020202020204" pitchFamily="34" charset="0"/>
              </a:rPr>
              <a:t>) Bird Species. Fascinating Life Sciences. Springer, Cham</a:t>
            </a:r>
          </a:p>
        </p:txBody>
      </p:sp>
    </p:spTree>
    <p:extLst>
      <p:ext uri="{BB962C8B-B14F-4D97-AF65-F5344CB8AC3E}">
        <p14:creationId xmlns:p14="http://schemas.microsoft.com/office/powerpoint/2010/main" val="395468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476672"/>
            <a:ext cx="5152206" cy="6192688"/>
          </a:xfrm>
        </p:spPr>
        <p:txBody>
          <a:bodyPr>
            <a:noAutofit/>
          </a:bodyPr>
          <a:lstStyle/>
          <a:p>
            <a:pPr marL="0" indent="0">
              <a:buNone/>
            </a:pPr>
            <a:r>
              <a:rPr lang="en-GB" sz="2400" dirty="0">
                <a:latin typeface="Arial" panose="020B0604020202020204" pitchFamily="34" charset="0"/>
                <a:cs typeface="Arial" panose="020B0604020202020204" pitchFamily="34" charset="0"/>
              </a:rPr>
              <a:t>Geographic ranges are generally limited by biotic and abiotic factors including: </a:t>
            </a:r>
          </a:p>
          <a:p>
            <a:pPr marL="0" indent="0">
              <a:buNone/>
            </a:pPr>
            <a:r>
              <a:rPr lang="en-GB" sz="2400" dirty="0">
                <a:latin typeface="Arial" panose="020B0604020202020204" pitchFamily="34" charset="0"/>
                <a:cs typeface="Arial" panose="020B0604020202020204" pitchFamily="34" charset="0"/>
              </a:rPr>
              <a:t>climate, </a:t>
            </a:r>
          </a:p>
          <a:p>
            <a:pPr marL="0" indent="0">
              <a:buNone/>
            </a:pPr>
            <a:r>
              <a:rPr lang="en-GB" sz="2400" dirty="0">
                <a:latin typeface="Arial" panose="020B0604020202020204" pitchFamily="34" charset="0"/>
                <a:cs typeface="Arial" panose="020B0604020202020204" pitchFamily="34" charset="0"/>
              </a:rPr>
              <a:t>habitat constraints, </a:t>
            </a:r>
          </a:p>
          <a:p>
            <a:pPr marL="0" indent="0">
              <a:buNone/>
            </a:pPr>
            <a:r>
              <a:rPr lang="en-GB" sz="2400" dirty="0">
                <a:latin typeface="Arial" panose="020B0604020202020204" pitchFamily="34" charset="0"/>
                <a:cs typeface="Arial" panose="020B0604020202020204" pitchFamily="34" charset="0"/>
              </a:rPr>
              <a:t>food and nest sites, </a:t>
            </a:r>
          </a:p>
          <a:p>
            <a:pPr marL="0" indent="0">
              <a:buNone/>
            </a:pPr>
            <a:r>
              <a:rPr lang="en-GB" sz="2400" dirty="0">
                <a:latin typeface="Arial" panose="020B0604020202020204" pitchFamily="34" charset="0"/>
                <a:cs typeface="Arial" panose="020B0604020202020204" pitchFamily="34" charset="0"/>
              </a:rPr>
              <a:t>Interactions with other species and individuals.</a:t>
            </a:r>
          </a:p>
          <a:p>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Ranges at higher latitudes might be strongly limited by winter temperatures, whereas competition within and between species might be more important in the tropics.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050" y="620688"/>
            <a:ext cx="3704951"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43751" y="5733257"/>
            <a:ext cx="3285059" cy="1200329"/>
          </a:xfrm>
          <a:prstGeom prst="rect">
            <a:avLst/>
          </a:prstGeom>
          <a:noFill/>
        </p:spPr>
        <p:txBody>
          <a:bodyPr wrap="square" rtlCol="0">
            <a:spAutoFit/>
          </a:bodyPr>
          <a:lstStyle/>
          <a:p>
            <a:r>
              <a:rPr lang="en-GB" dirty="0"/>
              <a:t>Map of potential distribution of snub nosed monkey, Myanmar</a:t>
            </a:r>
          </a:p>
          <a:p>
            <a:r>
              <a:rPr lang="en-GB" dirty="0"/>
              <a:t>Ren et al. 2017 Biological Conservation</a:t>
            </a:r>
          </a:p>
        </p:txBody>
      </p:sp>
    </p:spTree>
    <p:extLst>
      <p:ext uri="{BB962C8B-B14F-4D97-AF65-F5344CB8AC3E}">
        <p14:creationId xmlns:p14="http://schemas.microsoft.com/office/powerpoint/2010/main" val="38266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Conditions needed for life</a:t>
            </a:r>
          </a:p>
        </p:txBody>
      </p:sp>
      <p:sp>
        <p:nvSpPr>
          <p:cNvPr id="3" name="Content Placeholder 2"/>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A ‘condition’ is an abiotic factor that varies in space and time.</a:t>
            </a:r>
          </a:p>
          <a:p>
            <a:r>
              <a:rPr lang="en-GB" dirty="0">
                <a:latin typeface="Arial" panose="020B0604020202020204" pitchFamily="34" charset="0"/>
                <a:cs typeface="Arial" panose="020B0604020202020204" pitchFamily="34" charset="0"/>
              </a:rPr>
              <a:t>Examples: temperature, moisture, pH, salinity.</a:t>
            </a:r>
          </a:p>
          <a:p>
            <a:r>
              <a:rPr lang="en-GB" dirty="0">
                <a:latin typeface="Arial" panose="020B0604020202020204" pitchFamily="34" charset="0"/>
                <a:cs typeface="Arial" panose="020B0604020202020204" pitchFamily="34" charset="0"/>
              </a:rPr>
              <a:t>There is an optimum range of conditions for all organisms, with lower performance at maxima and minima</a:t>
            </a:r>
          </a:p>
        </p:txBody>
      </p:sp>
    </p:spTree>
    <p:extLst>
      <p:ext uri="{BB962C8B-B14F-4D97-AF65-F5344CB8AC3E}">
        <p14:creationId xmlns:p14="http://schemas.microsoft.com/office/powerpoint/2010/main" val="362180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Autofit/>
          </a:bodyPr>
          <a:lstStyle/>
          <a:p>
            <a:r>
              <a:rPr lang="en-GB" sz="2800" dirty="0">
                <a:latin typeface="Arial" panose="020B0604020202020204" pitchFamily="34" charset="0"/>
                <a:cs typeface="Arial" panose="020B0604020202020204" pitchFamily="34" charset="0"/>
              </a:rPr>
              <a:t>Conditions can be modified by other organisms</a:t>
            </a:r>
          </a:p>
        </p:txBody>
      </p:sp>
      <p:sp>
        <p:nvSpPr>
          <p:cNvPr id="3" name="Content Placeholder 2"/>
          <p:cNvSpPr>
            <a:spLocks noGrp="1"/>
          </p:cNvSpPr>
          <p:nvPr>
            <p:ph idx="1"/>
          </p:nvPr>
        </p:nvSpPr>
        <p:spPr>
          <a:xfrm>
            <a:off x="1934265" y="5167734"/>
            <a:ext cx="8229600" cy="4525963"/>
          </a:xfrm>
        </p:spPr>
        <p:txBody>
          <a:bodyPr>
            <a:normAutofit/>
          </a:bodyPr>
          <a:lstStyle/>
          <a:p>
            <a:pPr marL="0" indent="0">
              <a:buNone/>
            </a:pPr>
            <a:r>
              <a:rPr lang="en-GB" sz="2400" dirty="0">
                <a:latin typeface="Arial" panose="020B0604020202020204" pitchFamily="34" charset="0"/>
                <a:cs typeface="Arial" panose="020B0604020202020204" pitchFamily="34" charset="0"/>
              </a:rPr>
              <a:t>An organism that would be past its limits in temperature, moisture or other condition, can survive in a location.</a:t>
            </a:r>
          </a:p>
          <a:p>
            <a:pPr marL="0" indent="0">
              <a:buNone/>
            </a:pPr>
            <a:r>
              <a:rPr lang="en-GB" sz="2400" dirty="0">
                <a:latin typeface="Arial" panose="020B0604020202020204" pitchFamily="34" charset="0"/>
                <a:cs typeface="Arial" panose="020B0604020202020204" pitchFamily="34" charset="0"/>
              </a:rPr>
              <a:t>This concept is useful in restoration- a nurse plant can be used to shield seedlings from heat etc.</a:t>
            </a:r>
          </a:p>
        </p:txBody>
      </p:sp>
      <p:pic>
        <p:nvPicPr>
          <p:cNvPr id="4098" name="Picture 2" descr="figur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48190"/>
          <a:stretch/>
        </p:blipFill>
        <p:spPr bwMode="auto">
          <a:xfrm>
            <a:off x="3989552" y="980728"/>
            <a:ext cx="419468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91608" y="4709657"/>
            <a:ext cx="6200736"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Padilla &amp; </a:t>
            </a:r>
            <a:r>
              <a:rPr lang="en-GB" sz="1600" dirty="0" err="1">
                <a:latin typeface="Arial" panose="020B0604020202020204" pitchFamily="34" charset="0"/>
                <a:cs typeface="Arial" panose="020B0604020202020204" pitchFamily="34" charset="0"/>
              </a:rPr>
              <a:t>Pugnaire</a:t>
            </a:r>
            <a:r>
              <a:rPr lang="en-GB" sz="1600" dirty="0">
                <a:latin typeface="Arial" panose="020B0604020202020204" pitchFamily="34" charset="0"/>
                <a:cs typeface="Arial" panose="020B0604020202020204" pitchFamily="34" charset="0"/>
              </a:rPr>
              <a:t> 2006 Frontiers in Ecology and the Environment</a:t>
            </a:r>
          </a:p>
        </p:txBody>
      </p:sp>
    </p:spTree>
    <p:extLst>
      <p:ext uri="{BB962C8B-B14F-4D97-AF65-F5344CB8AC3E}">
        <p14:creationId xmlns:p14="http://schemas.microsoft.com/office/powerpoint/2010/main" val="278227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9928" y="926723"/>
            <a:ext cx="5000129" cy="5760640"/>
          </a:xfrm>
        </p:spPr>
        <p:txBody>
          <a:bodyPr>
            <a:normAutofit/>
          </a:bodyPr>
          <a:lstStyle/>
          <a:p>
            <a:pPr marL="0" indent="0">
              <a:buNone/>
            </a:pPr>
            <a:r>
              <a:rPr lang="en-GB" sz="2800" dirty="0">
                <a:latin typeface="Arial" panose="020B0604020202020204" pitchFamily="34" charset="0"/>
                <a:cs typeface="Arial" panose="020B0604020202020204" pitchFamily="34" charset="0"/>
              </a:rPr>
              <a:t>We can measure the effect of conditions on organisms by:</a:t>
            </a:r>
          </a:p>
          <a:p>
            <a:pPr lvl="1"/>
            <a:r>
              <a:rPr lang="en-GB" sz="2400" dirty="0">
                <a:latin typeface="Arial" panose="020B0604020202020204" pitchFamily="34" charset="0"/>
                <a:cs typeface="Arial" panose="020B0604020202020204" pitchFamily="34" charset="0"/>
              </a:rPr>
              <a:t>Enzyme activity</a:t>
            </a:r>
          </a:p>
          <a:p>
            <a:pPr lvl="1"/>
            <a:r>
              <a:rPr lang="en-GB" sz="2400" dirty="0">
                <a:latin typeface="Arial" panose="020B0604020202020204" pitchFamily="34" charset="0"/>
                <a:cs typeface="Arial" panose="020B0604020202020204" pitchFamily="34" charset="0"/>
              </a:rPr>
              <a:t>Rate of photosynthesis or respiration</a:t>
            </a:r>
          </a:p>
          <a:p>
            <a:pPr lvl="1"/>
            <a:r>
              <a:rPr lang="en-GB" sz="2400" dirty="0">
                <a:latin typeface="Arial" panose="020B0604020202020204" pitchFamily="34" charset="0"/>
                <a:cs typeface="Arial" panose="020B0604020202020204" pitchFamily="34" charset="0"/>
              </a:rPr>
              <a:t>Survival over time or the proportion of the population</a:t>
            </a:r>
          </a:p>
          <a:p>
            <a:pPr lvl="1"/>
            <a:r>
              <a:rPr lang="en-GB" sz="2400" dirty="0">
                <a:latin typeface="Arial" panose="020B0604020202020204" pitchFamily="34" charset="0"/>
                <a:cs typeface="Arial" panose="020B0604020202020204" pitchFamily="34" charset="0"/>
              </a:rPr>
              <a:t>Reproductive rate</a:t>
            </a:r>
          </a:p>
          <a:p>
            <a:pPr lvl="1"/>
            <a:endParaRPr lang="en-GB" sz="24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p:txBody>
      </p:sp>
      <p:pic>
        <p:nvPicPr>
          <p:cNvPr id="9218"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9281" y="1196752"/>
            <a:ext cx="4032448"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49281" y="4221088"/>
            <a:ext cx="4011216"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Ellen Fry sampling respiration in response to drought in grassland in England.</a:t>
            </a:r>
          </a:p>
        </p:txBody>
      </p:sp>
      <p:sp>
        <p:nvSpPr>
          <p:cNvPr id="5" name="Rectangle 4"/>
          <p:cNvSpPr/>
          <p:nvPr/>
        </p:nvSpPr>
        <p:spPr>
          <a:xfrm>
            <a:off x="1631505" y="5085185"/>
            <a:ext cx="8784977" cy="2246769"/>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Organisms can survive abiotic stress by</a:t>
            </a:r>
          </a:p>
          <a:p>
            <a:pPr marL="514350" indent="-514350">
              <a:buAutoNum type="arabicPeriod"/>
            </a:pPr>
            <a:r>
              <a:rPr lang="en-GB" sz="2800" dirty="0">
                <a:latin typeface="Arial" panose="020B0604020202020204" pitchFamily="34" charset="0"/>
                <a:cs typeface="Arial" panose="020B0604020202020204" pitchFamily="34" charset="0"/>
              </a:rPr>
              <a:t>Avoiding e.g. migration, burrowing, hibernation</a:t>
            </a:r>
          </a:p>
          <a:p>
            <a:pPr marL="514350" indent="-514350">
              <a:buAutoNum type="arabicPeriod"/>
            </a:pPr>
            <a:r>
              <a:rPr lang="en-GB" sz="2800" dirty="0">
                <a:latin typeface="Arial" panose="020B0604020202020204" pitchFamily="34" charset="0"/>
                <a:cs typeface="Arial" panose="020B0604020202020204" pitchFamily="34" charset="0"/>
              </a:rPr>
              <a:t>Tolerating e.g. changes to fur, cellular reorganisation</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95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Temperature limits</a:t>
            </a:r>
          </a:p>
        </p:txBody>
      </p:sp>
      <p:pic>
        <p:nvPicPr>
          <p:cNvPr id="10246" name="Picture 6" descr="https://www.earthonlinemedia.com/ebooks/tpe_3e/temperature/jan_temp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5" y="1628800"/>
            <a:ext cx="4515689" cy="336439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www.earthonlinemedia.com/ebooks/tpe_3e/temperature/july_temp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546" y="1628800"/>
            <a:ext cx="4359943"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12021" y="5075892"/>
            <a:ext cx="2954655"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Mean January temperature</a:t>
            </a:r>
          </a:p>
        </p:txBody>
      </p:sp>
      <p:sp>
        <p:nvSpPr>
          <p:cNvPr id="10" name="TextBox 9"/>
          <p:cNvSpPr txBox="1"/>
          <p:nvPr/>
        </p:nvSpPr>
        <p:spPr>
          <a:xfrm>
            <a:off x="7036373" y="5075892"/>
            <a:ext cx="254428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Mean July temperature</a:t>
            </a:r>
          </a:p>
        </p:txBody>
      </p:sp>
      <p:sp>
        <p:nvSpPr>
          <p:cNvPr id="6" name="Rectangle 5"/>
          <p:cNvSpPr/>
          <p:nvPr/>
        </p:nvSpPr>
        <p:spPr>
          <a:xfrm>
            <a:off x="1637544" y="6505600"/>
            <a:ext cx="9030457"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hlinkClick r:id="rId4"/>
              </a:rPr>
              <a:t>https://www.earthonlinemedia.com/ebooks/tpe_3e/temperature/explaining_global_patterns_temperature.html</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242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4135</TotalTime>
  <Words>1172</Words>
  <Application>Microsoft Office PowerPoint</Application>
  <PresentationFormat>Widescreen</PresentationFormat>
  <Paragraphs>123</Paragraphs>
  <Slides>22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Helvetica</vt:lpstr>
      <vt:lpstr>Lucida Grande</vt:lpstr>
      <vt:lpstr>Office Theme</vt:lpstr>
      <vt:lpstr>1_Office Theme</vt:lpstr>
      <vt:lpstr>Abiotic controls on organisms</vt:lpstr>
      <vt:lpstr>Abiotic controls on organisms</vt:lpstr>
      <vt:lpstr>Learning outcomes</vt:lpstr>
      <vt:lpstr>PowerPoint Presentation</vt:lpstr>
      <vt:lpstr>PowerPoint Presentation</vt:lpstr>
      <vt:lpstr>Conditions needed for life</vt:lpstr>
      <vt:lpstr>Conditions can be modified by other organisms</vt:lpstr>
      <vt:lpstr>PowerPoint Presentation</vt:lpstr>
      <vt:lpstr>Temperature limits</vt:lpstr>
      <vt:lpstr>PowerPoint Presentation</vt:lpstr>
      <vt:lpstr>PowerPoint Presentation</vt:lpstr>
      <vt:lpstr>Photograph credit Jon Boone, geckotime.com </vt:lpstr>
      <vt:lpstr>PowerPoint Presentation</vt:lpstr>
      <vt:lpstr>Chilling: 1-15˚C</vt:lpstr>
      <vt:lpstr>PowerPoint Presentation</vt:lpstr>
      <vt:lpstr>Freezing: below 1˚C</vt:lpstr>
      <vt:lpstr>Changing environments</vt:lpstr>
      <vt:lpstr>PowerPoint Presentation</vt:lpstr>
      <vt:lpstr>PowerPoint Presentation</vt:lpstr>
      <vt:lpstr>Bud burst of an oak tree, appearance of caterpillars and hatching of blue tits are very closely linked. If there is a mismatch, the blue tit chicks will starve.</vt:lpstr>
      <vt:lpstr>PowerPoint Presentation</vt:lpstr>
      <vt:lpstr>Topic for today’s discussion</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Abiotic limits on ecosystems</dc:title>
  <dc:creator>Ellen Fry</dc:creator>
  <cp:lastModifiedBy>Nicholas Harvey</cp:lastModifiedBy>
  <cp:revision>101</cp:revision>
  <dcterms:created xsi:type="dcterms:W3CDTF">2020-06-05T11:01:04Z</dcterms:created>
  <dcterms:modified xsi:type="dcterms:W3CDTF">2021-05-11T20:55:16Z</dcterms:modified>
</cp:coreProperties>
</file>