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4"/>
  </p:sldMasterIdLst>
  <p:notesMasterIdLst>
    <p:notesMasterId r:id="rId20"/>
  </p:notesMasterIdLst>
  <p:sldIdLst>
    <p:sldId id="325" r:id="rId5"/>
    <p:sldId id="392" r:id="rId6"/>
    <p:sldId id="490" r:id="rId7"/>
    <p:sldId id="491" r:id="rId8"/>
    <p:sldId id="492" r:id="rId9"/>
    <p:sldId id="493" r:id="rId10"/>
    <p:sldId id="494" r:id="rId11"/>
    <p:sldId id="497" r:id="rId12"/>
    <p:sldId id="504" r:id="rId13"/>
    <p:sldId id="498" r:id="rId14"/>
    <p:sldId id="500" r:id="rId15"/>
    <p:sldId id="501" r:id="rId16"/>
    <p:sldId id="502" r:id="rId17"/>
    <p:sldId id="505"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8FF"/>
    <a:srgbClr val="FCA7A7"/>
    <a:srgbClr val="B5F1E3"/>
    <a:srgbClr val="7DE6CD"/>
    <a:srgbClr val="FA5050"/>
    <a:srgbClr val="ECEBEB"/>
    <a:srgbClr val="FFFFFF"/>
    <a:srgbClr val="A9D18E"/>
    <a:srgbClr val="599AD5"/>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8057F6-8C6F-48A9-A161-1395837A0C36}" v="3" dt="2026-02-20T09:49:24.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93447" autoAdjust="0"/>
  </p:normalViewPr>
  <p:slideViewPr>
    <p:cSldViewPr snapToGrid="0">
      <p:cViewPr varScale="1">
        <p:scale>
          <a:sx n="62" d="100"/>
          <a:sy n="62" d="100"/>
        </p:scale>
        <p:origin x="4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osa, Giulia" userId="725dd1da-960f-46b9-a310-90d8af8efe3f" providerId="ADAL" clId="{BB5BC7AA-7217-4303-8E19-97A87C04B3CC}"/>
    <pc:docChg chg="undo redo custSel addSld delSld modSld sldOrd">
      <pc:chgData name="Ragosa, Giulia" userId="725dd1da-960f-46b9-a310-90d8af8efe3f" providerId="ADAL" clId="{BB5BC7AA-7217-4303-8E19-97A87C04B3CC}" dt="2026-01-30T12:43:11.622" v="18787" actId="20577"/>
      <pc:docMkLst>
        <pc:docMk/>
      </pc:docMkLst>
      <pc:sldChg chg="delSp modSp mod modNotesTx">
        <pc:chgData name="Ragosa, Giulia" userId="725dd1da-960f-46b9-a310-90d8af8efe3f" providerId="ADAL" clId="{BB5BC7AA-7217-4303-8E19-97A87C04B3CC}" dt="2026-01-29T15:56:06.688" v="18725" actId="478"/>
        <pc:sldMkLst>
          <pc:docMk/>
          <pc:sldMk cId="851675282" sldId="392"/>
        </pc:sldMkLst>
        <pc:spChg chg="mod">
          <ac:chgData name="Ragosa, Giulia" userId="725dd1da-960f-46b9-a310-90d8af8efe3f" providerId="ADAL" clId="{BB5BC7AA-7217-4303-8E19-97A87C04B3CC}" dt="2026-01-29T15:55:57.846" v="18723" actId="20577"/>
          <ac:spMkLst>
            <pc:docMk/>
            <pc:sldMk cId="851675282" sldId="392"/>
            <ac:spMk id="3" creationId="{C3BA16F8-F8B1-A426-0367-92870F6A8370}"/>
          </ac:spMkLst>
        </pc:spChg>
        <pc:spChg chg="mod">
          <ac:chgData name="Ragosa, Giulia" userId="725dd1da-960f-46b9-a310-90d8af8efe3f" providerId="ADAL" clId="{BB5BC7AA-7217-4303-8E19-97A87C04B3CC}" dt="2026-01-29T15:54:27.603" v="18576" actId="13926"/>
          <ac:spMkLst>
            <pc:docMk/>
            <pc:sldMk cId="851675282" sldId="392"/>
            <ac:spMk id="8" creationId="{E6897167-F124-7C6C-CC86-2AE0A99F815C}"/>
          </ac:spMkLst>
        </pc:spChg>
      </pc:sldChg>
      <pc:sldChg chg="addSp delSp modSp add mod">
        <pc:chgData name="Ragosa, Giulia" userId="725dd1da-960f-46b9-a310-90d8af8efe3f" providerId="ADAL" clId="{BB5BC7AA-7217-4303-8E19-97A87C04B3CC}" dt="2026-01-29T15:56:20.734" v="18727" actId="478"/>
        <pc:sldMkLst>
          <pc:docMk/>
          <pc:sldMk cId="1498020281" sldId="490"/>
        </pc:sldMkLst>
        <pc:picChg chg="add mod">
          <ac:chgData name="Ragosa, Giulia" userId="725dd1da-960f-46b9-a310-90d8af8efe3f" providerId="ADAL" clId="{BB5BC7AA-7217-4303-8E19-97A87C04B3CC}" dt="2026-01-27T16:01:20.729" v="18424"/>
          <ac:picMkLst>
            <pc:docMk/>
            <pc:sldMk cId="1498020281" sldId="490"/>
            <ac:picMk id="1030" creationId="{C9954F5C-59B9-FCF9-64BC-43ED064BF02D}"/>
          </ac:picMkLst>
        </pc:picChg>
      </pc:sldChg>
      <pc:sldChg chg="addSp delSp modSp add mod modNotesTx">
        <pc:chgData name="Ragosa, Giulia" userId="725dd1da-960f-46b9-a310-90d8af8efe3f" providerId="ADAL" clId="{BB5BC7AA-7217-4303-8E19-97A87C04B3CC}" dt="2026-01-29T15:56:40.142" v="18728" actId="20577"/>
        <pc:sldMkLst>
          <pc:docMk/>
          <pc:sldMk cId="149144249" sldId="493"/>
        </pc:sldMkLst>
      </pc:sldChg>
      <pc:sldChg chg="addSp delSp modSp add mod modNotesTx">
        <pc:chgData name="Ragosa, Giulia" userId="725dd1da-960f-46b9-a310-90d8af8efe3f" providerId="ADAL" clId="{BB5BC7AA-7217-4303-8E19-97A87C04B3CC}" dt="2026-01-29T15:56:44.057" v="18729" actId="20577"/>
        <pc:sldMkLst>
          <pc:docMk/>
          <pc:sldMk cId="2027708170" sldId="494"/>
        </pc:sldMkLst>
      </pc:sldChg>
      <pc:sldChg chg="addSp delSp modSp add mod modNotesTx">
        <pc:chgData name="Ragosa, Giulia" userId="725dd1da-960f-46b9-a310-90d8af8efe3f" providerId="ADAL" clId="{BB5BC7AA-7217-4303-8E19-97A87C04B3CC}" dt="2026-01-30T10:46:44.275" v="18786" actId="20577"/>
        <pc:sldMkLst>
          <pc:docMk/>
          <pc:sldMk cId="265143989" sldId="497"/>
        </pc:sldMkLst>
        <pc:spChg chg="mod">
          <ac:chgData name="Ragosa, Giulia" userId="725dd1da-960f-46b9-a310-90d8af8efe3f" providerId="ADAL" clId="{BB5BC7AA-7217-4303-8E19-97A87C04B3CC}" dt="2026-01-30T10:46:44.275" v="18786" actId="20577"/>
          <ac:spMkLst>
            <pc:docMk/>
            <pc:sldMk cId="265143989" sldId="497"/>
            <ac:spMk id="9" creationId="{B123960B-4FE2-FB3A-EDC8-31D5745674B0}"/>
          </ac:spMkLst>
        </pc:spChg>
      </pc:sldChg>
      <pc:sldChg chg="addSp delSp modSp add mod ord modNotesTx">
        <pc:chgData name="Ragosa, Giulia" userId="725dd1da-960f-46b9-a310-90d8af8efe3f" providerId="ADAL" clId="{BB5BC7AA-7217-4303-8E19-97A87C04B3CC}" dt="2026-01-27T11:35:43.863" v="18412" actId="22"/>
        <pc:sldMkLst>
          <pc:docMk/>
          <pc:sldMk cId="3449692888" sldId="498"/>
        </pc:sldMkLst>
        <pc:spChg chg="add mod">
          <ac:chgData name="Ragosa, Giulia" userId="725dd1da-960f-46b9-a310-90d8af8efe3f" providerId="ADAL" clId="{BB5BC7AA-7217-4303-8E19-97A87C04B3CC}" dt="2026-01-27T10:51:47.813" v="18403" actId="13926"/>
          <ac:spMkLst>
            <pc:docMk/>
            <pc:sldMk cId="3449692888" sldId="498"/>
            <ac:spMk id="7" creationId="{0B2382F0-7A4D-F228-64FD-B94D0AED19C5}"/>
          </ac:spMkLst>
        </pc:spChg>
      </pc:sldChg>
      <pc:sldChg chg="addSp delSp modSp add mod modNotesTx">
        <pc:chgData name="Ragosa, Giulia" userId="725dd1da-960f-46b9-a310-90d8af8efe3f" providerId="ADAL" clId="{BB5BC7AA-7217-4303-8E19-97A87C04B3CC}" dt="2026-01-21T10:32:19.737" v="18294" actId="14100"/>
        <pc:sldMkLst>
          <pc:docMk/>
          <pc:sldMk cId="889074532" sldId="500"/>
        </pc:sldMkLst>
        <pc:spChg chg="mod">
          <ac:chgData name="Ragosa, Giulia" userId="725dd1da-960f-46b9-a310-90d8af8efe3f" providerId="ADAL" clId="{BB5BC7AA-7217-4303-8E19-97A87C04B3CC}" dt="2026-01-21T10:32:19.737" v="18294" actId="14100"/>
          <ac:spMkLst>
            <pc:docMk/>
            <pc:sldMk cId="889074532" sldId="500"/>
            <ac:spMk id="2" creationId="{F008659C-8E1F-7A5F-8B51-2659FCA2F79D}"/>
          </ac:spMkLst>
        </pc:spChg>
      </pc:sldChg>
      <pc:sldChg chg="addSp delSp modSp add mod ord modNotesTx">
        <pc:chgData name="Ragosa, Giulia" userId="725dd1da-960f-46b9-a310-90d8af8efe3f" providerId="ADAL" clId="{BB5BC7AA-7217-4303-8E19-97A87C04B3CC}" dt="2026-01-21T10:32:33.101" v="18299" actId="20577"/>
        <pc:sldMkLst>
          <pc:docMk/>
          <pc:sldMk cId="4095858248" sldId="501"/>
        </pc:sldMkLst>
        <pc:spChg chg="mod">
          <ac:chgData name="Ragosa, Giulia" userId="725dd1da-960f-46b9-a310-90d8af8efe3f" providerId="ADAL" clId="{BB5BC7AA-7217-4303-8E19-97A87C04B3CC}" dt="2026-01-21T10:32:30.761" v="18298" actId="1036"/>
          <ac:spMkLst>
            <pc:docMk/>
            <pc:sldMk cId="4095858248" sldId="501"/>
            <ac:spMk id="2" creationId="{AA1E040D-8AD6-AF42-A8C2-6BDE8A9F4F4E}"/>
          </ac:spMkLst>
        </pc:spChg>
      </pc:sldChg>
      <pc:sldChg chg="addSp delSp modSp add mod ord modNotesTx">
        <pc:chgData name="Ragosa, Giulia" userId="725dd1da-960f-46b9-a310-90d8af8efe3f" providerId="ADAL" clId="{BB5BC7AA-7217-4303-8E19-97A87C04B3CC}" dt="2026-01-29T15:57:21.401" v="18731" actId="20577"/>
        <pc:sldMkLst>
          <pc:docMk/>
          <pc:sldMk cId="1679025733" sldId="502"/>
        </pc:sldMkLst>
      </pc:sldChg>
      <pc:sldChg chg="addSp delSp modSp new mod">
        <pc:chgData name="Ragosa, Giulia" userId="725dd1da-960f-46b9-a310-90d8af8efe3f" providerId="ADAL" clId="{BB5BC7AA-7217-4303-8E19-97A87C04B3CC}" dt="2026-01-29T15:28:16.048" v="18575" actId="1076"/>
        <pc:sldMkLst>
          <pc:docMk/>
          <pc:sldMk cId="3860993246" sldId="504"/>
        </pc:sldMkLst>
        <pc:spChg chg="add mod">
          <ac:chgData name="Ragosa, Giulia" userId="725dd1da-960f-46b9-a310-90d8af8efe3f" providerId="ADAL" clId="{BB5BC7AA-7217-4303-8E19-97A87C04B3CC}" dt="2026-01-29T15:28:16.048" v="18575" actId="1076"/>
          <ac:spMkLst>
            <pc:docMk/>
            <pc:sldMk cId="3860993246" sldId="504"/>
            <ac:spMk id="9" creationId="{C32ADA94-1E3C-CF57-2720-B53A6467FE42}"/>
          </ac:spMkLst>
        </pc:spChg>
        <pc:spChg chg="add mod">
          <ac:chgData name="Ragosa, Giulia" userId="725dd1da-960f-46b9-a310-90d8af8efe3f" providerId="ADAL" clId="{BB5BC7AA-7217-4303-8E19-97A87C04B3CC}" dt="2026-01-29T15:27:19.264" v="18558" actId="20577"/>
          <ac:spMkLst>
            <pc:docMk/>
            <pc:sldMk cId="3860993246" sldId="504"/>
            <ac:spMk id="11" creationId="{95BF1B08-2DC9-64B7-128A-A6B38C993E86}"/>
          </ac:spMkLst>
        </pc:spChg>
        <pc:picChg chg="add mod modCrop">
          <ac:chgData name="Ragosa, Giulia" userId="725dd1da-960f-46b9-a310-90d8af8efe3f" providerId="ADAL" clId="{BB5BC7AA-7217-4303-8E19-97A87C04B3CC}" dt="2026-01-29T15:27:55.111" v="18571" actId="1036"/>
          <ac:picMkLst>
            <pc:docMk/>
            <pc:sldMk cId="3860993246" sldId="504"/>
            <ac:picMk id="8" creationId="{EAFA4497-0C62-43B8-7439-C281729B9AD0}"/>
          </ac:picMkLst>
        </pc:picChg>
        <pc:cxnChg chg="add mod">
          <ac:chgData name="Ragosa, Giulia" userId="725dd1da-960f-46b9-a310-90d8af8efe3f" providerId="ADAL" clId="{BB5BC7AA-7217-4303-8E19-97A87C04B3CC}" dt="2026-01-29T15:26:56.782" v="18490"/>
          <ac:cxnSpMkLst>
            <pc:docMk/>
            <pc:sldMk cId="3860993246" sldId="504"/>
            <ac:cxnSpMk id="10" creationId="{F3831728-6004-1485-842C-187B0AEADCAE}"/>
          </ac:cxnSpMkLst>
        </pc:cxnChg>
      </pc:sldChg>
      <pc:sldChg chg="addSp delSp modSp add mod">
        <pc:chgData name="Ragosa, Giulia" userId="725dd1da-960f-46b9-a310-90d8af8efe3f" providerId="ADAL" clId="{BB5BC7AA-7217-4303-8E19-97A87C04B3CC}" dt="2026-01-30T12:43:11.622" v="18787" actId="20577"/>
        <pc:sldMkLst>
          <pc:docMk/>
          <pc:sldMk cId="1072595223" sldId="505"/>
        </pc:sldMkLst>
        <pc:spChg chg="mod">
          <ac:chgData name="Ragosa, Giulia" userId="725dd1da-960f-46b9-a310-90d8af8efe3f" providerId="ADAL" clId="{BB5BC7AA-7217-4303-8E19-97A87C04B3CC}" dt="2026-01-29T16:11:22.680" v="18755" actId="20577"/>
          <ac:spMkLst>
            <pc:docMk/>
            <pc:sldMk cId="1072595223" sldId="505"/>
            <ac:spMk id="8" creationId="{E41B1E26-0634-2286-4530-178184320E1E}"/>
          </ac:spMkLst>
        </pc:spChg>
      </pc:sldChg>
    </pc:docChg>
  </pc:docChgLst>
  <pc:docChgLst>
    <pc:chgData name="Giulia Ragosa" userId="725dd1da-960f-46b9-a310-90d8af8efe3f" providerId="ADAL" clId="{BB5BC7AA-7217-4303-8E19-97A87C04B3CC}"/>
    <pc:docChg chg="undo custSel modSld">
      <pc:chgData name="Giulia Ragosa" userId="725dd1da-960f-46b9-a310-90d8af8efe3f" providerId="ADAL" clId="{BB5BC7AA-7217-4303-8E19-97A87C04B3CC}" dt="2026-02-20T09:49:25.769" v="1899" actId="20577"/>
      <pc:docMkLst>
        <pc:docMk/>
      </pc:docMkLst>
      <pc:sldChg chg="addSp delSp modSp mod">
        <pc:chgData name="Giulia Ragosa" userId="725dd1da-960f-46b9-a310-90d8af8efe3f" providerId="ADAL" clId="{BB5BC7AA-7217-4303-8E19-97A87C04B3CC}" dt="2026-02-18T17:06:42.662" v="1884" actId="478"/>
        <pc:sldMkLst>
          <pc:docMk/>
          <pc:sldMk cId="1867903171" sldId="265"/>
        </pc:sldMkLst>
      </pc:sldChg>
      <pc:sldChg chg="addSp modSp mod">
        <pc:chgData name="Giulia Ragosa" userId="725dd1da-960f-46b9-a310-90d8af8efe3f" providerId="ADAL" clId="{BB5BC7AA-7217-4303-8E19-97A87C04B3CC}" dt="2026-02-18T15:21:39.622" v="1860" actId="14100"/>
        <pc:sldMkLst>
          <pc:docMk/>
          <pc:sldMk cId="1792389685" sldId="325"/>
        </pc:sldMkLst>
        <pc:spChg chg="mod">
          <ac:chgData name="Giulia Ragosa" userId="725dd1da-960f-46b9-a310-90d8af8efe3f" providerId="ADAL" clId="{BB5BC7AA-7217-4303-8E19-97A87C04B3CC}" dt="2026-02-17T15:53:42.954" v="1430" actId="14100"/>
          <ac:spMkLst>
            <pc:docMk/>
            <pc:sldMk cId="1792389685" sldId="325"/>
            <ac:spMk id="2" creationId="{C20166B1-765C-B5FA-2FF4-72026F0653EA}"/>
          </ac:spMkLst>
        </pc:spChg>
        <pc:spChg chg="add mod">
          <ac:chgData name="Giulia Ragosa" userId="725dd1da-960f-46b9-a310-90d8af8efe3f" providerId="ADAL" clId="{BB5BC7AA-7217-4303-8E19-97A87C04B3CC}" dt="2026-02-18T15:21:39.622" v="1860" actId="14100"/>
          <ac:spMkLst>
            <pc:docMk/>
            <pc:sldMk cId="1792389685" sldId="325"/>
            <ac:spMk id="3" creationId="{6EBF2F34-EBFA-1C50-00FB-3D3499535AD1}"/>
          </ac:spMkLst>
        </pc:spChg>
        <pc:spChg chg="add mod">
          <ac:chgData name="Giulia Ragosa" userId="725dd1da-960f-46b9-a310-90d8af8efe3f" providerId="ADAL" clId="{BB5BC7AA-7217-4303-8E19-97A87C04B3CC}" dt="2026-02-17T15:52:52.244" v="1423" actId="1035"/>
          <ac:spMkLst>
            <pc:docMk/>
            <pc:sldMk cId="1792389685" sldId="325"/>
            <ac:spMk id="4" creationId="{6B2E738B-19FF-B4E3-0D0E-3C6DA1206AB3}"/>
          </ac:spMkLst>
        </pc:spChg>
      </pc:sldChg>
      <pc:sldChg chg="modSp mod">
        <pc:chgData name="Giulia Ragosa" userId="725dd1da-960f-46b9-a310-90d8af8efe3f" providerId="ADAL" clId="{BB5BC7AA-7217-4303-8E19-97A87C04B3CC}" dt="2026-02-18T15:22:07.776" v="1865" actId="20577"/>
        <pc:sldMkLst>
          <pc:docMk/>
          <pc:sldMk cId="851675282" sldId="392"/>
        </pc:sldMkLst>
        <pc:spChg chg="mod">
          <ac:chgData name="Giulia Ragosa" userId="725dd1da-960f-46b9-a310-90d8af8efe3f" providerId="ADAL" clId="{BB5BC7AA-7217-4303-8E19-97A87C04B3CC}" dt="2026-02-18T15:22:07.776" v="1865" actId="20577"/>
          <ac:spMkLst>
            <pc:docMk/>
            <pc:sldMk cId="851675282" sldId="392"/>
            <ac:spMk id="3" creationId="{C3BA16F8-F8B1-A426-0367-92870F6A8370}"/>
          </ac:spMkLst>
        </pc:spChg>
      </pc:sldChg>
      <pc:sldChg chg="modSp mod">
        <pc:chgData name="Giulia Ragosa" userId="725dd1da-960f-46b9-a310-90d8af8efe3f" providerId="ADAL" clId="{BB5BC7AA-7217-4303-8E19-97A87C04B3CC}" dt="2026-02-17T15:05:41.941" v="306" actId="20577"/>
        <pc:sldMkLst>
          <pc:docMk/>
          <pc:sldMk cId="1498020281" sldId="490"/>
        </pc:sldMkLst>
        <pc:spChg chg="mod">
          <ac:chgData name="Giulia Ragosa" userId="725dd1da-960f-46b9-a310-90d8af8efe3f" providerId="ADAL" clId="{BB5BC7AA-7217-4303-8E19-97A87C04B3CC}" dt="2026-02-17T15:04:45.672" v="300" actId="20577"/>
          <ac:spMkLst>
            <pc:docMk/>
            <pc:sldMk cId="1498020281" sldId="490"/>
            <ac:spMk id="3" creationId="{75D6A45B-07CF-D553-EB3F-E65AAB90B2B0}"/>
          </ac:spMkLst>
        </pc:spChg>
        <pc:spChg chg="mod">
          <ac:chgData name="Giulia Ragosa" userId="725dd1da-960f-46b9-a310-90d8af8efe3f" providerId="ADAL" clId="{BB5BC7AA-7217-4303-8E19-97A87C04B3CC}" dt="2026-02-17T15:05:41.941" v="306" actId="20577"/>
          <ac:spMkLst>
            <pc:docMk/>
            <pc:sldMk cId="1498020281" sldId="490"/>
            <ac:spMk id="8" creationId="{1650899F-85E0-F380-3C13-172628EB1A99}"/>
          </ac:spMkLst>
        </pc:spChg>
      </pc:sldChg>
      <pc:sldChg chg="modSp mod">
        <pc:chgData name="Giulia Ragosa" userId="725dd1da-960f-46b9-a310-90d8af8efe3f" providerId="ADAL" clId="{BB5BC7AA-7217-4303-8E19-97A87C04B3CC}" dt="2026-02-17T15:33:06.844" v="1276" actId="20577"/>
        <pc:sldMkLst>
          <pc:docMk/>
          <pc:sldMk cId="2806241310" sldId="491"/>
        </pc:sldMkLst>
        <pc:spChg chg="mod">
          <ac:chgData name="Giulia Ragosa" userId="725dd1da-960f-46b9-a310-90d8af8efe3f" providerId="ADAL" clId="{BB5BC7AA-7217-4303-8E19-97A87C04B3CC}" dt="2026-02-17T15:33:06.844" v="1276" actId="20577"/>
          <ac:spMkLst>
            <pc:docMk/>
            <pc:sldMk cId="2806241310" sldId="491"/>
            <ac:spMk id="8" creationId="{3ED26D18-3206-72FB-3021-2D98E281E9DD}"/>
          </ac:spMkLst>
        </pc:spChg>
      </pc:sldChg>
      <pc:sldChg chg="delSp modSp mod">
        <pc:chgData name="Giulia Ragosa" userId="725dd1da-960f-46b9-a310-90d8af8efe3f" providerId="ADAL" clId="{BB5BC7AA-7217-4303-8E19-97A87C04B3CC}" dt="2026-02-18T15:37:29.093" v="1867" actId="478"/>
        <pc:sldMkLst>
          <pc:docMk/>
          <pc:sldMk cId="1533718258" sldId="492"/>
        </pc:sldMkLst>
        <pc:spChg chg="mod">
          <ac:chgData name="Giulia Ragosa" userId="725dd1da-960f-46b9-a310-90d8af8efe3f" providerId="ADAL" clId="{BB5BC7AA-7217-4303-8E19-97A87C04B3CC}" dt="2026-02-17T15:33:11.661" v="1278" actId="20577"/>
          <ac:spMkLst>
            <pc:docMk/>
            <pc:sldMk cId="1533718258" sldId="492"/>
            <ac:spMk id="8" creationId="{95D74DB5-0455-B308-2DD4-EDE5B3195CA0}"/>
          </ac:spMkLst>
        </pc:spChg>
        <pc:spChg chg="mod">
          <ac:chgData name="Giulia Ragosa" userId="725dd1da-960f-46b9-a310-90d8af8efe3f" providerId="ADAL" clId="{BB5BC7AA-7217-4303-8E19-97A87C04B3CC}" dt="2026-02-17T15:08:31.023" v="387" actId="20577"/>
          <ac:spMkLst>
            <pc:docMk/>
            <pc:sldMk cId="1533718258" sldId="492"/>
            <ac:spMk id="16" creationId="{76481698-BFDE-55A7-95FC-D7A7D8A68B4D}"/>
          </ac:spMkLst>
        </pc:spChg>
      </pc:sldChg>
      <pc:sldChg chg="modSp mod">
        <pc:chgData name="Giulia Ragosa" userId="725dd1da-960f-46b9-a310-90d8af8efe3f" providerId="ADAL" clId="{BB5BC7AA-7217-4303-8E19-97A87C04B3CC}" dt="2026-02-17T15:33:24.649" v="1280" actId="20577"/>
        <pc:sldMkLst>
          <pc:docMk/>
          <pc:sldMk cId="149144249" sldId="493"/>
        </pc:sldMkLst>
        <pc:spChg chg="mod">
          <ac:chgData name="Giulia Ragosa" userId="725dd1da-960f-46b9-a310-90d8af8efe3f" providerId="ADAL" clId="{BB5BC7AA-7217-4303-8E19-97A87C04B3CC}" dt="2026-02-17T15:09:02.246" v="401" actId="14100"/>
          <ac:spMkLst>
            <pc:docMk/>
            <pc:sldMk cId="149144249" sldId="493"/>
            <ac:spMk id="6" creationId="{E63984B4-4101-7E72-F8BB-63CA699FE839}"/>
          </ac:spMkLst>
        </pc:spChg>
        <pc:spChg chg="mod">
          <ac:chgData name="Giulia Ragosa" userId="725dd1da-960f-46b9-a310-90d8af8efe3f" providerId="ADAL" clId="{BB5BC7AA-7217-4303-8E19-97A87C04B3CC}" dt="2026-02-17T15:33:24.649" v="1280" actId="20577"/>
          <ac:spMkLst>
            <pc:docMk/>
            <pc:sldMk cId="149144249" sldId="493"/>
            <ac:spMk id="8" creationId="{071A126C-12D6-85B9-67DA-95BA9879191B}"/>
          </ac:spMkLst>
        </pc:spChg>
      </pc:sldChg>
      <pc:sldChg chg="modSp mod">
        <pc:chgData name="Giulia Ragosa" userId="725dd1da-960f-46b9-a310-90d8af8efe3f" providerId="ADAL" clId="{BB5BC7AA-7217-4303-8E19-97A87C04B3CC}" dt="2026-02-17T15:33:30.312" v="1282" actId="20577"/>
        <pc:sldMkLst>
          <pc:docMk/>
          <pc:sldMk cId="2027708170" sldId="494"/>
        </pc:sldMkLst>
        <pc:spChg chg="mod">
          <ac:chgData name="Giulia Ragosa" userId="725dd1da-960f-46b9-a310-90d8af8efe3f" providerId="ADAL" clId="{BB5BC7AA-7217-4303-8E19-97A87C04B3CC}" dt="2026-02-17T15:09:31.015" v="414" actId="20577"/>
          <ac:spMkLst>
            <pc:docMk/>
            <pc:sldMk cId="2027708170" sldId="494"/>
            <ac:spMk id="3" creationId="{F3812065-322D-10AF-241E-AB46744E2E9E}"/>
          </ac:spMkLst>
        </pc:spChg>
        <pc:spChg chg="mod">
          <ac:chgData name="Giulia Ragosa" userId="725dd1da-960f-46b9-a310-90d8af8efe3f" providerId="ADAL" clId="{BB5BC7AA-7217-4303-8E19-97A87C04B3CC}" dt="2026-02-17T15:33:30.312" v="1282" actId="20577"/>
          <ac:spMkLst>
            <pc:docMk/>
            <pc:sldMk cId="2027708170" sldId="494"/>
            <ac:spMk id="8" creationId="{5D9ECF41-7318-9F5E-91E7-77CD85D66C7E}"/>
          </ac:spMkLst>
        </pc:spChg>
      </pc:sldChg>
      <pc:sldChg chg="modSp mod">
        <pc:chgData name="Giulia Ragosa" userId="725dd1da-960f-46b9-a310-90d8af8efe3f" providerId="ADAL" clId="{BB5BC7AA-7217-4303-8E19-97A87C04B3CC}" dt="2026-02-17T15:36:21.754" v="1307" actId="404"/>
        <pc:sldMkLst>
          <pc:docMk/>
          <pc:sldMk cId="265143989" sldId="497"/>
        </pc:sldMkLst>
        <pc:spChg chg="mod">
          <ac:chgData name="Giulia Ragosa" userId="725dd1da-960f-46b9-a310-90d8af8efe3f" providerId="ADAL" clId="{BB5BC7AA-7217-4303-8E19-97A87C04B3CC}" dt="2026-02-17T15:36:21.754" v="1307" actId="404"/>
          <ac:spMkLst>
            <pc:docMk/>
            <pc:sldMk cId="265143989" sldId="497"/>
            <ac:spMk id="8" creationId="{52F78362-1660-5727-AF52-0AEF722F92A3}"/>
          </ac:spMkLst>
        </pc:spChg>
        <pc:spChg chg="mod">
          <ac:chgData name="Giulia Ragosa" userId="725dd1da-960f-46b9-a310-90d8af8efe3f" providerId="ADAL" clId="{BB5BC7AA-7217-4303-8E19-97A87C04B3CC}" dt="2026-02-17T15:12:09.267" v="523" actId="1038"/>
          <ac:spMkLst>
            <pc:docMk/>
            <pc:sldMk cId="265143989" sldId="497"/>
            <ac:spMk id="19" creationId="{D168CBBA-E409-C553-8E7D-F57E77E46A6B}"/>
          </ac:spMkLst>
        </pc:spChg>
        <pc:spChg chg="mod">
          <ac:chgData name="Giulia Ragosa" userId="725dd1da-960f-46b9-a310-90d8af8efe3f" providerId="ADAL" clId="{BB5BC7AA-7217-4303-8E19-97A87C04B3CC}" dt="2026-02-17T15:12:09.267" v="523" actId="1038"/>
          <ac:spMkLst>
            <pc:docMk/>
            <pc:sldMk cId="265143989" sldId="497"/>
            <ac:spMk id="21" creationId="{197A8AD5-86E8-2069-AA3C-59DD6A9044D7}"/>
          </ac:spMkLst>
        </pc:spChg>
      </pc:sldChg>
      <pc:sldChg chg="addSp delSp modSp mod">
        <pc:chgData name="Giulia Ragosa" userId="725dd1da-960f-46b9-a310-90d8af8efe3f" providerId="ADAL" clId="{BB5BC7AA-7217-4303-8E19-97A87C04B3CC}" dt="2026-02-17T15:37:04.581" v="1330" actId="404"/>
        <pc:sldMkLst>
          <pc:docMk/>
          <pc:sldMk cId="3449692888" sldId="498"/>
        </pc:sldMkLst>
        <pc:spChg chg="mod">
          <ac:chgData name="Giulia Ragosa" userId="725dd1da-960f-46b9-a310-90d8af8efe3f" providerId="ADAL" clId="{BB5BC7AA-7217-4303-8E19-97A87C04B3CC}" dt="2026-02-17T15:28:49.797" v="1202" actId="6549"/>
          <ac:spMkLst>
            <pc:docMk/>
            <pc:sldMk cId="3449692888" sldId="498"/>
            <ac:spMk id="7" creationId="{0B2382F0-7A4D-F228-64FD-B94D0AED19C5}"/>
          </ac:spMkLst>
        </pc:spChg>
        <pc:spChg chg="mod">
          <ac:chgData name="Giulia Ragosa" userId="725dd1da-960f-46b9-a310-90d8af8efe3f" providerId="ADAL" clId="{BB5BC7AA-7217-4303-8E19-97A87C04B3CC}" dt="2026-02-17T15:37:04.581" v="1330" actId="404"/>
          <ac:spMkLst>
            <pc:docMk/>
            <pc:sldMk cId="3449692888" sldId="498"/>
            <ac:spMk id="8" creationId="{FFB8557F-DD7C-5DE5-697E-F3C38739232B}"/>
          </ac:spMkLst>
        </pc:spChg>
        <pc:picChg chg="add mod">
          <ac:chgData name="Giulia Ragosa" userId="725dd1da-960f-46b9-a310-90d8af8efe3f" providerId="ADAL" clId="{BB5BC7AA-7217-4303-8E19-97A87C04B3CC}" dt="2026-02-17T15:32:10.181" v="1274" actId="207"/>
          <ac:picMkLst>
            <pc:docMk/>
            <pc:sldMk cId="3449692888" sldId="498"/>
            <ac:picMk id="9" creationId="{F4D3CC53-9E79-4477-EF42-3C26A1C116D5}"/>
          </ac:picMkLst>
        </pc:picChg>
      </pc:sldChg>
      <pc:sldChg chg="modSp mod">
        <pc:chgData name="Giulia Ragosa" userId="725dd1da-960f-46b9-a310-90d8af8efe3f" providerId="ADAL" clId="{BB5BC7AA-7217-4303-8E19-97A87C04B3CC}" dt="2026-02-17T15:37:12.317" v="1332" actId="20577"/>
        <pc:sldMkLst>
          <pc:docMk/>
          <pc:sldMk cId="889074532" sldId="500"/>
        </pc:sldMkLst>
        <pc:spChg chg="mod">
          <ac:chgData name="Giulia Ragosa" userId="725dd1da-960f-46b9-a310-90d8af8efe3f" providerId="ADAL" clId="{BB5BC7AA-7217-4303-8E19-97A87C04B3CC}" dt="2026-02-17T15:31:21.040" v="1258" actId="20577"/>
          <ac:spMkLst>
            <pc:docMk/>
            <pc:sldMk cId="889074532" sldId="500"/>
            <ac:spMk id="2" creationId="{F008659C-8E1F-7A5F-8B51-2659FCA2F79D}"/>
          </ac:spMkLst>
        </pc:spChg>
        <pc:spChg chg="mod">
          <ac:chgData name="Giulia Ragosa" userId="725dd1da-960f-46b9-a310-90d8af8efe3f" providerId="ADAL" clId="{BB5BC7AA-7217-4303-8E19-97A87C04B3CC}" dt="2026-02-17T15:37:12.317" v="1332" actId="20577"/>
          <ac:spMkLst>
            <pc:docMk/>
            <pc:sldMk cId="889074532" sldId="500"/>
            <ac:spMk id="8" creationId="{4ACD51B5-D3D7-2BB6-577C-BB51DC3CEA1A}"/>
          </ac:spMkLst>
        </pc:spChg>
      </pc:sldChg>
      <pc:sldChg chg="addSp delSp modSp mod modNotesTx">
        <pc:chgData name="Giulia Ragosa" userId="725dd1da-960f-46b9-a310-90d8af8efe3f" providerId="ADAL" clId="{BB5BC7AA-7217-4303-8E19-97A87C04B3CC}" dt="2026-02-18T15:20:44.611" v="1850" actId="478"/>
        <pc:sldMkLst>
          <pc:docMk/>
          <pc:sldMk cId="4095858248" sldId="501"/>
        </pc:sldMkLst>
        <pc:spChg chg="mod">
          <ac:chgData name="Giulia Ragosa" userId="725dd1da-960f-46b9-a310-90d8af8efe3f" providerId="ADAL" clId="{BB5BC7AA-7217-4303-8E19-97A87C04B3CC}" dt="2026-02-17T15:31:55.269" v="1273" actId="20577"/>
          <ac:spMkLst>
            <pc:docMk/>
            <pc:sldMk cId="4095858248" sldId="501"/>
            <ac:spMk id="2" creationId="{AA1E040D-8AD6-AF42-A8C2-6BDE8A9F4F4E}"/>
          </ac:spMkLst>
        </pc:spChg>
        <pc:spChg chg="mod">
          <ac:chgData name="Giulia Ragosa" userId="725dd1da-960f-46b9-a310-90d8af8efe3f" providerId="ADAL" clId="{BB5BC7AA-7217-4303-8E19-97A87C04B3CC}" dt="2026-02-17T15:37:30.191" v="1344" actId="20577"/>
          <ac:spMkLst>
            <pc:docMk/>
            <pc:sldMk cId="4095858248" sldId="501"/>
            <ac:spMk id="8" creationId="{91BE411A-EC05-BC57-E4B8-B1262CEF17BD}"/>
          </ac:spMkLst>
        </pc:spChg>
      </pc:sldChg>
      <pc:sldChg chg="addSp delSp modSp mod">
        <pc:chgData name="Giulia Ragosa" userId="725dd1da-960f-46b9-a310-90d8af8efe3f" providerId="ADAL" clId="{BB5BC7AA-7217-4303-8E19-97A87C04B3CC}" dt="2026-02-18T15:19:38.981" v="1842" actId="113"/>
        <pc:sldMkLst>
          <pc:docMk/>
          <pc:sldMk cId="1679025733" sldId="502"/>
        </pc:sldMkLst>
        <pc:spChg chg="mod">
          <ac:chgData name="Giulia Ragosa" userId="725dd1da-960f-46b9-a310-90d8af8efe3f" providerId="ADAL" clId="{BB5BC7AA-7217-4303-8E19-97A87C04B3CC}" dt="2026-02-17T15:37:21.239" v="1340" actId="20577"/>
          <ac:spMkLst>
            <pc:docMk/>
            <pc:sldMk cId="1679025733" sldId="502"/>
            <ac:spMk id="8" creationId="{036F6236-EE8C-A7A3-5B84-4986E11C1FB1}"/>
          </ac:spMkLst>
        </pc:spChg>
        <pc:graphicFrameChg chg="add mod modGraphic">
          <ac:chgData name="Giulia Ragosa" userId="725dd1da-960f-46b9-a310-90d8af8efe3f" providerId="ADAL" clId="{BB5BC7AA-7217-4303-8E19-97A87C04B3CC}" dt="2026-02-18T15:19:38.981" v="1842" actId="113"/>
          <ac:graphicFrameMkLst>
            <pc:docMk/>
            <pc:sldMk cId="1679025733" sldId="502"/>
            <ac:graphicFrameMk id="2" creationId="{A0A44F63-5832-4837-5699-04CC42BFFEFA}"/>
          </ac:graphicFrameMkLst>
        </pc:graphicFrameChg>
      </pc:sldChg>
      <pc:sldChg chg="addSp delSp modSp mod">
        <pc:chgData name="Giulia Ragosa" userId="725dd1da-960f-46b9-a310-90d8af8efe3f" providerId="ADAL" clId="{BB5BC7AA-7217-4303-8E19-97A87C04B3CC}" dt="2026-02-18T15:10:32.695" v="1438" actId="20577"/>
        <pc:sldMkLst>
          <pc:docMk/>
          <pc:sldMk cId="3860993246" sldId="504"/>
        </pc:sldMkLst>
        <pc:spChg chg="mod">
          <ac:chgData name="Giulia Ragosa" userId="725dd1da-960f-46b9-a310-90d8af8efe3f" providerId="ADAL" clId="{BB5BC7AA-7217-4303-8E19-97A87C04B3CC}" dt="2026-02-18T15:10:32.695" v="1438" actId="20577"/>
          <ac:spMkLst>
            <pc:docMk/>
            <pc:sldMk cId="3860993246" sldId="504"/>
            <ac:spMk id="9" creationId="{C32ADA94-1E3C-CF57-2720-B53A6467FE42}"/>
          </ac:spMkLst>
        </pc:spChg>
        <pc:spChg chg="mod">
          <ac:chgData name="Giulia Ragosa" userId="725dd1da-960f-46b9-a310-90d8af8efe3f" providerId="ADAL" clId="{BB5BC7AA-7217-4303-8E19-97A87C04B3CC}" dt="2026-02-18T15:10:14.455" v="1436" actId="255"/>
          <ac:spMkLst>
            <pc:docMk/>
            <pc:sldMk cId="3860993246" sldId="504"/>
            <ac:spMk id="11" creationId="{95BF1B08-2DC9-64B7-128A-A6B38C993E86}"/>
          </ac:spMkLst>
        </pc:spChg>
        <pc:picChg chg="mod">
          <ac:chgData name="Giulia Ragosa" userId="725dd1da-960f-46b9-a310-90d8af8efe3f" providerId="ADAL" clId="{BB5BC7AA-7217-4303-8E19-97A87C04B3CC}" dt="2026-02-17T15:22:38.481" v="970" actId="1036"/>
          <ac:picMkLst>
            <pc:docMk/>
            <pc:sldMk cId="3860993246" sldId="504"/>
            <ac:picMk id="8" creationId="{EAFA4497-0C62-43B8-7439-C281729B9AD0}"/>
          </ac:picMkLst>
        </pc:picChg>
      </pc:sldChg>
      <pc:sldChg chg="addSp delSp modSp mod">
        <pc:chgData name="Giulia Ragosa" userId="725dd1da-960f-46b9-a310-90d8af8efe3f" providerId="ADAL" clId="{BB5BC7AA-7217-4303-8E19-97A87C04B3CC}" dt="2026-02-20T09:49:25.769" v="1899" actId="20577"/>
        <pc:sldMkLst>
          <pc:docMk/>
          <pc:sldMk cId="1072595223" sldId="505"/>
        </pc:sldMkLst>
        <pc:spChg chg="add mod">
          <ac:chgData name="Giulia Ragosa" userId="725dd1da-960f-46b9-a310-90d8af8efe3f" providerId="ADAL" clId="{BB5BC7AA-7217-4303-8E19-97A87C04B3CC}" dt="2026-02-20T09:49:25.769" v="1899" actId="20577"/>
          <ac:spMkLst>
            <pc:docMk/>
            <pc:sldMk cId="1072595223" sldId="505"/>
            <ac:spMk id="2" creationId="{122E9D11-06DE-BDB8-9ACB-F777BF970D13}"/>
          </ac:spMkLst>
        </pc:spChg>
        <pc:spChg chg="mod">
          <ac:chgData name="Giulia Ragosa" userId="725dd1da-960f-46b9-a310-90d8af8efe3f" providerId="ADAL" clId="{BB5BC7AA-7217-4303-8E19-97A87C04B3CC}" dt="2026-02-18T15:42:34.424" v="1882" actId="14100"/>
          <ac:spMkLst>
            <pc:docMk/>
            <pc:sldMk cId="1072595223" sldId="505"/>
            <ac:spMk id="8" creationId="{E41B1E26-0634-2286-4530-178184320E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463A16-9722-4A14-BE65-32746792B5D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8B872050-E015-4C1F-8573-A41E9AFE7161}">
      <dgm:prSet phldrT="[Text]" phldr="0"/>
      <dgm:spPr>
        <a:solidFill>
          <a:srgbClr val="7DE6CD">
            <a:alpha val="50000"/>
          </a:srgbClr>
        </a:solidFill>
      </dgm:spPr>
      <dgm:t>
        <a:bodyPr/>
        <a:lstStyle/>
        <a:p>
          <a:r>
            <a:rPr lang="en-GB" dirty="0">
              <a:latin typeface="Aptos" panose="020B0004020202020204" pitchFamily="34" charset="0"/>
            </a:rPr>
            <a:t>Technical </a:t>
          </a:r>
        </a:p>
      </dgm:t>
    </dgm:pt>
    <dgm:pt modelId="{85D42F19-8EC4-4726-B3CF-A2A31F8F4D5C}" type="parTrans" cxnId="{EA52D8A1-C2A5-4D74-9CD5-4876B588500C}">
      <dgm:prSet/>
      <dgm:spPr/>
      <dgm:t>
        <a:bodyPr/>
        <a:lstStyle/>
        <a:p>
          <a:endParaRPr lang="en-GB">
            <a:latin typeface="Aptos" panose="020B0004020202020204" pitchFamily="34" charset="0"/>
          </a:endParaRPr>
        </a:p>
      </dgm:t>
    </dgm:pt>
    <dgm:pt modelId="{0BBCA329-E340-43F2-8520-C00F01646A6E}" type="sibTrans" cxnId="{EA52D8A1-C2A5-4D74-9CD5-4876B588500C}">
      <dgm:prSet/>
      <dgm:spPr/>
      <dgm:t>
        <a:bodyPr/>
        <a:lstStyle/>
        <a:p>
          <a:endParaRPr lang="en-GB">
            <a:latin typeface="Aptos" panose="020B0004020202020204" pitchFamily="34" charset="0"/>
          </a:endParaRPr>
        </a:p>
      </dgm:t>
    </dgm:pt>
    <dgm:pt modelId="{5E0C974A-DFB7-4234-AB25-265F2D9CAB82}">
      <dgm:prSet phldrT="[Text]" phldr="0"/>
      <dgm:spPr>
        <a:solidFill>
          <a:srgbClr val="FA5050">
            <a:alpha val="50000"/>
          </a:srgbClr>
        </a:solidFill>
      </dgm:spPr>
      <dgm:t>
        <a:bodyPr/>
        <a:lstStyle/>
        <a:p>
          <a:r>
            <a:rPr lang="en-GB" dirty="0">
              <a:latin typeface="Aptos" panose="020B0004020202020204" pitchFamily="34" charset="0"/>
            </a:rPr>
            <a:t>Political</a:t>
          </a:r>
        </a:p>
      </dgm:t>
    </dgm:pt>
    <dgm:pt modelId="{B7B0C1AF-1673-415A-B59C-E5ED5F358FA6}" type="parTrans" cxnId="{2C7D831A-9D62-4943-9FD5-F8E60E2B3783}">
      <dgm:prSet/>
      <dgm:spPr/>
      <dgm:t>
        <a:bodyPr/>
        <a:lstStyle/>
        <a:p>
          <a:endParaRPr lang="en-GB">
            <a:latin typeface="Aptos" panose="020B0004020202020204" pitchFamily="34" charset="0"/>
          </a:endParaRPr>
        </a:p>
      </dgm:t>
    </dgm:pt>
    <dgm:pt modelId="{FC214032-4B11-4409-9C74-F15576192C5D}" type="sibTrans" cxnId="{2C7D831A-9D62-4943-9FD5-F8E60E2B3783}">
      <dgm:prSet/>
      <dgm:spPr/>
      <dgm:t>
        <a:bodyPr/>
        <a:lstStyle/>
        <a:p>
          <a:endParaRPr lang="en-GB">
            <a:latin typeface="Aptos" panose="020B0004020202020204" pitchFamily="34" charset="0"/>
          </a:endParaRPr>
        </a:p>
      </dgm:t>
    </dgm:pt>
    <dgm:pt modelId="{E17EE2CA-D7AD-4804-BAEA-7CCAB14BADD0}">
      <dgm:prSet phldrT="[Text]" phldr="0"/>
      <dgm:spPr>
        <a:solidFill>
          <a:schemeClr val="accent1">
            <a:lumMod val="60000"/>
            <a:lumOff val="40000"/>
            <a:alpha val="50000"/>
          </a:schemeClr>
        </a:solidFill>
      </dgm:spPr>
      <dgm:t>
        <a:bodyPr/>
        <a:lstStyle/>
        <a:p>
          <a:r>
            <a:rPr lang="en-GB" dirty="0">
              <a:latin typeface="Aptos" panose="020B0004020202020204" pitchFamily="34" charset="0"/>
            </a:rPr>
            <a:t>Economic</a:t>
          </a:r>
        </a:p>
      </dgm:t>
    </dgm:pt>
    <dgm:pt modelId="{CBDBD2DC-4D4C-47EA-B6A7-39653210C114}" type="parTrans" cxnId="{785D22BC-0D29-4761-96EE-6D0F7ECA6589}">
      <dgm:prSet/>
      <dgm:spPr/>
      <dgm:t>
        <a:bodyPr/>
        <a:lstStyle/>
        <a:p>
          <a:endParaRPr lang="en-GB">
            <a:latin typeface="Aptos" panose="020B0004020202020204" pitchFamily="34" charset="0"/>
          </a:endParaRPr>
        </a:p>
      </dgm:t>
    </dgm:pt>
    <dgm:pt modelId="{BA4704D4-71A8-4FD9-9D15-ED86D6B677A1}" type="sibTrans" cxnId="{785D22BC-0D29-4761-96EE-6D0F7ECA6589}">
      <dgm:prSet/>
      <dgm:spPr/>
      <dgm:t>
        <a:bodyPr/>
        <a:lstStyle/>
        <a:p>
          <a:endParaRPr lang="en-GB">
            <a:latin typeface="Aptos" panose="020B0004020202020204" pitchFamily="34" charset="0"/>
          </a:endParaRPr>
        </a:p>
      </dgm:t>
    </dgm:pt>
    <dgm:pt modelId="{D4FD7368-3BDB-4799-89A7-76D0E10790D4}" type="pres">
      <dgm:prSet presAssocID="{C7463A16-9722-4A14-BE65-32746792B5D0}" presName="compositeShape" presStyleCnt="0">
        <dgm:presLayoutVars>
          <dgm:chMax val="7"/>
          <dgm:dir/>
          <dgm:resizeHandles val="exact"/>
        </dgm:presLayoutVars>
      </dgm:prSet>
      <dgm:spPr/>
    </dgm:pt>
    <dgm:pt modelId="{5FA7BA57-91BD-4109-B0A0-48B24EBFBA85}" type="pres">
      <dgm:prSet presAssocID="{8B872050-E015-4C1F-8573-A41E9AFE7161}" presName="circ1" presStyleLbl="vennNode1" presStyleIdx="0" presStyleCnt="3"/>
      <dgm:spPr/>
    </dgm:pt>
    <dgm:pt modelId="{2104805B-C76A-4BCE-A8D1-2E7DB21049CF}" type="pres">
      <dgm:prSet presAssocID="{8B872050-E015-4C1F-8573-A41E9AFE7161}" presName="circ1Tx" presStyleLbl="revTx" presStyleIdx="0" presStyleCnt="0">
        <dgm:presLayoutVars>
          <dgm:chMax val="0"/>
          <dgm:chPref val="0"/>
          <dgm:bulletEnabled val="1"/>
        </dgm:presLayoutVars>
      </dgm:prSet>
      <dgm:spPr/>
    </dgm:pt>
    <dgm:pt modelId="{3C86CECC-ED23-45CB-86B8-B3C70F50EE31}" type="pres">
      <dgm:prSet presAssocID="{5E0C974A-DFB7-4234-AB25-265F2D9CAB82}" presName="circ2" presStyleLbl="vennNode1" presStyleIdx="1" presStyleCnt="3"/>
      <dgm:spPr/>
    </dgm:pt>
    <dgm:pt modelId="{AF79F2E0-4219-465B-8EAE-0C2BDC8100C7}" type="pres">
      <dgm:prSet presAssocID="{5E0C974A-DFB7-4234-AB25-265F2D9CAB82}" presName="circ2Tx" presStyleLbl="revTx" presStyleIdx="0" presStyleCnt="0">
        <dgm:presLayoutVars>
          <dgm:chMax val="0"/>
          <dgm:chPref val="0"/>
          <dgm:bulletEnabled val="1"/>
        </dgm:presLayoutVars>
      </dgm:prSet>
      <dgm:spPr/>
    </dgm:pt>
    <dgm:pt modelId="{D7C659D7-7427-4260-83B1-44A0BAB847B9}" type="pres">
      <dgm:prSet presAssocID="{E17EE2CA-D7AD-4804-BAEA-7CCAB14BADD0}" presName="circ3" presStyleLbl="vennNode1" presStyleIdx="2" presStyleCnt="3"/>
      <dgm:spPr/>
    </dgm:pt>
    <dgm:pt modelId="{1308C63F-1D3D-4E4C-A65C-4DCA504C4638}" type="pres">
      <dgm:prSet presAssocID="{E17EE2CA-D7AD-4804-BAEA-7CCAB14BADD0}" presName="circ3Tx" presStyleLbl="revTx" presStyleIdx="0" presStyleCnt="0">
        <dgm:presLayoutVars>
          <dgm:chMax val="0"/>
          <dgm:chPref val="0"/>
          <dgm:bulletEnabled val="1"/>
        </dgm:presLayoutVars>
      </dgm:prSet>
      <dgm:spPr/>
    </dgm:pt>
  </dgm:ptLst>
  <dgm:cxnLst>
    <dgm:cxn modelId="{2C7D831A-9D62-4943-9FD5-F8E60E2B3783}" srcId="{C7463A16-9722-4A14-BE65-32746792B5D0}" destId="{5E0C974A-DFB7-4234-AB25-265F2D9CAB82}" srcOrd="1" destOrd="0" parTransId="{B7B0C1AF-1673-415A-B59C-E5ED5F358FA6}" sibTransId="{FC214032-4B11-4409-9C74-F15576192C5D}"/>
    <dgm:cxn modelId="{8B4BE335-FDD0-4FEE-A2D9-EBEE569D091D}" type="presOf" srcId="{8B872050-E015-4C1F-8573-A41E9AFE7161}" destId="{5FA7BA57-91BD-4109-B0A0-48B24EBFBA85}" srcOrd="0" destOrd="0" presId="urn:microsoft.com/office/officeart/2005/8/layout/venn1"/>
    <dgm:cxn modelId="{738DA53B-F920-49EF-89F6-F7DC1ED27A3D}" type="presOf" srcId="{5E0C974A-DFB7-4234-AB25-265F2D9CAB82}" destId="{AF79F2E0-4219-465B-8EAE-0C2BDC8100C7}" srcOrd="1" destOrd="0" presId="urn:microsoft.com/office/officeart/2005/8/layout/venn1"/>
    <dgm:cxn modelId="{C211A66D-2077-4868-99E1-EBC9FEDD4A1F}" type="presOf" srcId="{C7463A16-9722-4A14-BE65-32746792B5D0}" destId="{D4FD7368-3BDB-4799-89A7-76D0E10790D4}" srcOrd="0" destOrd="0" presId="urn:microsoft.com/office/officeart/2005/8/layout/venn1"/>
    <dgm:cxn modelId="{A868049C-4B33-4A8F-ABE5-3FC0910ADAB1}" type="presOf" srcId="{8B872050-E015-4C1F-8573-A41E9AFE7161}" destId="{2104805B-C76A-4BCE-A8D1-2E7DB21049CF}" srcOrd="1" destOrd="0" presId="urn:microsoft.com/office/officeart/2005/8/layout/venn1"/>
    <dgm:cxn modelId="{4E7EE6A0-D1AB-4902-A9CA-B81F20821395}" type="presOf" srcId="{E17EE2CA-D7AD-4804-BAEA-7CCAB14BADD0}" destId="{1308C63F-1D3D-4E4C-A65C-4DCA504C4638}" srcOrd="1" destOrd="0" presId="urn:microsoft.com/office/officeart/2005/8/layout/venn1"/>
    <dgm:cxn modelId="{EA52D8A1-C2A5-4D74-9CD5-4876B588500C}" srcId="{C7463A16-9722-4A14-BE65-32746792B5D0}" destId="{8B872050-E015-4C1F-8573-A41E9AFE7161}" srcOrd="0" destOrd="0" parTransId="{85D42F19-8EC4-4726-B3CF-A2A31F8F4D5C}" sibTransId="{0BBCA329-E340-43F2-8520-C00F01646A6E}"/>
    <dgm:cxn modelId="{4228A5A7-64AB-4EB4-9A12-7E30D97B8BA1}" type="presOf" srcId="{5E0C974A-DFB7-4234-AB25-265F2D9CAB82}" destId="{3C86CECC-ED23-45CB-86B8-B3C70F50EE31}" srcOrd="0" destOrd="0" presId="urn:microsoft.com/office/officeart/2005/8/layout/venn1"/>
    <dgm:cxn modelId="{6127FDA8-1D7D-4AE0-BD71-995CB2063D41}" type="presOf" srcId="{E17EE2CA-D7AD-4804-BAEA-7CCAB14BADD0}" destId="{D7C659D7-7427-4260-83B1-44A0BAB847B9}" srcOrd="0" destOrd="0" presId="urn:microsoft.com/office/officeart/2005/8/layout/venn1"/>
    <dgm:cxn modelId="{785D22BC-0D29-4761-96EE-6D0F7ECA6589}" srcId="{C7463A16-9722-4A14-BE65-32746792B5D0}" destId="{E17EE2CA-D7AD-4804-BAEA-7CCAB14BADD0}" srcOrd="2" destOrd="0" parTransId="{CBDBD2DC-4D4C-47EA-B6A7-39653210C114}" sibTransId="{BA4704D4-71A8-4FD9-9D15-ED86D6B677A1}"/>
    <dgm:cxn modelId="{09C35CA5-1441-4622-BDAB-2473DF17A79A}" type="presParOf" srcId="{D4FD7368-3BDB-4799-89A7-76D0E10790D4}" destId="{5FA7BA57-91BD-4109-B0A0-48B24EBFBA85}" srcOrd="0" destOrd="0" presId="urn:microsoft.com/office/officeart/2005/8/layout/venn1"/>
    <dgm:cxn modelId="{C0914B53-62A3-4953-8F30-D96B4B7D9343}" type="presParOf" srcId="{D4FD7368-3BDB-4799-89A7-76D0E10790D4}" destId="{2104805B-C76A-4BCE-A8D1-2E7DB21049CF}" srcOrd="1" destOrd="0" presId="urn:microsoft.com/office/officeart/2005/8/layout/venn1"/>
    <dgm:cxn modelId="{E94427ED-8895-4854-B3D8-A56C7761C0F9}" type="presParOf" srcId="{D4FD7368-3BDB-4799-89A7-76D0E10790D4}" destId="{3C86CECC-ED23-45CB-86B8-B3C70F50EE31}" srcOrd="2" destOrd="0" presId="urn:microsoft.com/office/officeart/2005/8/layout/venn1"/>
    <dgm:cxn modelId="{F554ED87-E87C-4552-A414-C19B7CD287D9}" type="presParOf" srcId="{D4FD7368-3BDB-4799-89A7-76D0E10790D4}" destId="{AF79F2E0-4219-465B-8EAE-0C2BDC8100C7}" srcOrd="3" destOrd="0" presId="urn:microsoft.com/office/officeart/2005/8/layout/venn1"/>
    <dgm:cxn modelId="{3AE9D819-553D-4AAB-B5D2-536176A21647}" type="presParOf" srcId="{D4FD7368-3BDB-4799-89A7-76D0E10790D4}" destId="{D7C659D7-7427-4260-83B1-44A0BAB847B9}" srcOrd="4" destOrd="0" presId="urn:microsoft.com/office/officeart/2005/8/layout/venn1"/>
    <dgm:cxn modelId="{A77ECFE6-CDDB-4CFF-B8BC-2685B776A4C3}" type="presParOf" srcId="{D4FD7368-3BDB-4799-89A7-76D0E10790D4}" destId="{1308C63F-1D3D-4E4C-A65C-4DCA504C463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CFAA5B-8590-4B3E-922F-7C1680075A56}"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CB37B781-742A-4E82-9498-64C4FA3C8672}">
      <dgm:prSet phldrT="[Text]" phldr="0" custT="1"/>
      <dgm:spPr/>
      <dgm:t>
        <a:bodyPr/>
        <a:lstStyle/>
        <a:p>
          <a:r>
            <a:rPr lang="en-GB" sz="1800" b="1" dirty="0">
              <a:solidFill>
                <a:schemeClr val="tx1"/>
              </a:solidFill>
              <a:latin typeface="Aptos" panose="020B0004020202020204" pitchFamily="34" charset="0"/>
            </a:rPr>
            <a:t>Lecture 2 </a:t>
          </a:r>
          <a:r>
            <a:rPr lang="en-GB" sz="1750" b="0" dirty="0">
              <a:solidFill>
                <a:schemeClr val="tx1"/>
              </a:solidFill>
              <a:latin typeface="Aptos" panose="020B0004020202020204" pitchFamily="34" charset="0"/>
            </a:rPr>
            <a:t>Energy policy &amp; energy policymaking</a:t>
          </a:r>
        </a:p>
      </dgm:t>
    </dgm:pt>
    <dgm:pt modelId="{D2938356-F1CC-4B9A-8CEF-71870923541C}" type="parTrans" cxnId="{01AD285C-946A-4F01-9B14-7B40FBC2CAC5}">
      <dgm:prSet/>
      <dgm:spPr/>
      <dgm:t>
        <a:bodyPr/>
        <a:lstStyle/>
        <a:p>
          <a:endParaRPr lang="en-GB" sz="1800" b="1">
            <a:solidFill>
              <a:schemeClr val="tx1"/>
            </a:solidFill>
            <a:latin typeface="Aptos" panose="020B0004020202020204" pitchFamily="34" charset="0"/>
          </a:endParaRPr>
        </a:p>
      </dgm:t>
    </dgm:pt>
    <dgm:pt modelId="{C7131BF8-FCD1-4C9A-9273-16FC487C16C0}" type="sibTrans" cxnId="{01AD285C-946A-4F01-9B14-7B40FBC2CAC5}">
      <dgm:prSet/>
      <dgm:spPr/>
      <dgm:t>
        <a:bodyPr/>
        <a:lstStyle/>
        <a:p>
          <a:endParaRPr lang="en-GB" sz="1800" b="1">
            <a:solidFill>
              <a:schemeClr val="tx1"/>
            </a:solidFill>
            <a:latin typeface="Aptos" panose="020B0004020202020204" pitchFamily="34" charset="0"/>
          </a:endParaRPr>
        </a:p>
      </dgm:t>
    </dgm:pt>
    <dgm:pt modelId="{91AC9B7B-ABE5-489E-B62C-8CADEB1F7F45}">
      <dgm:prSet phldrT="[Text]" phldr="0" custT="1"/>
      <dgm:spPr/>
      <dgm:t>
        <a:bodyPr/>
        <a:lstStyle/>
        <a:p>
          <a:r>
            <a:rPr lang="en-GB" sz="1800" b="1" dirty="0">
              <a:solidFill>
                <a:schemeClr val="tx1"/>
              </a:solidFill>
              <a:latin typeface="Aptos" panose="020B0004020202020204" pitchFamily="34" charset="0"/>
            </a:rPr>
            <a:t>Lecture 3  </a:t>
          </a:r>
          <a:r>
            <a:rPr lang="en-GB" sz="1800" b="0" dirty="0">
              <a:solidFill>
                <a:schemeClr val="tx1"/>
              </a:solidFill>
              <a:latin typeface="Aptos" panose="020B0004020202020204" pitchFamily="34" charset="0"/>
            </a:rPr>
            <a:t>The policy cycle</a:t>
          </a:r>
        </a:p>
      </dgm:t>
    </dgm:pt>
    <dgm:pt modelId="{A7B91F19-1B53-44A5-8820-CAD53C2B2991}" type="parTrans" cxnId="{767FF799-313A-47F6-9339-9FBCA8B4E51D}">
      <dgm:prSet/>
      <dgm:spPr/>
      <dgm:t>
        <a:bodyPr/>
        <a:lstStyle/>
        <a:p>
          <a:endParaRPr lang="en-GB" sz="1800" b="1">
            <a:solidFill>
              <a:schemeClr val="tx1"/>
            </a:solidFill>
            <a:latin typeface="Aptos" panose="020B0004020202020204" pitchFamily="34" charset="0"/>
          </a:endParaRPr>
        </a:p>
      </dgm:t>
    </dgm:pt>
    <dgm:pt modelId="{FB96F571-648F-43F5-A5F9-614E45255761}" type="sibTrans" cxnId="{767FF799-313A-47F6-9339-9FBCA8B4E51D}">
      <dgm:prSet/>
      <dgm:spPr/>
      <dgm:t>
        <a:bodyPr/>
        <a:lstStyle/>
        <a:p>
          <a:endParaRPr lang="en-GB" sz="1800" b="1">
            <a:solidFill>
              <a:schemeClr val="tx1"/>
            </a:solidFill>
            <a:latin typeface="Aptos" panose="020B0004020202020204" pitchFamily="34" charset="0"/>
          </a:endParaRPr>
        </a:p>
      </dgm:t>
    </dgm:pt>
    <dgm:pt modelId="{DDF42ABF-6686-48EC-809D-1876BCF8DEC5}">
      <dgm:prSet phldrT="[Text]" phldr="0" custT="1"/>
      <dgm:spPr/>
      <dgm:t>
        <a:bodyPr/>
        <a:lstStyle/>
        <a:p>
          <a:r>
            <a:rPr lang="en-GB" sz="1800" b="1" dirty="0">
              <a:solidFill>
                <a:schemeClr val="tx1"/>
              </a:solidFill>
              <a:latin typeface="Aptos" panose="020B0004020202020204" pitchFamily="34" charset="0"/>
            </a:rPr>
            <a:t>Lecture 4 </a:t>
          </a:r>
          <a:r>
            <a:rPr lang="en-GB" sz="1800" b="0" dirty="0">
              <a:solidFill>
                <a:schemeClr val="tx1"/>
              </a:solidFill>
              <a:latin typeface="Aptos" panose="020B0004020202020204" pitchFamily="34" charset="0"/>
            </a:rPr>
            <a:t>Political economy concepts </a:t>
          </a:r>
        </a:p>
      </dgm:t>
    </dgm:pt>
    <dgm:pt modelId="{5B302EE6-65D4-4D54-BB03-67BCE26E0942}" type="parTrans" cxnId="{A590953A-FFC8-442D-B1DF-B18361B0C512}">
      <dgm:prSet/>
      <dgm:spPr/>
      <dgm:t>
        <a:bodyPr/>
        <a:lstStyle/>
        <a:p>
          <a:endParaRPr lang="en-GB" sz="1800" b="1">
            <a:solidFill>
              <a:schemeClr val="tx1"/>
            </a:solidFill>
            <a:latin typeface="Aptos" panose="020B0004020202020204" pitchFamily="34" charset="0"/>
          </a:endParaRPr>
        </a:p>
      </dgm:t>
    </dgm:pt>
    <dgm:pt modelId="{443FE50E-CEDE-4DB8-96B7-E75505BBB8DB}" type="sibTrans" cxnId="{A590953A-FFC8-442D-B1DF-B18361B0C512}">
      <dgm:prSet/>
      <dgm:spPr/>
      <dgm:t>
        <a:bodyPr/>
        <a:lstStyle/>
        <a:p>
          <a:endParaRPr lang="en-GB" sz="1800" b="1">
            <a:solidFill>
              <a:schemeClr val="tx1"/>
            </a:solidFill>
            <a:latin typeface="Aptos" panose="020B0004020202020204" pitchFamily="34" charset="0"/>
          </a:endParaRPr>
        </a:p>
      </dgm:t>
    </dgm:pt>
    <dgm:pt modelId="{D9589FEF-6651-402E-B39E-05965A9AB904}">
      <dgm:prSet phldrT="[Text]" phldr="0" custT="1"/>
      <dgm:spPr/>
      <dgm:t>
        <a:bodyPr/>
        <a:lstStyle/>
        <a:p>
          <a:r>
            <a:rPr lang="en-GB" sz="1800" b="1" dirty="0">
              <a:solidFill>
                <a:schemeClr val="tx1"/>
              </a:solidFill>
              <a:latin typeface="Aptos" panose="020B0004020202020204" pitchFamily="34" charset="0"/>
            </a:rPr>
            <a:t>Lecture 5 </a:t>
          </a:r>
          <a:r>
            <a:rPr lang="en-GB" sz="1800" b="0" dirty="0">
              <a:solidFill>
                <a:schemeClr val="tx1"/>
              </a:solidFill>
              <a:latin typeface="Aptos" panose="020B0004020202020204" pitchFamily="34" charset="0"/>
            </a:rPr>
            <a:t>Political economy analysis </a:t>
          </a:r>
        </a:p>
      </dgm:t>
    </dgm:pt>
    <dgm:pt modelId="{B4618732-C4DD-46DB-A99D-D22EE186E1BB}" type="parTrans" cxnId="{A7153AB5-3403-49D0-AA10-85E24C71A016}">
      <dgm:prSet/>
      <dgm:spPr/>
      <dgm:t>
        <a:bodyPr/>
        <a:lstStyle/>
        <a:p>
          <a:endParaRPr lang="en-GB" sz="1800" b="1">
            <a:solidFill>
              <a:schemeClr val="tx1"/>
            </a:solidFill>
            <a:latin typeface="Aptos" panose="020B0004020202020204" pitchFamily="34" charset="0"/>
          </a:endParaRPr>
        </a:p>
      </dgm:t>
    </dgm:pt>
    <dgm:pt modelId="{9A51F5DF-A489-472B-BA00-1049C251F1EA}" type="sibTrans" cxnId="{A7153AB5-3403-49D0-AA10-85E24C71A016}">
      <dgm:prSet/>
      <dgm:spPr/>
      <dgm:t>
        <a:bodyPr/>
        <a:lstStyle/>
        <a:p>
          <a:endParaRPr lang="en-GB" sz="1800" b="1">
            <a:solidFill>
              <a:schemeClr val="tx1"/>
            </a:solidFill>
            <a:latin typeface="Aptos" panose="020B0004020202020204" pitchFamily="34" charset="0"/>
          </a:endParaRPr>
        </a:p>
      </dgm:t>
    </dgm:pt>
    <dgm:pt modelId="{FEC3E84C-2C6F-4867-AC84-A9C1294554E6}">
      <dgm:prSet phldrT="[Text]" phldr="0" custT="1"/>
      <dgm:spPr/>
      <dgm:t>
        <a:bodyPr/>
        <a:lstStyle/>
        <a:p>
          <a:r>
            <a:rPr lang="en-GB" sz="1800" b="1" dirty="0">
              <a:solidFill>
                <a:schemeClr val="tx1"/>
              </a:solidFill>
              <a:latin typeface="Aptos" panose="020B0004020202020204" pitchFamily="34" charset="0"/>
            </a:rPr>
            <a:t>Lecture 6 </a:t>
          </a:r>
          <a:r>
            <a:rPr lang="en-GB" sz="1800" b="0" dirty="0">
              <a:solidFill>
                <a:schemeClr val="tx1"/>
              </a:solidFill>
              <a:latin typeface="Aptos" panose="020B0004020202020204" pitchFamily="34" charset="0"/>
            </a:rPr>
            <a:t>Political economy &amp; energy modelling</a:t>
          </a:r>
        </a:p>
      </dgm:t>
    </dgm:pt>
    <dgm:pt modelId="{5C5FC3D2-3C83-45ED-BE3A-73617A5315BA}" type="parTrans" cxnId="{2C41414A-3977-471E-9819-FDC8322518EE}">
      <dgm:prSet/>
      <dgm:spPr/>
      <dgm:t>
        <a:bodyPr/>
        <a:lstStyle/>
        <a:p>
          <a:endParaRPr lang="en-GB" sz="1800" b="1">
            <a:solidFill>
              <a:schemeClr val="tx1"/>
            </a:solidFill>
            <a:latin typeface="Aptos" panose="020B0004020202020204" pitchFamily="34" charset="0"/>
          </a:endParaRPr>
        </a:p>
      </dgm:t>
    </dgm:pt>
    <dgm:pt modelId="{BEE17409-3BBA-4BF3-9F98-C034F44D8BCA}" type="sibTrans" cxnId="{2C41414A-3977-471E-9819-FDC8322518EE}">
      <dgm:prSet/>
      <dgm:spPr/>
      <dgm:t>
        <a:bodyPr/>
        <a:lstStyle/>
        <a:p>
          <a:endParaRPr lang="en-GB" sz="1800" b="1">
            <a:solidFill>
              <a:schemeClr val="tx1"/>
            </a:solidFill>
            <a:latin typeface="Aptos" panose="020B0004020202020204" pitchFamily="34" charset="0"/>
          </a:endParaRPr>
        </a:p>
      </dgm:t>
    </dgm:pt>
    <dgm:pt modelId="{64C5C74D-58A6-4EB6-881C-3BFC5244E9C7}">
      <dgm:prSet phldrT="[Text]" phldr="0" custT="1"/>
      <dgm:spPr/>
      <dgm:t>
        <a:bodyPr/>
        <a:lstStyle/>
        <a:p>
          <a:r>
            <a:rPr lang="en-GB" sz="1800" b="1" dirty="0">
              <a:solidFill>
                <a:schemeClr val="tx1"/>
              </a:solidFill>
              <a:latin typeface="Aptos" panose="020B0004020202020204" pitchFamily="34" charset="0"/>
            </a:rPr>
            <a:t>Lecture 7 </a:t>
          </a:r>
          <a:r>
            <a:rPr lang="en-GB" sz="1800" b="0" dirty="0">
              <a:solidFill>
                <a:schemeClr val="tx1"/>
              </a:solidFill>
              <a:latin typeface="Aptos" panose="020B0004020202020204" pitchFamily="34" charset="0"/>
            </a:rPr>
            <a:t>Political economy in practice</a:t>
          </a:r>
        </a:p>
      </dgm:t>
    </dgm:pt>
    <dgm:pt modelId="{A6DF7F26-762F-4FD5-84E7-0353237C70E2}" type="parTrans" cxnId="{6CDBBBF9-D434-440B-A615-61931A7FC090}">
      <dgm:prSet/>
      <dgm:spPr/>
      <dgm:t>
        <a:bodyPr/>
        <a:lstStyle/>
        <a:p>
          <a:endParaRPr lang="en-GB" sz="1800" b="1">
            <a:solidFill>
              <a:schemeClr val="tx1"/>
            </a:solidFill>
            <a:latin typeface="Aptos" panose="020B0004020202020204" pitchFamily="34" charset="0"/>
          </a:endParaRPr>
        </a:p>
      </dgm:t>
    </dgm:pt>
    <dgm:pt modelId="{AC1877FB-259B-4AB3-8811-A2D6FE9E2B23}" type="sibTrans" cxnId="{6CDBBBF9-D434-440B-A615-61931A7FC090}">
      <dgm:prSet/>
      <dgm:spPr/>
      <dgm:t>
        <a:bodyPr/>
        <a:lstStyle/>
        <a:p>
          <a:endParaRPr lang="en-GB" sz="1800" b="1">
            <a:solidFill>
              <a:schemeClr val="tx1"/>
            </a:solidFill>
            <a:latin typeface="Aptos" panose="020B0004020202020204" pitchFamily="34" charset="0"/>
          </a:endParaRPr>
        </a:p>
      </dgm:t>
    </dgm:pt>
    <dgm:pt modelId="{104DDD37-7180-4E94-870A-2FF4D50C4867}" type="pres">
      <dgm:prSet presAssocID="{C7CFAA5B-8590-4B3E-922F-7C1680075A56}" presName="Name0" presStyleCnt="0">
        <dgm:presLayoutVars>
          <dgm:dir/>
          <dgm:resizeHandles val="exact"/>
        </dgm:presLayoutVars>
      </dgm:prSet>
      <dgm:spPr/>
    </dgm:pt>
    <dgm:pt modelId="{5FA81600-BBEF-4D47-AA40-2AC95AE5DD1E}" type="pres">
      <dgm:prSet presAssocID="{C7CFAA5B-8590-4B3E-922F-7C1680075A56}" presName="arrow" presStyleLbl="bgShp" presStyleIdx="0" presStyleCnt="1"/>
      <dgm:spPr/>
    </dgm:pt>
    <dgm:pt modelId="{5C678D8D-27A9-4193-871C-D46446BE5288}" type="pres">
      <dgm:prSet presAssocID="{C7CFAA5B-8590-4B3E-922F-7C1680075A56}" presName="points" presStyleCnt="0"/>
      <dgm:spPr/>
    </dgm:pt>
    <dgm:pt modelId="{1FB2047C-ED4F-4205-BDF0-8CBE7D28A19D}" type="pres">
      <dgm:prSet presAssocID="{CB37B781-742A-4E82-9498-64C4FA3C8672}" presName="compositeA" presStyleCnt="0"/>
      <dgm:spPr/>
    </dgm:pt>
    <dgm:pt modelId="{A95CA84A-2EC6-433F-819F-9D9B1A7E2832}" type="pres">
      <dgm:prSet presAssocID="{CB37B781-742A-4E82-9498-64C4FA3C8672}" presName="textA" presStyleLbl="revTx" presStyleIdx="0" presStyleCnt="6">
        <dgm:presLayoutVars>
          <dgm:bulletEnabled val="1"/>
        </dgm:presLayoutVars>
      </dgm:prSet>
      <dgm:spPr/>
    </dgm:pt>
    <dgm:pt modelId="{709C8730-06F5-4ABC-9C07-20044FFB5447}" type="pres">
      <dgm:prSet presAssocID="{CB37B781-742A-4E82-9498-64C4FA3C8672}" presName="circleA" presStyleLbl="node1" presStyleIdx="0" presStyleCnt="6"/>
      <dgm:spPr/>
    </dgm:pt>
    <dgm:pt modelId="{42BFD82B-5CC0-44B4-BE07-1D782F1C7EEC}" type="pres">
      <dgm:prSet presAssocID="{CB37B781-742A-4E82-9498-64C4FA3C8672}" presName="spaceA" presStyleCnt="0"/>
      <dgm:spPr/>
    </dgm:pt>
    <dgm:pt modelId="{DFD9972F-976D-41FF-B199-332329EAE01D}" type="pres">
      <dgm:prSet presAssocID="{C7131BF8-FCD1-4C9A-9273-16FC487C16C0}" presName="space" presStyleCnt="0"/>
      <dgm:spPr/>
    </dgm:pt>
    <dgm:pt modelId="{5FF4DF5E-87D8-4E87-A95C-18EF684B3831}" type="pres">
      <dgm:prSet presAssocID="{91AC9B7B-ABE5-489E-B62C-8CADEB1F7F45}" presName="compositeB" presStyleCnt="0"/>
      <dgm:spPr/>
    </dgm:pt>
    <dgm:pt modelId="{494E0E99-25C2-49D7-907E-4F43EFE93A95}" type="pres">
      <dgm:prSet presAssocID="{91AC9B7B-ABE5-489E-B62C-8CADEB1F7F45}" presName="textB" presStyleLbl="revTx" presStyleIdx="1" presStyleCnt="6">
        <dgm:presLayoutVars>
          <dgm:bulletEnabled val="1"/>
        </dgm:presLayoutVars>
      </dgm:prSet>
      <dgm:spPr/>
    </dgm:pt>
    <dgm:pt modelId="{E0F78C08-5B7B-40CF-9495-6F2AEBD48EF5}" type="pres">
      <dgm:prSet presAssocID="{91AC9B7B-ABE5-489E-B62C-8CADEB1F7F45}" presName="circleB" presStyleLbl="node1" presStyleIdx="1" presStyleCnt="6"/>
      <dgm:spPr/>
    </dgm:pt>
    <dgm:pt modelId="{7AA3F288-AA7E-4027-8438-BA2B2604AD3B}" type="pres">
      <dgm:prSet presAssocID="{91AC9B7B-ABE5-489E-B62C-8CADEB1F7F45}" presName="spaceB" presStyleCnt="0"/>
      <dgm:spPr/>
    </dgm:pt>
    <dgm:pt modelId="{02473CD3-A1C0-4171-81E7-D2967FB144D4}" type="pres">
      <dgm:prSet presAssocID="{FB96F571-648F-43F5-A5F9-614E45255761}" presName="space" presStyleCnt="0"/>
      <dgm:spPr/>
    </dgm:pt>
    <dgm:pt modelId="{5D9C4DC4-05E6-48D6-9865-E8F6685F89CC}" type="pres">
      <dgm:prSet presAssocID="{DDF42ABF-6686-48EC-809D-1876BCF8DEC5}" presName="compositeA" presStyleCnt="0"/>
      <dgm:spPr/>
    </dgm:pt>
    <dgm:pt modelId="{EF3C082A-1CB9-4FF9-8B1E-1B9566458E6B}" type="pres">
      <dgm:prSet presAssocID="{DDF42ABF-6686-48EC-809D-1876BCF8DEC5}" presName="textA" presStyleLbl="revTx" presStyleIdx="2" presStyleCnt="6">
        <dgm:presLayoutVars>
          <dgm:bulletEnabled val="1"/>
        </dgm:presLayoutVars>
      </dgm:prSet>
      <dgm:spPr/>
    </dgm:pt>
    <dgm:pt modelId="{3E34EDE4-4C78-4B84-8B7D-DD0BD7A0472B}" type="pres">
      <dgm:prSet presAssocID="{DDF42ABF-6686-48EC-809D-1876BCF8DEC5}" presName="circleA" presStyleLbl="node1" presStyleIdx="2" presStyleCnt="6"/>
      <dgm:spPr/>
    </dgm:pt>
    <dgm:pt modelId="{5FEF59D6-342B-4920-B112-DBA9FB029C37}" type="pres">
      <dgm:prSet presAssocID="{DDF42ABF-6686-48EC-809D-1876BCF8DEC5}" presName="spaceA" presStyleCnt="0"/>
      <dgm:spPr/>
    </dgm:pt>
    <dgm:pt modelId="{EF017A15-C8E8-46AA-9778-7E85E74E858C}" type="pres">
      <dgm:prSet presAssocID="{443FE50E-CEDE-4DB8-96B7-E75505BBB8DB}" presName="space" presStyleCnt="0"/>
      <dgm:spPr/>
    </dgm:pt>
    <dgm:pt modelId="{A2054D62-1EC9-4A0A-BAA3-35774FF36D42}" type="pres">
      <dgm:prSet presAssocID="{D9589FEF-6651-402E-B39E-05965A9AB904}" presName="compositeB" presStyleCnt="0"/>
      <dgm:spPr/>
    </dgm:pt>
    <dgm:pt modelId="{7BC7E8DB-2BD8-427D-96E2-59F3892A2AC1}" type="pres">
      <dgm:prSet presAssocID="{D9589FEF-6651-402E-B39E-05965A9AB904}" presName="textB" presStyleLbl="revTx" presStyleIdx="3" presStyleCnt="6">
        <dgm:presLayoutVars>
          <dgm:bulletEnabled val="1"/>
        </dgm:presLayoutVars>
      </dgm:prSet>
      <dgm:spPr/>
    </dgm:pt>
    <dgm:pt modelId="{E5B5933F-E864-4D02-B1AA-86507554E799}" type="pres">
      <dgm:prSet presAssocID="{D9589FEF-6651-402E-B39E-05965A9AB904}" presName="circleB" presStyleLbl="node1" presStyleIdx="3" presStyleCnt="6"/>
      <dgm:spPr/>
    </dgm:pt>
    <dgm:pt modelId="{A77ABE06-1E8D-4835-A4F7-DB35D736E8E2}" type="pres">
      <dgm:prSet presAssocID="{D9589FEF-6651-402E-B39E-05965A9AB904}" presName="spaceB" presStyleCnt="0"/>
      <dgm:spPr/>
    </dgm:pt>
    <dgm:pt modelId="{A13E5D67-069F-45A3-A608-AFA0AB9AA5BE}" type="pres">
      <dgm:prSet presAssocID="{9A51F5DF-A489-472B-BA00-1049C251F1EA}" presName="space" presStyleCnt="0"/>
      <dgm:spPr/>
    </dgm:pt>
    <dgm:pt modelId="{960EC462-6377-418C-9FB1-04F6301BA3E7}" type="pres">
      <dgm:prSet presAssocID="{FEC3E84C-2C6F-4867-AC84-A9C1294554E6}" presName="compositeA" presStyleCnt="0"/>
      <dgm:spPr/>
    </dgm:pt>
    <dgm:pt modelId="{CA064D00-DA39-4B55-A93D-9B48ED8BFC58}" type="pres">
      <dgm:prSet presAssocID="{FEC3E84C-2C6F-4867-AC84-A9C1294554E6}" presName="textA" presStyleLbl="revTx" presStyleIdx="4" presStyleCnt="6">
        <dgm:presLayoutVars>
          <dgm:bulletEnabled val="1"/>
        </dgm:presLayoutVars>
      </dgm:prSet>
      <dgm:spPr/>
    </dgm:pt>
    <dgm:pt modelId="{663D9973-C202-4C9B-A4CF-9883DE0588E0}" type="pres">
      <dgm:prSet presAssocID="{FEC3E84C-2C6F-4867-AC84-A9C1294554E6}" presName="circleA" presStyleLbl="node1" presStyleIdx="4" presStyleCnt="6"/>
      <dgm:spPr/>
    </dgm:pt>
    <dgm:pt modelId="{BE26C771-DB8E-4BB8-88BD-A9BBE1D56619}" type="pres">
      <dgm:prSet presAssocID="{FEC3E84C-2C6F-4867-AC84-A9C1294554E6}" presName="spaceA" presStyleCnt="0"/>
      <dgm:spPr/>
    </dgm:pt>
    <dgm:pt modelId="{84EB6AB0-5B50-4F5B-A587-4C0F3EE1725A}" type="pres">
      <dgm:prSet presAssocID="{BEE17409-3BBA-4BF3-9F98-C034F44D8BCA}" presName="space" presStyleCnt="0"/>
      <dgm:spPr/>
    </dgm:pt>
    <dgm:pt modelId="{16244229-549D-4C0F-81D4-1EB4CEC3E020}" type="pres">
      <dgm:prSet presAssocID="{64C5C74D-58A6-4EB6-881C-3BFC5244E9C7}" presName="compositeB" presStyleCnt="0"/>
      <dgm:spPr/>
    </dgm:pt>
    <dgm:pt modelId="{6A9F91E2-C3B0-4662-B5E8-D441B5AC2F47}" type="pres">
      <dgm:prSet presAssocID="{64C5C74D-58A6-4EB6-881C-3BFC5244E9C7}" presName="textB" presStyleLbl="revTx" presStyleIdx="5" presStyleCnt="6">
        <dgm:presLayoutVars>
          <dgm:bulletEnabled val="1"/>
        </dgm:presLayoutVars>
      </dgm:prSet>
      <dgm:spPr/>
    </dgm:pt>
    <dgm:pt modelId="{D3A0C263-37D5-4328-9AF8-8CF4DFEB1EB3}" type="pres">
      <dgm:prSet presAssocID="{64C5C74D-58A6-4EB6-881C-3BFC5244E9C7}" presName="circleB" presStyleLbl="node1" presStyleIdx="5" presStyleCnt="6"/>
      <dgm:spPr/>
    </dgm:pt>
    <dgm:pt modelId="{A26AD563-34A0-4FAE-8E5F-08DB80546245}" type="pres">
      <dgm:prSet presAssocID="{64C5C74D-58A6-4EB6-881C-3BFC5244E9C7}" presName="spaceB" presStyleCnt="0"/>
      <dgm:spPr/>
    </dgm:pt>
  </dgm:ptLst>
  <dgm:cxnLst>
    <dgm:cxn modelId="{1F112C00-999C-44A6-9A86-46407E843B2D}" type="presOf" srcId="{D9589FEF-6651-402E-B39E-05965A9AB904}" destId="{7BC7E8DB-2BD8-427D-96E2-59F3892A2AC1}" srcOrd="0" destOrd="0" presId="urn:microsoft.com/office/officeart/2005/8/layout/hProcess11"/>
    <dgm:cxn modelId="{BC105F32-F911-42E5-A894-C3EEDBE33844}" type="presOf" srcId="{FEC3E84C-2C6F-4867-AC84-A9C1294554E6}" destId="{CA064D00-DA39-4B55-A93D-9B48ED8BFC58}" srcOrd="0" destOrd="0" presId="urn:microsoft.com/office/officeart/2005/8/layout/hProcess11"/>
    <dgm:cxn modelId="{A590953A-FFC8-442D-B1DF-B18361B0C512}" srcId="{C7CFAA5B-8590-4B3E-922F-7C1680075A56}" destId="{DDF42ABF-6686-48EC-809D-1876BCF8DEC5}" srcOrd="2" destOrd="0" parTransId="{5B302EE6-65D4-4D54-BB03-67BCE26E0942}" sibTransId="{443FE50E-CEDE-4DB8-96B7-E75505BBB8DB}"/>
    <dgm:cxn modelId="{01AD285C-946A-4F01-9B14-7B40FBC2CAC5}" srcId="{C7CFAA5B-8590-4B3E-922F-7C1680075A56}" destId="{CB37B781-742A-4E82-9498-64C4FA3C8672}" srcOrd="0" destOrd="0" parTransId="{D2938356-F1CC-4B9A-8CEF-71870923541C}" sibTransId="{C7131BF8-FCD1-4C9A-9273-16FC487C16C0}"/>
    <dgm:cxn modelId="{47CFC243-1E16-4C6B-A818-9276B1B64AAE}" type="presOf" srcId="{64C5C74D-58A6-4EB6-881C-3BFC5244E9C7}" destId="{6A9F91E2-C3B0-4662-B5E8-D441B5AC2F47}" srcOrd="0" destOrd="0" presId="urn:microsoft.com/office/officeart/2005/8/layout/hProcess11"/>
    <dgm:cxn modelId="{2C41414A-3977-471E-9819-FDC8322518EE}" srcId="{C7CFAA5B-8590-4B3E-922F-7C1680075A56}" destId="{FEC3E84C-2C6F-4867-AC84-A9C1294554E6}" srcOrd="4" destOrd="0" parTransId="{5C5FC3D2-3C83-45ED-BE3A-73617A5315BA}" sibTransId="{BEE17409-3BBA-4BF3-9F98-C034F44D8BCA}"/>
    <dgm:cxn modelId="{990A587E-AB99-49F1-92B8-0BE9A1679B40}" type="presOf" srcId="{C7CFAA5B-8590-4B3E-922F-7C1680075A56}" destId="{104DDD37-7180-4E94-870A-2FF4D50C4867}" srcOrd="0" destOrd="0" presId="urn:microsoft.com/office/officeart/2005/8/layout/hProcess11"/>
    <dgm:cxn modelId="{7A01F07E-C492-4CF2-8FD0-CCB6D7B7BFF8}" type="presOf" srcId="{CB37B781-742A-4E82-9498-64C4FA3C8672}" destId="{A95CA84A-2EC6-433F-819F-9D9B1A7E2832}" srcOrd="0" destOrd="0" presId="urn:microsoft.com/office/officeart/2005/8/layout/hProcess11"/>
    <dgm:cxn modelId="{767FF799-313A-47F6-9339-9FBCA8B4E51D}" srcId="{C7CFAA5B-8590-4B3E-922F-7C1680075A56}" destId="{91AC9B7B-ABE5-489E-B62C-8CADEB1F7F45}" srcOrd="1" destOrd="0" parTransId="{A7B91F19-1B53-44A5-8820-CAD53C2B2991}" sibTransId="{FB96F571-648F-43F5-A5F9-614E45255761}"/>
    <dgm:cxn modelId="{A7153AB5-3403-49D0-AA10-85E24C71A016}" srcId="{C7CFAA5B-8590-4B3E-922F-7C1680075A56}" destId="{D9589FEF-6651-402E-B39E-05965A9AB904}" srcOrd="3" destOrd="0" parTransId="{B4618732-C4DD-46DB-A99D-D22EE186E1BB}" sibTransId="{9A51F5DF-A489-472B-BA00-1049C251F1EA}"/>
    <dgm:cxn modelId="{4DC498BE-DA92-4C4A-9A33-1ECB8F297BC1}" type="presOf" srcId="{91AC9B7B-ABE5-489E-B62C-8CADEB1F7F45}" destId="{494E0E99-25C2-49D7-907E-4F43EFE93A95}" srcOrd="0" destOrd="0" presId="urn:microsoft.com/office/officeart/2005/8/layout/hProcess11"/>
    <dgm:cxn modelId="{A31892DD-D411-455A-9C58-EA3F12BBB49A}" type="presOf" srcId="{DDF42ABF-6686-48EC-809D-1876BCF8DEC5}" destId="{EF3C082A-1CB9-4FF9-8B1E-1B9566458E6B}" srcOrd="0" destOrd="0" presId="urn:microsoft.com/office/officeart/2005/8/layout/hProcess11"/>
    <dgm:cxn modelId="{6CDBBBF9-D434-440B-A615-61931A7FC090}" srcId="{C7CFAA5B-8590-4B3E-922F-7C1680075A56}" destId="{64C5C74D-58A6-4EB6-881C-3BFC5244E9C7}" srcOrd="5" destOrd="0" parTransId="{A6DF7F26-762F-4FD5-84E7-0353237C70E2}" sibTransId="{AC1877FB-259B-4AB3-8811-A2D6FE9E2B23}"/>
    <dgm:cxn modelId="{9A90F2DA-A94B-4D2B-8697-B398B5DAC5BC}" type="presParOf" srcId="{104DDD37-7180-4E94-870A-2FF4D50C4867}" destId="{5FA81600-BBEF-4D47-AA40-2AC95AE5DD1E}" srcOrd="0" destOrd="0" presId="urn:microsoft.com/office/officeart/2005/8/layout/hProcess11"/>
    <dgm:cxn modelId="{88CA08AC-3390-4B95-B4FE-C3ABE02FD784}" type="presParOf" srcId="{104DDD37-7180-4E94-870A-2FF4D50C4867}" destId="{5C678D8D-27A9-4193-871C-D46446BE5288}" srcOrd="1" destOrd="0" presId="urn:microsoft.com/office/officeart/2005/8/layout/hProcess11"/>
    <dgm:cxn modelId="{0B068581-F2EA-4A0B-BC4D-79B53BFFC840}" type="presParOf" srcId="{5C678D8D-27A9-4193-871C-D46446BE5288}" destId="{1FB2047C-ED4F-4205-BDF0-8CBE7D28A19D}" srcOrd="0" destOrd="0" presId="urn:microsoft.com/office/officeart/2005/8/layout/hProcess11"/>
    <dgm:cxn modelId="{A111FDD7-2C41-4393-9D22-313CD508E653}" type="presParOf" srcId="{1FB2047C-ED4F-4205-BDF0-8CBE7D28A19D}" destId="{A95CA84A-2EC6-433F-819F-9D9B1A7E2832}" srcOrd="0" destOrd="0" presId="urn:microsoft.com/office/officeart/2005/8/layout/hProcess11"/>
    <dgm:cxn modelId="{E94A452E-C3FB-441C-AA46-1528095F8CDC}" type="presParOf" srcId="{1FB2047C-ED4F-4205-BDF0-8CBE7D28A19D}" destId="{709C8730-06F5-4ABC-9C07-20044FFB5447}" srcOrd="1" destOrd="0" presId="urn:microsoft.com/office/officeart/2005/8/layout/hProcess11"/>
    <dgm:cxn modelId="{2F2978D3-E3AB-40B1-9E84-CAC274AE5559}" type="presParOf" srcId="{1FB2047C-ED4F-4205-BDF0-8CBE7D28A19D}" destId="{42BFD82B-5CC0-44B4-BE07-1D782F1C7EEC}" srcOrd="2" destOrd="0" presId="urn:microsoft.com/office/officeart/2005/8/layout/hProcess11"/>
    <dgm:cxn modelId="{395D92A1-6817-4629-8434-E90147341DC3}" type="presParOf" srcId="{5C678D8D-27A9-4193-871C-D46446BE5288}" destId="{DFD9972F-976D-41FF-B199-332329EAE01D}" srcOrd="1" destOrd="0" presId="urn:microsoft.com/office/officeart/2005/8/layout/hProcess11"/>
    <dgm:cxn modelId="{6FC58120-493C-472B-83C7-BFA810FF7CB2}" type="presParOf" srcId="{5C678D8D-27A9-4193-871C-D46446BE5288}" destId="{5FF4DF5E-87D8-4E87-A95C-18EF684B3831}" srcOrd="2" destOrd="0" presId="urn:microsoft.com/office/officeart/2005/8/layout/hProcess11"/>
    <dgm:cxn modelId="{110F608A-939B-45D2-B5E9-4866C13481AC}" type="presParOf" srcId="{5FF4DF5E-87D8-4E87-A95C-18EF684B3831}" destId="{494E0E99-25C2-49D7-907E-4F43EFE93A95}" srcOrd="0" destOrd="0" presId="urn:microsoft.com/office/officeart/2005/8/layout/hProcess11"/>
    <dgm:cxn modelId="{2D43318E-EC59-44F9-8F5E-EAF26276F6E7}" type="presParOf" srcId="{5FF4DF5E-87D8-4E87-A95C-18EF684B3831}" destId="{E0F78C08-5B7B-40CF-9495-6F2AEBD48EF5}" srcOrd="1" destOrd="0" presId="urn:microsoft.com/office/officeart/2005/8/layout/hProcess11"/>
    <dgm:cxn modelId="{B247632F-E822-4D2B-B128-056906CB35B1}" type="presParOf" srcId="{5FF4DF5E-87D8-4E87-A95C-18EF684B3831}" destId="{7AA3F288-AA7E-4027-8438-BA2B2604AD3B}" srcOrd="2" destOrd="0" presId="urn:microsoft.com/office/officeart/2005/8/layout/hProcess11"/>
    <dgm:cxn modelId="{E0C55608-50E5-4C3C-8B01-70371E69DC14}" type="presParOf" srcId="{5C678D8D-27A9-4193-871C-D46446BE5288}" destId="{02473CD3-A1C0-4171-81E7-D2967FB144D4}" srcOrd="3" destOrd="0" presId="urn:microsoft.com/office/officeart/2005/8/layout/hProcess11"/>
    <dgm:cxn modelId="{24059680-2826-4A44-9F10-A62EDC58D1D2}" type="presParOf" srcId="{5C678D8D-27A9-4193-871C-D46446BE5288}" destId="{5D9C4DC4-05E6-48D6-9865-E8F6685F89CC}" srcOrd="4" destOrd="0" presId="urn:microsoft.com/office/officeart/2005/8/layout/hProcess11"/>
    <dgm:cxn modelId="{9C3F9766-9FD3-4388-B612-0B69D9D3C4DC}" type="presParOf" srcId="{5D9C4DC4-05E6-48D6-9865-E8F6685F89CC}" destId="{EF3C082A-1CB9-4FF9-8B1E-1B9566458E6B}" srcOrd="0" destOrd="0" presId="urn:microsoft.com/office/officeart/2005/8/layout/hProcess11"/>
    <dgm:cxn modelId="{5B74A993-64DA-4898-8A03-F22739369201}" type="presParOf" srcId="{5D9C4DC4-05E6-48D6-9865-E8F6685F89CC}" destId="{3E34EDE4-4C78-4B84-8B7D-DD0BD7A0472B}" srcOrd="1" destOrd="0" presId="urn:microsoft.com/office/officeart/2005/8/layout/hProcess11"/>
    <dgm:cxn modelId="{D84FBC91-B31E-436D-98F4-DE402461B015}" type="presParOf" srcId="{5D9C4DC4-05E6-48D6-9865-E8F6685F89CC}" destId="{5FEF59D6-342B-4920-B112-DBA9FB029C37}" srcOrd="2" destOrd="0" presId="urn:microsoft.com/office/officeart/2005/8/layout/hProcess11"/>
    <dgm:cxn modelId="{9054D58F-BFD2-431F-A253-37B94E3D4706}" type="presParOf" srcId="{5C678D8D-27A9-4193-871C-D46446BE5288}" destId="{EF017A15-C8E8-46AA-9778-7E85E74E858C}" srcOrd="5" destOrd="0" presId="urn:microsoft.com/office/officeart/2005/8/layout/hProcess11"/>
    <dgm:cxn modelId="{F93D5E44-6C1C-43CF-A271-F341ACA8EA77}" type="presParOf" srcId="{5C678D8D-27A9-4193-871C-D46446BE5288}" destId="{A2054D62-1EC9-4A0A-BAA3-35774FF36D42}" srcOrd="6" destOrd="0" presId="urn:microsoft.com/office/officeart/2005/8/layout/hProcess11"/>
    <dgm:cxn modelId="{75BA4988-4E77-4F94-9A42-3721EEB77A5C}" type="presParOf" srcId="{A2054D62-1EC9-4A0A-BAA3-35774FF36D42}" destId="{7BC7E8DB-2BD8-427D-96E2-59F3892A2AC1}" srcOrd="0" destOrd="0" presId="urn:microsoft.com/office/officeart/2005/8/layout/hProcess11"/>
    <dgm:cxn modelId="{F13CB645-866B-468C-9365-AA5146CF864C}" type="presParOf" srcId="{A2054D62-1EC9-4A0A-BAA3-35774FF36D42}" destId="{E5B5933F-E864-4D02-B1AA-86507554E799}" srcOrd="1" destOrd="0" presId="urn:microsoft.com/office/officeart/2005/8/layout/hProcess11"/>
    <dgm:cxn modelId="{84908198-2AFE-4364-8CFF-15467DF778BE}" type="presParOf" srcId="{A2054D62-1EC9-4A0A-BAA3-35774FF36D42}" destId="{A77ABE06-1E8D-4835-A4F7-DB35D736E8E2}" srcOrd="2" destOrd="0" presId="urn:microsoft.com/office/officeart/2005/8/layout/hProcess11"/>
    <dgm:cxn modelId="{7564D102-78A6-4DE0-9708-AA499E05C3CD}" type="presParOf" srcId="{5C678D8D-27A9-4193-871C-D46446BE5288}" destId="{A13E5D67-069F-45A3-A608-AFA0AB9AA5BE}" srcOrd="7" destOrd="0" presId="urn:microsoft.com/office/officeart/2005/8/layout/hProcess11"/>
    <dgm:cxn modelId="{609D65B0-2BF2-4655-96FC-674614DC5171}" type="presParOf" srcId="{5C678D8D-27A9-4193-871C-D46446BE5288}" destId="{960EC462-6377-418C-9FB1-04F6301BA3E7}" srcOrd="8" destOrd="0" presId="urn:microsoft.com/office/officeart/2005/8/layout/hProcess11"/>
    <dgm:cxn modelId="{0FBD3539-1961-48B0-9AAC-F4DF660B105C}" type="presParOf" srcId="{960EC462-6377-418C-9FB1-04F6301BA3E7}" destId="{CA064D00-DA39-4B55-A93D-9B48ED8BFC58}" srcOrd="0" destOrd="0" presId="urn:microsoft.com/office/officeart/2005/8/layout/hProcess11"/>
    <dgm:cxn modelId="{CEA7DDDB-F3DC-44E5-83E7-8E6176EBEE3F}" type="presParOf" srcId="{960EC462-6377-418C-9FB1-04F6301BA3E7}" destId="{663D9973-C202-4C9B-A4CF-9883DE0588E0}" srcOrd="1" destOrd="0" presId="urn:microsoft.com/office/officeart/2005/8/layout/hProcess11"/>
    <dgm:cxn modelId="{F50C9A87-2AF8-4F88-BEC9-7374EA623E27}" type="presParOf" srcId="{960EC462-6377-418C-9FB1-04F6301BA3E7}" destId="{BE26C771-DB8E-4BB8-88BD-A9BBE1D56619}" srcOrd="2" destOrd="0" presId="urn:microsoft.com/office/officeart/2005/8/layout/hProcess11"/>
    <dgm:cxn modelId="{EDA91E20-2D6D-4560-9332-30E2276F143F}" type="presParOf" srcId="{5C678D8D-27A9-4193-871C-D46446BE5288}" destId="{84EB6AB0-5B50-4F5B-A587-4C0F3EE1725A}" srcOrd="9" destOrd="0" presId="urn:microsoft.com/office/officeart/2005/8/layout/hProcess11"/>
    <dgm:cxn modelId="{34A8CB7A-C7EB-440F-93E5-68B4CAE7F4B2}" type="presParOf" srcId="{5C678D8D-27A9-4193-871C-D46446BE5288}" destId="{16244229-549D-4C0F-81D4-1EB4CEC3E020}" srcOrd="10" destOrd="0" presId="urn:microsoft.com/office/officeart/2005/8/layout/hProcess11"/>
    <dgm:cxn modelId="{C161E1AC-16F8-491B-A8FB-C4CFC254E23A}" type="presParOf" srcId="{16244229-549D-4C0F-81D4-1EB4CEC3E020}" destId="{6A9F91E2-C3B0-4662-B5E8-D441B5AC2F47}" srcOrd="0" destOrd="0" presId="urn:microsoft.com/office/officeart/2005/8/layout/hProcess11"/>
    <dgm:cxn modelId="{880154CC-836B-49A3-84D8-14E1856AB94A}" type="presParOf" srcId="{16244229-549D-4C0F-81D4-1EB4CEC3E020}" destId="{D3A0C263-37D5-4328-9AF8-8CF4DFEB1EB3}" srcOrd="1" destOrd="0" presId="urn:microsoft.com/office/officeart/2005/8/layout/hProcess11"/>
    <dgm:cxn modelId="{42EA8883-28D4-42EF-ACE5-6A55F4F3ED6C}" type="presParOf" srcId="{16244229-549D-4C0F-81D4-1EB4CEC3E020}" destId="{A26AD563-34A0-4FAE-8E5F-08DB8054624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7BA57-91BD-4109-B0A0-48B24EBFBA85}">
      <dsp:nvSpPr>
        <dsp:cNvPr id="0" name=""/>
        <dsp:cNvSpPr/>
      </dsp:nvSpPr>
      <dsp:spPr>
        <a:xfrm>
          <a:off x="1348298" y="44512"/>
          <a:ext cx="2136610" cy="2136610"/>
        </a:xfrm>
        <a:prstGeom prst="ellipse">
          <a:avLst/>
        </a:prstGeom>
        <a:solidFill>
          <a:srgbClr val="7DE6C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Aptos" panose="020B0004020202020204" pitchFamily="34" charset="0"/>
            </a:rPr>
            <a:t>Technical </a:t>
          </a:r>
        </a:p>
      </dsp:txBody>
      <dsp:txXfrm>
        <a:off x="1633180" y="418419"/>
        <a:ext cx="1566847" cy="961474"/>
      </dsp:txXfrm>
    </dsp:sp>
    <dsp:sp modelId="{3C86CECC-ED23-45CB-86B8-B3C70F50EE31}">
      <dsp:nvSpPr>
        <dsp:cNvPr id="0" name=""/>
        <dsp:cNvSpPr/>
      </dsp:nvSpPr>
      <dsp:spPr>
        <a:xfrm>
          <a:off x="2119258" y="1379894"/>
          <a:ext cx="2136610" cy="2136610"/>
        </a:xfrm>
        <a:prstGeom prst="ellipse">
          <a:avLst/>
        </a:prstGeom>
        <a:solidFill>
          <a:srgbClr val="FA5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Aptos" panose="020B0004020202020204" pitchFamily="34" charset="0"/>
            </a:rPr>
            <a:t>Political</a:t>
          </a:r>
        </a:p>
      </dsp:txBody>
      <dsp:txXfrm>
        <a:off x="2772705" y="1931852"/>
        <a:ext cx="1281966" cy="1175135"/>
      </dsp:txXfrm>
    </dsp:sp>
    <dsp:sp modelId="{D7C659D7-7427-4260-83B1-44A0BAB847B9}">
      <dsp:nvSpPr>
        <dsp:cNvPr id="0" name=""/>
        <dsp:cNvSpPr/>
      </dsp:nvSpPr>
      <dsp:spPr>
        <a:xfrm>
          <a:off x="577338" y="1379894"/>
          <a:ext cx="2136610" cy="2136610"/>
        </a:xfrm>
        <a:prstGeom prst="ellipse">
          <a:avLst/>
        </a:prstGeom>
        <a:solidFill>
          <a:schemeClr val="accent1">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Aptos" panose="020B0004020202020204" pitchFamily="34" charset="0"/>
            </a:rPr>
            <a:t>Economic</a:t>
          </a:r>
        </a:p>
      </dsp:txBody>
      <dsp:txXfrm>
        <a:off x="778535" y="1931852"/>
        <a:ext cx="1281966" cy="1175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81600-BBEF-4D47-AA40-2AC95AE5DD1E}">
      <dsp:nvSpPr>
        <dsp:cNvPr id="0" name=""/>
        <dsp:cNvSpPr/>
      </dsp:nvSpPr>
      <dsp:spPr>
        <a:xfrm>
          <a:off x="0" y="1316399"/>
          <a:ext cx="10789920" cy="17552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CA84A-2EC6-433F-819F-9D9B1A7E2832}">
      <dsp:nvSpPr>
        <dsp:cNvPr id="0" name=""/>
        <dsp:cNvSpPr/>
      </dsp:nvSpPr>
      <dsp:spPr>
        <a:xfrm>
          <a:off x="2667" y="0"/>
          <a:ext cx="1552894" cy="175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Aptos" panose="020B0004020202020204" pitchFamily="34" charset="0"/>
            </a:rPr>
            <a:t>Lecture 2 </a:t>
          </a:r>
          <a:r>
            <a:rPr lang="en-GB" sz="1750" b="0" kern="1200" dirty="0">
              <a:solidFill>
                <a:schemeClr val="tx1"/>
              </a:solidFill>
              <a:latin typeface="Aptos" panose="020B0004020202020204" pitchFamily="34" charset="0"/>
            </a:rPr>
            <a:t>Energy policy &amp; energy policymaking</a:t>
          </a:r>
        </a:p>
      </dsp:txBody>
      <dsp:txXfrm>
        <a:off x="2667" y="0"/>
        <a:ext cx="1552894" cy="1755200"/>
      </dsp:txXfrm>
    </dsp:sp>
    <dsp:sp modelId="{709C8730-06F5-4ABC-9C07-20044FFB5447}">
      <dsp:nvSpPr>
        <dsp:cNvPr id="0" name=""/>
        <dsp:cNvSpPr/>
      </dsp:nvSpPr>
      <dsp:spPr>
        <a:xfrm>
          <a:off x="559714" y="1974599"/>
          <a:ext cx="438800" cy="438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E0E99-25C2-49D7-907E-4F43EFE93A95}">
      <dsp:nvSpPr>
        <dsp:cNvPr id="0" name=""/>
        <dsp:cNvSpPr/>
      </dsp:nvSpPr>
      <dsp:spPr>
        <a:xfrm>
          <a:off x="1633206" y="2632799"/>
          <a:ext cx="1552894" cy="175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Aptos" panose="020B0004020202020204" pitchFamily="34" charset="0"/>
            </a:rPr>
            <a:t>Lecture 3  </a:t>
          </a:r>
          <a:r>
            <a:rPr lang="en-GB" sz="1800" b="0" kern="1200" dirty="0">
              <a:solidFill>
                <a:schemeClr val="tx1"/>
              </a:solidFill>
              <a:latin typeface="Aptos" panose="020B0004020202020204" pitchFamily="34" charset="0"/>
            </a:rPr>
            <a:t>The policy cycle</a:t>
          </a:r>
        </a:p>
      </dsp:txBody>
      <dsp:txXfrm>
        <a:off x="1633206" y="2632799"/>
        <a:ext cx="1552894" cy="1755200"/>
      </dsp:txXfrm>
    </dsp:sp>
    <dsp:sp modelId="{E0F78C08-5B7B-40CF-9495-6F2AEBD48EF5}">
      <dsp:nvSpPr>
        <dsp:cNvPr id="0" name=""/>
        <dsp:cNvSpPr/>
      </dsp:nvSpPr>
      <dsp:spPr>
        <a:xfrm>
          <a:off x="2190254" y="1974599"/>
          <a:ext cx="438800" cy="438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C082A-1CB9-4FF9-8B1E-1B9566458E6B}">
      <dsp:nvSpPr>
        <dsp:cNvPr id="0" name=""/>
        <dsp:cNvSpPr/>
      </dsp:nvSpPr>
      <dsp:spPr>
        <a:xfrm>
          <a:off x="3263746" y="0"/>
          <a:ext cx="1552894" cy="175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Aptos" panose="020B0004020202020204" pitchFamily="34" charset="0"/>
            </a:rPr>
            <a:t>Lecture 4 </a:t>
          </a:r>
          <a:r>
            <a:rPr lang="en-GB" sz="1800" b="0" kern="1200" dirty="0">
              <a:solidFill>
                <a:schemeClr val="tx1"/>
              </a:solidFill>
              <a:latin typeface="Aptos" panose="020B0004020202020204" pitchFamily="34" charset="0"/>
            </a:rPr>
            <a:t>Political economy concepts </a:t>
          </a:r>
        </a:p>
      </dsp:txBody>
      <dsp:txXfrm>
        <a:off x="3263746" y="0"/>
        <a:ext cx="1552894" cy="1755200"/>
      </dsp:txXfrm>
    </dsp:sp>
    <dsp:sp modelId="{3E34EDE4-4C78-4B84-8B7D-DD0BD7A0472B}">
      <dsp:nvSpPr>
        <dsp:cNvPr id="0" name=""/>
        <dsp:cNvSpPr/>
      </dsp:nvSpPr>
      <dsp:spPr>
        <a:xfrm>
          <a:off x="3820794" y="1974599"/>
          <a:ext cx="438800" cy="438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7E8DB-2BD8-427D-96E2-59F3892A2AC1}">
      <dsp:nvSpPr>
        <dsp:cNvPr id="0" name=""/>
        <dsp:cNvSpPr/>
      </dsp:nvSpPr>
      <dsp:spPr>
        <a:xfrm>
          <a:off x="4894286" y="2632799"/>
          <a:ext cx="1552894" cy="175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Aptos" panose="020B0004020202020204" pitchFamily="34" charset="0"/>
            </a:rPr>
            <a:t>Lecture 5 </a:t>
          </a:r>
          <a:r>
            <a:rPr lang="en-GB" sz="1800" b="0" kern="1200" dirty="0">
              <a:solidFill>
                <a:schemeClr val="tx1"/>
              </a:solidFill>
              <a:latin typeface="Aptos" panose="020B0004020202020204" pitchFamily="34" charset="0"/>
            </a:rPr>
            <a:t>Political economy analysis </a:t>
          </a:r>
        </a:p>
      </dsp:txBody>
      <dsp:txXfrm>
        <a:off x="4894286" y="2632799"/>
        <a:ext cx="1552894" cy="1755200"/>
      </dsp:txXfrm>
    </dsp:sp>
    <dsp:sp modelId="{E5B5933F-E864-4D02-B1AA-86507554E799}">
      <dsp:nvSpPr>
        <dsp:cNvPr id="0" name=""/>
        <dsp:cNvSpPr/>
      </dsp:nvSpPr>
      <dsp:spPr>
        <a:xfrm>
          <a:off x="5451333" y="1974599"/>
          <a:ext cx="438800" cy="438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64D00-DA39-4B55-A93D-9B48ED8BFC58}">
      <dsp:nvSpPr>
        <dsp:cNvPr id="0" name=""/>
        <dsp:cNvSpPr/>
      </dsp:nvSpPr>
      <dsp:spPr>
        <a:xfrm>
          <a:off x="6524826" y="0"/>
          <a:ext cx="1552894" cy="175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Aptos" panose="020B0004020202020204" pitchFamily="34" charset="0"/>
            </a:rPr>
            <a:t>Lecture 6 </a:t>
          </a:r>
          <a:r>
            <a:rPr lang="en-GB" sz="1800" b="0" kern="1200" dirty="0">
              <a:solidFill>
                <a:schemeClr val="tx1"/>
              </a:solidFill>
              <a:latin typeface="Aptos" panose="020B0004020202020204" pitchFamily="34" charset="0"/>
            </a:rPr>
            <a:t>Political economy &amp; energy modelling</a:t>
          </a:r>
        </a:p>
      </dsp:txBody>
      <dsp:txXfrm>
        <a:off x="6524826" y="0"/>
        <a:ext cx="1552894" cy="1755200"/>
      </dsp:txXfrm>
    </dsp:sp>
    <dsp:sp modelId="{663D9973-C202-4C9B-A4CF-9883DE0588E0}">
      <dsp:nvSpPr>
        <dsp:cNvPr id="0" name=""/>
        <dsp:cNvSpPr/>
      </dsp:nvSpPr>
      <dsp:spPr>
        <a:xfrm>
          <a:off x="7081873" y="1974599"/>
          <a:ext cx="438800" cy="438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9F91E2-C3B0-4662-B5E8-D441B5AC2F47}">
      <dsp:nvSpPr>
        <dsp:cNvPr id="0" name=""/>
        <dsp:cNvSpPr/>
      </dsp:nvSpPr>
      <dsp:spPr>
        <a:xfrm>
          <a:off x="8155365" y="2632799"/>
          <a:ext cx="1552894" cy="175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Aptos" panose="020B0004020202020204" pitchFamily="34" charset="0"/>
            </a:rPr>
            <a:t>Lecture 7 </a:t>
          </a:r>
          <a:r>
            <a:rPr lang="en-GB" sz="1800" b="0" kern="1200" dirty="0">
              <a:solidFill>
                <a:schemeClr val="tx1"/>
              </a:solidFill>
              <a:latin typeface="Aptos" panose="020B0004020202020204" pitchFamily="34" charset="0"/>
            </a:rPr>
            <a:t>Political economy in practice</a:t>
          </a:r>
        </a:p>
      </dsp:txBody>
      <dsp:txXfrm>
        <a:off x="8155365" y="2632799"/>
        <a:ext cx="1552894" cy="1755200"/>
      </dsp:txXfrm>
    </dsp:sp>
    <dsp:sp modelId="{D3A0C263-37D5-4328-9AF8-8CF4DFEB1EB3}">
      <dsp:nvSpPr>
        <dsp:cNvPr id="0" name=""/>
        <dsp:cNvSpPr/>
      </dsp:nvSpPr>
      <dsp:spPr>
        <a:xfrm>
          <a:off x="8712413" y="1974599"/>
          <a:ext cx="438800" cy="438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2/20/2026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dirty="0"/>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I'm Giulia... today I am going to talk about a new training module we are developing as part of the EMP on political economy and energy modelling. </a:t>
            </a:r>
            <a:r>
              <a:rPr lang="en-GB" dirty="0"/>
              <a:t>This is part of workshop we are having today with different sessions one in the morning and one in the afternoon…(Asia and Africa) participants have different modelling expertise – some of you are EMP trainers, EMP alumni, wider EMP modelling community and some of you are policy experts – we want to tap into your expertise to help us think about how we can best design the new training.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dirty="0"/>
          </a:p>
        </p:txBody>
      </p:sp>
    </p:spTree>
    <p:extLst>
      <p:ext uri="{BB962C8B-B14F-4D97-AF65-F5344CB8AC3E}">
        <p14:creationId xmlns:p14="http://schemas.microsoft.com/office/powerpoint/2010/main" val="2826526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2C379-C0DC-8E2D-CEFD-9B2E775C4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B76C4-5DC6-AD07-8383-1E2A44257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0C4D9-5ACD-2015-1561-09ABB98BB37B}"/>
              </a:ext>
            </a:extLst>
          </p:cNvPr>
          <p:cNvSpPr>
            <a:spLocks noGrp="1"/>
          </p:cNvSpPr>
          <p:nvPr>
            <p:ph type="body" idx="1"/>
          </p:nvPr>
        </p:nvSpPr>
        <p:spPr/>
        <p:txBody>
          <a:bodyPr/>
          <a:lstStyle/>
          <a:p>
            <a:pPr>
              <a:spcAft>
                <a:spcPts val="1200"/>
              </a:spcAft>
            </a:pPr>
            <a:r>
              <a:rPr lang="en-GB" dirty="0">
                <a:solidFill>
                  <a:schemeClr val="accent2"/>
                </a:solidFill>
                <a:latin typeface="Aptos" panose="020B0004020202020204" pitchFamily="34" charset="0"/>
              </a:rPr>
              <a:t>Political economy literacy helps you:</a:t>
            </a:r>
          </a:p>
          <a:p>
            <a:pPr marL="285750" indent="-285750">
              <a:spcAft>
                <a:spcPts val="1200"/>
              </a:spcAft>
              <a:buFont typeface="Arial" panose="020B0604020202020204" pitchFamily="34" charset="0"/>
              <a:buChar char="•"/>
            </a:pPr>
            <a:r>
              <a:rPr lang="en-GB" dirty="0">
                <a:solidFill>
                  <a:schemeClr val="accent2"/>
                </a:solidFill>
                <a:latin typeface="Aptos" panose="020B0004020202020204" pitchFamily="34" charset="0"/>
              </a:rPr>
              <a:t>avoid wasted analytical effort</a:t>
            </a:r>
          </a:p>
          <a:p>
            <a:pPr marL="285750" indent="-285750">
              <a:spcAft>
                <a:spcPts val="1200"/>
              </a:spcAft>
              <a:buFont typeface="Arial" panose="020B0604020202020204" pitchFamily="34" charset="0"/>
              <a:buChar char="•"/>
            </a:pPr>
            <a:r>
              <a:rPr lang="en-GB" dirty="0">
                <a:solidFill>
                  <a:schemeClr val="accent2"/>
                </a:solidFill>
                <a:latin typeface="Aptos" panose="020B0004020202020204" pitchFamily="34" charset="0"/>
              </a:rPr>
              <a:t>build realistic assumptions</a:t>
            </a:r>
          </a:p>
          <a:p>
            <a:pPr marL="285750" indent="-285750">
              <a:spcAft>
                <a:spcPts val="1200"/>
              </a:spcAft>
              <a:buFont typeface="Arial" panose="020B0604020202020204" pitchFamily="34" charset="0"/>
              <a:buChar char="•"/>
            </a:pPr>
            <a:r>
              <a:rPr lang="en-GB" dirty="0">
                <a:solidFill>
                  <a:schemeClr val="accent2"/>
                </a:solidFill>
                <a:latin typeface="Aptos" panose="020B0004020202020204" pitchFamily="34" charset="0"/>
              </a:rPr>
              <a:t>interpret results more honestly</a:t>
            </a:r>
          </a:p>
          <a:p>
            <a:pPr marL="285750" indent="-285750">
              <a:spcAft>
                <a:spcPts val="1200"/>
              </a:spcAft>
              <a:buFont typeface="Arial" panose="020B0604020202020204" pitchFamily="34" charset="0"/>
              <a:buChar char="•"/>
            </a:pPr>
            <a:r>
              <a:rPr lang="en-GB" dirty="0">
                <a:solidFill>
                  <a:schemeClr val="accent2"/>
                </a:solidFill>
                <a:latin typeface="Aptos" panose="020B0004020202020204" pitchFamily="34" charset="0"/>
              </a:rPr>
              <a:t>manage expectations with policymakers</a:t>
            </a:r>
          </a:p>
          <a:p>
            <a:pPr marL="285750" indent="-285750">
              <a:spcAft>
                <a:spcPts val="1200"/>
              </a:spcAft>
              <a:buFont typeface="Arial" panose="020B0604020202020204" pitchFamily="34" charset="0"/>
              <a:buChar char="•"/>
            </a:pPr>
            <a:r>
              <a:rPr lang="en-GB" dirty="0">
                <a:solidFill>
                  <a:schemeClr val="accent2"/>
                </a:solidFill>
                <a:latin typeface="Aptos" panose="020B0004020202020204" pitchFamily="34" charset="0"/>
              </a:rPr>
              <a:t>reduce frustration when evidence is ignored</a:t>
            </a:r>
          </a:p>
          <a:p>
            <a:pPr lvl="1">
              <a:spcAft>
                <a:spcPts val="1200"/>
              </a:spcAft>
            </a:pPr>
            <a:endParaRPr lang="en-GB" dirty="0">
              <a:solidFill>
                <a:schemeClr val="accent2"/>
              </a:solidFill>
              <a:latin typeface="Aptos" panose="020B0004020202020204" pitchFamily="34" charset="0"/>
            </a:endParaRPr>
          </a:p>
          <a:p>
            <a:pPr lvl="1">
              <a:spcAft>
                <a:spcPts val="1200"/>
              </a:spcAft>
            </a:pPr>
            <a:r>
              <a:rPr lang="en-GB" dirty="0">
                <a:solidFill>
                  <a:schemeClr val="accent2"/>
                </a:solidFill>
                <a:latin typeface="Aptos" panose="020B0004020202020204" pitchFamily="34" charset="0"/>
              </a:rPr>
              <a:t>→ This is not just an academic skill – </a:t>
            </a:r>
            <a:br>
              <a:rPr lang="en-GB" dirty="0">
                <a:solidFill>
                  <a:schemeClr val="accent2"/>
                </a:solidFill>
                <a:latin typeface="Aptos" panose="020B0004020202020204" pitchFamily="34" charset="0"/>
              </a:rPr>
            </a:br>
            <a:r>
              <a:rPr lang="en-GB" dirty="0">
                <a:solidFill>
                  <a:schemeClr val="accent2"/>
                </a:solidFill>
                <a:latin typeface="Aptos" panose="020B0004020202020204" pitchFamily="34" charset="0"/>
              </a:rPr>
              <a:t>it is professional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2DC5A40F-C61E-3F9C-CB95-46284F015E23}"/>
              </a:ext>
            </a:extLst>
          </p:cNvPr>
          <p:cNvSpPr>
            <a:spLocks noGrp="1"/>
          </p:cNvSpPr>
          <p:nvPr>
            <p:ph type="sldNum" sz="quarter" idx="5"/>
          </p:nvPr>
        </p:nvSpPr>
        <p:spPr/>
        <p:txBody>
          <a:bodyPr/>
          <a:lstStyle/>
          <a:p>
            <a:fld id="{B698FC84-7549-424A-9090-8C112A69B027}" type="slidenum">
              <a:rPr lang="en-US" smtClean="0"/>
              <a:t>11</a:t>
            </a:fld>
            <a:endParaRPr lang="en-US" dirty="0"/>
          </a:p>
        </p:txBody>
      </p:sp>
    </p:spTree>
    <p:extLst>
      <p:ext uri="{BB962C8B-B14F-4D97-AF65-F5344CB8AC3E}">
        <p14:creationId xmlns:p14="http://schemas.microsoft.com/office/powerpoint/2010/main" val="351997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0E4E5-89F9-DDF4-88AF-C04427C55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49EB4-EAD6-8B2C-2058-12B39C966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A1429-8513-64D5-DF48-E3A51947C8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r>
              <a:rPr lang="en-GB" dirty="0">
                <a:highlight>
                  <a:srgbClr val="FFFF00"/>
                </a:highlight>
              </a:rPr>
              <a:t>This course will sometimes feel:</a:t>
            </a:r>
          </a:p>
          <a:p>
            <a:pPr marL="171450" indent="-171450">
              <a:buFont typeface="Arial" panose="020B0604020202020204" pitchFamily="34" charset="0"/>
              <a:buChar char="•"/>
            </a:pPr>
            <a:r>
              <a:rPr lang="en-GB" dirty="0">
                <a:highlight>
                  <a:srgbClr val="FFFF00"/>
                </a:highlight>
              </a:rPr>
              <a:t>uncomfortable</a:t>
            </a:r>
          </a:p>
          <a:p>
            <a:pPr marL="171450" indent="-171450">
              <a:buFont typeface="Arial" panose="020B0604020202020204" pitchFamily="34" charset="0"/>
              <a:buChar char="•"/>
            </a:pPr>
            <a:r>
              <a:rPr lang="en-GB" dirty="0">
                <a:highlight>
                  <a:srgbClr val="FFFF00"/>
                </a:highlight>
              </a:rPr>
              <a:t>frustrating</a:t>
            </a:r>
          </a:p>
          <a:p>
            <a:pPr marL="171450" indent="-171450">
              <a:buFont typeface="Arial" panose="020B0604020202020204" pitchFamily="34" charset="0"/>
              <a:buChar char="•"/>
            </a:pPr>
            <a:r>
              <a:rPr lang="en-GB" dirty="0">
                <a:highlight>
                  <a:srgbClr val="FFFF00"/>
                </a:highlight>
              </a:rPr>
              <a:t>less “clean” than modelling</a:t>
            </a:r>
          </a:p>
          <a:p>
            <a:r>
              <a:rPr lang="en-GB" dirty="0">
                <a:highlight>
                  <a:srgbClr val="FFFF00"/>
                </a:highlight>
              </a:rPr>
              <a:t>That discomfort reflects reality — and learning to work with it is part of becoming an effective energy modeller</a:t>
            </a:r>
            <a:endParaRPr lang="en-GB" dirty="0">
              <a:ea typeface="Calibri"/>
              <a:cs typeface="Calibri"/>
            </a:endParaRPr>
          </a:p>
        </p:txBody>
      </p:sp>
      <p:sp>
        <p:nvSpPr>
          <p:cNvPr id="4" name="Slide Number Placeholder 3">
            <a:extLst>
              <a:ext uri="{FF2B5EF4-FFF2-40B4-BE49-F238E27FC236}">
                <a16:creationId xmlns:a16="http://schemas.microsoft.com/office/drawing/2014/main" id="{FAE53B68-CF8D-66B4-21F1-1AC68EEEF753}"/>
              </a:ext>
            </a:extLst>
          </p:cNvPr>
          <p:cNvSpPr>
            <a:spLocks noGrp="1"/>
          </p:cNvSpPr>
          <p:nvPr>
            <p:ph type="sldNum" sz="quarter" idx="5"/>
          </p:nvPr>
        </p:nvSpPr>
        <p:spPr/>
        <p:txBody>
          <a:bodyPr/>
          <a:lstStyle/>
          <a:p>
            <a:fld id="{B698FC84-7549-424A-9090-8C112A69B027}" type="slidenum">
              <a:rPr lang="en-US" smtClean="0"/>
              <a:t>12</a:t>
            </a:fld>
            <a:endParaRPr lang="en-US" dirty="0"/>
          </a:p>
        </p:txBody>
      </p:sp>
    </p:spTree>
    <p:extLst>
      <p:ext uri="{BB962C8B-B14F-4D97-AF65-F5344CB8AC3E}">
        <p14:creationId xmlns:p14="http://schemas.microsoft.com/office/powerpoint/2010/main" val="3451988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B494F-31E5-1CE1-E1B9-C00BE2CD6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4A2CD-7F47-3F45-F24F-A47F07AC6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36A521-7C9F-AA07-5AF2-B836F81AC7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62E552AA-55E4-D4D2-ED74-32A8027D4A2C}"/>
              </a:ext>
            </a:extLst>
          </p:cNvPr>
          <p:cNvSpPr>
            <a:spLocks noGrp="1"/>
          </p:cNvSpPr>
          <p:nvPr>
            <p:ph type="sldNum" sz="quarter" idx="5"/>
          </p:nvPr>
        </p:nvSpPr>
        <p:spPr/>
        <p:txBody>
          <a:bodyPr/>
          <a:lstStyle/>
          <a:p>
            <a:fld id="{B698FC84-7549-424A-9090-8C112A69B027}" type="slidenum">
              <a:rPr lang="en-US" smtClean="0"/>
              <a:t>13</a:t>
            </a:fld>
            <a:endParaRPr lang="en-US" dirty="0"/>
          </a:p>
        </p:txBody>
      </p:sp>
    </p:spTree>
    <p:extLst>
      <p:ext uri="{BB962C8B-B14F-4D97-AF65-F5344CB8AC3E}">
        <p14:creationId xmlns:p14="http://schemas.microsoft.com/office/powerpoint/2010/main" val="1624105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26A28-D5E0-CB70-274C-E0E5D9937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2D2D4-60B7-1CF8-1441-073CD5F00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9271C-0B0B-827C-89AF-8E4A5B79B1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8139C87B-FC8A-9CDD-9E76-23D6D1158BB0}"/>
              </a:ext>
            </a:extLst>
          </p:cNvPr>
          <p:cNvSpPr>
            <a:spLocks noGrp="1"/>
          </p:cNvSpPr>
          <p:nvPr>
            <p:ph type="sldNum" sz="quarter" idx="5"/>
          </p:nvPr>
        </p:nvSpPr>
        <p:spPr/>
        <p:txBody>
          <a:bodyPr/>
          <a:lstStyle/>
          <a:p>
            <a:fld id="{B698FC84-7549-424A-9090-8C112A69B027}" type="slidenum">
              <a:rPr lang="en-US" smtClean="0"/>
              <a:t>14</a:t>
            </a:fld>
            <a:endParaRPr lang="en-US" dirty="0"/>
          </a:p>
        </p:txBody>
      </p:sp>
    </p:spTree>
    <p:extLst>
      <p:ext uri="{BB962C8B-B14F-4D97-AF65-F5344CB8AC3E}">
        <p14:creationId xmlns:p14="http://schemas.microsoft.com/office/powerpoint/2010/main" val="24549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dirty="0"/>
          </a:p>
        </p:txBody>
      </p:sp>
    </p:spTree>
    <p:extLst>
      <p:ext uri="{BB962C8B-B14F-4D97-AF65-F5344CB8AC3E}">
        <p14:creationId xmlns:p14="http://schemas.microsoft.com/office/powerpoint/2010/main" val="2050176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31B5B-0D8C-60A1-1C16-D6688FFE2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C535E-BEA6-6DC0-F7E4-0E90EFE61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8FF16-8EDB-6EB9-B501-586385722E35}"/>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AF7674CF-6083-2FEF-F1DB-3DB6C0DA2708}"/>
              </a:ext>
            </a:extLst>
          </p:cNvPr>
          <p:cNvSpPr>
            <a:spLocks noGrp="1"/>
          </p:cNvSpPr>
          <p:nvPr>
            <p:ph type="sldNum" sz="quarter" idx="5"/>
          </p:nvPr>
        </p:nvSpPr>
        <p:spPr/>
        <p:txBody>
          <a:bodyPr/>
          <a:lstStyle/>
          <a:p>
            <a:fld id="{B698FC84-7549-424A-9090-8C112A69B027}" type="slidenum">
              <a:rPr lang="en-US" smtClean="0"/>
              <a:t>3</a:t>
            </a:fld>
            <a:endParaRPr lang="en-US" dirty="0"/>
          </a:p>
        </p:txBody>
      </p:sp>
    </p:spTree>
    <p:extLst>
      <p:ext uri="{BB962C8B-B14F-4D97-AF65-F5344CB8AC3E}">
        <p14:creationId xmlns:p14="http://schemas.microsoft.com/office/powerpoint/2010/main" val="375931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AB615-8A36-0BA2-F566-CAD749A17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FEBE2-985A-64EE-DC95-BAF901419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54123-E68F-BD7D-C0C5-CA800A73A724}"/>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CD68931C-CDF1-0B28-F100-2347DB0904EC}"/>
              </a:ext>
            </a:extLst>
          </p:cNvPr>
          <p:cNvSpPr>
            <a:spLocks noGrp="1"/>
          </p:cNvSpPr>
          <p:nvPr>
            <p:ph type="sldNum" sz="quarter" idx="5"/>
          </p:nvPr>
        </p:nvSpPr>
        <p:spPr/>
        <p:txBody>
          <a:bodyPr/>
          <a:lstStyle/>
          <a:p>
            <a:fld id="{B698FC84-7549-424A-9090-8C112A69B027}" type="slidenum">
              <a:rPr lang="en-US" smtClean="0"/>
              <a:t>4</a:t>
            </a:fld>
            <a:endParaRPr lang="en-US" dirty="0"/>
          </a:p>
        </p:txBody>
      </p:sp>
    </p:spTree>
    <p:extLst>
      <p:ext uri="{BB962C8B-B14F-4D97-AF65-F5344CB8AC3E}">
        <p14:creationId xmlns:p14="http://schemas.microsoft.com/office/powerpoint/2010/main" val="32671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CF86-CBD5-833A-C356-973631776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4939A-2992-27F1-DC43-B58BB476B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768F4-FA80-D559-C199-E10556678C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ptos" panose="020B0004020202020204" pitchFamily="34" charset="0"/>
              </a:rPr>
              <a:t>Energy policymaking is the process through which governments and public authorities define goals, make decisions, and implement measures that shape how energy is produced, distributed, priced, and consumed within a country or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ptos" panose="020B0004020202020204" pitchFamily="34" charset="0"/>
              </a:rPr>
              <a:t>Energy policy is the set of public goals, rules, decisions, and instruments through which governments (and, in some cases, public authorities at regional or international level) shape how energy is produced, distributed, and consumed in order to address economic, social, environmental, and security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E29FBB4B-0248-3FBD-0BC0-A262B53DBA9A}"/>
              </a:ext>
            </a:extLst>
          </p:cNvPr>
          <p:cNvSpPr>
            <a:spLocks noGrp="1"/>
          </p:cNvSpPr>
          <p:nvPr>
            <p:ph type="sldNum" sz="quarter" idx="5"/>
          </p:nvPr>
        </p:nvSpPr>
        <p:spPr/>
        <p:txBody>
          <a:bodyPr/>
          <a:lstStyle/>
          <a:p>
            <a:fld id="{B698FC84-7549-424A-9090-8C112A69B027}" type="slidenum">
              <a:rPr lang="en-US" smtClean="0"/>
              <a:t>5</a:t>
            </a:fld>
            <a:endParaRPr lang="en-US" dirty="0"/>
          </a:p>
        </p:txBody>
      </p:sp>
    </p:spTree>
    <p:extLst>
      <p:ext uri="{BB962C8B-B14F-4D97-AF65-F5344CB8AC3E}">
        <p14:creationId xmlns:p14="http://schemas.microsoft.com/office/powerpoint/2010/main" val="45012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FE98F-43D3-BB95-A227-1F7468CD2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2B993-A04C-62B4-8D05-6B0DFB880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2E174-BFA0-AB8B-A9A8-A1DE578C15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2DC10CCB-E108-A309-37D3-73A23F705B2E}"/>
              </a:ext>
            </a:extLst>
          </p:cNvPr>
          <p:cNvSpPr>
            <a:spLocks noGrp="1"/>
          </p:cNvSpPr>
          <p:nvPr>
            <p:ph type="sldNum" sz="quarter" idx="5"/>
          </p:nvPr>
        </p:nvSpPr>
        <p:spPr/>
        <p:txBody>
          <a:bodyPr/>
          <a:lstStyle/>
          <a:p>
            <a:fld id="{B698FC84-7549-424A-9090-8C112A69B027}" type="slidenum">
              <a:rPr lang="en-US" smtClean="0"/>
              <a:t>6</a:t>
            </a:fld>
            <a:endParaRPr lang="en-US" dirty="0"/>
          </a:p>
        </p:txBody>
      </p:sp>
    </p:spTree>
    <p:extLst>
      <p:ext uri="{BB962C8B-B14F-4D97-AF65-F5344CB8AC3E}">
        <p14:creationId xmlns:p14="http://schemas.microsoft.com/office/powerpoint/2010/main" val="2394173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04EBC-8E57-4483-2CB6-76F81FF9D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05C7F-1777-6D9C-6A82-0051C4C99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1FA9E-B294-9A5B-60D8-A25365F7F2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882A7B71-022C-EACD-93E3-CD3949E5F407}"/>
              </a:ext>
            </a:extLst>
          </p:cNvPr>
          <p:cNvSpPr>
            <a:spLocks noGrp="1"/>
          </p:cNvSpPr>
          <p:nvPr>
            <p:ph type="sldNum" sz="quarter" idx="5"/>
          </p:nvPr>
        </p:nvSpPr>
        <p:spPr/>
        <p:txBody>
          <a:bodyPr/>
          <a:lstStyle/>
          <a:p>
            <a:fld id="{B698FC84-7549-424A-9090-8C112A69B027}" type="slidenum">
              <a:rPr lang="en-US" smtClean="0"/>
              <a:t>7</a:t>
            </a:fld>
            <a:endParaRPr lang="en-US" dirty="0"/>
          </a:p>
        </p:txBody>
      </p:sp>
    </p:spTree>
    <p:extLst>
      <p:ext uri="{BB962C8B-B14F-4D97-AF65-F5344CB8AC3E}">
        <p14:creationId xmlns:p14="http://schemas.microsoft.com/office/powerpoint/2010/main" val="1324510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871C-F748-534A-AD31-F16A7691E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9261E-5E80-D343-E7B7-26EECFE95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7C0E5-ED6F-F174-78DF-D282488B27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CF79CE8E-AB91-A508-A177-A3EC552CAB4B}"/>
              </a:ext>
            </a:extLst>
          </p:cNvPr>
          <p:cNvSpPr>
            <a:spLocks noGrp="1"/>
          </p:cNvSpPr>
          <p:nvPr>
            <p:ph type="sldNum" sz="quarter" idx="5"/>
          </p:nvPr>
        </p:nvSpPr>
        <p:spPr/>
        <p:txBody>
          <a:bodyPr/>
          <a:lstStyle/>
          <a:p>
            <a:fld id="{B698FC84-7549-424A-9090-8C112A69B027}" type="slidenum">
              <a:rPr lang="en-US" smtClean="0"/>
              <a:t>8</a:t>
            </a:fld>
            <a:endParaRPr lang="en-US" dirty="0"/>
          </a:p>
        </p:txBody>
      </p:sp>
    </p:spTree>
    <p:extLst>
      <p:ext uri="{BB962C8B-B14F-4D97-AF65-F5344CB8AC3E}">
        <p14:creationId xmlns:p14="http://schemas.microsoft.com/office/powerpoint/2010/main" val="188435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238E-BB53-7026-4C44-F460BF5E1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FC259-3664-819F-AB24-CA19BA68F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B4F4F-AC2F-840A-D0B8-A92B237643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latin typeface="Aptos" panose="020B0004020202020204" pitchFamily="34" charset="0"/>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A070339C-ECAB-17DD-7F6A-87514B2B791B}"/>
              </a:ext>
            </a:extLst>
          </p:cNvPr>
          <p:cNvSpPr>
            <a:spLocks noGrp="1"/>
          </p:cNvSpPr>
          <p:nvPr>
            <p:ph type="sldNum" sz="quarter" idx="5"/>
          </p:nvPr>
        </p:nvSpPr>
        <p:spPr/>
        <p:txBody>
          <a:bodyPr/>
          <a:lstStyle/>
          <a:p>
            <a:fld id="{B698FC84-7549-424A-9090-8C112A69B027}" type="slidenum">
              <a:rPr lang="en-US" smtClean="0"/>
              <a:t>10</a:t>
            </a:fld>
            <a:endParaRPr lang="en-US" dirty="0"/>
          </a:p>
        </p:txBody>
      </p:sp>
    </p:spTree>
    <p:extLst>
      <p:ext uri="{BB962C8B-B14F-4D97-AF65-F5344CB8AC3E}">
        <p14:creationId xmlns:p14="http://schemas.microsoft.com/office/powerpoint/2010/main" val="2548051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Segoe UI" panose="020B0502040204020203" pitchFamily="34" charset="0"/>
                <a:cs typeface="Segoe UI"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3115945" cy="356018"/>
          </a:xfrm>
        </p:spPr>
        <p:txBody>
          <a:bodyPr anchor="ct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dirty="0"/>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Segoe UI Black" panose="020B0502040204020203" pitchFamily="34" charset="0"/>
                <a:cs typeface="Segoe UI Black"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a:t>Click to edit Master title style</a:t>
            </a:r>
            <a:endParaRPr lang="en-US"/>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3115945" cy="356018"/>
          </a:xfrm>
        </p:spPr>
        <p:txBody>
          <a:bodyPr anchor="ct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GB"/>
              <a:t>Click to 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3115945" cy="356018"/>
          </a:xfrm>
        </p:spPr>
        <p:txBody>
          <a:bodyPr anchor="ct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dirty="0"/>
          </a:p>
        </p:txBody>
      </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3" r:id="rId4"/>
    <p:sldLayoutId id="2147483652" r:id="rId5"/>
    <p:sldLayoutId id="2147483653" r:id="rId6"/>
    <p:sldLayoutId id="2147483672" r:id="rId7"/>
    <p:sldLayoutId id="2147483656" r:id="rId8"/>
    <p:sldLayoutId id="2147483657" r:id="rId9"/>
    <p:sldLayoutId id="2147483674" r:id="rId10"/>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A6110-0F10-F25E-0AB2-4321F6410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166B1-765C-B5FA-2FF4-72026F0653EA}"/>
              </a:ext>
            </a:extLst>
          </p:cNvPr>
          <p:cNvSpPr>
            <a:spLocks noGrp="1"/>
          </p:cNvSpPr>
          <p:nvPr>
            <p:ph type="ctrTitle"/>
          </p:nvPr>
        </p:nvSpPr>
        <p:spPr>
          <a:xfrm>
            <a:off x="603992" y="2646477"/>
            <a:ext cx="7266011" cy="3363641"/>
          </a:xfrm>
        </p:spPr>
        <p:txBody>
          <a:bodyPr>
            <a:normAutofit/>
          </a:bodyPr>
          <a:lstStyle/>
          <a:p>
            <a:pPr>
              <a:lnSpc>
                <a:spcPct val="100000"/>
              </a:lnSpc>
            </a:pPr>
            <a:r>
              <a:rPr lang="en-GB" sz="4800" dirty="0">
                <a:solidFill>
                  <a:schemeClr val="bg1"/>
                </a:solidFill>
                <a:latin typeface="Aptos" panose="020B0004020202020204" pitchFamily="34" charset="0"/>
                <a:cs typeface="Arial" panose="020B0604020202020204" pitchFamily="34" charset="0"/>
              </a:rPr>
              <a:t>LECTURE 1: </a:t>
            </a:r>
            <a:br>
              <a:rPr lang="en-GB" sz="4800" dirty="0">
                <a:solidFill>
                  <a:schemeClr val="tx1">
                    <a:lumMod val="85000"/>
                    <a:lumOff val="15000"/>
                  </a:schemeClr>
                </a:solidFill>
                <a:latin typeface="Aptos" panose="020B0004020202020204" pitchFamily="34" charset="0"/>
                <a:cs typeface="Arial" panose="020B0604020202020204" pitchFamily="34" charset="0"/>
              </a:rPr>
            </a:br>
            <a:r>
              <a:rPr lang="en-GB" sz="4800" dirty="0">
                <a:solidFill>
                  <a:schemeClr val="tx1">
                    <a:lumMod val="85000"/>
                    <a:lumOff val="15000"/>
                  </a:schemeClr>
                </a:solidFill>
                <a:latin typeface="Aptos" panose="020B0004020202020204" pitchFamily="34" charset="0"/>
                <a:cs typeface="Arial" panose="020B0604020202020204" pitchFamily="34" charset="0"/>
              </a:rPr>
              <a:t>INTRODUCTION</a:t>
            </a:r>
            <a:endParaRPr lang="en-GB" dirty="0">
              <a:solidFill>
                <a:schemeClr val="tx1">
                  <a:lumMod val="85000"/>
                  <a:lumOff val="15000"/>
                </a:schemeClr>
              </a:solidFill>
              <a:effectLst/>
              <a:latin typeface="Aptos" panose="020B00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6EBF2F34-EBFA-1C50-00FB-3D3499535AD1}"/>
              </a:ext>
            </a:extLst>
          </p:cNvPr>
          <p:cNvSpPr txBox="1"/>
          <p:nvPr/>
        </p:nvSpPr>
        <p:spPr>
          <a:xfrm>
            <a:off x="603992" y="3620411"/>
            <a:ext cx="3653048" cy="707886"/>
          </a:xfrm>
          <a:prstGeom prst="rect">
            <a:avLst/>
          </a:prstGeom>
          <a:noFill/>
        </p:spPr>
        <p:txBody>
          <a:bodyPr wrap="square" rtlCol="0">
            <a:spAutoFit/>
          </a:bodyPr>
          <a:lstStyle/>
          <a:p>
            <a:r>
              <a:rPr lang="en-GB" sz="2000" b="1" dirty="0">
                <a:latin typeface="Aptos" panose="020B0004020202020204" pitchFamily="34" charset="0"/>
                <a:cs typeface="Arial" panose="020B0604020202020204" pitchFamily="34" charset="0"/>
              </a:rPr>
              <a:t>Applied Political Economy Analysis for Energy Modelling</a:t>
            </a:r>
          </a:p>
        </p:txBody>
      </p:sp>
      <p:sp>
        <p:nvSpPr>
          <p:cNvPr id="4" name="TextBox 3">
            <a:extLst>
              <a:ext uri="{FF2B5EF4-FFF2-40B4-BE49-F238E27FC236}">
                <a16:creationId xmlns:a16="http://schemas.microsoft.com/office/drawing/2014/main" id="{6B2E738B-19FF-B4E3-0D0E-3C6DA1206AB3}"/>
              </a:ext>
            </a:extLst>
          </p:cNvPr>
          <p:cNvSpPr txBox="1"/>
          <p:nvPr/>
        </p:nvSpPr>
        <p:spPr>
          <a:xfrm>
            <a:off x="6185043" y="6021605"/>
            <a:ext cx="2568539" cy="400110"/>
          </a:xfrm>
          <a:prstGeom prst="rect">
            <a:avLst/>
          </a:prstGeom>
          <a:noFill/>
        </p:spPr>
        <p:txBody>
          <a:bodyPr wrap="square" rtlCol="0">
            <a:spAutoFit/>
          </a:bodyPr>
          <a:lstStyle/>
          <a:p>
            <a:r>
              <a:rPr lang="en-GB" sz="2000" dirty="0">
                <a:latin typeface="Aptos" panose="020B0004020202020204" pitchFamily="34" charset="0"/>
                <a:cs typeface="Arial" panose="020B0604020202020204" pitchFamily="34" charset="0"/>
              </a:rPr>
              <a:t>By Giulia Ragosa</a:t>
            </a:r>
          </a:p>
        </p:txBody>
      </p:sp>
    </p:spTree>
    <p:extLst>
      <p:ext uri="{BB962C8B-B14F-4D97-AF65-F5344CB8AC3E}">
        <p14:creationId xmlns:p14="http://schemas.microsoft.com/office/powerpoint/2010/main" val="1792389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2378E-6E83-0FDD-8E77-B731FD87D56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FD7286-CD72-DE50-D8EF-2AA9912C2B22}"/>
              </a:ext>
            </a:extLst>
          </p:cNvPr>
          <p:cNvSpPr>
            <a:spLocks noGrp="1"/>
          </p:cNvSpPr>
          <p:nvPr>
            <p:ph type="sldNum" sz="quarter" idx="12"/>
          </p:nvPr>
        </p:nvSpPr>
        <p:spPr/>
        <p:txBody>
          <a:bodyPr/>
          <a:lstStyle/>
          <a:p>
            <a:fld id="{709224B1-416C-A648-9EFE-8567A5B13899}" type="slidenum">
              <a:rPr lang="en-US" smtClean="0"/>
              <a:pPr/>
              <a:t>10</a:t>
            </a:fld>
            <a:endParaRPr lang="en-US" dirty="0"/>
          </a:p>
        </p:txBody>
      </p:sp>
      <p:cxnSp>
        <p:nvCxnSpPr>
          <p:cNvPr id="15" name="Straight Connector 14">
            <a:extLst>
              <a:ext uri="{FF2B5EF4-FFF2-40B4-BE49-F238E27FC236}">
                <a16:creationId xmlns:a16="http://schemas.microsoft.com/office/drawing/2014/main" id="{2A44DCDF-E63A-8C4F-886A-5BB0D6CFD988}"/>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FFB8557F-DD7C-5DE5-697E-F3C38739232B}"/>
              </a:ext>
            </a:extLst>
          </p:cNvPr>
          <p:cNvSpPr>
            <a:spLocks noGrp="1"/>
          </p:cNvSpPr>
          <p:nvPr>
            <p:ph type="title"/>
          </p:nvPr>
        </p:nvSpPr>
        <p:spPr>
          <a:xfrm>
            <a:off x="663574" y="90707"/>
            <a:ext cx="10398125" cy="1325563"/>
          </a:xfrm>
        </p:spPr>
        <p:txBody>
          <a:bodyPr>
            <a:normAutofit/>
          </a:bodyPr>
          <a:lstStyle/>
          <a:p>
            <a:r>
              <a:rPr lang="en-GB" sz="3200" dirty="0">
                <a:latin typeface="Aptos" panose="020B0004020202020204" pitchFamily="34" charset="0"/>
                <a:cs typeface="Arial" panose="020B0604020202020204" pitchFamily="34" charset="0"/>
              </a:rPr>
              <a:t>1.3.3 Why do modellers need political awareness?</a:t>
            </a:r>
          </a:p>
        </p:txBody>
      </p:sp>
      <p:sp>
        <p:nvSpPr>
          <p:cNvPr id="7" name="TextBox 6">
            <a:extLst>
              <a:ext uri="{FF2B5EF4-FFF2-40B4-BE49-F238E27FC236}">
                <a16:creationId xmlns:a16="http://schemas.microsoft.com/office/drawing/2014/main" id="{0B2382F0-7A4D-F228-64FD-B94D0AED19C5}"/>
              </a:ext>
            </a:extLst>
          </p:cNvPr>
          <p:cNvSpPr txBox="1"/>
          <p:nvPr/>
        </p:nvSpPr>
        <p:spPr>
          <a:xfrm>
            <a:off x="5504627" y="2308576"/>
            <a:ext cx="5398599" cy="3503523"/>
          </a:xfrm>
          <a:prstGeom prst="rect">
            <a:avLst/>
          </a:prstGeom>
          <a:noFill/>
        </p:spPr>
        <p:txBody>
          <a:bodyPr wrap="square">
            <a:spAutoFit/>
          </a:bodyPr>
          <a:lstStyle/>
          <a:p>
            <a:pPr>
              <a:spcAft>
                <a:spcPts val="1200"/>
              </a:spcAft>
            </a:pPr>
            <a:r>
              <a:rPr lang="en-GB" dirty="0">
                <a:latin typeface="Aptos" panose="020B0004020202020204" pitchFamily="34" charset="0"/>
              </a:rPr>
              <a:t>Specifically, being aware of the political economy context helps us to…</a:t>
            </a:r>
          </a:p>
          <a:p>
            <a:pPr marL="285750" indent="-285750">
              <a:spcAft>
                <a:spcPts val="600"/>
              </a:spcAft>
              <a:buFont typeface="Arial" panose="020B0604020202020204" pitchFamily="34" charset="0"/>
              <a:buChar char="•"/>
            </a:pPr>
            <a:r>
              <a:rPr lang="en-GB" dirty="0">
                <a:latin typeface="Aptos" panose="020B0004020202020204" pitchFamily="34" charset="0"/>
              </a:rPr>
              <a:t>frame modelling problems in a relevant way</a:t>
            </a:r>
          </a:p>
          <a:p>
            <a:pPr marL="285750" indent="-285750">
              <a:spcAft>
                <a:spcPts val="800"/>
              </a:spcAft>
              <a:buFont typeface="Arial" panose="020B0604020202020204" pitchFamily="34" charset="0"/>
              <a:buChar char="•"/>
            </a:pPr>
            <a:r>
              <a:rPr lang="en-GB" dirty="0">
                <a:latin typeface="Aptos" panose="020B0004020202020204" pitchFamily="34" charset="0"/>
              </a:rPr>
              <a:t>improve the realism of model assumptions and scenarios </a:t>
            </a:r>
          </a:p>
          <a:p>
            <a:pPr marL="285750" indent="-285750">
              <a:spcAft>
                <a:spcPts val="800"/>
              </a:spcAft>
              <a:buFont typeface="Arial" panose="020B0604020202020204" pitchFamily="34" charset="0"/>
              <a:buChar char="•"/>
            </a:pPr>
            <a:r>
              <a:rPr lang="en-GB" dirty="0">
                <a:latin typeface="Aptos" panose="020B0004020202020204" pitchFamily="34" charset="0"/>
              </a:rPr>
              <a:t>identify social and political risks related to different technological pathways</a:t>
            </a:r>
          </a:p>
          <a:p>
            <a:pPr marL="285750" indent="-285750">
              <a:spcAft>
                <a:spcPts val="800"/>
              </a:spcAft>
              <a:buFont typeface="Arial" panose="020B0604020202020204" pitchFamily="34" charset="0"/>
              <a:buChar char="•"/>
            </a:pPr>
            <a:r>
              <a:rPr lang="en-GB" dirty="0">
                <a:latin typeface="Aptos" panose="020B0004020202020204" pitchFamily="34" charset="0"/>
              </a:rPr>
              <a:t>anticipate barriers and opportunities for change</a:t>
            </a:r>
          </a:p>
          <a:p>
            <a:pPr marL="285750" indent="-285750">
              <a:spcAft>
                <a:spcPts val="800"/>
              </a:spcAft>
              <a:buFont typeface="Arial" panose="020B0604020202020204" pitchFamily="34" charset="0"/>
              <a:buChar char="•"/>
            </a:pPr>
            <a:r>
              <a:rPr lang="en-GB" dirty="0">
                <a:latin typeface="Aptos" panose="020B0004020202020204" pitchFamily="34" charset="0"/>
              </a:rPr>
              <a:t>communicate results effectively and strategically</a:t>
            </a:r>
          </a:p>
          <a:p>
            <a:pPr marL="285750" indent="-285750">
              <a:spcAft>
                <a:spcPts val="800"/>
              </a:spcAft>
              <a:buFont typeface="Arial" panose="020B0604020202020204" pitchFamily="34" charset="0"/>
              <a:buChar char="•"/>
            </a:pPr>
            <a:endParaRPr lang="en-GB" dirty="0">
              <a:latin typeface="Aptos" panose="020B0004020202020204" pitchFamily="34" charset="0"/>
            </a:endParaRPr>
          </a:p>
        </p:txBody>
      </p:sp>
      <p:pic>
        <p:nvPicPr>
          <p:cNvPr id="9" name="Graphic 8" descr="Bullseye with solid fill">
            <a:extLst>
              <a:ext uri="{FF2B5EF4-FFF2-40B4-BE49-F238E27FC236}">
                <a16:creationId xmlns:a16="http://schemas.microsoft.com/office/drawing/2014/main" id="{F4D3CC53-9E79-4477-EF42-3C26A1C11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680" y="1979487"/>
            <a:ext cx="3985012" cy="3985012"/>
          </a:xfrm>
          <a:prstGeom prst="rect">
            <a:avLst/>
          </a:prstGeom>
        </p:spPr>
      </p:pic>
    </p:spTree>
    <p:extLst>
      <p:ext uri="{BB962C8B-B14F-4D97-AF65-F5344CB8AC3E}">
        <p14:creationId xmlns:p14="http://schemas.microsoft.com/office/powerpoint/2010/main" val="344969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F415-5D26-DEDE-DC57-2C4124D36C7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9045B4-56C0-1840-4311-8FD9F07E4E96}"/>
              </a:ext>
            </a:extLst>
          </p:cNvPr>
          <p:cNvSpPr>
            <a:spLocks noGrp="1"/>
          </p:cNvSpPr>
          <p:nvPr>
            <p:ph type="sldNum" sz="quarter" idx="12"/>
          </p:nvPr>
        </p:nvSpPr>
        <p:spPr/>
        <p:txBody>
          <a:bodyPr/>
          <a:lstStyle/>
          <a:p>
            <a:fld id="{709224B1-416C-A648-9EFE-8567A5B13899}" type="slidenum">
              <a:rPr lang="en-US" smtClean="0"/>
              <a:pPr/>
              <a:t>11</a:t>
            </a:fld>
            <a:endParaRPr lang="en-US" dirty="0"/>
          </a:p>
        </p:txBody>
      </p:sp>
      <p:cxnSp>
        <p:nvCxnSpPr>
          <p:cNvPr id="15" name="Straight Connector 14">
            <a:extLst>
              <a:ext uri="{FF2B5EF4-FFF2-40B4-BE49-F238E27FC236}">
                <a16:creationId xmlns:a16="http://schemas.microsoft.com/office/drawing/2014/main" id="{D302720E-8619-C543-F272-D33FB7A1DD24}"/>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4ACD51B5-D3D7-2BB6-577C-BB51DC3CEA1A}"/>
              </a:ext>
            </a:extLst>
          </p:cNvPr>
          <p:cNvSpPr>
            <a:spLocks noGrp="1"/>
          </p:cNvSpPr>
          <p:nvPr>
            <p:ph type="title"/>
          </p:nvPr>
        </p:nvSpPr>
        <p:spPr>
          <a:xfrm>
            <a:off x="663574" y="90707"/>
            <a:ext cx="10398125" cy="1325563"/>
          </a:xfrm>
        </p:spPr>
        <p:txBody>
          <a:bodyPr>
            <a:normAutofit/>
          </a:bodyPr>
          <a:lstStyle/>
          <a:p>
            <a:r>
              <a:rPr lang="en-GB" sz="3600" dirty="0">
                <a:latin typeface="Aptos" panose="020B0004020202020204" pitchFamily="34" charset="0"/>
                <a:cs typeface="Arial" panose="020B0604020202020204" pitchFamily="34" charset="0"/>
              </a:rPr>
              <a:t>1.4 What this course will do </a:t>
            </a:r>
          </a:p>
        </p:txBody>
      </p:sp>
      <p:sp>
        <p:nvSpPr>
          <p:cNvPr id="2" name="Content Placeholder 2">
            <a:extLst>
              <a:ext uri="{FF2B5EF4-FFF2-40B4-BE49-F238E27FC236}">
                <a16:creationId xmlns:a16="http://schemas.microsoft.com/office/drawing/2014/main" id="{F008659C-8E1F-7A5F-8B51-2659FCA2F79D}"/>
              </a:ext>
            </a:extLst>
          </p:cNvPr>
          <p:cNvSpPr>
            <a:spLocks noGrp="1"/>
          </p:cNvSpPr>
          <p:nvPr>
            <p:ph idx="1"/>
          </p:nvPr>
        </p:nvSpPr>
        <p:spPr>
          <a:xfrm>
            <a:off x="741099" y="2116088"/>
            <a:ext cx="10162126" cy="3710407"/>
          </a:xfrm>
        </p:spPr>
        <p:txBody>
          <a:bodyPr vert="horz" lIns="91440" tIns="45720" rIns="91440" bIns="45720" rtlCol="0" anchor="t">
            <a:noAutofit/>
          </a:bodyPr>
          <a:lstStyle/>
          <a:p>
            <a:pPr marL="0" indent="0">
              <a:buNone/>
            </a:pPr>
            <a:r>
              <a:rPr lang="en-GB" sz="1800" dirty="0">
                <a:latin typeface="Aptos" panose="020B0004020202020204" pitchFamily="34" charset="0"/>
              </a:rPr>
              <a:t>This course will help you to:</a:t>
            </a:r>
          </a:p>
          <a:p>
            <a:pPr marL="342900" indent="-342900">
              <a:lnSpc>
                <a:spcPct val="100000"/>
              </a:lnSpc>
              <a:buFont typeface="+mj-lt"/>
              <a:buAutoNum type="arabicPeriod"/>
            </a:pPr>
            <a:r>
              <a:rPr lang="en-GB" sz="1800" b="0" dirty="0">
                <a:latin typeface="Aptos" panose="020B0004020202020204" pitchFamily="34" charset="0"/>
              </a:rPr>
              <a:t>understand the policymaking processes and core political economy concepts</a:t>
            </a:r>
          </a:p>
          <a:p>
            <a:pPr marL="342900" indent="-342900">
              <a:lnSpc>
                <a:spcPct val="100000"/>
              </a:lnSpc>
              <a:buFont typeface="+mj-lt"/>
              <a:buAutoNum type="arabicPeriod"/>
            </a:pPr>
            <a:r>
              <a:rPr lang="en-GB" sz="1800" b="0" dirty="0">
                <a:latin typeface="Aptos" panose="020B0004020202020204" pitchFamily="34" charset="0"/>
              </a:rPr>
              <a:t>learn how to conduct basic political economy analysis to set the context of your model </a:t>
            </a:r>
          </a:p>
          <a:p>
            <a:pPr marL="342900" indent="-342900">
              <a:lnSpc>
                <a:spcPct val="100000"/>
              </a:lnSpc>
              <a:buFont typeface="+mj-lt"/>
              <a:buAutoNum type="arabicPeriod"/>
            </a:pPr>
            <a:r>
              <a:rPr lang="en-GB" sz="1800" b="0" dirty="0">
                <a:latin typeface="Aptos" panose="020B0004020202020204" pitchFamily="34" charset="0"/>
              </a:rPr>
              <a:t>use political economy insights to reflect critically on modelling assumptions and scenarios</a:t>
            </a:r>
          </a:p>
          <a:p>
            <a:pPr marL="342900" indent="-342900">
              <a:lnSpc>
                <a:spcPct val="100000"/>
              </a:lnSpc>
              <a:buFont typeface="+mj-lt"/>
              <a:buAutoNum type="arabicPeriod"/>
            </a:pPr>
            <a:r>
              <a:rPr lang="en-GB" sz="1800" b="0" dirty="0">
                <a:latin typeface="Aptos" panose="020B0004020202020204" pitchFamily="34" charset="0"/>
              </a:rPr>
              <a:t>prepare for real policy engagement in a political world</a:t>
            </a:r>
            <a:endParaRPr lang="en-GB" sz="1800" b="0" dirty="0">
              <a:solidFill>
                <a:srgbClr val="FF0000"/>
              </a:solidFill>
              <a:latin typeface="Aptos" panose="020B0004020202020204" pitchFamily="34" charset="0"/>
            </a:endParaRPr>
          </a:p>
        </p:txBody>
      </p:sp>
    </p:spTree>
    <p:extLst>
      <p:ext uri="{BB962C8B-B14F-4D97-AF65-F5344CB8AC3E}">
        <p14:creationId xmlns:p14="http://schemas.microsoft.com/office/powerpoint/2010/main" val="889074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A30E3-E08A-F7D2-B9DB-EE169BB89A8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CF2239-A465-4D59-AA2C-AE308518620E}"/>
              </a:ext>
            </a:extLst>
          </p:cNvPr>
          <p:cNvSpPr>
            <a:spLocks noGrp="1"/>
          </p:cNvSpPr>
          <p:nvPr>
            <p:ph type="sldNum" sz="quarter" idx="12"/>
          </p:nvPr>
        </p:nvSpPr>
        <p:spPr/>
        <p:txBody>
          <a:bodyPr/>
          <a:lstStyle/>
          <a:p>
            <a:fld id="{709224B1-416C-A648-9EFE-8567A5B13899}" type="slidenum">
              <a:rPr lang="en-US" smtClean="0"/>
              <a:pPr/>
              <a:t>12</a:t>
            </a:fld>
            <a:endParaRPr lang="en-US" dirty="0"/>
          </a:p>
        </p:txBody>
      </p:sp>
      <p:cxnSp>
        <p:nvCxnSpPr>
          <p:cNvPr id="15" name="Straight Connector 14">
            <a:extLst>
              <a:ext uri="{FF2B5EF4-FFF2-40B4-BE49-F238E27FC236}">
                <a16:creationId xmlns:a16="http://schemas.microsoft.com/office/drawing/2014/main" id="{426A0F09-4069-A879-88B6-95A6B4D807EC}"/>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1BE411A-EC05-BC57-E4B8-B1262CEF17BD}"/>
              </a:ext>
            </a:extLst>
          </p:cNvPr>
          <p:cNvSpPr>
            <a:spLocks noGrp="1"/>
          </p:cNvSpPr>
          <p:nvPr>
            <p:ph type="title"/>
          </p:nvPr>
        </p:nvSpPr>
        <p:spPr>
          <a:xfrm>
            <a:off x="663574" y="90707"/>
            <a:ext cx="10398125" cy="1325563"/>
          </a:xfrm>
        </p:spPr>
        <p:txBody>
          <a:bodyPr>
            <a:normAutofit/>
          </a:bodyPr>
          <a:lstStyle/>
          <a:p>
            <a:r>
              <a:rPr lang="en-GB" sz="3600" dirty="0">
                <a:latin typeface="Aptos" panose="020B0004020202020204" pitchFamily="34" charset="0"/>
                <a:cs typeface="Arial" panose="020B0604020202020204" pitchFamily="34" charset="0"/>
              </a:rPr>
              <a:t>1.4 What this course will not do </a:t>
            </a:r>
          </a:p>
        </p:txBody>
      </p:sp>
      <p:sp>
        <p:nvSpPr>
          <p:cNvPr id="2" name="Content Placeholder 2">
            <a:extLst>
              <a:ext uri="{FF2B5EF4-FFF2-40B4-BE49-F238E27FC236}">
                <a16:creationId xmlns:a16="http://schemas.microsoft.com/office/drawing/2014/main" id="{AA1E040D-8AD6-AF42-A8C2-6BDE8A9F4F4E}"/>
              </a:ext>
            </a:extLst>
          </p:cNvPr>
          <p:cNvSpPr>
            <a:spLocks noGrp="1"/>
          </p:cNvSpPr>
          <p:nvPr>
            <p:ph idx="1"/>
          </p:nvPr>
        </p:nvSpPr>
        <p:spPr>
          <a:xfrm>
            <a:off x="741099" y="2122774"/>
            <a:ext cx="10162125" cy="3710407"/>
          </a:xfrm>
        </p:spPr>
        <p:txBody>
          <a:bodyPr vert="horz" lIns="91440" tIns="45720" rIns="91440" bIns="45720" rtlCol="0" anchor="t">
            <a:noAutofit/>
          </a:bodyPr>
          <a:lstStyle/>
          <a:p>
            <a:pPr marL="0" indent="0">
              <a:spcAft>
                <a:spcPts val="400"/>
              </a:spcAft>
              <a:buNone/>
            </a:pPr>
            <a:r>
              <a:rPr lang="en-GB" sz="1800" dirty="0">
                <a:latin typeface="Aptos" panose="020B0004020202020204" pitchFamily="34" charset="0"/>
              </a:rPr>
              <a:t>This course will NOT:</a:t>
            </a:r>
          </a:p>
          <a:p>
            <a:r>
              <a:rPr lang="en-GB" sz="1800" b="0" dirty="0">
                <a:latin typeface="Aptos" panose="020B0004020202020204" pitchFamily="34" charset="0"/>
              </a:rPr>
              <a:t>turn you into a political scientist</a:t>
            </a:r>
          </a:p>
          <a:p>
            <a:r>
              <a:rPr lang="en-GB" sz="1800" b="0" dirty="0">
                <a:latin typeface="Aptos" panose="020B0004020202020204" pitchFamily="34" charset="0"/>
              </a:rPr>
              <a:t>teach you to “model politics”</a:t>
            </a:r>
          </a:p>
          <a:p>
            <a:r>
              <a:rPr lang="en-GB" sz="1800" b="0" dirty="0">
                <a:latin typeface="Aptos" panose="020B0004020202020204" pitchFamily="34" charset="0"/>
              </a:rPr>
              <a:t>provide a magic formula guaranteeing policy impact</a:t>
            </a:r>
          </a:p>
          <a:p>
            <a:r>
              <a:rPr lang="en-GB" sz="1800" b="0" dirty="0">
                <a:latin typeface="Aptos" panose="020B0004020202020204" pitchFamily="34" charset="0"/>
              </a:rPr>
              <a:t>replace technical modelling skills</a:t>
            </a:r>
          </a:p>
          <a:p>
            <a:pPr>
              <a:spcAft>
                <a:spcPts val="1200"/>
              </a:spcAft>
            </a:pPr>
            <a:r>
              <a:rPr lang="en-GB" sz="1800" b="0" dirty="0">
                <a:latin typeface="Aptos" panose="020B0004020202020204" pitchFamily="34" charset="0"/>
              </a:rPr>
              <a:t>turn modelling into advocacy</a:t>
            </a:r>
          </a:p>
          <a:p>
            <a:pPr marL="457200" lvl="1" indent="0">
              <a:buNone/>
            </a:pPr>
            <a:r>
              <a:rPr lang="en-GB" sz="1800" b="0" dirty="0">
                <a:latin typeface="Aptos" panose="020B0004020202020204" pitchFamily="34" charset="0"/>
              </a:rPr>
              <a:t>→ Political economy analysis complements modelling — it does not substitute it!</a:t>
            </a:r>
          </a:p>
        </p:txBody>
      </p:sp>
    </p:spTree>
    <p:extLst>
      <p:ext uri="{BB962C8B-B14F-4D97-AF65-F5344CB8AC3E}">
        <p14:creationId xmlns:p14="http://schemas.microsoft.com/office/powerpoint/2010/main" val="4095858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7F2ED-7C59-9FF1-EB36-D7008E4389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29950E-E748-7837-4930-A36A2E924F6A}"/>
              </a:ext>
            </a:extLst>
          </p:cNvPr>
          <p:cNvSpPr>
            <a:spLocks noGrp="1"/>
          </p:cNvSpPr>
          <p:nvPr>
            <p:ph type="sldNum" sz="quarter" idx="12"/>
          </p:nvPr>
        </p:nvSpPr>
        <p:spPr/>
        <p:txBody>
          <a:bodyPr/>
          <a:lstStyle/>
          <a:p>
            <a:fld id="{709224B1-416C-A648-9EFE-8567A5B13899}" type="slidenum">
              <a:rPr lang="en-US" smtClean="0"/>
              <a:pPr/>
              <a:t>13</a:t>
            </a:fld>
            <a:endParaRPr lang="en-US" dirty="0"/>
          </a:p>
        </p:txBody>
      </p:sp>
      <p:cxnSp>
        <p:nvCxnSpPr>
          <p:cNvPr id="15" name="Straight Connector 14">
            <a:extLst>
              <a:ext uri="{FF2B5EF4-FFF2-40B4-BE49-F238E27FC236}">
                <a16:creationId xmlns:a16="http://schemas.microsoft.com/office/drawing/2014/main" id="{F5FDF696-0227-9D4F-A82E-3D28596F5AA3}"/>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36F6236-EE8C-A7A3-5B84-4986E11C1FB1}"/>
              </a:ext>
            </a:extLst>
          </p:cNvPr>
          <p:cNvSpPr>
            <a:spLocks noGrp="1"/>
          </p:cNvSpPr>
          <p:nvPr>
            <p:ph type="title"/>
          </p:nvPr>
        </p:nvSpPr>
        <p:spPr>
          <a:xfrm>
            <a:off x="663574" y="90707"/>
            <a:ext cx="10398125" cy="1325563"/>
          </a:xfrm>
        </p:spPr>
        <p:txBody>
          <a:bodyPr>
            <a:normAutofit/>
          </a:bodyPr>
          <a:lstStyle/>
          <a:p>
            <a:r>
              <a:rPr lang="en-GB" sz="3600" dirty="0">
                <a:latin typeface="Aptos" panose="020B0004020202020204" pitchFamily="34" charset="0"/>
                <a:cs typeface="Arial" panose="020B0604020202020204" pitchFamily="34" charset="0"/>
              </a:rPr>
              <a:t>1.4 Course outline and structure</a:t>
            </a:r>
          </a:p>
        </p:txBody>
      </p:sp>
      <p:graphicFrame>
        <p:nvGraphicFramePr>
          <p:cNvPr id="2" name="Diagram 1">
            <a:extLst>
              <a:ext uri="{FF2B5EF4-FFF2-40B4-BE49-F238E27FC236}">
                <a16:creationId xmlns:a16="http://schemas.microsoft.com/office/drawing/2014/main" id="{A0A44F63-5832-4837-5699-04CC42BFFEFA}"/>
              </a:ext>
            </a:extLst>
          </p:cNvPr>
          <p:cNvGraphicFramePr/>
          <p:nvPr>
            <p:extLst>
              <p:ext uri="{D42A27DB-BD31-4B8C-83A1-F6EECF244321}">
                <p14:modId xmlns:p14="http://schemas.microsoft.com/office/powerpoint/2010/main" val="654192386"/>
              </p:ext>
            </p:extLst>
          </p:nvPr>
        </p:nvGraphicFramePr>
        <p:xfrm>
          <a:off x="663574" y="1771729"/>
          <a:ext cx="10789920" cy="43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9025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B98C6-AE5A-E551-3654-808BCDAC77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C13EE8-03F7-2EC6-D5A2-52A50D7254FC}"/>
              </a:ext>
            </a:extLst>
          </p:cNvPr>
          <p:cNvSpPr>
            <a:spLocks noGrp="1"/>
          </p:cNvSpPr>
          <p:nvPr>
            <p:ph type="sldNum" sz="quarter" idx="12"/>
          </p:nvPr>
        </p:nvSpPr>
        <p:spPr/>
        <p:txBody>
          <a:bodyPr/>
          <a:lstStyle/>
          <a:p>
            <a:fld id="{709224B1-416C-A648-9EFE-8567A5B13899}" type="slidenum">
              <a:rPr lang="en-US" smtClean="0"/>
              <a:pPr/>
              <a:t>14</a:t>
            </a:fld>
            <a:endParaRPr lang="en-US" dirty="0"/>
          </a:p>
        </p:txBody>
      </p:sp>
      <p:cxnSp>
        <p:nvCxnSpPr>
          <p:cNvPr id="15" name="Straight Connector 14">
            <a:extLst>
              <a:ext uri="{FF2B5EF4-FFF2-40B4-BE49-F238E27FC236}">
                <a16:creationId xmlns:a16="http://schemas.microsoft.com/office/drawing/2014/main" id="{05CA090F-C5C5-A1AD-4387-C1CCA225644E}"/>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41B1E26-0634-2286-4530-178184320E1E}"/>
              </a:ext>
            </a:extLst>
          </p:cNvPr>
          <p:cNvSpPr>
            <a:spLocks noGrp="1"/>
          </p:cNvSpPr>
          <p:nvPr>
            <p:ph type="title"/>
          </p:nvPr>
        </p:nvSpPr>
        <p:spPr>
          <a:xfrm>
            <a:off x="663574" y="565080"/>
            <a:ext cx="10398125" cy="851190"/>
          </a:xfrm>
        </p:spPr>
        <p:txBody>
          <a:bodyPr>
            <a:normAutofit/>
          </a:bodyPr>
          <a:lstStyle/>
          <a:p>
            <a:r>
              <a:rPr lang="en-GB" sz="3600" dirty="0">
                <a:latin typeface="Aptos" panose="020B0004020202020204" pitchFamily="34" charset="0"/>
                <a:cs typeface="Arial" panose="020B0604020202020204" pitchFamily="34" charset="0"/>
              </a:rPr>
              <a:t>Lecture 1: References</a:t>
            </a:r>
          </a:p>
        </p:txBody>
      </p:sp>
      <p:sp>
        <p:nvSpPr>
          <p:cNvPr id="2" name="Rectangle 1">
            <a:extLst>
              <a:ext uri="{FF2B5EF4-FFF2-40B4-BE49-F238E27FC236}">
                <a16:creationId xmlns:a16="http://schemas.microsoft.com/office/drawing/2014/main" id="{122E9D11-06DE-BDB8-9ACB-F777BF970D13}"/>
              </a:ext>
            </a:extLst>
          </p:cNvPr>
          <p:cNvSpPr>
            <a:spLocks noChangeArrowheads="1"/>
          </p:cNvSpPr>
          <p:nvPr/>
        </p:nvSpPr>
        <p:spPr bwMode="auto">
          <a:xfrm>
            <a:off x="741100" y="1984168"/>
            <a:ext cx="10239652" cy="365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eaLnBrk="0" fontAlgn="base" hangingPunct="0">
              <a:spcBef>
                <a:spcPct val="0"/>
              </a:spcBef>
              <a:spcAft>
                <a:spcPts val="1000"/>
              </a:spcAft>
              <a:buFont typeface="Arial" panose="020B0604020202020204" pitchFamily="34" charset="0"/>
              <a:buChar char="•"/>
            </a:pPr>
            <a:r>
              <a:rPr lang="en-GB" dirty="0" err="1">
                <a:latin typeface="Aptos" panose="020B0004020202020204" pitchFamily="34" charset="0"/>
              </a:rPr>
              <a:t>Cherp</a:t>
            </a:r>
            <a:r>
              <a:rPr lang="en-GB" dirty="0">
                <a:latin typeface="Aptos" panose="020B0004020202020204" pitchFamily="34" charset="0"/>
              </a:rPr>
              <a:t>, A., Jewell, J., &amp; </a:t>
            </a:r>
            <a:r>
              <a:rPr lang="en-GB" dirty="0" err="1">
                <a:latin typeface="Aptos" panose="020B0004020202020204" pitchFamily="34" charset="0"/>
              </a:rPr>
              <a:t>Goldthau</a:t>
            </a:r>
            <a:r>
              <a:rPr lang="en-GB" dirty="0">
                <a:latin typeface="Aptos" panose="020B0004020202020204" pitchFamily="34" charset="0"/>
              </a:rPr>
              <a:t>, A. (2011) </a:t>
            </a:r>
            <a:r>
              <a:rPr lang="en-GB" i="1" dirty="0">
                <a:latin typeface="Aptos" panose="020B0004020202020204" pitchFamily="34" charset="0"/>
              </a:rPr>
              <a:t>Governing Global Energy: Systems, Transitions, Complexity. </a:t>
            </a:r>
            <a:r>
              <a:rPr lang="en-GB" dirty="0">
                <a:latin typeface="Aptos" panose="020B0004020202020204" pitchFamily="34" charset="0"/>
              </a:rPr>
              <a:t>Energy Policy (37). </a:t>
            </a:r>
            <a:endParaRPr kumimoji="0" lang="en-US" altLang="en-US" sz="1800" i="0" u="none" strike="noStrike" cap="none" normalizeH="0" baseline="0" dirty="0">
              <a:ln>
                <a:noFill/>
              </a:ln>
              <a:solidFill>
                <a:schemeClr val="tx1"/>
              </a:solidFill>
              <a:effectLst/>
              <a:latin typeface="Aptos" panose="020B0004020202020204" pitchFamily="34" charset="0"/>
            </a:endParaRPr>
          </a:p>
          <a:p>
            <a:pPr marL="285750" marR="0" lvl="0" indent="-285750" algn="l" defTabSz="914400" rtl="0" eaLnBrk="0" fontAlgn="base" latinLnBrk="0" hangingPunct="0">
              <a:spcBef>
                <a:spcPct val="0"/>
              </a:spcBef>
              <a:spcAft>
                <a:spcPts val="100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ptos" panose="020B0004020202020204" pitchFamily="34" charset="0"/>
              </a:rPr>
              <a:t>Kolkman, Daniel A., Campo, P., Balke-Visser, T., Gilbert, N. (2016). </a:t>
            </a:r>
            <a:r>
              <a:rPr kumimoji="0" lang="en-US" altLang="en-US" sz="1800" i="1" u="none" strike="noStrike" cap="none" normalizeH="0" baseline="0" dirty="0">
                <a:ln>
                  <a:noFill/>
                </a:ln>
                <a:solidFill>
                  <a:schemeClr val="tx1"/>
                </a:solidFill>
                <a:effectLst/>
                <a:latin typeface="Aptos" panose="020B0004020202020204" pitchFamily="34" charset="0"/>
              </a:rPr>
              <a:t>How to build models for government: criteria driving model acceptance in policymaking.</a:t>
            </a:r>
            <a:r>
              <a:rPr kumimoji="0" lang="en-US" altLang="en-US" sz="1800" i="0" u="none" strike="noStrike" cap="none" normalizeH="0" baseline="0" dirty="0">
                <a:ln>
                  <a:noFill/>
                </a:ln>
                <a:solidFill>
                  <a:schemeClr val="tx1"/>
                </a:solidFill>
                <a:effectLst/>
                <a:latin typeface="Aptos" panose="020B0004020202020204" pitchFamily="34" charset="0"/>
              </a:rPr>
              <a:t> Policy Sciences, 49, 489–504.</a:t>
            </a:r>
          </a:p>
          <a:p>
            <a:pPr marL="285750" marR="0" lvl="0" indent="-285750" algn="l" defTabSz="914400" rtl="0" eaLnBrk="0" fontAlgn="base" latinLnBrk="0" hangingPunct="0">
              <a:spcBef>
                <a:spcPct val="0"/>
              </a:spcBef>
              <a:spcAft>
                <a:spcPts val="100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ptos" panose="020B0004020202020204" pitchFamily="34" charset="0"/>
              </a:rPr>
              <a:t>Trotter, Philipp A., McManus, Marcelle C., </a:t>
            </a:r>
            <a:r>
              <a:rPr kumimoji="0" lang="en-US" altLang="en-US" sz="1800" i="0" u="none" strike="noStrike" cap="none" normalizeH="0" baseline="0" dirty="0" err="1">
                <a:ln>
                  <a:noFill/>
                </a:ln>
                <a:solidFill>
                  <a:schemeClr val="tx1"/>
                </a:solidFill>
                <a:effectLst/>
                <a:latin typeface="Aptos" panose="020B0004020202020204" pitchFamily="34" charset="0"/>
              </a:rPr>
              <a:t>Maconachie</a:t>
            </a:r>
            <a:r>
              <a:rPr kumimoji="0" lang="en-US" altLang="en-US" sz="1800" i="0" u="none" strike="noStrike" cap="none" normalizeH="0" baseline="0" dirty="0">
                <a:ln>
                  <a:noFill/>
                </a:ln>
                <a:solidFill>
                  <a:schemeClr val="tx1"/>
                </a:solidFill>
                <a:effectLst/>
                <a:latin typeface="Aptos" panose="020B0004020202020204" pitchFamily="34" charset="0"/>
              </a:rPr>
              <a:t>, Roy (2017). </a:t>
            </a:r>
            <a:r>
              <a:rPr kumimoji="0" lang="en-US" altLang="en-US" sz="1800" i="1" u="none" strike="noStrike" cap="none" normalizeH="0" baseline="0" dirty="0">
                <a:ln>
                  <a:noFill/>
                </a:ln>
                <a:solidFill>
                  <a:schemeClr val="tx1"/>
                </a:solidFill>
                <a:effectLst/>
                <a:latin typeface="Aptos" panose="020B0004020202020204" pitchFamily="34" charset="0"/>
              </a:rPr>
              <a:t>Electricity planning and implementation in sub-Saharan Africa: A systematic review.</a:t>
            </a:r>
            <a:r>
              <a:rPr kumimoji="0" lang="en-US" altLang="en-US" sz="1800" i="0" u="none" strike="noStrike" cap="none" normalizeH="0" baseline="0" dirty="0">
                <a:ln>
                  <a:noFill/>
                </a:ln>
                <a:solidFill>
                  <a:schemeClr val="tx1"/>
                </a:solidFill>
                <a:effectLst/>
                <a:latin typeface="Aptos" panose="020B0004020202020204" pitchFamily="34" charset="0"/>
              </a:rPr>
              <a:t> Renewable and Sustainable Energy Reviews, 74, 1189–1209.</a:t>
            </a:r>
          </a:p>
          <a:p>
            <a:pPr marL="285750" marR="0" lvl="0" indent="-285750" algn="l" defTabSz="914400" rtl="0" eaLnBrk="0" fontAlgn="base" latinLnBrk="0" hangingPunct="0">
              <a:spcBef>
                <a:spcPct val="0"/>
              </a:spcBef>
              <a:spcAft>
                <a:spcPts val="1000"/>
              </a:spcAft>
              <a:buClrTx/>
              <a:buSzTx/>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ptos" panose="020B0004020202020204" pitchFamily="34" charset="0"/>
              </a:rPr>
              <a:t>van der Sluijs, J. P. (2002). </a:t>
            </a:r>
            <a:r>
              <a:rPr kumimoji="0" lang="en-US" altLang="en-US" sz="1800" i="1" u="none" strike="noStrike" cap="none" normalizeH="0" baseline="0" dirty="0">
                <a:ln>
                  <a:noFill/>
                </a:ln>
                <a:solidFill>
                  <a:schemeClr val="tx1"/>
                </a:solidFill>
                <a:effectLst/>
                <a:latin typeface="Aptos" panose="020B0004020202020204" pitchFamily="34" charset="0"/>
              </a:rPr>
              <a:t>A way out of the credibility crisis of models used in integrated environmental assessment.</a:t>
            </a:r>
            <a:r>
              <a:rPr kumimoji="0" lang="en-US" altLang="en-US" sz="1800" i="0" u="none" strike="noStrike" cap="none" normalizeH="0" baseline="0" dirty="0">
                <a:ln>
                  <a:noFill/>
                </a:ln>
                <a:solidFill>
                  <a:schemeClr val="tx1"/>
                </a:solidFill>
                <a:effectLst/>
                <a:latin typeface="Aptos" panose="020B0004020202020204" pitchFamily="34" charset="0"/>
              </a:rPr>
              <a:t> Futures, 34(2), 133–146.</a:t>
            </a:r>
          </a:p>
          <a:p>
            <a:pPr marL="285750" lvl="0" indent="-285750" eaLnBrk="0" fontAlgn="base" hangingPunct="0">
              <a:spcBef>
                <a:spcPct val="0"/>
              </a:spcBef>
              <a:spcAft>
                <a:spcPts val="1000"/>
              </a:spcAft>
              <a:buFont typeface="Arial" panose="020B0604020202020204" pitchFamily="34" charset="0"/>
              <a:buChar char="•"/>
            </a:pPr>
            <a:r>
              <a:rPr lang="en-GB" dirty="0" err="1">
                <a:latin typeface="Aptos" panose="020B0004020202020204" pitchFamily="34" charset="0"/>
              </a:rPr>
              <a:t>Sovacool</a:t>
            </a:r>
            <a:r>
              <a:rPr lang="en-GB" dirty="0">
                <a:latin typeface="Aptos" panose="020B0004020202020204" pitchFamily="34" charset="0"/>
              </a:rPr>
              <a:t>, B. K. (2014) ‘What Are We Doing Here? </a:t>
            </a:r>
            <a:r>
              <a:rPr lang="en-GB" dirty="0" err="1">
                <a:latin typeface="Aptos" panose="020B0004020202020204" pitchFamily="34" charset="0"/>
              </a:rPr>
              <a:t>Analyzing</a:t>
            </a:r>
            <a:r>
              <a:rPr lang="en-GB" dirty="0">
                <a:latin typeface="Aptos" panose="020B0004020202020204" pitchFamily="34" charset="0"/>
              </a:rPr>
              <a:t> Fifteen Years of Energy Scholarship’, </a:t>
            </a:r>
            <a:r>
              <a:rPr lang="en-GB" i="1" dirty="0">
                <a:latin typeface="Aptos" panose="020B0004020202020204" pitchFamily="34" charset="0"/>
              </a:rPr>
              <a:t>Energy Research &amp; Social Science</a:t>
            </a:r>
            <a:r>
              <a:rPr lang="en-GB" dirty="0">
                <a:latin typeface="Aptos" panose="020B0004020202020204" pitchFamily="34" charset="0"/>
              </a:rPr>
              <a:t>, 1, pp. 1–29.</a:t>
            </a:r>
          </a:p>
        </p:txBody>
      </p:sp>
    </p:spTree>
    <p:extLst>
      <p:ext uri="{BB962C8B-B14F-4D97-AF65-F5344CB8AC3E}">
        <p14:creationId xmlns:p14="http://schemas.microsoft.com/office/powerpoint/2010/main" val="107259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903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BA16F8-F8B1-A426-0367-92870F6A8370}"/>
              </a:ext>
            </a:extLst>
          </p:cNvPr>
          <p:cNvSpPr>
            <a:spLocks noGrp="1"/>
          </p:cNvSpPr>
          <p:nvPr>
            <p:ph idx="1"/>
          </p:nvPr>
        </p:nvSpPr>
        <p:spPr>
          <a:xfrm>
            <a:off x="663574" y="2270575"/>
            <a:ext cx="9821546" cy="2795233"/>
          </a:xfrm>
        </p:spPr>
        <p:txBody>
          <a:bodyPr vert="horz" lIns="91440" tIns="45720" rIns="91440" bIns="45720" rtlCol="0" anchor="t">
            <a:normAutofit/>
          </a:bodyPr>
          <a:lstStyle/>
          <a:p>
            <a:pPr marL="0" indent="0">
              <a:buNone/>
            </a:pPr>
            <a:r>
              <a:rPr lang="en-GB" sz="1800" b="0" dirty="0">
                <a:latin typeface="Aptos" panose="020B0004020202020204" pitchFamily="34" charset="0"/>
                <a:cs typeface="Arial" panose="020B0604020202020204" pitchFamily="34" charset="0"/>
              </a:rPr>
              <a:t>By the end of this lecture, you will be able to:</a:t>
            </a:r>
          </a:p>
          <a:p>
            <a:r>
              <a:rPr lang="en-GB" sz="1800" b="0" dirty="0">
                <a:latin typeface="Aptos" panose="020B0004020202020204" pitchFamily="34" charset="0"/>
                <a:cs typeface="Arial" panose="020B0604020202020204" pitchFamily="34" charset="0"/>
              </a:rPr>
              <a:t>ILO1: Explain the global energy challenge and why it creates competing policy objectives</a:t>
            </a:r>
          </a:p>
          <a:p>
            <a:r>
              <a:rPr lang="en-GB" sz="1800" b="0" dirty="0">
                <a:latin typeface="Aptos" panose="020B0004020202020204" pitchFamily="34" charset="0"/>
                <a:cs typeface="Arial" panose="020B0604020202020204" pitchFamily="34" charset="0"/>
              </a:rPr>
              <a:t>ILO2: Describe energy planning and policymaking and how they interact</a:t>
            </a:r>
          </a:p>
          <a:p>
            <a:r>
              <a:rPr lang="en-GB" sz="1800" b="0" dirty="0">
                <a:latin typeface="Aptos" panose="020B0004020202020204" pitchFamily="34" charset="0"/>
                <a:cs typeface="Arial" panose="020B0604020202020204" pitchFamily="34" charset="0"/>
              </a:rPr>
              <a:t>ILO3: Understand why learning about political economy is useful for modellers</a:t>
            </a:r>
          </a:p>
          <a:p>
            <a:r>
              <a:rPr lang="en-GB" sz="1800" b="0" dirty="0">
                <a:latin typeface="Aptos" panose="020B0004020202020204" pitchFamily="34" charset="0"/>
                <a:cs typeface="Arial" panose="020B0604020202020204" pitchFamily="34" charset="0"/>
              </a:rPr>
              <a:t>ILO4: Understand the purpose and structure of this course</a:t>
            </a:r>
          </a:p>
        </p:txBody>
      </p:sp>
      <p:sp>
        <p:nvSpPr>
          <p:cNvPr id="4" name="Slide Number Placeholder 3">
            <a:extLst>
              <a:ext uri="{FF2B5EF4-FFF2-40B4-BE49-F238E27FC236}">
                <a16:creationId xmlns:a16="http://schemas.microsoft.com/office/drawing/2014/main" id="{87691876-30B0-51B3-5CE6-E7B16AEACEC6}"/>
              </a:ext>
            </a:extLst>
          </p:cNvPr>
          <p:cNvSpPr>
            <a:spLocks noGrp="1"/>
          </p:cNvSpPr>
          <p:nvPr>
            <p:ph type="sldNum" sz="quarter" idx="12"/>
          </p:nvPr>
        </p:nvSpPr>
        <p:spPr/>
        <p:txBody>
          <a:bodyPr/>
          <a:lstStyle/>
          <a:p>
            <a:fld id="{709224B1-416C-A648-9EFE-8567A5B13899}" type="slidenum">
              <a:rPr lang="en-US" smtClean="0"/>
              <a:pPr/>
              <a:t>2</a:t>
            </a:fld>
            <a:endParaRPr lang="en-US" dirty="0"/>
          </a:p>
        </p:txBody>
      </p:sp>
      <p:cxnSp>
        <p:nvCxnSpPr>
          <p:cNvPr id="15" name="Straight Connector 14">
            <a:extLst>
              <a:ext uri="{FF2B5EF4-FFF2-40B4-BE49-F238E27FC236}">
                <a16:creationId xmlns:a16="http://schemas.microsoft.com/office/drawing/2014/main" id="{5D0428CC-F9AC-4816-83B8-B739C9095A0D}"/>
              </a:ext>
            </a:extLst>
          </p:cNvPr>
          <p:cNvCxnSpPr>
            <a:cxnSpLocks/>
          </p:cNvCxnSpPr>
          <p:nvPr/>
        </p:nvCxnSpPr>
        <p:spPr>
          <a:xfrm>
            <a:off x="741100" y="196991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6897167-F124-7C6C-CC86-2AE0A99F815C}"/>
              </a:ext>
            </a:extLst>
          </p:cNvPr>
          <p:cNvSpPr>
            <a:spLocks noGrp="1"/>
          </p:cNvSpPr>
          <p:nvPr>
            <p:ph type="title"/>
          </p:nvPr>
        </p:nvSpPr>
        <p:spPr>
          <a:xfrm>
            <a:off x="663575" y="466627"/>
            <a:ext cx="9457150" cy="1325563"/>
          </a:xfrm>
        </p:spPr>
        <p:txBody>
          <a:bodyPr>
            <a:normAutofit/>
          </a:bodyPr>
          <a:lstStyle/>
          <a:p>
            <a:r>
              <a:rPr lang="en-GB" sz="3600" dirty="0">
                <a:latin typeface="Aptos" panose="020B0004020202020204" pitchFamily="34" charset="0"/>
                <a:cs typeface="Arial" panose="020B0604020202020204" pitchFamily="34" charset="0"/>
              </a:rPr>
              <a:t>Lecture 1: learning outcomes</a:t>
            </a:r>
          </a:p>
        </p:txBody>
      </p:sp>
    </p:spTree>
    <p:extLst>
      <p:ext uri="{BB962C8B-B14F-4D97-AF65-F5344CB8AC3E}">
        <p14:creationId xmlns:p14="http://schemas.microsoft.com/office/powerpoint/2010/main" val="851675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5057-5027-C773-0F82-21E0D789DB0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D6A45B-07CF-D553-EB3F-E65AAB90B2B0}"/>
              </a:ext>
            </a:extLst>
          </p:cNvPr>
          <p:cNvSpPr>
            <a:spLocks noGrp="1"/>
          </p:cNvSpPr>
          <p:nvPr>
            <p:ph idx="1"/>
          </p:nvPr>
        </p:nvSpPr>
        <p:spPr>
          <a:xfrm>
            <a:off x="5065726" y="2078298"/>
            <a:ext cx="5939100" cy="3643557"/>
          </a:xfrm>
        </p:spPr>
        <p:txBody>
          <a:bodyPr vert="horz" lIns="91440" tIns="45720" rIns="91440" bIns="45720" rtlCol="0" anchor="t">
            <a:normAutofit lnSpcReduction="10000"/>
          </a:bodyPr>
          <a:lstStyle/>
          <a:p>
            <a:pPr marL="0" indent="0">
              <a:lnSpc>
                <a:spcPct val="110000"/>
              </a:lnSpc>
              <a:spcAft>
                <a:spcPts val="600"/>
              </a:spcAft>
              <a:buNone/>
            </a:pPr>
            <a:r>
              <a:rPr lang="en-GB" sz="1800" dirty="0">
                <a:latin typeface="Aptos" panose="020B0004020202020204" pitchFamily="34" charset="0"/>
                <a:cs typeface="Arial" panose="020B0604020202020204" pitchFamily="34" charset="0"/>
              </a:rPr>
              <a:t>Energy is central to economic development, human well-being, industrialisation and climate mitigation</a:t>
            </a:r>
          </a:p>
          <a:p>
            <a:pPr>
              <a:lnSpc>
                <a:spcPct val="110000"/>
              </a:lnSpc>
              <a:spcAft>
                <a:spcPts val="600"/>
              </a:spcAft>
            </a:pPr>
            <a:r>
              <a:rPr lang="en-GB" sz="1800" b="0" dirty="0">
                <a:latin typeface="Aptos" panose="020B0004020202020204" pitchFamily="34" charset="0"/>
                <a:cs typeface="Arial" panose="020B0604020202020204" pitchFamily="34" charset="0"/>
              </a:rPr>
              <a:t>Energy is at the centre of many United Nations Sustainable Development Goals (SDGs)</a:t>
            </a:r>
          </a:p>
          <a:p>
            <a:pPr>
              <a:lnSpc>
                <a:spcPct val="110000"/>
              </a:lnSpc>
              <a:spcAft>
                <a:spcPts val="600"/>
              </a:spcAft>
            </a:pPr>
            <a:r>
              <a:rPr lang="en-GB" sz="1800" b="0" dirty="0">
                <a:latin typeface="Aptos" panose="020B0004020202020204" pitchFamily="34" charset="0"/>
                <a:cs typeface="Arial" panose="020B0604020202020204" pitchFamily="34" charset="0"/>
              </a:rPr>
              <a:t>Hundreds of millions still lack access to modern energy</a:t>
            </a:r>
          </a:p>
          <a:p>
            <a:pPr>
              <a:lnSpc>
                <a:spcPct val="110000"/>
              </a:lnSpc>
              <a:spcAft>
                <a:spcPts val="600"/>
              </a:spcAft>
            </a:pPr>
            <a:r>
              <a:rPr lang="en-GB" sz="1800" b="0" dirty="0">
                <a:latin typeface="Aptos" panose="020B0004020202020204" pitchFamily="34" charset="0"/>
                <a:cs typeface="Arial" panose="020B0604020202020204" pitchFamily="34" charset="0"/>
              </a:rPr>
              <a:t>Energy systems face growing reliability and security pressures</a:t>
            </a:r>
          </a:p>
          <a:p>
            <a:pPr>
              <a:lnSpc>
                <a:spcPct val="110000"/>
              </a:lnSpc>
              <a:spcAft>
                <a:spcPts val="600"/>
              </a:spcAft>
            </a:pPr>
            <a:r>
              <a:rPr lang="en-GB" sz="1800" b="0" dirty="0">
                <a:latin typeface="Aptos" panose="020B0004020202020204" pitchFamily="34" charset="0"/>
                <a:cs typeface="Arial" panose="020B0604020202020204" pitchFamily="34" charset="0"/>
              </a:rPr>
              <a:t>Energy production accounts for ~⅔ of global GHG emissions</a:t>
            </a:r>
          </a:p>
        </p:txBody>
      </p:sp>
      <p:sp>
        <p:nvSpPr>
          <p:cNvPr id="4" name="Slide Number Placeholder 3">
            <a:extLst>
              <a:ext uri="{FF2B5EF4-FFF2-40B4-BE49-F238E27FC236}">
                <a16:creationId xmlns:a16="http://schemas.microsoft.com/office/drawing/2014/main" id="{1EC5720D-4C8A-EA28-3C1C-C30379500DD4}"/>
              </a:ext>
            </a:extLst>
          </p:cNvPr>
          <p:cNvSpPr>
            <a:spLocks noGrp="1"/>
          </p:cNvSpPr>
          <p:nvPr>
            <p:ph type="sldNum" sz="quarter" idx="12"/>
          </p:nvPr>
        </p:nvSpPr>
        <p:spPr/>
        <p:txBody>
          <a:bodyPr/>
          <a:lstStyle/>
          <a:p>
            <a:fld id="{709224B1-416C-A648-9EFE-8567A5B13899}" type="slidenum">
              <a:rPr lang="en-US" smtClean="0"/>
              <a:pPr/>
              <a:t>3</a:t>
            </a:fld>
            <a:endParaRPr lang="en-US" dirty="0"/>
          </a:p>
        </p:txBody>
      </p:sp>
      <p:cxnSp>
        <p:nvCxnSpPr>
          <p:cNvPr id="15" name="Straight Connector 14">
            <a:extLst>
              <a:ext uri="{FF2B5EF4-FFF2-40B4-BE49-F238E27FC236}">
                <a16:creationId xmlns:a16="http://schemas.microsoft.com/office/drawing/2014/main" id="{5E10ACEA-59FB-55AF-5FFE-30E76E9F4A88}"/>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650899F-85E0-F380-3C13-172628EB1A99}"/>
              </a:ext>
            </a:extLst>
          </p:cNvPr>
          <p:cNvSpPr>
            <a:spLocks noGrp="1"/>
          </p:cNvSpPr>
          <p:nvPr>
            <p:ph type="title"/>
          </p:nvPr>
        </p:nvSpPr>
        <p:spPr>
          <a:xfrm>
            <a:off x="663575" y="90707"/>
            <a:ext cx="9457150" cy="1325563"/>
          </a:xfrm>
        </p:spPr>
        <p:txBody>
          <a:bodyPr>
            <a:normAutofit/>
          </a:bodyPr>
          <a:lstStyle/>
          <a:p>
            <a:r>
              <a:rPr lang="en-GB" sz="3600" dirty="0">
                <a:latin typeface="Aptos" panose="020B0004020202020204" pitchFamily="34" charset="0"/>
                <a:cs typeface="Arial" panose="020B0604020202020204" pitchFamily="34" charset="0"/>
              </a:rPr>
              <a:t>1.1 The global energy challenge</a:t>
            </a:r>
          </a:p>
        </p:txBody>
      </p:sp>
      <p:pic>
        <p:nvPicPr>
          <p:cNvPr id="1030" name="Picture 6" descr="Goal-level assessment of SDG 7 on “Affordable and Clean Energy” showing the EU has made moderate progress during the most recent five-year period of available data.">
            <a:extLst>
              <a:ext uri="{FF2B5EF4-FFF2-40B4-BE49-F238E27FC236}">
                <a16:creationId xmlns:a16="http://schemas.microsoft.com/office/drawing/2014/main" id="{C9954F5C-59B9-FCF9-64BC-43ED064BF0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27404" y="2078253"/>
            <a:ext cx="3664005" cy="370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020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DC731-3CE2-24CF-A28D-B3CC33B84B7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C6EADF-DB4A-E615-FA45-8C44653D8999}"/>
              </a:ext>
            </a:extLst>
          </p:cNvPr>
          <p:cNvSpPr>
            <a:spLocks noGrp="1"/>
          </p:cNvSpPr>
          <p:nvPr>
            <p:ph type="sldNum" sz="quarter" idx="12"/>
          </p:nvPr>
        </p:nvSpPr>
        <p:spPr/>
        <p:txBody>
          <a:bodyPr/>
          <a:lstStyle/>
          <a:p>
            <a:fld id="{709224B1-416C-A648-9EFE-8567A5B13899}" type="slidenum">
              <a:rPr lang="en-US" smtClean="0"/>
              <a:pPr/>
              <a:t>4</a:t>
            </a:fld>
            <a:endParaRPr lang="en-US" dirty="0"/>
          </a:p>
        </p:txBody>
      </p:sp>
      <p:cxnSp>
        <p:nvCxnSpPr>
          <p:cNvPr id="15" name="Straight Connector 14">
            <a:extLst>
              <a:ext uri="{FF2B5EF4-FFF2-40B4-BE49-F238E27FC236}">
                <a16:creationId xmlns:a16="http://schemas.microsoft.com/office/drawing/2014/main" id="{1B7B0729-B5F0-9312-D343-909BA422E53E}"/>
              </a:ext>
            </a:extLst>
          </p:cNvPr>
          <p:cNvCxnSpPr>
            <a:cxnSpLocks/>
          </p:cNvCxnSpPr>
          <p:nvPr/>
        </p:nvCxnSpPr>
        <p:spPr>
          <a:xfrm>
            <a:off x="741100" y="1445146"/>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3ED26D18-3206-72FB-3021-2D98E281E9DD}"/>
              </a:ext>
            </a:extLst>
          </p:cNvPr>
          <p:cNvSpPr>
            <a:spLocks noGrp="1"/>
          </p:cNvSpPr>
          <p:nvPr>
            <p:ph type="title"/>
          </p:nvPr>
        </p:nvSpPr>
        <p:spPr>
          <a:xfrm>
            <a:off x="663575" y="-58146"/>
            <a:ext cx="9457150" cy="1325563"/>
          </a:xfrm>
        </p:spPr>
        <p:txBody>
          <a:bodyPr>
            <a:normAutofit/>
          </a:bodyPr>
          <a:lstStyle/>
          <a:p>
            <a:r>
              <a:rPr lang="en-GB" sz="3600" dirty="0">
                <a:latin typeface="Aptos" panose="020B0004020202020204" pitchFamily="34" charset="0"/>
                <a:cs typeface="Arial" panose="020B0604020202020204" pitchFamily="34" charset="0"/>
              </a:rPr>
              <a:t>1.1 The energy policy trilemma</a:t>
            </a:r>
          </a:p>
        </p:txBody>
      </p:sp>
      <p:pic>
        <p:nvPicPr>
          <p:cNvPr id="5" name="Picture 4">
            <a:extLst>
              <a:ext uri="{FF2B5EF4-FFF2-40B4-BE49-F238E27FC236}">
                <a16:creationId xmlns:a16="http://schemas.microsoft.com/office/drawing/2014/main" id="{CF8B8068-6039-7F35-688A-7749525A58DB}"/>
              </a:ext>
            </a:extLst>
          </p:cNvPr>
          <p:cNvPicPr>
            <a:picLocks noChangeAspect="1"/>
          </p:cNvPicPr>
          <p:nvPr/>
        </p:nvPicPr>
        <p:blipFill>
          <a:blip r:embed="rId3"/>
          <a:srcRect l="4295"/>
          <a:stretch>
            <a:fillRect/>
          </a:stretch>
        </p:blipFill>
        <p:spPr>
          <a:xfrm>
            <a:off x="663575" y="1865169"/>
            <a:ext cx="4521814" cy="4053031"/>
          </a:xfrm>
          <a:prstGeom prst="rect">
            <a:avLst/>
          </a:prstGeom>
          <a:ln w="38100">
            <a:solidFill>
              <a:schemeClr val="bg1"/>
            </a:solidFill>
          </a:ln>
        </p:spPr>
      </p:pic>
      <p:sp>
        <p:nvSpPr>
          <p:cNvPr id="10" name="TextBox 9">
            <a:extLst>
              <a:ext uri="{FF2B5EF4-FFF2-40B4-BE49-F238E27FC236}">
                <a16:creationId xmlns:a16="http://schemas.microsoft.com/office/drawing/2014/main" id="{AE022EC7-B74D-43F3-08AC-E85FCEBB6889}"/>
              </a:ext>
            </a:extLst>
          </p:cNvPr>
          <p:cNvSpPr txBox="1"/>
          <p:nvPr/>
        </p:nvSpPr>
        <p:spPr>
          <a:xfrm>
            <a:off x="5146155" y="1661264"/>
            <a:ext cx="5816009" cy="923330"/>
          </a:xfrm>
          <a:prstGeom prst="rect">
            <a:avLst/>
          </a:prstGeom>
          <a:solidFill>
            <a:schemeClr val="bg1"/>
          </a:solidFill>
          <a:ln>
            <a:solidFill>
              <a:schemeClr val="bg1"/>
            </a:solidFill>
          </a:ln>
        </p:spPr>
        <p:txBody>
          <a:bodyPr wrap="square">
            <a:spAutoFit/>
          </a:bodyPr>
          <a:lstStyle/>
          <a:p>
            <a:r>
              <a:rPr lang="en-GB" dirty="0">
                <a:latin typeface="Aptos" panose="020B0004020202020204" pitchFamily="34" charset="0"/>
              </a:rPr>
              <a:t>The </a:t>
            </a:r>
            <a:r>
              <a:rPr lang="en-GB" b="1" dirty="0">
                <a:latin typeface="Aptos" panose="020B0004020202020204" pitchFamily="34" charset="0"/>
              </a:rPr>
              <a:t>energy policy trilemma </a:t>
            </a:r>
            <a:r>
              <a:rPr lang="en-GB" dirty="0">
                <a:latin typeface="Aptos" panose="020B0004020202020204" pitchFamily="34" charset="0"/>
              </a:rPr>
              <a:t>refers to the core and sometimes competing objectives that governments must balance when designing and implementing energy policy:</a:t>
            </a:r>
          </a:p>
        </p:txBody>
      </p:sp>
      <p:sp>
        <p:nvSpPr>
          <p:cNvPr id="3" name="Content Placeholder 2">
            <a:extLst>
              <a:ext uri="{FF2B5EF4-FFF2-40B4-BE49-F238E27FC236}">
                <a16:creationId xmlns:a16="http://schemas.microsoft.com/office/drawing/2014/main" id="{03FDA277-56F0-DB0C-DA29-84E786046B49}"/>
              </a:ext>
            </a:extLst>
          </p:cNvPr>
          <p:cNvSpPr>
            <a:spLocks noGrp="1"/>
          </p:cNvSpPr>
          <p:nvPr>
            <p:ph idx="1"/>
          </p:nvPr>
        </p:nvSpPr>
        <p:spPr>
          <a:xfrm>
            <a:off x="5852985" y="2769322"/>
            <a:ext cx="4101429" cy="3441156"/>
          </a:xfrm>
        </p:spPr>
        <p:txBody>
          <a:bodyPr vert="horz" lIns="91440" tIns="45720" rIns="91440" bIns="45720" rtlCol="0" anchor="t">
            <a:normAutofit fontScale="92500" lnSpcReduction="20000"/>
          </a:bodyPr>
          <a:lstStyle/>
          <a:p>
            <a:pPr>
              <a:lnSpc>
                <a:spcPct val="110000"/>
              </a:lnSpc>
              <a:buNone/>
            </a:pPr>
            <a:r>
              <a:rPr lang="en-GB" sz="1800" dirty="0">
                <a:latin typeface="Aptos" panose="020B0004020202020204" pitchFamily="34" charset="0"/>
                <a:cs typeface="Arial" panose="020B0604020202020204" pitchFamily="34" charset="0"/>
              </a:rPr>
              <a:t>Security of supply</a:t>
            </a:r>
            <a:br>
              <a:rPr lang="en-GB" sz="180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reliability</a:t>
            </a:r>
            <a:br>
              <a:rPr lang="en-GB" sz="1800" b="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resilience</a:t>
            </a:r>
            <a:br>
              <a:rPr lang="en-GB" sz="1800" b="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independence</a:t>
            </a:r>
          </a:p>
          <a:p>
            <a:pPr>
              <a:lnSpc>
                <a:spcPct val="110000"/>
              </a:lnSpc>
              <a:buNone/>
            </a:pPr>
            <a:r>
              <a:rPr lang="en-GB" sz="1800" dirty="0">
                <a:latin typeface="Aptos" panose="020B0004020202020204" pitchFamily="34" charset="0"/>
                <a:cs typeface="Arial" panose="020B0604020202020204" pitchFamily="34" charset="0"/>
              </a:rPr>
              <a:t>Environmental sustainability</a:t>
            </a:r>
            <a:br>
              <a:rPr lang="en-GB" sz="180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emissions</a:t>
            </a:r>
            <a:br>
              <a:rPr lang="en-GB" sz="1800" b="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climate commitments</a:t>
            </a:r>
            <a:br>
              <a:rPr lang="en-GB" sz="1800" b="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local pollution</a:t>
            </a:r>
          </a:p>
          <a:p>
            <a:pPr>
              <a:lnSpc>
                <a:spcPct val="110000"/>
              </a:lnSpc>
              <a:buNone/>
            </a:pPr>
            <a:r>
              <a:rPr lang="en-GB" sz="1800" dirty="0">
                <a:latin typeface="Aptos" panose="020B0004020202020204" pitchFamily="34" charset="0"/>
                <a:cs typeface="Arial" panose="020B0604020202020204" pitchFamily="34" charset="0"/>
              </a:rPr>
              <a:t>Accessibility &amp; affordability</a:t>
            </a:r>
            <a:br>
              <a:rPr lang="en-GB" sz="180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prices</a:t>
            </a:r>
            <a:br>
              <a:rPr lang="en-GB" sz="1800" b="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energy access</a:t>
            </a:r>
            <a:br>
              <a:rPr lang="en-GB" sz="1800" b="0" dirty="0">
                <a:latin typeface="Aptos" panose="020B0004020202020204" pitchFamily="34" charset="0"/>
                <a:cs typeface="Arial" panose="020B0604020202020204" pitchFamily="34" charset="0"/>
              </a:rPr>
            </a:br>
            <a:r>
              <a:rPr lang="en-GB" sz="1800" b="0" dirty="0">
                <a:latin typeface="Aptos" panose="020B0004020202020204" pitchFamily="34" charset="0"/>
                <a:cs typeface="Arial" panose="020B0604020202020204" pitchFamily="34" charset="0"/>
              </a:rPr>
              <a:t>– social acceptability</a:t>
            </a:r>
          </a:p>
        </p:txBody>
      </p:sp>
      <p:cxnSp>
        <p:nvCxnSpPr>
          <p:cNvPr id="22" name="Straight Connector 21">
            <a:extLst>
              <a:ext uri="{FF2B5EF4-FFF2-40B4-BE49-F238E27FC236}">
                <a16:creationId xmlns:a16="http://schemas.microsoft.com/office/drawing/2014/main" id="{36957DE0-06FE-D615-5DBB-8411CF6CAD14}"/>
              </a:ext>
            </a:extLst>
          </p:cNvPr>
          <p:cNvCxnSpPr>
            <a:cxnSpLocks/>
          </p:cNvCxnSpPr>
          <p:nvPr/>
        </p:nvCxnSpPr>
        <p:spPr>
          <a:xfrm>
            <a:off x="5534567" y="2831533"/>
            <a:ext cx="0" cy="3155589"/>
          </a:xfrm>
          <a:prstGeom prst="line">
            <a:avLst/>
          </a:prstGeom>
          <a:ln w="28575">
            <a:solidFill>
              <a:srgbClr val="ECEB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24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82855-A922-DB6D-08A7-B81F8D5A1F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757AB-0C73-761F-051B-E08E74D45A40}"/>
              </a:ext>
            </a:extLst>
          </p:cNvPr>
          <p:cNvSpPr>
            <a:spLocks noGrp="1"/>
          </p:cNvSpPr>
          <p:nvPr>
            <p:ph idx="1"/>
          </p:nvPr>
        </p:nvSpPr>
        <p:spPr>
          <a:xfrm>
            <a:off x="4708010" y="1930959"/>
            <a:ext cx="6195215" cy="1099964"/>
          </a:xfrm>
        </p:spPr>
        <p:txBody>
          <a:bodyPr vert="horz" lIns="91440" tIns="45720" rIns="91440" bIns="45720" rtlCol="0" anchor="t">
            <a:normAutofit fontScale="92500" lnSpcReduction="10000"/>
          </a:bodyPr>
          <a:lstStyle/>
          <a:p>
            <a:pPr marL="0" indent="0">
              <a:lnSpc>
                <a:spcPct val="120000"/>
              </a:lnSpc>
              <a:spcAft>
                <a:spcPts val="800"/>
              </a:spcAft>
              <a:buNone/>
            </a:pPr>
            <a:r>
              <a:rPr lang="en-GB" sz="1900" b="0" dirty="0">
                <a:latin typeface="Aptos" panose="020B0004020202020204" pitchFamily="34" charset="0"/>
              </a:rPr>
              <a:t>Energy policymaking and planning are interconnected and mutually reinforcing processes that jointly shape key energy-related decisions:</a:t>
            </a:r>
          </a:p>
          <a:p>
            <a:pPr>
              <a:lnSpc>
                <a:spcPct val="120000"/>
              </a:lnSpc>
              <a:spcAft>
                <a:spcPts val="600"/>
              </a:spcAft>
            </a:pPr>
            <a:endParaRPr lang="en-GB" sz="1800" b="0" dirty="0">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DBCE805E-0A3F-7EA5-EB09-20651D632985}"/>
              </a:ext>
            </a:extLst>
          </p:cNvPr>
          <p:cNvSpPr>
            <a:spLocks noGrp="1"/>
          </p:cNvSpPr>
          <p:nvPr>
            <p:ph type="sldNum" sz="quarter" idx="12"/>
          </p:nvPr>
        </p:nvSpPr>
        <p:spPr/>
        <p:txBody>
          <a:bodyPr/>
          <a:lstStyle/>
          <a:p>
            <a:fld id="{709224B1-416C-A648-9EFE-8567A5B13899}" type="slidenum">
              <a:rPr lang="en-US" smtClean="0"/>
              <a:pPr/>
              <a:t>5</a:t>
            </a:fld>
            <a:endParaRPr lang="en-US" dirty="0"/>
          </a:p>
        </p:txBody>
      </p:sp>
      <p:cxnSp>
        <p:nvCxnSpPr>
          <p:cNvPr id="15" name="Straight Connector 14">
            <a:extLst>
              <a:ext uri="{FF2B5EF4-FFF2-40B4-BE49-F238E27FC236}">
                <a16:creationId xmlns:a16="http://schemas.microsoft.com/office/drawing/2014/main" id="{8EA78F64-6918-E238-D827-6C7474815C7B}"/>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5D74DB5-0455-B308-2DD4-EDE5B3195CA0}"/>
              </a:ext>
            </a:extLst>
          </p:cNvPr>
          <p:cNvSpPr>
            <a:spLocks noGrp="1"/>
          </p:cNvSpPr>
          <p:nvPr>
            <p:ph type="title"/>
          </p:nvPr>
        </p:nvSpPr>
        <p:spPr>
          <a:xfrm>
            <a:off x="663575" y="90707"/>
            <a:ext cx="9457150" cy="1325563"/>
          </a:xfrm>
        </p:spPr>
        <p:txBody>
          <a:bodyPr>
            <a:normAutofit/>
          </a:bodyPr>
          <a:lstStyle/>
          <a:p>
            <a:r>
              <a:rPr lang="en-GB" sz="3600" dirty="0">
                <a:latin typeface="Aptos" panose="020B0004020202020204" pitchFamily="34" charset="0"/>
                <a:cs typeface="Arial" panose="020B0604020202020204" pitchFamily="34" charset="0"/>
              </a:rPr>
              <a:t>1.2 Energy policy and energy planning</a:t>
            </a:r>
          </a:p>
        </p:txBody>
      </p:sp>
      <p:pic>
        <p:nvPicPr>
          <p:cNvPr id="9" name="Picture 8">
            <a:extLst>
              <a:ext uri="{FF2B5EF4-FFF2-40B4-BE49-F238E27FC236}">
                <a16:creationId xmlns:a16="http://schemas.microsoft.com/office/drawing/2014/main" id="{30309228-85BC-12DA-23E3-B06EEE3D82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556" r="1"/>
          <a:stretch>
            <a:fillRect/>
          </a:stretch>
        </p:blipFill>
        <p:spPr>
          <a:xfrm>
            <a:off x="741100" y="1835526"/>
            <a:ext cx="3778801" cy="3706000"/>
          </a:xfrm>
          <a:prstGeom prst="rect">
            <a:avLst/>
          </a:prstGeom>
        </p:spPr>
      </p:pic>
      <p:cxnSp>
        <p:nvCxnSpPr>
          <p:cNvPr id="2" name="Straight Connector 1">
            <a:extLst>
              <a:ext uri="{FF2B5EF4-FFF2-40B4-BE49-F238E27FC236}">
                <a16:creationId xmlns:a16="http://schemas.microsoft.com/office/drawing/2014/main" id="{BE19C48A-662C-5CA2-C6F1-ED616093D018}"/>
              </a:ext>
            </a:extLst>
          </p:cNvPr>
          <p:cNvCxnSpPr>
            <a:cxnSpLocks/>
          </p:cNvCxnSpPr>
          <p:nvPr/>
        </p:nvCxnSpPr>
        <p:spPr>
          <a:xfrm>
            <a:off x="5092777" y="3238450"/>
            <a:ext cx="0" cy="2385268"/>
          </a:xfrm>
          <a:prstGeom prst="line">
            <a:avLst/>
          </a:prstGeom>
          <a:ln w="28575">
            <a:solidFill>
              <a:srgbClr val="ECEBEB"/>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481698-BFDE-55A7-95FC-D7A7D8A68B4D}"/>
              </a:ext>
            </a:extLst>
          </p:cNvPr>
          <p:cNvSpPr txBox="1"/>
          <p:nvPr/>
        </p:nvSpPr>
        <p:spPr>
          <a:xfrm>
            <a:off x="5353188" y="3156258"/>
            <a:ext cx="5550035" cy="2687915"/>
          </a:xfrm>
          <a:prstGeom prst="rect">
            <a:avLst/>
          </a:prstGeom>
          <a:noFill/>
        </p:spPr>
        <p:txBody>
          <a:bodyPr wrap="square">
            <a:spAutoFit/>
          </a:bodyPr>
          <a:lstStyle/>
          <a:p>
            <a:pPr marL="285750" indent="-285750">
              <a:spcAft>
                <a:spcPts val="800"/>
              </a:spcAft>
              <a:buFont typeface="Arial" panose="020B0604020202020204" pitchFamily="34" charset="0"/>
              <a:buChar char="•"/>
            </a:pPr>
            <a:r>
              <a:rPr lang="en-GB" b="1" dirty="0">
                <a:latin typeface="Aptos" panose="020B0004020202020204" pitchFamily="34" charset="0"/>
              </a:rPr>
              <a:t>Energy policy </a:t>
            </a:r>
            <a:r>
              <a:rPr lang="en-GB" b="0" dirty="0">
                <a:latin typeface="Aptos" panose="020B0004020202020204" pitchFamily="34" charset="0"/>
              </a:rPr>
              <a:t>is a set of priorities, decisions, rules and instruments through which governments manage energy challenges, shaping how energy is produced, distributed and consumed. </a:t>
            </a:r>
          </a:p>
          <a:p>
            <a:pPr marL="285750" indent="-285750">
              <a:spcAft>
                <a:spcPts val="600"/>
              </a:spcAft>
              <a:buFont typeface="Arial" panose="020B0604020202020204" pitchFamily="34" charset="0"/>
              <a:buChar char="•"/>
            </a:pPr>
            <a:r>
              <a:rPr lang="en-GB" b="1" dirty="0">
                <a:latin typeface="Aptos" panose="020B0004020202020204" pitchFamily="34" charset="0"/>
              </a:rPr>
              <a:t>Energy planning </a:t>
            </a:r>
            <a:r>
              <a:rPr lang="en-GB" b="0" dirty="0">
                <a:latin typeface="Aptos" panose="020B0004020202020204" pitchFamily="34" charset="0"/>
              </a:rPr>
              <a:t>is the systematic process of analysing and guiding the development of an energy system over time, translating into concrete strategies and actions that can be directly implemented.</a:t>
            </a:r>
          </a:p>
        </p:txBody>
      </p:sp>
    </p:spTree>
    <p:extLst>
      <p:ext uri="{BB962C8B-B14F-4D97-AF65-F5344CB8AC3E}">
        <p14:creationId xmlns:p14="http://schemas.microsoft.com/office/powerpoint/2010/main" val="1533718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F5576-897E-E87A-54FD-4F64BBA21F1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A0CD23-4D0F-404E-65B8-1B35A130AB56}"/>
              </a:ext>
            </a:extLst>
          </p:cNvPr>
          <p:cNvSpPr>
            <a:spLocks noGrp="1"/>
          </p:cNvSpPr>
          <p:nvPr>
            <p:ph idx="1"/>
          </p:nvPr>
        </p:nvSpPr>
        <p:spPr>
          <a:xfrm>
            <a:off x="5065950" y="1934426"/>
            <a:ext cx="5991909" cy="1494574"/>
          </a:xfrm>
        </p:spPr>
        <p:txBody>
          <a:bodyPr vert="horz" lIns="91440" tIns="45720" rIns="91440" bIns="45720" rtlCol="0" anchor="t">
            <a:noAutofit/>
          </a:bodyPr>
          <a:lstStyle/>
          <a:p>
            <a:pPr marL="0" indent="0">
              <a:lnSpc>
                <a:spcPct val="100000"/>
              </a:lnSpc>
              <a:spcAft>
                <a:spcPts val="600"/>
              </a:spcAft>
              <a:buNone/>
            </a:pPr>
            <a:r>
              <a:rPr lang="en-GB" sz="1800" dirty="0">
                <a:latin typeface="Aptos" panose="020B0004020202020204" pitchFamily="34" charset="0"/>
              </a:rPr>
              <a:t>Energy system modelling </a:t>
            </a:r>
            <a:r>
              <a:rPr lang="en-GB" sz="1800" b="0" dirty="0">
                <a:latin typeface="Aptos" panose="020B0004020202020204" pitchFamily="34" charset="0"/>
              </a:rPr>
              <a:t>is the use of analytical tools – typically mathematical and computational models – to represent, analyse, and explore how energy systems operate and evolve under different assumptions, scenarios, and policy choices.</a:t>
            </a:r>
          </a:p>
        </p:txBody>
      </p:sp>
      <p:sp>
        <p:nvSpPr>
          <p:cNvPr id="4" name="Slide Number Placeholder 3">
            <a:extLst>
              <a:ext uri="{FF2B5EF4-FFF2-40B4-BE49-F238E27FC236}">
                <a16:creationId xmlns:a16="http://schemas.microsoft.com/office/drawing/2014/main" id="{7EE373CC-B047-75D7-73ED-E4476F711F62}"/>
              </a:ext>
            </a:extLst>
          </p:cNvPr>
          <p:cNvSpPr>
            <a:spLocks noGrp="1"/>
          </p:cNvSpPr>
          <p:nvPr>
            <p:ph type="sldNum" sz="quarter" idx="12"/>
          </p:nvPr>
        </p:nvSpPr>
        <p:spPr/>
        <p:txBody>
          <a:bodyPr/>
          <a:lstStyle/>
          <a:p>
            <a:fld id="{709224B1-416C-A648-9EFE-8567A5B13899}" type="slidenum">
              <a:rPr lang="en-US" smtClean="0"/>
              <a:pPr/>
              <a:t>6</a:t>
            </a:fld>
            <a:endParaRPr lang="en-US" dirty="0"/>
          </a:p>
        </p:txBody>
      </p:sp>
      <p:sp>
        <p:nvSpPr>
          <p:cNvPr id="7" name="Text Placeholder 6">
            <a:extLst>
              <a:ext uri="{FF2B5EF4-FFF2-40B4-BE49-F238E27FC236}">
                <a16:creationId xmlns:a16="http://schemas.microsoft.com/office/drawing/2014/main" id="{17B6D674-0966-11AD-218C-E482CD789D80}"/>
              </a:ext>
            </a:extLst>
          </p:cNvPr>
          <p:cNvSpPr>
            <a:spLocks noGrp="1"/>
          </p:cNvSpPr>
          <p:nvPr>
            <p:ph type="body" sz="quarter" idx="17"/>
          </p:nvPr>
        </p:nvSpPr>
        <p:spPr/>
        <p:txBody>
          <a:bodyPr/>
          <a:lstStyle/>
          <a:p>
            <a:endParaRPr lang="en-GB" dirty="0">
              <a:latin typeface="Aptos" panose="020B0004020202020204" pitchFamily="34" charset="0"/>
            </a:endParaRPr>
          </a:p>
        </p:txBody>
      </p:sp>
      <p:cxnSp>
        <p:nvCxnSpPr>
          <p:cNvPr id="15" name="Straight Connector 14">
            <a:extLst>
              <a:ext uri="{FF2B5EF4-FFF2-40B4-BE49-F238E27FC236}">
                <a16:creationId xmlns:a16="http://schemas.microsoft.com/office/drawing/2014/main" id="{2F6B3C4A-65CA-E767-F9AF-493EB5606D44}"/>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71A126C-12D6-85B9-67DA-95BA9879191B}"/>
              </a:ext>
            </a:extLst>
          </p:cNvPr>
          <p:cNvSpPr>
            <a:spLocks noGrp="1"/>
          </p:cNvSpPr>
          <p:nvPr>
            <p:ph type="title"/>
          </p:nvPr>
        </p:nvSpPr>
        <p:spPr>
          <a:xfrm>
            <a:off x="663575" y="90707"/>
            <a:ext cx="9457150" cy="1325563"/>
          </a:xfrm>
        </p:spPr>
        <p:txBody>
          <a:bodyPr>
            <a:normAutofit/>
          </a:bodyPr>
          <a:lstStyle/>
          <a:p>
            <a:r>
              <a:rPr lang="en-GB" sz="3600" dirty="0">
                <a:latin typeface="Aptos" panose="020B0004020202020204" pitchFamily="34" charset="0"/>
                <a:cs typeface="Arial" panose="020B0604020202020204" pitchFamily="34" charset="0"/>
              </a:rPr>
              <a:t>1.2 Energy modelling</a:t>
            </a:r>
          </a:p>
        </p:txBody>
      </p:sp>
      <p:pic>
        <p:nvPicPr>
          <p:cNvPr id="2052" name="Picture 4" descr="Digitalising the EU energy system | Shaping Europe's digital future">
            <a:extLst>
              <a:ext uri="{FF2B5EF4-FFF2-40B4-BE49-F238E27FC236}">
                <a16:creationId xmlns:a16="http://schemas.microsoft.com/office/drawing/2014/main" id="{DA19A63F-D147-6318-DB45-5693496E48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0526" y="1870059"/>
            <a:ext cx="4686895" cy="3960907"/>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1EE8E7A6-AB16-5229-2B17-BF0BFD202B91}"/>
              </a:ext>
            </a:extLst>
          </p:cNvPr>
          <p:cNvCxnSpPr>
            <a:cxnSpLocks/>
          </p:cNvCxnSpPr>
          <p:nvPr/>
        </p:nvCxnSpPr>
        <p:spPr>
          <a:xfrm>
            <a:off x="5503740" y="3667874"/>
            <a:ext cx="0" cy="2280863"/>
          </a:xfrm>
          <a:prstGeom prst="line">
            <a:avLst/>
          </a:prstGeom>
          <a:ln w="28575">
            <a:solidFill>
              <a:srgbClr val="ECEBE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63984B4-4101-7E72-F8BB-63CA699FE839}"/>
              </a:ext>
            </a:extLst>
          </p:cNvPr>
          <p:cNvSpPr txBox="1"/>
          <p:nvPr/>
        </p:nvSpPr>
        <p:spPr>
          <a:xfrm>
            <a:off x="5392150" y="3619309"/>
            <a:ext cx="5665709" cy="2416046"/>
          </a:xfrm>
          <a:prstGeom prst="rect">
            <a:avLst/>
          </a:prstGeom>
          <a:noFill/>
        </p:spPr>
        <p:txBody>
          <a:bodyPr wrap="square">
            <a:spAutoFit/>
          </a:bodyPr>
          <a:lstStyle/>
          <a:p>
            <a:pPr marL="457200" lvl="1" indent="0">
              <a:lnSpc>
                <a:spcPct val="100000"/>
              </a:lnSpc>
              <a:spcAft>
                <a:spcPts val="600"/>
              </a:spcAft>
              <a:buNone/>
            </a:pPr>
            <a:r>
              <a:rPr lang="en-GB" sz="1800" b="1" dirty="0">
                <a:latin typeface="Aptos" panose="020B0004020202020204" pitchFamily="34" charset="0"/>
              </a:rPr>
              <a:t>Energy modelling supports energy policy and planning and informs strategic choices through:</a:t>
            </a:r>
          </a:p>
          <a:p>
            <a:pPr marL="742950" lvl="1" indent="-285750">
              <a:lnSpc>
                <a:spcPct val="100000"/>
              </a:lnSpc>
              <a:spcAft>
                <a:spcPts val="600"/>
              </a:spcAft>
              <a:buFont typeface="Arial" panose="020B0604020202020204" pitchFamily="34" charset="0"/>
              <a:buChar char="•"/>
            </a:pPr>
            <a:r>
              <a:rPr lang="en-GB" sz="1800" dirty="0">
                <a:latin typeface="Aptos" panose="020B0004020202020204" pitchFamily="34" charset="0"/>
              </a:rPr>
              <a:t>Analysis of complex systems</a:t>
            </a:r>
          </a:p>
          <a:p>
            <a:pPr marL="742950" lvl="1" indent="-285750">
              <a:lnSpc>
                <a:spcPct val="100000"/>
              </a:lnSpc>
              <a:spcAft>
                <a:spcPts val="600"/>
              </a:spcAft>
              <a:buFont typeface="Arial" panose="020B0604020202020204" pitchFamily="34" charset="0"/>
              <a:buChar char="•"/>
            </a:pPr>
            <a:r>
              <a:rPr lang="en-GB" sz="1800" dirty="0">
                <a:latin typeface="Aptos" panose="020B0004020202020204" pitchFamily="34" charset="0"/>
              </a:rPr>
              <a:t>Exploration of alternative futures</a:t>
            </a:r>
          </a:p>
          <a:p>
            <a:pPr marL="742950" lvl="1" indent="-285750">
              <a:lnSpc>
                <a:spcPct val="100000"/>
              </a:lnSpc>
              <a:spcAft>
                <a:spcPts val="600"/>
              </a:spcAft>
              <a:buFont typeface="Arial" panose="020B0604020202020204" pitchFamily="34" charset="0"/>
              <a:buChar char="•"/>
            </a:pPr>
            <a:r>
              <a:rPr lang="en-GB" sz="1800" dirty="0">
                <a:latin typeface="Aptos" panose="020B0004020202020204" pitchFamily="34" charset="0"/>
              </a:rPr>
              <a:t>Identification of trade-offs</a:t>
            </a:r>
          </a:p>
          <a:p>
            <a:pPr marL="742950" lvl="1" indent="-285750">
              <a:lnSpc>
                <a:spcPct val="100000"/>
              </a:lnSpc>
              <a:spcAft>
                <a:spcPts val="600"/>
              </a:spcAft>
              <a:buFont typeface="Arial" panose="020B0604020202020204" pitchFamily="34" charset="0"/>
              <a:buChar char="•"/>
            </a:pPr>
            <a:r>
              <a:rPr lang="en-GB" sz="1800" dirty="0">
                <a:latin typeface="Aptos" panose="020B0004020202020204" pitchFamily="34" charset="0"/>
              </a:rPr>
              <a:t>Identification of “optimal pathways”</a:t>
            </a:r>
          </a:p>
          <a:p>
            <a:pPr marL="742950" lvl="1" indent="-285750">
              <a:lnSpc>
                <a:spcPct val="100000"/>
              </a:lnSpc>
              <a:spcAft>
                <a:spcPts val="600"/>
              </a:spcAft>
              <a:buFont typeface="Arial" panose="020B0604020202020204" pitchFamily="34" charset="0"/>
              <a:buChar char="•"/>
            </a:pPr>
            <a:r>
              <a:rPr lang="en-GB" sz="1800" dirty="0">
                <a:latin typeface="Aptos" panose="020B0004020202020204" pitchFamily="34" charset="0"/>
              </a:rPr>
              <a:t>Testing of assumptions</a:t>
            </a:r>
          </a:p>
        </p:txBody>
      </p:sp>
    </p:spTree>
    <p:extLst>
      <p:ext uri="{BB962C8B-B14F-4D97-AF65-F5344CB8AC3E}">
        <p14:creationId xmlns:p14="http://schemas.microsoft.com/office/powerpoint/2010/main" val="14914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BB490-5522-0B00-7B49-940BFE6E1E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812065-322D-10AF-241E-AB46744E2E9E}"/>
              </a:ext>
            </a:extLst>
          </p:cNvPr>
          <p:cNvSpPr>
            <a:spLocks noGrp="1"/>
          </p:cNvSpPr>
          <p:nvPr>
            <p:ph idx="1"/>
          </p:nvPr>
        </p:nvSpPr>
        <p:spPr>
          <a:xfrm>
            <a:off x="6061749" y="1968686"/>
            <a:ext cx="5077779" cy="4259395"/>
          </a:xfrm>
        </p:spPr>
        <p:txBody>
          <a:bodyPr vert="horz" lIns="91440" tIns="45720" rIns="91440" bIns="45720" rtlCol="0" anchor="t">
            <a:noAutofit/>
          </a:bodyPr>
          <a:lstStyle/>
          <a:p>
            <a:pPr>
              <a:lnSpc>
                <a:spcPct val="100000"/>
              </a:lnSpc>
              <a:spcAft>
                <a:spcPts val="600"/>
              </a:spcAft>
            </a:pPr>
            <a:r>
              <a:rPr lang="en-GB" sz="1800" b="0" dirty="0">
                <a:latin typeface="Aptos" panose="020B0004020202020204" pitchFamily="34" charset="0"/>
              </a:rPr>
              <a:t>Energy policy, planning and modelling do not happen in a vacuum. Rather, they are influenced by contextual factors such as politics, economics and resource constraints </a:t>
            </a:r>
          </a:p>
          <a:p>
            <a:pPr>
              <a:lnSpc>
                <a:spcPct val="100000"/>
              </a:lnSpc>
              <a:spcAft>
                <a:spcPts val="1200"/>
              </a:spcAft>
            </a:pPr>
            <a:r>
              <a:rPr lang="en-GB" sz="1800" b="0" dirty="0">
                <a:latin typeface="Aptos" panose="020B0004020202020204" pitchFamily="34" charset="0"/>
              </a:rPr>
              <a:t>Energy policy is inherently political as these decisions affect: prices paid by households, jobs and regional economies, industrial competitiveness, public revenues and national security</a:t>
            </a:r>
          </a:p>
          <a:p>
            <a:pPr marL="914400" lvl="2" indent="0">
              <a:lnSpc>
                <a:spcPct val="100000"/>
              </a:lnSpc>
              <a:spcAft>
                <a:spcPts val="600"/>
              </a:spcAft>
              <a:buNone/>
            </a:pPr>
            <a:r>
              <a:rPr lang="en-GB" sz="1800" b="0" dirty="0">
                <a:latin typeface="Aptos" panose="020B0004020202020204" pitchFamily="34" charset="0"/>
              </a:rPr>
              <a:t>→ </a:t>
            </a:r>
            <a:r>
              <a:rPr lang="en-GB" sz="1800" dirty="0">
                <a:latin typeface="Aptos" panose="020B0004020202020204" pitchFamily="34" charset="0"/>
              </a:rPr>
              <a:t>The p</a:t>
            </a:r>
            <a:r>
              <a:rPr lang="en-GB" sz="1800" b="0" dirty="0">
                <a:latin typeface="Aptos" panose="020B0004020202020204" pitchFamily="34" charset="0"/>
              </a:rPr>
              <a:t>olitical context affects greatly how decision-makers use models and modelling results!</a:t>
            </a:r>
          </a:p>
          <a:p>
            <a:pPr>
              <a:lnSpc>
                <a:spcPct val="100000"/>
              </a:lnSpc>
            </a:pPr>
            <a:endParaRPr lang="en-GB" sz="1800" b="0" dirty="0">
              <a:latin typeface="Aptos" panose="020B0004020202020204" pitchFamily="34" charset="0"/>
            </a:endParaRPr>
          </a:p>
          <a:p>
            <a:pPr>
              <a:lnSpc>
                <a:spcPct val="100000"/>
              </a:lnSpc>
            </a:pPr>
            <a:endParaRPr lang="en-GB" sz="1600" b="0" dirty="0">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70BEEE8-5CE6-D0DE-8E95-508DCFB18D6A}"/>
              </a:ext>
            </a:extLst>
          </p:cNvPr>
          <p:cNvSpPr>
            <a:spLocks noGrp="1"/>
          </p:cNvSpPr>
          <p:nvPr>
            <p:ph type="sldNum" sz="quarter" idx="12"/>
          </p:nvPr>
        </p:nvSpPr>
        <p:spPr/>
        <p:txBody>
          <a:bodyPr/>
          <a:lstStyle/>
          <a:p>
            <a:fld id="{709224B1-416C-A648-9EFE-8567A5B13899}" type="slidenum">
              <a:rPr lang="en-US" smtClean="0"/>
              <a:pPr/>
              <a:t>7</a:t>
            </a:fld>
            <a:endParaRPr lang="en-US" dirty="0"/>
          </a:p>
        </p:txBody>
      </p:sp>
      <p:cxnSp>
        <p:nvCxnSpPr>
          <p:cNvPr id="15" name="Straight Connector 14">
            <a:extLst>
              <a:ext uri="{FF2B5EF4-FFF2-40B4-BE49-F238E27FC236}">
                <a16:creationId xmlns:a16="http://schemas.microsoft.com/office/drawing/2014/main" id="{93D88994-99C0-A2D0-88BC-AB3A9DFFDEB2}"/>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D9ECF41-7318-9F5E-91E7-77CD85D66C7E}"/>
              </a:ext>
            </a:extLst>
          </p:cNvPr>
          <p:cNvSpPr>
            <a:spLocks noGrp="1"/>
          </p:cNvSpPr>
          <p:nvPr>
            <p:ph type="title"/>
          </p:nvPr>
        </p:nvSpPr>
        <p:spPr>
          <a:xfrm>
            <a:off x="663575" y="90707"/>
            <a:ext cx="9457150" cy="1325563"/>
          </a:xfrm>
        </p:spPr>
        <p:txBody>
          <a:bodyPr>
            <a:normAutofit/>
          </a:bodyPr>
          <a:lstStyle/>
          <a:p>
            <a:r>
              <a:rPr lang="en-GB" sz="3600" dirty="0">
                <a:latin typeface="Aptos" panose="020B0004020202020204" pitchFamily="34" charset="0"/>
                <a:cs typeface="Arial" panose="020B0604020202020204" pitchFamily="34" charset="0"/>
              </a:rPr>
              <a:t>1.3 The political nature of energy transitions</a:t>
            </a:r>
          </a:p>
        </p:txBody>
      </p:sp>
      <p:sp>
        <p:nvSpPr>
          <p:cNvPr id="9" name="Rectangle: Rounded Corners 8">
            <a:extLst>
              <a:ext uri="{FF2B5EF4-FFF2-40B4-BE49-F238E27FC236}">
                <a16:creationId xmlns:a16="http://schemas.microsoft.com/office/drawing/2014/main" id="{B916A4EC-5A59-3D91-B31B-25972968EA52}"/>
              </a:ext>
            </a:extLst>
          </p:cNvPr>
          <p:cNvSpPr/>
          <p:nvPr/>
        </p:nvSpPr>
        <p:spPr>
          <a:xfrm>
            <a:off x="910151" y="2054835"/>
            <a:ext cx="1615327" cy="974853"/>
          </a:xfrm>
          <a:prstGeom prst="roundRect">
            <a:avLst/>
          </a:prstGeom>
          <a:solidFill>
            <a:srgbClr val="B5F1E3"/>
          </a:solidFill>
          <a:ln>
            <a:solidFill>
              <a:srgbClr val="B5F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latin typeface="Aptos" panose="020B0004020202020204" pitchFamily="34" charset="0"/>
              </a:rPr>
              <a:t>e.g. resources, technologies, infrastructures</a:t>
            </a:r>
          </a:p>
        </p:txBody>
      </p:sp>
      <p:sp>
        <p:nvSpPr>
          <p:cNvPr id="10" name="Rectangle: Rounded Corners 9">
            <a:extLst>
              <a:ext uri="{FF2B5EF4-FFF2-40B4-BE49-F238E27FC236}">
                <a16:creationId xmlns:a16="http://schemas.microsoft.com/office/drawing/2014/main" id="{6E935635-5128-4556-7534-2CC9A13956A5}"/>
              </a:ext>
            </a:extLst>
          </p:cNvPr>
          <p:cNvSpPr/>
          <p:nvPr/>
        </p:nvSpPr>
        <p:spPr>
          <a:xfrm>
            <a:off x="554653" y="5092413"/>
            <a:ext cx="1490301" cy="736742"/>
          </a:xfrm>
          <a:prstGeom prst="roundRect">
            <a:avLst/>
          </a:prstGeom>
          <a:solidFill>
            <a:srgbClr val="DFE8FF"/>
          </a:solidFill>
          <a:ln>
            <a:solidFill>
              <a:srgbClr val="DF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latin typeface="Aptos" panose="020B0004020202020204" pitchFamily="34" charset="0"/>
              </a:rPr>
              <a:t>e.g. prices, demand, cost</a:t>
            </a:r>
          </a:p>
        </p:txBody>
      </p:sp>
      <p:graphicFrame>
        <p:nvGraphicFramePr>
          <p:cNvPr id="11" name="Diagram 10">
            <a:extLst>
              <a:ext uri="{FF2B5EF4-FFF2-40B4-BE49-F238E27FC236}">
                <a16:creationId xmlns:a16="http://schemas.microsoft.com/office/drawing/2014/main" id="{C48FB03D-ADC1-E00C-CD57-BEFDD0D3B829}"/>
              </a:ext>
            </a:extLst>
          </p:cNvPr>
          <p:cNvGraphicFramePr/>
          <p:nvPr>
            <p:extLst>
              <p:ext uri="{D42A27DB-BD31-4B8C-83A1-F6EECF244321}">
                <p14:modId xmlns:p14="http://schemas.microsoft.com/office/powerpoint/2010/main" val="3997745584"/>
              </p:ext>
            </p:extLst>
          </p:nvPr>
        </p:nvGraphicFramePr>
        <p:xfrm>
          <a:off x="1205439" y="1930321"/>
          <a:ext cx="4833208" cy="3561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Rounded Corners 11">
            <a:extLst>
              <a:ext uri="{FF2B5EF4-FFF2-40B4-BE49-F238E27FC236}">
                <a16:creationId xmlns:a16="http://schemas.microsoft.com/office/drawing/2014/main" id="{DEECA382-642F-AFF1-DDB9-818C9F0F383F}"/>
              </a:ext>
            </a:extLst>
          </p:cNvPr>
          <p:cNvSpPr/>
          <p:nvPr/>
        </p:nvSpPr>
        <p:spPr>
          <a:xfrm>
            <a:off x="4716500" y="5491340"/>
            <a:ext cx="1555791" cy="736742"/>
          </a:xfrm>
          <a:prstGeom prst="roundRect">
            <a:avLst/>
          </a:prstGeom>
          <a:solidFill>
            <a:srgbClr val="FCA7A7"/>
          </a:solidFill>
          <a:ln>
            <a:solidFill>
              <a:srgbClr val="FCA7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ptos" panose="020B0004020202020204" pitchFamily="34" charset="0"/>
              </a:rPr>
              <a:t>e.g. interests, institutions</a:t>
            </a:r>
          </a:p>
        </p:txBody>
      </p:sp>
      <p:cxnSp>
        <p:nvCxnSpPr>
          <p:cNvPr id="14" name="Straight Connector 13">
            <a:extLst>
              <a:ext uri="{FF2B5EF4-FFF2-40B4-BE49-F238E27FC236}">
                <a16:creationId xmlns:a16="http://schemas.microsoft.com/office/drawing/2014/main" id="{6432AC88-8393-4E04-F8CA-5FB37B3F4583}"/>
              </a:ext>
            </a:extLst>
          </p:cNvPr>
          <p:cNvCxnSpPr>
            <a:cxnSpLocks/>
          </p:cNvCxnSpPr>
          <p:nvPr/>
        </p:nvCxnSpPr>
        <p:spPr>
          <a:xfrm>
            <a:off x="1299803" y="3159406"/>
            <a:ext cx="1321552" cy="0"/>
          </a:xfrm>
          <a:prstGeom prst="line">
            <a:avLst/>
          </a:prstGeom>
          <a:ln w="19050">
            <a:solidFill>
              <a:srgbClr val="B5F1E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F4E8784-7031-D1B9-3629-802147A7EB00}"/>
              </a:ext>
            </a:extLst>
          </p:cNvPr>
          <p:cNvCxnSpPr>
            <a:cxnSpLocks/>
          </p:cNvCxnSpPr>
          <p:nvPr/>
        </p:nvCxnSpPr>
        <p:spPr>
          <a:xfrm>
            <a:off x="910151" y="4958086"/>
            <a:ext cx="1062797" cy="0"/>
          </a:xfrm>
          <a:prstGeom prst="line">
            <a:avLst/>
          </a:prstGeom>
          <a:ln w="19050">
            <a:solidFill>
              <a:srgbClr val="DFE8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1FDA9B-CD91-0D50-05BC-66CB54DC79AC}"/>
              </a:ext>
            </a:extLst>
          </p:cNvPr>
          <p:cNvCxnSpPr>
            <a:cxnSpLocks/>
          </p:cNvCxnSpPr>
          <p:nvPr/>
        </p:nvCxnSpPr>
        <p:spPr>
          <a:xfrm>
            <a:off x="4606369" y="5376912"/>
            <a:ext cx="1321552" cy="0"/>
          </a:xfrm>
          <a:prstGeom prst="line">
            <a:avLst/>
          </a:prstGeom>
          <a:ln w="19050">
            <a:solidFill>
              <a:srgbClr val="FCA7A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31998BA-F15F-6F0A-8751-2A8EF3AC8C2D}"/>
              </a:ext>
            </a:extLst>
          </p:cNvPr>
          <p:cNvCxnSpPr>
            <a:cxnSpLocks/>
          </p:cNvCxnSpPr>
          <p:nvPr/>
        </p:nvCxnSpPr>
        <p:spPr>
          <a:xfrm>
            <a:off x="6788009" y="4944294"/>
            <a:ext cx="0" cy="885783"/>
          </a:xfrm>
          <a:prstGeom prst="line">
            <a:avLst/>
          </a:prstGeom>
          <a:ln w="28575">
            <a:solidFill>
              <a:srgbClr val="ECEB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708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35D6E-2DD0-2950-54F4-83F032D84D2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97A8AD5-86E8-2069-AA3C-59DD6A9044D7}"/>
              </a:ext>
            </a:extLst>
          </p:cNvPr>
          <p:cNvSpPr/>
          <p:nvPr/>
        </p:nvSpPr>
        <p:spPr>
          <a:xfrm>
            <a:off x="1309974" y="3954363"/>
            <a:ext cx="3816828" cy="2090838"/>
          </a:xfrm>
          <a:prstGeom prst="roundRect">
            <a:avLst/>
          </a:prstGeom>
          <a:solidFill>
            <a:srgbClr val="B5F1E3"/>
          </a:solidFill>
          <a:ln>
            <a:solidFill>
              <a:srgbClr val="B5F1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EEDFA9AA-132A-DA7A-2565-1B4AB9C9CAFF}"/>
              </a:ext>
            </a:extLst>
          </p:cNvPr>
          <p:cNvSpPr/>
          <p:nvPr/>
        </p:nvSpPr>
        <p:spPr>
          <a:xfrm>
            <a:off x="901700" y="2026493"/>
            <a:ext cx="4610100" cy="1088492"/>
          </a:xfrm>
          <a:prstGeom prst="roundRect">
            <a:avLst/>
          </a:prstGeom>
          <a:solidFill>
            <a:srgbClr val="DFE8FF"/>
          </a:solidFill>
          <a:ln>
            <a:solidFill>
              <a:srgbClr val="DFE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E32F67D4-5BC7-5C0A-8D97-16173B8497ED}"/>
              </a:ext>
            </a:extLst>
          </p:cNvPr>
          <p:cNvSpPr>
            <a:spLocks noGrp="1"/>
          </p:cNvSpPr>
          <p:nvPr>
            <p:ph type="sldNum" sz="quarter" idx="12"/>
          </p:nvPr>
        </p:nvSpPr>
        <p:spPr/>
        <p:txBody>
          <a:bodyPr/>
          <a:lstStyle/>
          <a:p>
            <a:fld id="{709224B1-416C-A648-9EFE-8567A5B13899}" type="slidenum">
              <a:rPr lang="en-US" smtClean="0"/>
              <a:pPr/>
              <a:t>8</a:t>
            </a:fld>
            <a:endParaRPr lang="en-US" dirty="0"/>
          </a:p>
        </p:txBody>
      </p:sp>
      <p:cxnSp>
        <p:nvCxnSpPr>
          <p:cNvPr id="15" name="Straight Connector 14">
            <a:extLst>
              <a:ext uri="{FF2B5EF4-FFF2-40B4-BE49-F238E27FC236}">
                <a16:creationId xmlns:a16="http://schemas.microsoft.com/office/drawing/2014/main" id="{6B4D7FF0-55F4-56AC-B491-523FE46CA489}"/>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2F78362-1660-5727-AF52-0AEF722F92A3}"/>
              </a:ext>
            </a:extLst>
          </p:cNvPr>
          <p:cNvSpPr>
            <a:spLocks noGrp="1"/>
          </p:cNvSpPr>
          <p:nvPr>
            <p:ph type="title"/>
          </p:nvPr>
        </p:nvSpPr>
        <p:spPr>
          <a:xfrm>
            <a:off x="663574" y="90707"/>
            <a:ext cx="10398125" cy="1325563"/>
          </a:xfrm>
        </p:spPr>
        <p:txBody>
          <a:bodyPr>
            <a:normAutofit/>
          </a:bodyPr>
          <a:lstStyle/>
          <a:p>
            <a:r>
              <a:rPr lang="en-GB" sz="3200" dirty="0">
                <a:latin typeface="Aptos" panose="020B0004020202020204" pitchFamily="34" charset="0"/>
                <a:cs typeface="Arial" panose="020B0604020202020204" pitchFamily="34" charset="0"/>
              </a:rPr>
              <a:t>1.3.1 A familiar pattern in energy policymaking </a:t>
            </a:r>
          </a:p>
        </p:txBody>
      </p:sp>
      <p:sp>
        <p:nvSpPr>
          <p:cNvPr id="9" name="TextBox 8">
            <a:extLst>
              <a:ext uri="{FF2B5EF4-FFF2-40B4-BE49-F238E27FC236}">
                <a16:creationId xmlns:a16="http://schemas.microsoft.com/office/drawing/2014/main" id="{B123960B-4FE2-FB3A-EDC8-31D5745674B0}"/>
              </a:ext>
            </a:extLst>
          </p:cNvPr>
          <p:cNvSpPr txBox="1"/>
          <p:nvPr/>
        </p:nvSpPr>
        <p:spPr>
          <a:xfrm>
            <a:off x="6208727" y="1975693"/>
            <a:ext cx="4610100" cy="4093428"/>
          </a:xfrm>
          <a:prstGeom prst="rect">
            <a:avLst/>
          </a:prstGeom>
          <a:solidFill>
            <a:schemeClr val="bg1"/>
          </a:solidFill>
        </p:spPr>
        <p:txBody>
          <a:bodyPr wrap="square">
            <a:spAutoFit/>
          </a:bodyPr>
          <a:lstStyle/>
          <a:p>
            <a:pPr lvl="1">
              <a:spcAft>
                <a:spcPts val="600"/>
              </a:spcAft>
            </a:pPr>
            <a:endParaRPr lang="en-GB" dirty="0">
              <a:latin typeface="Aptos" panose="020B0004020202020204" pitchFamily="34" charset="0"/>
            </a:endParaRPr>
          </a:p>
          <a:p>
            <a:pPr>
              <a:spcAft>
                <a:spcPts val="600"/>
              </a:spcAft>
            </a:pPr>
            <a:r>
              <a:rPr lang="en-GB" b="1" dirty="0">
                <a:latin typeface="Aptos" panose="020B0004020202020204" pitchFamily="34" charset="0"/>
              </a:rPr>
              <a:t>→ This is not a failure of modelling skill!</a:t>
            </a:r>
          </a:p>
          <a:p>
            <a:pPr>
              <a:spcAft>
                <a:spcPts val="600"/>
              </a:spcAft>
            </a:pPr>
            <a:endParaRPr lang="en-GB" sz="900" b="1" dirty="0">
              <a:latin typeface="Aptos" panose="020B0004020202020204" pitchFamily="34" charset="0"/>
            </a:endParaRPr>
          </a:p>
          <a:p>
            <a:pPr lvl="1">
              <a:spcAft>
                <a:spcPts val="600"/>
              </a:spcAft>
            </a:pPr>
            <a:r>
              <a:rPr lang="en-GB" b="1" dirty="0">
                <a:latin typeface="Aptos" panose="020B0004020202020204" pitchFamily="34" charset="0"/>
              </a:rPr>
              <a:t>Common explanations:</a:t>
            </a:r>
          </a:p>
          <a:p>
            <a:pPr marL="742950" lvl="1" indent="-285750">
              <a:spcAft>
                <a:spcPts val="600"/>
              </a:spcAft>
              <a:buFont typeface="Arial" panose="020B0604020202020204" pitchFamily="34" charset="0"/>
              <a:buChar char="•"/>
            </a:pPr>
            <a:r>
              <a:rPr lang="en-GB" dirty="0">
                <a:latin typeface="Aptos" panose="020B0004020202020204" pitchFamily="34" charset="0"/>
              </a:rPr>
              <a:t>“There was no political will”</a:t>
            </a:r>
          </a:p>
          <a:p>
            <a:pPr marL="742950" lvl="1" indent="-285750">
              <a:spcAft>
                <a:spcPts val="600"/>
              </a:spcAft>
              <a:buFont typeface="Arial" panose="020B0604020202020204" pitchFamily="34" charset="0"/>
              <a:buChar char="•"/>
            </a:pPr>
            <a:r>
              <a:rPr lang="en-GB" dirty="0">
                <a:latin typeface="Aptos" panose="020B0004020202020204" pitchFamily="34" charset="0"/>
              </a:rPr>
              <a:t>“Institutions lacked capacity”</a:t>
            </a:r>
          </a:p>
          <a:p>
            <a:pPr marL="742950" lvl="1" indent="-285750">
              <a:spcAft>
                <a:spcPts val="600"/>
              </a:spcAft>
              <a:buFont typeface="Arial" panose="020B0604020202020204" pitchFamily="34" charset="0"/>
              <a:buChar char="•"/>
            </a:pPr>
            <a:r>
              <a:rPr lang="en-GB" dirty="0">
                <a:latin typeface="Aptos" panose="020B0004020202020204" pitchFamily="34" charset="0"/>
              </a:rPr>
              <a:t>“Stakeholders resisted”</a:t>
            </a:r>
          </a:p>
          <a:p>
            <a:pPr marL="742950" lvl="1" indent="-285750">
              <a:spcAft>
                <a:spcPts val="600"/>
              </a:spcAft>
              <a:buFont typeface="Arial" panose="020B0604020202020204" pitchFamily="34" charset="0"/>
              <a:buChar char="•"/>
            </a:pPr>
            <a:r>
              <a:rPr lang="en-GB" dirty="0">
                <a:latin typeface="Aptos" panose="020B0004020202020204" pitchFamily="34" charset="0"/>
              </a:rPr>
              <a:t>“The timing was wrong”</a:t>
            </a:r>
          </a:p>
          <a:p>
            <a:pPr>
              <a:spcAft>
                <a:spcPts val="600"/>
              </a:spcAft>
            </a:pPr>
            <a:endParaRPr lang="en-GB" dirty="0">
              <a:latin typeface="Aptos" panose="020B0004020202020204" pitchFamily="34" charset="0"/>
            </a:endParaRPr>
          </a:p>
          <a:p>
            <a:pPr>
              <a:spcAft>
                <a:spcPts val="600"/>
              </a:spcAft>
            </a:pPr>
            <a:r>
              <a:rPr lang="en-GB" b="1" dirty="0">
                <a:latin typeface="Aptos" panose="020B0004020202020204" pitchFamily="34" charset="0"/>
              </a:rPr>
              <a:t>Question:</a:t>
            </a:r>
            <a:r>
              <a:rPr lang="en-GB" i="1" dirty="0">
                <a:latin typeface="Aptos" panose="020B0004020202020204" pitchFamily="34" charset="0"/>
              </a:rPr>
              <a:t> what do these explanations actually mean?</a:t>
            </a:r>
          </a:p>
          <a:p>
            <a:pPr>
              <a:spcAft>
                <a:spcPts val="600"/>
              </a:spcAft>
            </a:pPr>
            <a:endParaRPr lang="en-GB" i="1" dirty="0">
              <a:latin typeface="Aptos" panose="020B0004020202020204" pitchFamily="34" charset="0"/>
            </a:endParaRPr>
          </a:p>
        </p:txBody>
      </p:sp>
      <p:sp>
        <p:nvSpPr>
          <p:cNvPr id="16" name="TextBox 15">
            <a:extLst>
              <a:ext uri="{FF2B5EF4-FFF2-40B4-BE49-F238E27FC236}">
                <a16:creationId xmlns:a16="http://schemas.microsoft.com/office/drawing/2014/main" id="{154B60A0-13BF-1DFC-8307-A3E67682D53D}"/>
              </a:ext>
            </a:extLst>
          </p:cNvPr>
          <p:cNvSpPr txBox="1"/>
          <p:nvPr/>
        </p:nvSpPr>
        <p:spPr>
          <a:xfrm>
            <a:off x="1045900" y="2115464"/>
            <a:ext cx="4321701" cy="923330"/>
          </a:xfrm>
          <a:prstGeom prst="rect">
            <a:avLst/>
          </a:prstGeom>
          <a:noFill/>
        </p:spPr>
        <p:txBody>
          <a:bodyPr wrap="square">
            <a:spAutoFit/>
          </a:bodyPr>
          <a:lstStyle/>
          <a:p>
            <a:pPr>
              <a:spcAft>
                <a:spcPts val="600"/>
              </a:spcAft>
            </a:pPr>
            <a:r>
              <a:rPr lang="en-GB" b="1" dirty="0">
                <a:latin typeface="Aptos" panose="020B0004020202020204" pitchFamily="34" charset="0"/>
              </a:rPr>
              <a:t>An energy model identifies a least-cost transition pathway </a:t>
            </a:r>
            <a:r>
              <a:rPr lang="en-GB" dirty="0">
                <a:latin typeface="Aptos" panose="020B0004020202020204" pitchFamily="34" charset="0"/>
              </a:rPr>
              <a:t>– the results are robust, peer-reviewed, and transparent…</a:t>
            </a:r>
          </a:p>
        </p:txBody>
      </p:sp>
      <p:sp>
        <p:nvSpPr>
          <p:cNvPr id="17" name="Arrow: Down 16">
            <a:extLst>
              <a:ext uri="{FF2B5EF4-FFF2-40B4-BE49-F238E27FC236}">
                <a16:creationId xmlns:a16="http://schemas.microsoft.com/office/drawing/2014/main" id="{942E54DB-FFA5-B013-0B23-E6E4762706B2}"/>
              </a:ext>
            </a:extLst>
          </p:cNvPr>
          <p:cNvSpPr/>
          <p:nvPr/>
        </p:nvSpPr>
        <p:spPr>
          <a:xfrm>
            <a:off x="2700365" y="3240295"/>
            <a:ext cx="1012770" cy="544305"/>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D168CBBA-E409-C553-8E7D-F57E77E46A6B}"/>
              </a:ext>
            </a:extLst>
          </p:cNvPr>
          <p:cNvSpPr txBox="1"/>
          <p:nvPr/>
        </p:nvSpPr>
        <p:spPr>
          <a:xfrm>
            <a:off x="1568273" y="4111307"/>
            <a:ext cx="3404417" cy="1785104"/>
          </a:xfrm>
          <a:prstGeom prst="rect">
            <a:avLst/>
          </a:prstGeom>
          <a:noFill/>
        </p:spPr>
        <p:txBody>
          <a:bodyPr wrap="square">
            <a:spAutoFit/>
          </a:bodyPr>
          <a:lstStyle/>
          <a:p>
            <a:pPr>
              <a:spcAft>
                <a:spcPts val="600"/>
              </a:spcAft>
            </a:pPr>
            <a:r>
              <a:rPr lang="en-GB" b="1" dirty="0">
                <a:latin typeface="Aptos" panose="020B0004020202020204" pitchFamily="34" charset="0"/>
              </a:rPr>
              <a:t>Outcome. The Government:</a:t>
            </a:r>
          </a:p>
          <a:p>
            <a:pPr marL="285750" indent="-285750">
              <a:spcAft>
                <a:spcPts val="600"/>
              </a:spcAft>
              <a:buFont typeface="Arial" panose="020B0604020202020204" pitchFamily="34" charset="0"/>
              <a:buChar char="•"/>
            </a:pPr>
            <a:r>
              <a:rPr lang="en-GB" dirty="0">
                <a:latin typeface="Aptos" panose="020B0004020202020204" pitchFamily="34" charset="0"/>
              </a:rPr>
              <a:t>delays implementation</a:t>
            </a:r>
          </a:p>
          <a:p>
            <a:pPr marL="285750" indent="-285750">
              <a:spcAft>
                <a:spcPts val="600"/>
              </a:spcAft>
              <a:buFont typeface="Arial" panose="020B0604020202020204" pitchFamily="34" charset="0"/>
              <a:buChar char="•"/>
            </a:pPr>
            <a:r>
              <a:rPr lang="en-GB" dirty="0">
                <a:latin typeface="Aptos" panose="020B0004020202020204" pitchFamily="34" charset="0"/>
              </a:rPr>
              <a:t>adopts a different pathway</a:t>
            </a:r>
          </a:p>
          <a:p>
            <a:pPr marL="285750" indent="-285750">
              <a:spcAft>
                <a:spcPts val="600"/>
              </a:spcAft>
              <a:buFont typeface="Arial" panose="020B0604020202020204" pitchFamily="34" charset="0"/>
              <a:buChar char="•"/>
            </a:pPr>
            <a:r>
              <a:rPr lang="en-GB" dirty="0">
                <a:latin typeface="Aptos" panose="020B0004020202020204" pitchFamily="34" charset="0"/>
              </a:rPr>
              <a:t>selectively uses results</a:t>
            </a:r>
          </a:p>
          <a:p>
            <a:pPr marL="285750" indent="-285750">
              <a:spcAft>
                <a:spcPts val="600"/>
              </a:spcAft>
              <a:buFont typeface="Arial" panose="020B0604020202020204" pitchFamily="34" charset="0"/>
              <a:buChar char="•"/>
            </a:pPr>
            <a:r>
              <a:rPr lang="en-GB" dirty="0">
                <a:latin typeface="Aptos" panose="020B0004020202020204" pitchFamily="34" charset="0"/>
              </a:rPr>
              <a:t>ignores the model altogether</a:t>
            </a:r>
          </a:p>
        </p:txBody>
      </p:sp>
      <p:cxnSp>
        <p:nvCxnSpPr>
          <p:cNvPr id="23" name="Straight Connector 22">
            <a:extLst>
              <a:ext uri="{FF2B5EF4-FFF2-40B4-BE49-F238E27FC236}">
                <a16:creationId xmlns:a16="http://schemas.microsoft.com/office/drawing/2014/main" id="{41F71FA1-0CB2-B32D-EAD2-BF3C813CFB15}"/>
              </a:ext>
            </a:extLst>
          </p:cNvPr>
          <p:cNvCxnSpPr/>
          <p:nvPr/>
        </p:nvCxnSpPr>
        <p:spPr>
          <a:xfrm>
            <a:off x="5860263" y="2115464"/>
            <a:ext cx="0" cy="3819047"/>
          </a:xfrm>
          <a:prstGeom prst="line">
            <a:avLst/>
          </a:prstGeom>
          <a:ln w="28575">
            <a:solidFill>
              <a:srgbClr val="ECEB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3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9BF7A2-2D06-D170-09E0-605CF7B9E890}"/>
              </a:ext>
            </a:extLst>
          </p:cNvPr>
          <p:cNvSpPr>
            <a:spLocks noGrp="1"/>
          </p:cNvSpPr>
          <p:nvPr>
            <p:ph type="sldNum" sz="quarter" idx="12"/>
          </p:nvPr>
        </p:nvSpPr>
        <p:spPr/>
        <p:txBody>
          <a:bodyPr/>
          <a:lstStyle/>
          <a:p>
            <a:fld id="{709224B1-416C-A648-9EFE-8567A5B13899}" type="slidenum">
              <a:rPr lang="en-US" smtClean="0"/>
              <a:pPr/>
              <a:t>9</a:t>
            </a:fld>
            <a:endParaRPr lang="en-US" dirty="0"/>
          </a:p>
        </p:txBody>
      </p:sp>
      <p:pic>
        <p:nvPicPr>
          <p:cNvPr id="8" name="Picture 7">
            <a:extLst>
              <a:ext uri="{FF2B5EF4-FFF2-40B4-BE49-F238E27FC236}">
                <a16:creationId xmlns:a16="http://schemas.microsoft.com/office/drawing/2014/main" id="{EAFA4497-0C62-43B8-7439-C281729B9AD0}"/>
              </a:ext>
            </a:extLst>
          </p:cNvPr>
          <p:cNvPicPr>
            <a:picLocks noChangeAspect="1"/>
          </p:cNvPicPr>
          <p:nvPr/>
        </p:nvPicPr>
        <p:blipFill>
          <a:blip r:embed="rId2"/>
          <a:srcRect l="2786" t="3438" r="2419" b="6870"/>
          <a:stretch>
            <a:fillRect/>
          </a:stretch>
        </p:blipFill>
        <p:spPr>
          <a:xfrm>
            <a:off x="741100" y="2262697"/>
            <a:ext cx="5277294" cy="3328870"/>
          </a:xfrm>
          <a:prstGeom prst="rect">
            <a:avLst/>
          </a:prstGeom>
        </p:spPr>
      </p:pic>
      <p:sp>
        <p:nvSpPr>
          <p:cNvPr id="9" name="TextBox 8">
            <a:extLst>
              <a:ext uri="{FF2B5EF4-FFF2-40B4-BE49-F238E27FC236}">
                <a16:creationId xmlns:a16="http://schemas.microsoft.com/office/drawing/2014/main" id="{C32ADA94-1E3C-CF57-2720-B53A6467FE42}"/>
              </a:ext>
            </a:extLst>
          </p:cNvPr>
          <p:cNvSpPr txBox="1"/>
          <p:nvPr/>
        </p:nvSpPr>
        <p:spPr>
          <a:xfrm>
            <a:off x="6096000" y="2054235"/>
            <a:ext cx="4807226" cy="3426579"/>
          </a:xfrm>
          <a:prstGeom prst="rect">
            <a:avLst/>
          </a:prstGeom>
          <a:noFill/>
        </p:spPr>
        <p:txBody>
          <a:bodyPr wrap="square">
            <a:spAutoFit/>
          </a:bodyPr>
          <a:lstStyle/>
          <a:p>
            <a:pPr>
              <a:lnSpc>
                <a:spcPct val="100000"/>
              </a:lnSpc>
              <a:spcAft>
                <a:spcPts val="1200"/>
              </a:spcAft>
            </a:pPr>
            <a:endParaRPr lang="en-GB" sz="1800" dirty="0">
              <a:highlight>
                <a:srgbClr val="FFFF00"/>
              </a:highlight>
              <a:latin typeface="Aptos" panose="020B0004020202020204" pitchFamily="34" charset="0"/>
            </a:endParaRPr>
          </a:p>
          <a:p>
            <a:pPr>
              <a:lnSpc>
                <a:spcPct val="100000"/>
              </a:lnSpc>
              <a:spcAft>
                <a:spcPts val="1800"/>
              </a:spcAft>
            </a:pPr>
            <a:r>
              <a:rPr lang="en-GB" sz="1800" b="1" dirty="0">
                <a:latin typeface="Aptos" panose="020B0004020202020204" pitchFamily="34" charset="0"/>
              </a:rPr>
              <a:t>Political economy offers a clear framework to understand the political aspects of energy transitions.</a:t>
            </a:r>
            <a:endParaRPr lang="en-GB" sz="1600" b="1" dirty="0">
              <a:latin typeface="Aptos" panose="020B0004020202020204" pitchFamily="34" charset="0"/>
            </a:endParaRPr>
          </a:p>
          <a:p>
            <a:pPr lvl="1">
              <a:spcAft>
                <a:spcPts val="1200"/>
              </a:spcAft>
            </a:pPr>
            <a:r>
              <a:rPr lang="en-GB" dirty="0">
                <a:latin typeface="Aptos" panose="020B0004020202020204" pitchFamily="34" charset="0"/>
              </a:rPr>
              <a:t>→ Understanding the context in which modelling and decision-making takes place can make modelling efforts more useful and impactful</a:t>
            </a:r>
          </a:p>
          <a:p>
            <a:pPr marL="285750" indent="-285750">
              <a:lnSpc>
                <a:spcPct val="100000"/>
              </a:lnSpc>
              <a:spcAft>
                <a:spcPts val="200"/>
              </a:spcAft>
              <a:buFont typeface="Arial" panose="020B0604020202020204" pitchFamily="34" charset="0"/>
              <a:buChar char="•"/>
            </a:pPr>
            <a:endParaRPr lang="en-GB" sz="1800" dirty="0">
              <a:latin typeface="Aptos" panose="020B0004020202020204" pitchFamily="34" charset="0"/>
            </a:endParaRPr>
          </a:p>
          <a:p>
            <a:pPr>
              <a:lnSpc>
                <a:spcPct val="100000"/>
              </a:lnSpc>
              <a:spcAft>
                <a:spcPts val="200"/>
              </a:spcAft>
            </a:pPr>
            <a:endParaRPr lang="en-GB" sz="1800" dirty="0">
              <a:highlight>
                <a:srgbClr val="FFFF00"/>
              </a:highlight>
              <a:latin typeface="Aptos" panose="020B0004020202020204" pitchFamily="34" charset="0"/>
            </a:endParaRPr>
          </a:p>
        </p:txBody>
      </p:sp>
      <p:cxnSp>
        <p:nvCxnSpPr>
          <p:cNvPr id="10" name="Straight Connector 9">
            <a:extLst>
              <a:ext uri="{FF2B5EF4-FFF2-40B4-BE49-F238E27FC236}">
                <a16:creationId xmlns:a16="http://schemas.microsoft.com/office/drawing/2014/main" id="{F3831728-6004-1485-842C-187B0AEADCAE}"/>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5BF1B08-2DC9-64B7-128A-A6B38C993E86}"/>
              </a:ext>
            </a:extLst>
          </p:cNvPr>
          <p:cNvSpPr>
            <a:spLocks noGrp="1"/>
          </p:cNvSpPr>
          <p:nvPr>
            <p:ph type="title"/>
          </p:nvPr>
        </p:nvSpPr>
        <p:spPr>
          <a:xfrm>
            <a:off x="663574" y="90707"/>
            <a:ext cx="10781837" cy="1325563"/>
          </a:xfrm>
        </p:spPr>
        <p:txBody>
          <a:bodyPr>
            <a:normAutofit/>
          </a:bodyPr>
          <a:lstStyle/>
          <a:p>
            <a:r>
              <a:rPr lang="en-GB" sz="3100" dirty="0">
                <a:latin typeface="Aptos" panose="020B0004020202020204" pitchFamily="34" charset="0"/>
                <a:cs typeface="Arial" panose="020B0604020202020204" pitchFamily="34" charset="0"/>
              </a:rPr>
              <a:t>1.3.2 How political economy can us help navigate complexity</a:t>
            </a:r>
          </a:p>
        </p:txBody>
      </p:sp>
    </p:spTree>
    <p:extLst>
      <p:ext uri="{BB962C8B-B14F-4D97-AF65-F5344CB8AC3E}">
        <p14:creationId xmlns:p14="http://schemas.microsoft.com/office/powerpoint/2010/main" val="3860993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egoe UI Semi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F5A665B6-52B3-9740-8FF5-2BF1B0D489EE}" vid="{FCD7B460-F281-6E43-B1F4-0BA6E44E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072E6BEBDA3C42A396F615BA0912BE" ma:contentTypeVersion="17" ma:contentTypeDescription="Create a new document." ma:contentTypeScope="" ma:versionID="e4bd8c4425aa02c9f282292932f52904">
  <xsd:schema xmlns:xsd="http://www.w3.org/2001/XMLSchema" xmlns:xs="http://www.w3.org/2001/XMLSchema" xmlns:p="http://schemas.microsoft.com/office/2006/metadata/properties" xmlns:ns2="b2327551-5aba-4f5a-9ca0-70e5ae868b77" xmlns:ns3="fbebe68c-b940-4723-97fc-516ab94278af" targetNamespace="http://schemas.microsoft.com/office/2006/metadata/properties" ma:root="true" ma:fieldsID="7fe0138e5bd5bd69123ff1ff0da0bdba" ns2:_="" ns3:_="">
    <xsd:import namespace="b2327551-5aba-4f5a-9ca0-70e5ae868b77"/>
    <xsd:import namespace="fbebe68c-b940-4723-97fc-516ab94278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DateTaken" minOccurs="0"/>
                <xsd:element ref="ns2:MediaServiceObjectDetectorVersion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327551-5aba-4f5a-9ca0-70e5ae868b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ebe68c-b940-4723-97fc-516ab94278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47004ff-0ade-4f9c-917b-24abbc9ccb0b}" ma:internalName="TaxCatchAll" ma:showField="CatchAllData" ma:web="fbebe68c-b940-4723-97fc-516ab94278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bebe68c-b940-4723-97fc-516ab94278af" xsi:nil="true"/>
    <lcf76f155ced4ddcb4097134ff3c332f xmlns="b2327551-5aba-4f5a-9ca0-70e5ae868b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6C37DD-AFE9-4852-946E-2E58FF85C57A}">
  <ds:schemaRefs>
    <ds:schemaRef ds:uri="http://schemas.microsoft.com/sharepoint/v3/contenttype/forms"/>
  </ds:schemaRefs>
</ds:datastoreItem>
</file>

<file path=customXml/itemProps2.xml><?xml version="1.0" encoding="utf-8"?>
<ds:datastoreItem xmlns:ds="http://schemas.openxmlformats.org/officeDocument/2006/customXml" ds:itemID="{A20B068D-8B4F-4D17-BC6C-5B297141CCD6}">
  <ds:schemaRefs>
    <ds:schemaRef ds:uri="b2327551-5aba-4f5a-9ca0-70e5ae868b77"/>
    <ds:schemaRef ds:uri="fbebe68c-b940-4723-97fc-516ab94278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8E10211-4315-4B2E-9D79-EC3AAA3C17A2}">
  <ds:schemaRefs>
    <ds:schemaRef ds:uri="b2327551-5aba-4f5a-9ca0-70e5ae868b77"/>
    <ds:schemaRef ds:uri="fbebe68c-b940-4723-97fc-516ab94278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Office Theme</Template>
  <TotalTime>16139</TotalTime>
  <Words>1294</Words>
  <Application>Microsoft Office PowerPoint</Application>
  <PresentationFormat>Widescreen</PresentationFormat>
  <Paragraphs>140</Paragraphs>
  <Slides>15</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Calibri</vt:lpstr>
      <vt:lpstr>Open Sans</vt:lpstr>
      <vt:lpstr>Segoe UI</vt:lpstr>
      <vt:lpstr>Segoe UI Black</vt:lpstr>
      <vt:lpstr>Segoe UI Semibold</vt:lpstr>
      <vt:lpstr>Segoe UI Semilight</vt:lpstr>
      <vt:lpstr>Office Theme</vt:lpstr>
      <vt:lpstr>LECTURE 1:  INTRODUCTION</vt:lpstr>
      <vt:lpstr>Lecture 1: learning outcomes</vt:lpstr>
      <vt:lpstr>1.1 The global energy challenge</vt:lpstr>
      <vt:lpstr>1.1 The energy policy trilemma</vt:lpstr>
      <vt:lpstr>1.2 Energy policy and energy planning</vt:lpstr>
      <vt:lpstr>1.2 Energy modelling</vt:lpstr>
      <vt:lpstr>1.3 The political nature of energy transitions</vt:lpstr>
      <vt:lpstr>1.3.1 A familiar pattern in energy policymaking </vt:lpstr>
      <vt:lpstr>1.3.2 How political economy can us help navigate complexity</vt:lpstr>
      <vt:lpstr>1.3.3 Why do modellers need political awareness?</vt:lpstr>
      <vt:lpstr>1.4 What this course will do </vt:lpstr>
      <vt:lpstr>1.4 What this course will not do </vt:lpstr>
      <vt:lpstr>1.4 Course outline and structure</vt:lpstr>
      <vt:lpstr>Lecture 1: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OA2 Research</dc:title>
  <dc:creator>Stephanie Hirmer</dc:creator>
  <cp:lastModifiedBy>Giulia Ragosa</cp:lastModifiedBy>
  <cp:revision>2</cp:revision>
  <dcterms:created xsi:type="dcterms:W3CDTF">2021-03-11T13:32:19Z</dcterms:created>
  <dcterms:modified xsi:type="dcterms:W3CDTF">2026-02-20T09:49:27Z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0x01010002072E6BEBDA3C42A396F615BA0912BE</vt:lpwstr>
  </property>
  <property fmtid="{D5CDD505-2E9C-101B-9397-08002B2CF9AE}" pid="3" name="MediaServiceImageTags">
    <vt:lpwstr/>
  </property>
</Properties>
</file>