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263" r:id="rId10"/>
    <p:sldId id="297" r:id="rId11"/>
    <p:sldId id="342" r:id="rId12"/>
    <p:sldId id="343" r:id="rId13"/>
    <p:sldId id="344" r:id="rId14"/>
    <p:sldId id="308" r:id="rId15"/>
    <p:sldId id="345" r:id="rId16"/>
    <p:sldId id="352" r:id="rId17"/>
    <p:sldId id="353" r:id="rId18"/>
    <p:sldId id="348" r:id="rId19"/>
    <p:sldId id="303" r:id="rId20"/>
    <p:sldId id="304" r:id="rId21"/>
    <p:sldId id="355" r:id="rId22"/>
    <p:sldId id="356" r:id="rId23"/>
    <p:sldId id="357" r:id="rId24"/>
    <p:sldId id="358" r:id="rId25"/>
    <p:sldId id="359"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PqGRDLahwQpvk03hE150DQ==" hashData="bQYQcIyMhnKumhPzAvA2t9qavuHcwc4nhIknkRW6HzTFcPShjTPoLGRk8z7F/s2dsqQkN0cJS/LiRWNYFScQN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4" clrIdx="2">
    <p:extLst>
      <p:ext uri="{19B8F6BF-5375-455C-9EA6-DF929625EA0E}">
        <p15:presenceInfo xmlns:p15="http://schemas.microsoft.com/office/powerpoint/2012/main" userId="S::stephanie.hirmer@eng.ox.ac.uk::13e44439-8913-4347-a3e1-e8bd29e343d7" providerId="AD"/>
      </p:ext>
    </p:extLst>
  </p:cmAuthor>
  <p:cmAuthor id="4" name="Claire" initials="C" lastIdx="2" clrIdx="3">
    <p:extLst>
      <p:ext uri="{19B8F6BF-5375-455C-9EA6-DF929625EA0E}">
        <p15:presenceInfo xmlns:p15="http://schemas.microsoft.com/office/powerpoint/2012/main" userId="Claire" providerId="None"/>
      </p:ext>
    </p:extLst>
  </p:cmAuthor>
  <p:cmAuthor id="5" name="simon.anthony.patterson@gmail.com" initials="si" lastIdx="1"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CFF"/>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8"/>
    <p:restoredTop sz="83310"/>
  </p:normalViewPr>
  <p:slideViewPr>
    <p:cSldViewPr snapToGrid="0">
      <p:cViewPr varScale="1">
        <p:scale>
          <a:sx n="102" d="100"/>
          <a:sy n="102" d="100"/>
        </p:scale>
        <p:origin x="1464" y="192"/>
      </p:cViewPr>
      <p:guideLst>
        <p:guide orient="horz" pos="2160"/>
        <p:guide pos="3840"/>
      </p:guideLst>
    </p:cSldViewPr>
  </p:slideViewPr>
  <p:outlineViewPr>
    <p:cViewPr>
      <p:scale>
        <a:sx n="33" d="100"/>
        <a:sy n="33" d="100"/>
      </p:scale>
      <p:origin x="0" y="-116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C3FC70F1-BD2E-BD43-93BC-0584AC21250C}"/>
    <pc:docChg chg="modSld">
      <pc:chgData name=" " userId="57662196-1ff7-4fef-ad5f-ca819cd64cbc" providerId="ADAL" clId="{C3FC70F1-BD2E-BD43-93BC-0584AC21250C}" dt="2021-03-17T10:17:27.581" v="1" actId="20577"/>
      <pc:docMkLst>
        <pc:docMk/>
      </pc:docMkLst>
      <pc:sldChg chg="modNotesTx">
        <pc:chgData name=" " userId="57662196-1ff7-4fef-ad5f-ca819cd64cbc" providerId="ADAL" clId="{C3FC70F1-BD2E-BD43-93BC-0584AC21250C}" dt="2021-03-17T10:17:27.581" v="1" actId="20577"/>
        <pc:sldMkLst>
          <pc:docMk/>
          <pc:sldMk cId="3626622427" sldId="3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alpha val="16078"/>
          </a:srgbClr>
        </a:solidFill>
      </dgm:spPr>
      <dgm:t>
        <a:bodyPr/>
        <a:lstStyle/>
        <a:p>
          <a:r>
            <a:rPr lang="en-US" sz="1800" b="0" i="0" dirty="0">
              <a:latin typeface="Open Sans Light" panose="020B0306030504020204" pitchFamily="34" charset="0"/>
              <a:ea typeface="Open Sans Light" panose="020B0306030504020204" pitchFamily="34" charset="0"/>
              <a:cs typeface="Open Sans Light" panose="020B0306030504020204" pitchFamily="34" charset="0"/>
            </a:rPr>
            <a:t>Desarrollo de </a:t>
          </a:r>
          <a:r>
            <a:rPr lang="en-US" sz="1800" b="0" i="0" dirty="0" err="1">
              <a:latin typeface="Open Sans Light" panose="020B0306030504020204" pitchFamily="34" charset="0"/>
              <a:ea typeface="Open Sans Light" panose="020B0306030504020204" pitchFamily="34" charset="0"/>
              <a:cs typeface="Open Sans Light" panose="020B0306030504020204" pitchFamily="34" charset="0"/>
            </a:rPr>
            <a:t>escenarios</a:t>
          </a:r>
          <a:endParaRPr lang="en-US" sz="1800" b="0" i="0" dirty="0">
            <a:latin typeface="Open Sans Light" panose="020B0306030504020204" pitchFamily="34" charset="0"/>
            <a:ea typeface="Open Sans Light" panose="020B0306030504020204" pitchFamily="34" charset="0"/>
            <a:cs typeface="Open Sans Light" panose="020B0306030504020204" pitchFamily="34" charset="0"/>
          </a:endParaRP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Análisis de resultados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Industria</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FA65A169-D8CF-460C-8752-DC3554FC44C9}">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Fabricación de acero</a:t>
          </a:r>
        </a:p>
        <a:p>
          <a:r>
            <a:rPr lang="en-US" b="0" i="0">
              <a:latin typeface="Open Sans Light" panose="020B0306030504020204" pitchFamily="34" charset="0"/>
              <a:ea typeface="Open Sans Light" panose="020B0306030504020204" pitchFamily="34" charset="0"/>
              <a:cs typeface="Open Sans Light" panose="020B0306030504020204" pitchFamily="34" charset="0"/>
            </a:rPr>
            <a:t>40%</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Agricultura</a:t>
          </a:r>
        </a:p>
        <a:p>
          <a:r>
            <a:rPr lang="en-US" b="0" i="0">
              <a:latin typeface="Open Sans Light" panose="020B0306030504020204" pitchFamily="34" charset="0"/>
              <a:ea typeface="Open Sans Light" panose="020B0306030504020204" pitchFamily="34" charset="0"/>
              <a:cs typeface="Open Sans Light" panose="020B0306030504020204" pitchFamily="34" charset="0"/>
            </a:rPr>
            <a:t>10%</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CBF319AA-1CA9-42DB-93DB-65351C4D8DDE}">
      <dgm:prSet phldrT="[Text]"/>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2. Demanda del sector</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Otros</a:t>
          </a:r>
        </a:p>
        <a:p>
          <a:r>
            <a:rPr lang="en-US" b="0" i="0">
              <a:latin typeface="Open Sans Light" panose="020B0306030504020204" pitchFamily="34" charset="0"/>
              <a:ea typeface="Open Sans Light" panose="020B0306030504020204" pitchFamily="34" charset="0"/>
              <a:cs typeface="Open Sans Light" panose="020B0306030504020204" pitchFamily="34" charset="0"/>
            </a:rPr>
            <a:t>50%</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D1AE30F2-0E0F-4F9E-AB44-9D98DA8FB461}">
      <dgm:prSet phldrT="[Text]"/>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1. La demanda de los clientes</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1E041BA2-E21F-4447-95A5-7E153A8108F8}" type="pres">
      <dgm:prSet presAssocID="{7B3ABE5B-615B-427C-B325-081B5A5427A5}" presName="Name19" presStyleLbl="parChTrans1D2" presStyleIdx="0" presStyleCnt="3"/>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2" presStyleIdx="0" presStyleCnt="3"/>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2" presStyleIdx="1" presStyleCnt="3"/>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2" presStyleIdx="1" presStyleCnt="3"/>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2" presStyleIdx="2" presStyleCnt="3"/>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2" presStyleIdx="2" presStyleCnt="3"/>
      <dgm:spPr/>
    </dgm:pt>
    <dgm:pt modelId="{FDF039E9-C009-4C64-A10C-EE8633BBDBB9}" type="pres">
      <dgm:prSet presAssocID="{43159C62-4811-478A-9AD1-1CE23C6AB071}" presName="hierChild3" presStyleCnt="0"/>
      <dgm:spPr/>
    </dgm:pt>
    <dgm:pt modelId="{0BEC9A97-9D31-4E75-AAEC-F3ACC8456888}" type="pres">
      <dgm:prSet presAssocID="{4C7E7BFE-F0C2-4C0A-AD22-49D4613A2119}" presName="bgShapesFlow"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0" presStyleCnt="2"/>
      <dgm:spPr/>
    </dgm:pt>
    <dgm:pt modelId="{168B69D1-D304-46E1-BE5D-966A9A9DADE4}" type="pres">
      <dgm:prSet presAssocID="{CBF319AA-1CA9-42DB-93DB-65351C4D8DDE}" presName="bgRectTx" presStyleLbl="bgShp" presStyleIdx="0" presStyleCnt="2">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1" presStyleCnt="2"/>
      <dgm:spPr/>
    </dgm:pt>
    <dgm:pt modelId="{7D26AC91-3F2C-48C0-BFFE-F8E9080B513A}" type="pres">
      <dgm:prSet presAssocID="{D1AE30F2-0E0F-4F9E-AB44-9D98DA8FB461}" presName="bgRectTx" presStyleLbl="bgShp" presStyleIdx="1" presStyleCnt="2">
        <dgm:presLayoutVars>
          <dgm:bulletEnabled val="1"/>
        </dgm:presLayoutVars>
      </dgm:prSet>
      <dgm:spPr/>
    </dgm:pt>
  </dgm:ptLst>
  <dgm:cxnLst>
    <dgm:cxn modelId="{7890AC29-14E6-4FEE-8556-1CCD37CE415C}" type="presOf" srcId="{FA65A169-D8CF-460C-8752-DC3554FC44C9}" destId="{5B35674C-A8A0-4D7A-8F92-AE3FC067E41C}" srcOrd="0" destOrd="0" presId="urn:microsoft.com/office/officeart/2005/8/layout/hierarchy6"/>
    <dgm:cxn modelId="{22187744-5DF1-4F9F-AC98-296C8FFC1494}" srcId="{4C7E7BFE-F0C2-4C0A-AD22-49D4613A2119}" destId="{CBF319AA-1CA9-42DB-93DB-65351C4D8DDE}" srcOrd="1" destOrd="0" parTransId="{4D7BCA3E-5A47-4835-881D-5E4D4D2E2970}" sibTransId="{FFCD2EDF-D70E-4A93-9129-AAE215E0B14D}"/>
    <dgm:cxn modelId="{4511C548-144E-43B3-89FF-31B8BF882599}" srcId="{20B2F7E3-DDB8-417D-B59B-2664068D5F9A}" destId="{FA65A169-D8CF-460C-8752-DC3554FC44C9}" srcOrd="0" destOrd="0" parTransId="{7B3ABE5B-615B-427C-B325-081B5A5427A5}" sibTransId="{E0374E0A-0CF2-4BCC-88A8-DB8A4FD2B174}"/>
    <dgm:cxn modelId="{84670955-49AA-4EB9-9EA9-902A11BE4A30}" type="presOf" srcId="{3ACEDCF4-99FD-4D6B-A7EC-836665AF543F}" destId="{5A482BDB-DB92-44F4-AF13-ACA1F07BB199}"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20B2F7E3-DDB8-417D-B59B-2664068D5F9A}" destId="{3ACEDCF4-99FD-4D6B-A7EC-836665AF543F}" srcOrd="1" destOrd="0" parTransId="{745F6EC1-F1E6-4789-BF92-7E6D3E377887}" sibTransId="{2E616930-19CC-4525-967C-32B5D014EDFF}"/>
    <dgm:cxn modelId="{97ADC562-8EC0-4B79-A936-663C02A84A58}" type="presOf" srcId="{4C7E7BFE-F0C2-4C0A-AD22-49D4613A2119}" destId="{131C11E7-3AA6-41B1-8E1A-7003B451922A}" srcOrd="0" destOrd="0" presId="urn:microsoft.com/office/officeart/2005/8/layout/hierarchy6"/>
    <dgm:cxn modelId="{938F7369-C188-4537-BCC0-E191B8100F28}" srcId="{4C7E7BFE-F0C2-4C0A-AD22-49D4613A2119}" destId="{D1AE30F2-0E0F-4F9E-AB44-9D98DA8FB461}" srcOrd="2"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90DDFE6E-D134-4197-BBB5-78A2244A3C1C}" type="presOf" srcId="{379B49EA-A2F2-4EC3-A712-E15E7F11847A}" destId="{23FDE072-C851-47A8-88F6-8DEA164C3F98}" srcOrd="0" destOrd="0" presId="urn:microsoft.com/office/officeart/2005/8/layout/hierarchy6"/>
    <dgm:cxn modelId="{3C2F9088-E224-4BBC-93D5-CE2CA1019549}" type="presOf" srcId="{745F6EC1-F1E6-4789-BF92-7E6D3E377887}" destId="{0E2848D1-69E0-4D0A-947C-3A7C779DCD78}" srcOrd="0" destOrd="0" presId="urn:microsoft.com/office/officeart/2005/8/layout/hierarchy6"/>
    <dgm:cxn modelId="{39F2218D-3EE4-437C-9004-5AFC6130C8FB}" type="presOf" srcId="{D1AE30F2-0E0F-4F9E-AB44-9D98DA8FB461}" destId="{DCA7789E-B664-4CF0-96FD-1C4CF43861C7}" srcOrd="0" destOrd="0" presId="urn:microsoft.com/office/officeart/2005/8/layout/hierarchy6"/>
    <dgm:cxn modelId="{C45FAD97-E857-4D87-9A57-D45123491102}" type="presOf" srcId="{43159C62-4811-478A-9AD1-1CE23C6AB071}" destId="{744C59E9-4094-4128-87EB-3DDE979CD75C}" srcOrd="0" destOrd="0" presId="urn:microsoft.com/office/officeart/2005/8/layout/hierarchy6"/>
    <dgm:cxn modelId="{FADAFABF-0885-4321-9688-E292BF871614}" srcId="{20B2F7E3-DDB8-417D-B59B-2664068D5F9A}" destId="{43159C62-4811-478A-9AD1-1CE23C6AB071}" srcOrd="2" destOrd="0" parTransId="{379B49EA-A2F2-4EC3-A712-E15E7F11847A}" sibTransId="{C1E5159A-1E8E-4E14-A59B-46B7B561B289}"/>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8C80E6EA-B2B3-4A4F-BB45-E45D423FCC01}"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AB258218-57CC-4AF1-9321-9F77CB279991}" type="presParOf" srcId="{5CA8B6A1-A6C7-40B3-9178-B5A35848ECAB}" destId="{1E041BA2-E21F-4447-95A5-7E153A8108F8}" srcOrd="0" destOrd="0" presId="urn:microsoft.com/office/officeart/2005/8/layout/hierarchy6"/>
    <dgm:cxn modelId="{B0348923-43B8-480D-AF70-4FB6016E3C5A}" type="presParOf" srcId="{5CA8B6A1-A6C7-40B3-9178-B5A35848ECAB}" destId="{B9AB038F-281F-46FD-9B1D-993405DBBF5D}" srcOrd="1" destOrd="0" presId="urn:microsoft.com/office/officeart/2005/8/layout/hierarchy6"/>
    <dgm:cxn modelId="{89B27537-FF57-4DE9-A8DF-BC06103B4BD9}" type="presParOf" srcId="{B9AB038F-281F-46FD-9B1D-993405DBBF5D}" destId="{5B35674C-A8A0-4D7A-8F92-AE3FC067E41C}" srcOrd="0" destOrd="0" presId="urn:microsoft.com/office/officeart/2005/8/layout/hierarchy6"/>
    <dgm:cxn modelId="{F03AF876-01D5-4413-856C-204F3B9FD1EA}" type="presParOf" srcId="{B9AB038F-281F-46FD-9B1D-993405DBBF5D}" destId="{E49B791D-9955-4E46-BC43-AA910FC43F2B}" srcOrd="1" destOrd="0" presId="urn:microsoft.com/office/officeart/2005/8/layout/hierarchy6"/>
    <dgm:cxn modelId="{EBFA1FB0-9D30-427B-B493-BDFB18E0CF23}" type="presParOf" srcId="{5CA8B6A1-A6C7-40B3-9178-B5A35848ECAB}" destId="{0E2848D1-69E0-4D0A-947C-3A7C779DCD78}" srcOrd="2" destOrd="0" presId="urn:microsoft.com/office/officeart/2005/8/layout/hierarchy6"/>
    <dgm:cxn modelId="{2013C5CE-B9AE-4F9C-B15F-E9DE6CA1288B}" type="presParOf" srcId="{5CA8B6A1-A6C7-40B3-9178-B5A35848ECAB}" destId="{B66B935E-90F9-4817-AB6D-94955DD7D9A0}" srcOrd="3" destOrd="0" presId="urn:microsoft.com/office/officeart/2005/8/layout/hierarchy6"/>
    <dgm:cxn modelId="{6213F360-8589-4AA0-9B79-D8382F2DC819}" type="presParOf" srcId="{B66B935E-90F9-4817-AB6D-94955DD7D9A0}" destId="{5A482BDB-DB92-44F4-AF13-ACA1F07BB199}" srcOrd="0" destOrd="0" presId="urn:microsoft.com/office/officeart/2005/8/layout/hierarchy6"/>
    <dgm:cxn modelId="{80FD0F8B-0522-42AB-9546-B294A055711F}" type="presParOf" srcId="{B66B935E-90F9-4817-AB6D-94955DD7D9A0}" destId="{906803D2-6BB1-456F-B877-7C2CA4BA885E}" srcOrd="1" destOrd="0" presId="urn:microsoft.com/office/officeart/2005/8/layout/hierarchy6"/>
    <dgm:cxn modelId="{060F5685-910F-4ACB-BCA3-21520B2E92FD}" type="presParOf" srcId="{5CA8B6A1-A6C7-40B3-9178-B5A35848ECAB}" destId="{23FDE072-C851-47A8-88F6-8DEA164C3F98}" srcOrd="4" destOrd="0" presId="urn:microsoft.com/office/officeart/2005/8/layout/hierarchy6"/>
    <dgm:cxn modelId="{6DC52FEE-017B-44F8-B045-CF3F2825E904}" type="presParOf" srcId="{5CA8B6A1-A6C7-40B3-9178-B5A35848ECAB}" destId="{74675056-FF7D-4C2D-9A71-01BB10CFBF7B}" srcOrd="5" destOrd="0" presId="urn:microsoft.com/office/officeart/2005/8/layout/hierarchy6"/>
    <dgm:cxn modelId="{0A27A032-5013-46AD-BC2A-1C83745193C6}" type="presParOf" srcId="{74675056-FF7D-4C2D-9A71-01BB10CFBF7B}" destId="{744C59E9-4094-4128-87EB-3DDE979CD75C}" srcOrd="0" destOrd="0" presId="urn:microsoft.com/office/officeart/2005/8/layout/hierarchy6"/>
    <dgm:cxn modelId="{C8570F21-EAB6-4366-A5D1-2C5CD4426B9F}" type="presParOf" srcId="{74675056-FF7D-4C2D-9A71-01BB10CFBF7B}" destId="{FDF039E9-C009-4C64-A10C-EE8633BBDBB9}"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3D38F977-847A-492B-9515-B39C1125D0EB}" type="presParOf" srcId="{0BEC9A97-9D31-4E75-AAEC-F3ACC8456888}" destId="{3031633A-736F-44CA-B495-2A25835C4B8F}" srcOrd="0"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1"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2"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E9398266-824C-4CF5-862B-80E2CF0FE36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31348205-32C0-41B6-8F48-75678EA5EB3A}">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Pérdidas de transmisión en toda la red</a:t>
          </a:r>
        </a:p>
      </dgm:t>
    </dgm:pt>
    <dgm:pt modelId="{7B0AAE64-9EDB-4DC4-A823-9ABCD23E278E}" type="par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CEFB400-6110-4AEE-91CB-1E69F08F439E}" type="sib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F9967F2-A4E6-4F6C-A9F0-99BAC9ADFECF}">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Pérdidas en la distribución de la industria</a:t>
          </a:r>
        </a:p>
      </dgm:t>
    </dgm:pt>
    <dgm:pt modelId="{C1C24FD5-86D6-456F-9818-1F292CAA3107}" type="par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1A92AA-4103-4799-8E73-1CCBA6A9427A}" type="sib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B9039CA-006F-4D69-8AD9-FC9F3F776152}">
      <dgm:prSet phldrT="[Text]" custT="1"/>
      <dgm:spPr>
        <a:solidFill>
          <a:srgbClr val="71CCFF"/>
        </a:solidFill>
      </dgm:spPr>
      <dgm:t>
        <a:bodyPr/>
        <a:lstStyle/>
        <a:p>
          <a:pPr rtl="0"/>
          <a:r>
            <a:rPr lang="en-US" sz="2000" b="0" i="0" dirty="0">
              <a:latin typeface="Open Sans Light"/>
              <a:ea typeface="Open Sans Light" panose="020B0306030504020204" pitchFamily="34" charset="0"/>
              <a:cs typeface="Open Sans Light" panose="020B0306030504020204" pitchFamily="34" charset="0"/>
            </a:rPr>
            <a:t>Pérdidas en la distribución de los hogares</a:t>
          </a:r>
        </a:p>
      </dgm:t>
    </dgm:pt>
    <dgm:pt modelId="{A307DE5D-3FCA-4A05-98DC-DB155424B98B}" type="par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46A245A-448F-4293-8EE1-4B9388F6D7CB}" type="sib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D78C3B3-87E4-4786-86E6-2A2C6DBC2459}">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Pérdidas en la distribución del servicio</a:t>
          </a:r>
        </a:p>
      </dgm:t>
    </dgm:pt>
    <dgm:pt modelId="{ABC97835-A030-49A2-B8F2-248E3130ED82}" type="par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649B7F-B867-4280-AB5A-EBCEAC69232B}" type="sib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5C563-0BC4-4BD8-9AC5-A93C81233EC2}">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Pérdidas en la distribución del transporte</a:t>
          </a:r>
        </a:p>
      </dgm:t>
    </dgm:pt>
    <dgm:pt modelId="{3A24817A-B9FC-439D-8D89-EA27D66A6F72}" type="par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F3AFF5-BF8B-494A-965C-3AE40CA991D6}" type="sib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41680BF-0CA3-4105-A67F-73E95A269AC4}" type="pres">
      <dgm:prSet presAssocID="{E9398266-824C-4CF5-862B-80E2CF0FE369}" presName="Name0" presStyleCnt="0">
        <dgm:presLayoutVars>
          <dgm:chPref val="1"/>
          <dgm:dir/>
          <dgm:animOne val="branch"/>
          <dgm:animLvl val="lvl"/>
          <dgm:resizeHandles/>
        </dgm:presLayoutVars>
      </dgm:prSet>
      <dgm:spPr/>
    </dgm:pt>
    <dgm:pt modelId="{F91FEFC7-B3C0-4053-9625-257F9C928EE4}" type="pres">
      <dgm:prSet presAssocID="{31348205-32C0-41B6-8F48-75678EA5EB3A}" presName="vertOne" presStyleCnt="0"/>
      <dgm:spPr/>
    </dgm:pt>
    <dgm:pt modelId="{8CAC6045-B2AA-434C-A289-17A0B2C20CFA}" type="pres">
      <dgm:prSet presAssocID="{31348205-32C0-41B6-8F48-75678EA5EB3A}" presName="txOne" presStyleLbl="node0" presStyleIdx="0" presStyleCnt="1" custLinFactY="-106723" custLinFactNeighborX="5117" custLinFactNeighborY="-200000">
        <dgm:presLayoutVars>
          <dgm:chPref val="3"/>
        </dgm:presLayoutVars>
      </dgm:prSet>
      <dgm:spPr/>
    </dgm:pt>
    <dgm:pt modelId="{E9474A35-6F1C-48E9-9B14-C415DCCB6036}" type="pres">
      <dgm:prSet presAssocID="{31348205-32C0-41B6-8F48-75678EA5EB3A}" presName="parTransOne" presStyleCnt="0"/>
      <dgm:spPr/>
    </dgm:pt>
    <dgm:pt modelId="{404081CA-0788-456E-BF41-AFF95706C9DD}" type="pres">
      <dgm:prSet presAssocID="{31348205-32C0-41B6-8F48-75678EA5EB3A}" presName="horzOne" presStyleCnt="0"/>
      <dgm:spPr/>
    </dgm:pt>
    <dgm:pt modelId="{ED4141D4-9F27-4570-9534-F5A8B247A79A}" type="pres">
      <dgm:prSet presAssocID="{AF9967F2-A4E6-4F6C-A9F0-99BAC9ADFECF}" presName="vertTwo" presStyleCnt="0"/>
      <dgm:spPr/>
    </dgm:pt>
    <dgm:pt modelId="{1EBFEC6E-CFC3-4509-AED5-AAC29D95DE08}" type="pres">
      <dgm:prSet presAssocID="{AF9967F2-A4E6-4F6C-A9F0-99BAC9ADFECF}" presName="txTwo" presStyleLbl="node2" presStyleIdx="0" presStyleCnt="4">
        <dgm:presLayoutVars>
          <dgm:chPref val="3"/>
        </dgm:presLayoutVars>
      </dgm:prSet>
      <dgm:spPr/>
    </dgm:pt>
    <dgm:pt modelId="{4B029591-341D-43F4-8F90-130EBE366ED4}" type="pres">
      <dgm:prSet presAssocID="{AF9967F2-A4E6-4F6C-A9F0-99BAC9ADFECF}" presName="horzTwo" presStyleCnt="0"/>
      <dgm:spPr/>
    </dgm:pt>
    <dgm:pt modelId="{97EA8EC2-7667-4686-B83D-AFEED55C9DD0}" type="pres">
      <dgm:prSet presAssocID="{3D1A92AA-4103-4799-8E73-1CCBA6A9427A}" presName="sibSpaceTwo" presStyleCnt="0"/>
      <dgm:spPr/>
    </dgm:pt>
    <dgm:pt modelId="{373E7B3F-46A8-41EA-B801-EF779FAB2567}" type="pres">
      <dgm:prSet presAssocID="{5B9039CA-006F-4D69-8AD9-FC9F3F776152}" presName="vertTwo" presStyleCnt="0"/>
      <dgm:spPr/>
    </dgm:pt>
    <dgm:pt modelId="{73913B60-AD7E-43D8-AE77-4564E353FC6F}" type="pres">
      <dgm:prSet presAssocID="{5B9039CA-006F-4D69-8AD9-FC9F3F776152}" presName="txTwo" presStyleLbl="node2" presStyleIdx="1" presStyleCnt="4">
        <dgm:presLayoutVars>
          <dgm:chPref val="3"/>
        </dgm:presLayoutVars>
      </dgm:prSet>
      <dgm:spPr/>
    </dgm:pt>
    <dgm:pt modelId="{2C43791E-E110-4577-8230-398BA39E4F17}" type="pres">
      <dgm:prSet presAssocID="{5B9039CA-006F-4D69-8AD9-FC9F3F776152}" presName="horzTwo" presStyleCnt="0"/>
      <dgm:spPr/>
    </dgm:pt>
    <dgm:pt modelId="{911A35A8-3D35-455E-B09A-50CB0FE44FA7}" type="pres">
      <dgm:prSet presAssocID="{246A245A-448F-4293-8EE1-4B9388F6D7CB}" presName="sibSpaceTwo" presStyleCnt="0"/>
      <dgm:spPr/>
    </dgm:pt>
    <dgm:pt modelId="{89A21C6A-62BB-4FCE-8F71-732CE1684C5D}" type="pres">
      <dgm:prSet presAssocID="{7D78C3B3-87E4-4786-86E6-2A2C6DBC2459}" presName="vertTwo" presStyleCnt="0"/>
      <dgm:spPr/>
    </dgm:pt>
    <dgm:pt modelId="{31866DFB-F4C9-4852-8DEB-CADDD0167688}" type="pres">
      <dgm:prSet presAssocID="{7D78C3B3-87E4-4786-86E6-2A2C6DBC2459}" presName="txTwo" presStyleLbl="node2" presStyleIdx="2" presStyleCnt="4">
        <dgm:presLayoutVars>
          <dgm:chPref val="3"/>
        </dgm:presLayoutVars>
      </dgm:prSet>
      <dgm:spPr/>
    </dgm:pt>
    <dgm:pt modelId="{A63C243A-BA16-4A56-B87F-B6A635BE19D0}" type="pres">
      <dgm:prSet presAssocID="{7D78C3B3-87E4-4786-86E6-2A2C6DBC2459}" presName="horzTwo" presStyleCnt="0"/>
      <dgm:spPr/>
    </dgm:pt>
    <dgm:pt modelId="{4C743454-5E17-4F10-B4EE-AD63E1FC1ACA}" type="pres">
      <dgm:prSet presAssocID="{19649B7F-B867-4280-AB5A-EBCEAC69232B}" presName="sibSpaceTwo" presStyleCnt="0"/>
      <dgm:spPr/>
    </dgm:pt>
    <dgm:pt modelId="{8B3B20D8-652C-4CDB-8A70-AB3959DFD772}" type="pres">
      <dgm:prSet presAssocID="{3F95C563-0BC4-4BD8-9AC5-A93C81233EC2}" presName="vertTwo" presStyleCnt="0"/>
      <dgm:spPr/>
    </dgm:pt>
    <dgm:pt modelId="{72CB20B6-4AB8-4348-9730-5028310017B7}" type="pres">
      <dgm:prSet presAssocID="{3F95C563-0BC4-4BD8-9AC5-A93C81233EC2}" presName="txTwo" presStyleLbl="node2" presStyleIdx="3" presStyleCnt="4">
        <dgm:presLayoutVars>
          <dgm:chPref val="3"/>
        </dgm:presLayoutVars>
      </dgm:prSet>
      <dgm:spPr/>
    </dgm:pt>
    <dgm:pt modelId="{D756D2F9-B15C-4E20-9E5A-02C3236BAD57}" type="pres">
      <dgm:prSet presAssocID="{3F95C563-0BC4-4BD8-9AC5-A93C81233EC2}" presName="horzTwo" presStyleCnt="0"/>
      <dgm:spPr/>
    </dgm:pt>
  </dgm:ptLst>
  <dgm:cxnLst>
    <dgm:cxn modelId="{D68DF00B-0770-43EE-81AA-794A31AE287B}" type="presOf" srcId="{5B9039CA-006F-4D69-8AD9-FC9F3F776152}" destId="{73913B60-AD7E-43D8-AE77-4564E353FC6F}" srcOrd="0" destOrd="0" presId="urn:microsoft.com/office/officeart/2005/8/layout/hierarchy4"/>
    <dgm:cxn modelId="{9F7ADE18-2A85-4327-9777-21724ECAF2EB}" type="presOf" srcId="{31348205-32C0-41B6-8F48-75678EA5EB3A}" destId="{8CAC6045-B2AA-434C-A289-17A0B2C20CFA}" srcOrd="0" destOrd="0" presId="urn:microsoft.com/office/officeart/2005/8/layout/hierarchy4"/>
    <dgm:cxn modelId="{4C7D6B4F-32EA-498C-B91F-5D4BF75A1B6A}" srcId="{E9398266-824C-4CF5-862B-80E2CF0FE369}" destId="{31348205-32C0-41B6-8F48-75678EA5EB3A}" srcOrd="0" destOrd="0" parTransId="{7B0AAE64-9EDB-4DC4-A823-9ABCD23E278E}" sibTransId="{CCEFB400-6110-4AEE-91CB-1E69F08F439E}"/>
    <dgm:cxn modelId="{E80FA15C-9D9D-42BC-9D81-CEA1E57075E7}" type="presOf" srcId="{7D78C3B3-87E4-4786-86E6-2A2C6DBC2459}" destId="{31866DFB-F4C9-4852-8DEB-CADDD0167688}" srcOrd="0" destOrd="0" presId="urn:microsoft.com/office/officeart/2005/8/layout/hierarchy4"/>
    <dgm:cxn modelId="{9871B36E-4DC0-403E-95F5-DA788A18E92D}" type="presOf" srcId="{AF9967F2-A4E6-4F6C-A9F0-99BAC9ADFECF}" destId="{1EBFEC6E-CFC3-4509-AED5-AAC29D95DE08}" srcOrd="0" destOrd="0" presId="urn:microsoft.com/office/officeart/2005/8/layout/hierarchy4"/>
    <dgm:cxn modelId="{F46CF193-E832-4608-B107-911C9CAFCE84}" srcId="{31348205-32C0-41B6-8F48-75678EA5EB3A}" destId="{3F95C563-0BC4-4BD8-9AC5-A93C81233EC2}" srcOrd="3" destOrd="0" parTransId="{3A24817A-B9FC-439D-8D89-EA27D66A6F72}" sibTransId="{4DF3AFF5-BF8B-494A-965C-3AE40CA991D6}"/>
    <dgm:cxn modelId="{63F78F9C-F167-4A72-8CF1-1325E0CBAF67}" srcId="{31348205-32C0-41B6-8F48-75678EA5EB3A}" destId="{AF9967F2-A4E6-4F6C-A9F0-99BAC9ADFECF}" srcOrd="0" destOrd="0" parTransId="{C1C24FD5-86D6-456F-9818-1F292CAA3107}" sibTransId="{3D1A92AA-4103-4799-8E73-1CCBA6A9427A}"/>
    <dgm:cxn modelId="{3398D5B0-CC20-49E4-A09A-D1B33AE43B91}" type="presOf" srcId="{3F95C563-0BC4-4BD8-9AC5-A93C81233EC2}" destId="{72CB20B6-4AB8-4348-9730-5028310017B7}" srcOrd="0" destOrd="0" presId="urn:microsoft.com/office/officeart/2005/8/layout/hierarchy4"/>
    <dgm:cxn modelId="{0E2009B6-5BAF-4BCC-9E0F-AB75FBB771AB}" srcId="{31348205-32C0-41B6-8F48-75678EA5EB3A}" destId="{7D78C3B3-87E4-4786-86E6-2A2C6DBC2459}" srcOrd="2" destOrd="0" parTransId="{ABC97835-A030-49A2-B8F2-248E3130ED82}" sibTransId="{19649B7F-B867-4280-AB5A-EBCEAC69232B}"/>
    <dgm:cxn modelId="{EDB3B8E6-8D3C-473F-A180-FB5F9B0BC7C6}" type="presOf" srcId="{E9398266-824C-4CF5-862B-80E2CF0FE369}" destId="{941680BF-0CA3-4105-A67F-73E95A269AC4}" srcOrd="0" destOrd="0" presId="urn:microsoft.com/office/officeart/2005/8/layout/hierarchy4"/>
    <dgm:cxn modelId="{DFC76EF0-CB0A-4B85-A9E4-3524049FEB19}" srcId="{31348205-32C0-41B6-8F48-75678EA5EB3A}" destId="{5B9039CA-006F-4D69-8AD9-FC9F3F776152}" srcOrd="1" destOrd="0" parTransId="{A307DE5D-3FCA-4A05-98DC-DB155424B98B}" sibTransId="{246A245A-448F-4293-8EE1-4B9388F6D7CB}"/>
    <dgm:cxn modelId="{A50807CA-379A-4EC2-BEDD-288EA327394A}" type="presParOf" srcId="{941680BF-0CA3-4105-A67F-73E95A269AC4}" destId="{F91FEFC7-B3C0-4053-9625-257F9C928EE4}" srcOrd="0" destOrd="0" presId="urn:microsoft.com/office/officeart/2005/8/layout/hierarchy4"/>
    <dgm:cxn modelId="{423EBBFE-7294-4C4B-8DC9-740EE83044E2}" type="presParOf" srcId="{F91FEFC7-B3C0-4053-9625-257F9C928EE4}" destId="{8CAC6045-B2AA-434C-A289-17A0B2C20CFA}" srcOrd="0" destOrd="0" presId="urn:microsoft.com/office/officeart/2005/8/layout/hierarchy4"/>
    <dgm:cxn modelId="{3E0BC300-66E0-4356-8890-59789746CED4}" type="presParOf" srcId="{F91FEFC7-B3C0-4053-9625-257F9C928EE4}" destId="{E9474A35-6F1C-48E9-9B14-C415DCCB6036}" srcOrd="1" destOrd="0" presId="urn:microsoft.com/office/officeart/2005/8/layout/hierarchy4"/>
    <dgm:cxn modelId="{BEFA2610-FB70-41F9-B2D2-942847A65D92}" type="presParOf" srcId="{F91FEFC7-B3C0-4053-9625-257F9C928EE4}" destId="{404081CA-0788-456E-BF41-AFF95706C9DD}" srcOrd="2" destOrd="0" presId="urn:microsoft.com/office/officeart/2005/8/layout/hierarchy4"/>
    <dgm:cxn modelId="{28B6C6B9-836A-40C9-B75A-A875DBD5698C}" type="presParOf" srcId="{404081CA-0788-456E-BF41-AFF95706C9DD}" destId="{ED4141D4-9F27-4570-9534-F5A8B247A79A}" srcOrd="0" destOrd="0" presId="urn:microsoft.com/office/officeart/2005/8/layout/hierarchy4"/>
    <dgm:cxn modelId="{B78B2F30-0BB1-4234-8331-AF0C86E592EA}" type="presParOf" srcId="{ED4141D4-9F27-4570-9534-F5A8B247A79A}" destId="{1EBFEC6E-CFC3-4509-AED5-AAC29D95DE08}" srcOrd="0" destOrd="0" presId="urn:microsoft.com/office/officeart/2005/8/layout/hierarchy4"/>
    <dgm:cxn modelId="{65BDA8EA-CEC5-460A-AF15-3FE4B7D6DFDC}" type="presParOf" srcId="{ED4141D4-9F27-4570-9534-F5A8B247A79A}" destId="{4B029591-341D-43F4-8F90-130EBE366ED4}" srcOrd="1" destOrd="0" presId="urn:microsoft.com/office/officeart/2005/8/layout/hierarchy4"/>
    <dgm:cxn modelId="{52EB92BB-B293-4D8B-8A55-A7374271E943}" type="presParOf" srcId="{404081CA-0788-456E-BF41-AFF95706C9DD}" destId="{97EA8EC2-7667-4686-B83D-AFEED55C9DD0}" srcOrd="1" destOrd="0" presId="urn:microsoft.com/office/officeart/2005/8/layout/hierarchy4"/>
    <dgm:cxn modelId="{D1A04305-47E6-42EB-A4CD-97A1B9401BF3}" type="presParOf" srcId="{404081CA-0788-456E-BF41-AFF95706C9DD}" destId="{373E7B3F-46A8-41EA-B801-EF779FAB2567}" srcOrd="2" destOrd="0" presId="urn:microsoft.com/office/officeart/2005/8/layout/hierarchy4"/>
    <dgm:cxn modelId="{440FCACA-131B-45A5-93F4-F38CE2876837}" type="presParOf" srcId="{373E7B3F-46A8-41EA-B801-EF779FAB2567}" destId="{73913B60-AD7E-43D8-AE77-4564E353FC6F}" srcOrd="0" destOrd="0" presId="urn:microsoft.com/office/officeart/2005/8/layout/hierarchy4"/>
    <dgm:cxn modelId="{FF5E217C-1FB6-4450-8C8D-E217352817DC}" type="presParOf" srcId="{373E7B3F-46A8-41EA-B801-EF779FAB2567}" destId="{2C43791E-E110-4577-8230-398BA39E4F17}" srcOrd="1" destOrd="0" presId="urn:microsoft.com/office/officeart/2005/8/layout/hierarchy4"/>
    <dgm:cxn modelId="{1DD2E162-4906-4B7F-9319-4B86AA82B84D}" type="presParOf" srcId="{404081CA-0788-456E-BF41-AFF95706C9DD}" destId="{911A35A8-3D35-455E-B09A-50CB0FE44FA7}" srcOrd="3" destOrd="0" presId="urn:microsoft.com/office/officeart/2005/8/layout/hierarchy4"/>
    <dgm:cxn modelId="{365AC784-BD96-4E3B-B58F-70A2A47F7EA2}" type="presParOf" srcId="{404081CA-0788-456E-BF41-AFF95706C9DD}" destId="{89A21C6A-62BB-4FCE-8F71-732CE1684C5D}" srcOrd="4" destOrd="0" presId="urn:microsoft.com/office/officeart/2005/8/layout/hierarchy4"/>
    <dgm:cxn modelId="{7173081A-C5ED-45BA-B44E-5E385598E6CA}" type="presParOf" srcId="{89A21C6A-62BB-4FCE-8F71-732CE1684C5D}" destId="{31866DFB-F4C9-4852-8DEB-CADDD0167688}" srcOrd="0" destOrd="0" presId="urn:microsoft.com/office/officeart/2005/8/layout/hierarchy4"/>
    <dgm:cxn modelId="{3FBD4A60-FBA6-487F-97E7-6AA44095402E}" type="presParOf" srcId="{89A21C6A-62BB-4FCE-8F71-732CE1684C5D}" destId="{A63C243A-BA16-4A56-B87F-B6A635BE19D0}" srcOrd="1" destOrd="0" presId="urn:microsoft.com/office/officeart/2005/8/layout/hierarchy4"/>
    <dgm:cxn modelId="{CAF21E5D-3158-496E-95A4-1066AC5F50FA}" type="presParOf" srcId="{404081CA-0788-456E-BF41-AFF95706C9DD}" destId="{4C743454-5E17-4F10-B4EE-AD63E1FC1ACA}" srcOrd="5" destOrd="0" presId="urn:microsoft.com/office/officeart/2005/8/layout/hierarchy4"/>
    <dgm:cxn modelId="{5DCA2E7F-3342-4B70-B81C-D52C6620D04E}" type="presParOf" srcId="{404081CA-0788-456E-BF41-AFF95706C9DD}" destId="{8B3B20D8-652C-4CDB-8A70-AB3959DFD772}" srcOrd="6" destOrd="0" presId="urn:microsoft.com/office/officeart/2005/8/layout/hierarchy4"/>
    <dgm:cxn modelId="{8C9F57E6-D78C-470B-B4FD-5631AF45D0A1}" type="presParOf" srcId="{8B3B20D8-652C-4CDB-8A70-AB3959DFD772}" destId="{72CB20B6-4AB8-4348-9730-5028310017B7}" srcOrd="0" destOrd="0" presId="urn:microsoft.com/office/officeart/2005/8/layout/hierarchy4"/>
    <dgm:cxn modelId="{62C23E93-3524-4F98-A3F1-98C75F968572}" type="presParOf" srcId="{8B3B20D8-652C-4CDB-8A70-AB3959DFD772}" destId="{D756D2F9-B15C-4E20-9E5A-02C3236BAD57}" srcOrd="1" destOrd="0" presId="urn:microsoft.com/office/officeart/2005/8/layout/hierarchy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Desarrollo de escenarios</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Análisis de resultados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Nación</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EE058287-AEBC-4407-8615-D06153632ED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Industria</a:t>
          </a:r>
        </a:p>
      </dgm:t>
    </dgm:pt>
    <dgm:pt modelId="{304468B5-D61E-42F3-8DB8-4F869F2F8B18}" type="parTrans" cxnId="{64C015B8-3735-47FC-A6A9-55A1E259AF49}">
      <dgm:prSet/>
      <dgm:spPr/>
      <dgm:t>
        <a:bodyPr/>
        <a:lstStyle/>
        <a:p>
          <a:endParaRPr lang="en-US"/>
        </a:p>
      </dgm:t>
    </dgm:pt>
    <dgm:pt modelId="{41C457BF-F8E2-4A80-9494-503F22EBAAD0}" type="sibTrans" cxnId="{64C015B8-3735-47FC-A6A9-55A1E259AF49}">
      <dgm:prSet/>
      <dgm:spPr/>
      <dgm:t>
        <a:bodyPr/>
        <a:lstStyle/>
        <a:p>
          <a:endParaRPr lang="en-US"/>
        </a:p>
      </dgm:t>
    </dgm:pt>
    <dgm:pt modelId="{FA65A169-D8CF-460C-8752-DC3554FC44C9}">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Fabricación de acero</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Agricultura</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3D0456F1-34AB-4E4B-AAAA-6A81168A28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Hogar</a:t>
          </a:r>
        </a:p>
      </dgm:t>
    </dgm:pt>
    <dgm:pt modelId="{CF6F68F4-42E1-4154-802F-6E431957D531}" type="parTrans" cxnId="{954FD1EE-AEA2-4E67-B7F2-4BA103BC185B}">
      <dgm:prSet/>
      <dgm:spPr/>
      <dgm:t>
        <a:bodyPr/>
        <a:lstStyle/>
        <a:p>
          <a:endParaRPr lang="en-US"/>
        </a:p>
      </dgm:t>
    </dgm:pt>
    <dgm:pt modelId="{46BE574E-9EEC-44C1-AD5D-1A25C3086738}" type="sibTrans" cxnId="{954FD1EE-AEA2-4E67-B7F2-4BA103BC185B}">
      <dgm:prSet/>
      <dgm:spPr/>
      <dgm:t>
        <a:bodyPr/>
        <a:lstStyle/>
        <a:p>
          <a:endParaRPr lang="en-US"/>
        </a:p>
      </dgm:t>
    </dgm:pt>
    <dgm:pt modelId="{75E4A7B8-6E73-404C-B613-EEC7A01F0EDD}">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Servicio</a:t>
          </a:r>
        </a:p>
      </dgm:t>
    </dgm:pt>
    <dgm:pt modelId="{3D9F99FA-33FD-4AE0-BCCD-B531F683770E}" type="parTrans" cxnId="{9DB5048A-8922-4EB3-9113-1A3E4567F56C}">
      <dgm:prSet/>
      <dgm:spPr/>
      <dgm:t>
        <a:bodyPr/>
        <a:lstStyle/>
        <a:p>
          <a:endParaRPr lang="en-US"/>
        </a:p>
      </dgm:t>
    </dgm:pt>
    <dgm:pt modelId="{D1A239C0-4423-41DA-A959-75E8817A8F18}" type="sibTrans" cxnId="{9DB5048A-8922-4EB3-9113-1A3E4567F56C}">
      <dgm:prSet/>
      <dgm:spPr/>
      <dgm:t>
        <a:bodyPr/>
        <a:lstStyle/>
        <a:p>
          <a:endParaRPr lang="en-US"/>
        </a:p>
      </dgm:t>
    </dgm:pt>
    <dgm:pt modelId="{17DA9C28-F94D-4915-BB6A-714BAC468CC6}">
      <dgm:prSet phldrT="[Text]"/>
      <dgm:spPr/>
      <dgm:t>
        <a:bodyPr/>
        <a:lstStyle/>
        <a:p>
          <a:pPr algn="l" rtl="0"/>
          <a:r>
            <a:rPr lang="en-US" b="0" i="0" dirty="0">
              <a:latin typeface="Open Sans"/>
              <a:ea typeface="Open Sans" panose="020B0606030504020204" pitchFamily="34" charset="0"/>
              <a:cs typeface="Open Sans" panose="020B0606030504020204" pitchFamily="34" charset="0"/>
            </a:rPr>
            <a:t>3. Demanda nacional</a:t>
          </a:r>
        </a:p>
      </dgm:t>
    </dgm:pt>
    <dgm:pt modelId="{1EB5943E-5FE8-453C-8720-F383B25FE4D8}" type="parTrans" cxnId="{D974FD60-0855-4D0D-A570-C68153C93196}">
      <dgm:prSet/>
      <dgm:spPr/>
      <dgm:t>
        <a:bodyPr/>
        <a:lstStyle/>
        <a:p>
          <a:endParaRPr lang="en-US"/>
        </a:p>
      </dgm:t>
    </dgm:pt>
    <dgm:pt modelId="{9D4D5057-5EEF-4504-94D2-EC95284632B7}" type="sibTrans" cxnId="{D974FD60-0855-4D0D-A570-C68153C93196}">
      <dgm:prSet/>
      <dgm:spPr/>
      <dgm:t>
        <a:bodyPr/>
        <a:lstStyle/>
        <a:p>
          <a:endParaRPr lang="en-US"/>
        </a:p>
      </dgm:t>
    </dgm:pt>
    <dgm:pt modelId="{CBF319AA-1CA9-42DB-93DB-65351C4D8DDE}">
      <dgm:prSet phldrT="[Text]"/>
      <dgm:spPr/>
      <dgm:t>
        <a:bodyPr/>
        <a:lstStyle/>
        <a:p>
          <a:pPr algn="l" rtl="0"/>
          <a:r>
            <a:rPr lang="en-US" b="0" i="0" dirty="0">
              <a:latin typeface="Open Sans"/>
              <a:ea typeface="Open Sans" panose="020B0606030504020204" pitchFamily="34" charset="0"/>
              <a:cs typeface="Open Sans" panose="020B0606030504020204" pitchFamily="34" charset="0"/>
            </a:rPr>
            <a:t>2. Demanda del sector</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Otros</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740C391F-8E5D-4F65-9A53-D8CF2126250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Transporte</a:t>
          </a:r>
        </a:p>
      </dgm:t>
    </dgm:pt>
    <dgm:pt modelId="{DAF4B1D1-63AA-47AE-B903-5191789A2045}" type="parTrans" cxnId="{E8ABCF35-6A56-484C-80DE-4F75893AA9C7}">
      <dgm:prSet/>
      <dgm:spPr/>
      <dgm:t>
        <a:bodyPr/>
        <a:lstStyle/>
        <a:p>
          <a:endParaRPr lang="en-US"/>
        </a:p>
      </dgm:t>
    </dgm:pt>
    <dgm:pt modelId="{44331293-F276-4541-BA8D-4E8C2E889182}" type="sibTrans" cxnId="{E8ABCF35-6A56-484C-80DE-4F75893AA9C7}">
      <dgm:prSet/>
      <dgm:spPr/>
      <dgm:t>
        <a:bodyPr/>
        <a:lstStyle/>
        <a:p>
          <a:endParaRPr lang="en-US"/>
        </a:p>
      </dgm:t>
    </dgm:pt>
    <dgm:pt modelId="{09B5FAE0-C431-4549-94E8-9F84503BF99B}">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Personal</a:t>
          </a:r>
        </a:p>
      </dgm:t>
    </dgm:pt>
    <dgm:pt modelId="{09FADF81-0188-4F58-88A4-FF00EFAF17C0}" type="parTrans" cxnId="{3A9ED142-081D-4E7E-B975-DC47F717B051}">
      <dgm:prSet/>
      <dgm:spPr/>
      <dgm:t>
        <a:bodyPr/>
        <a:lstStyle/>
        <a:p>
          <a:endParaRPr lang="en-US"/>
        </a:p>
      </dgm:t>
    </dgm:pt>
    <dgm:pt modelId="{8BCBD53B-78A5-4E83-A7C7-41E1DA4D594D}" type="sibTrans" cxnId="{3A9ED142-081D-4E7E-B975-DC47F717B051}">
      <dgm:prSet/>
      <dgm:spPr/>
      <dgm:t>
        <a:bodyPr/>
        <a:lstStyle/>
        <a:p>
          <a:endParaRPr lang="en-US"/>
        </a:p>
      </dgm:t>
    </dgm:pt>
    <dgm:pt modelId="{580B3F64-3D45-42AD-B337-F5FFEF6CD4A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Flete</a:t>
          </a:r>
        </a:p>
      </dgm:t>
    </dgm:pt>
    <dgm:pt modelId="{10A1F435-05BD-4C81-A38C-7F4C10627002}" type="parTrans" cxnId="{1D0345C2-F77B-46B1-B8F9-DE6D081F05AF}">
      <dgm:prSet/>
      <dgm:spPr/>
      <dgm:t>
        <a:bodyPr/>
        <a:lstStyle/>
        <a:p>
          <a:endParaRPr lang="en-US"/>
        </a:p>
      </dgm:t>
    </dgm:pt>
    <dgm:pt modelId="{7CBE3C53-ACC8-4CCA-949D-D3EFFEDD4927}" type="sibTrans" cxnId="{1D0345C2-F77B-46B1-B8F9-DE6D081F05AF}">
      <dgm:prSet/>
      <dgm:spPr/>
      <dgm:t>
        <a:bodyPr/>
        <a:lstStyle/>
        <a:p>
          <a:endParaRPr lang="en-US"/>
        </a:p>
      </dgm:t>
    </dgm:pt>
    <dgm:pt modelId="{D1AE30F2-0E0F-4F9E-AB44-9D98DA8FB461}">
      <dgm:prSet phldrT="[Text]"/>
      <dgm:spPr/>
      <dgm:t>
        <a:bodyPr/>
        <a:lstStyle/>
        <a:p>
          <a:pPr algn="l" rtl="0"/>
          <a:r>
            <a:rPr lang="en-US" b="0" i="0" dirty="0">
              <a:latin typeface="Open Sans"/>
              <a:ea typeface="Open Sans" panose="020B0606030504020204" pitchFamily="34" charset="0"/>
              <a:cs typeface="Open Sans" panose="020B0606030504020204" pitchFamily="34" charset="0"/>
            </a:rPr>
            <a:t>1. La demanda de los clientes</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D3465C9C-1C80-4049-B8FC-3CB8F2A7AF4A}" type="pres">
      <dgm:prSet presAssocID="{304468B5-D61E-42F3-8DB8-4F869F2F8B18}" presName="Name19" presStyleLbl="parChTrans1D2" presStyleIdx="0" presStyleCnt="4"/>
      <dgm:spPr/>
    </dgm:pt>
    <dgm:pt modelId="{AADCC484-2C14-4AE3-901F-20EBD4BF03BF}" type="pres">
      <dgm:prSet presAssocID="{EE058287-AEBC-4407-8615-D06153632EDA}" presName="Name21" presStyleCnt="0"/>
      <dgm:spPr/>
    </dgm:pt>
    <dgm:pt modelId="{C8149F30-0CD7-41B3-A566-53001E1F11BD}" type="pres">
      <dgm:prSet presAssocID="{EE058287-AEBC-4407-8615-D06153632EDA}" presName="level2Shape" presStyleLbl="node2" presStyleIdx="0" presStyleCnt="4"/>
      <dgm:spPr/>
    </dgm:pt>
    <dgm:pt modelId="{BAF144BC-5CEC-4BBE-A7C0-A083B604F3B1}" type="pres">
      <dgm:prSet presAssocID="{EE058287-AEBC-4407-8615-D06153632EDA}" presName="hierChild3" presStyleCnt="0"/>
      <dgm:spPr/>
    </dgm:pt>
    <dgm:pt modelId="{1E041BA2-E21F-4447-95A5-7E153A8108F8}" type="pres">
      <dgm:prSet presAssocID="{7B3ABE5B-615B-427C-B325-081B5A5427A5}" presName="Name19" presStyleLbl="parChTrans1D3" presStyleIdx="0" presStyleCnt="5"/>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3" presStyleIdx="0" presStyleCnt="5"/>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3" presStyleIdx="1" presStyleCnt="5"/>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3" presStyleIdx="1" presStyleCnt="5"/>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3" presStyleIdx="2" presStyleCnt="5"/>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3" presStyleIdx="2" presStyleCnt="5"/>
      <dgm:spPr/>
    </dgm:pt>
    <dgm:pt modelId="{FDF039E9-C009-4C64-A10C-EE8633BBDBB9}" type="pres">
      <dgm:prSet presAssocID="{43159C62-4811-478A-9AD1-1CE23C6AB071}" presName="hierChild3" presStyleCnt="0"/>
      <dgm:spPr/>
    </dgm:pt>
    <dgm:pt modelId="{1C8AE58C-3315-4AE1-A9B8-35CEDD01C24D}" type="pres">
      <dgm:prSet presAssocID="{CF6F68F4-42E1-4154-802F-6E431957D531}" presName="Name19" presStyleLbl="parChTrans1D2" presStyleIdx="1" presStyleCnt="4"/>
      <dgm:spPr/>
    </dgm:pt>
    <dgm:pt modelId="{289295FC-DB23-44FA-B3E3-8EC95805DE7F}" type="pres">
      <dgm:prSet presAssocID="{3D0456F1-34AB-4E4B-AAAA-6A81168A283F}" presName="Name21" presStyleCnt="0"/>
      <dgm:spPr/>
    </dgm:pt>
    <dgm:pt modelId="{E5E07B1C-67B9-4960-BDCC-6C450CF61661}" type="pres">
      <dgm:prSet presAssocID="{3D0456F1-34AB-4E4B-AAAA-6A81168A283F}" presName="level2Shape" presStyleLbl="node2" presStyleIdx="1" presStyleCnt="4"/>
      <dgm:spPr/>
    </dgm:pt>
    <dgm:pt modelId="{41E7BE55-4D91-451A-B2D5-7DED8E3614C5}" type="pres">
      <dgm:prSet presAssocID="{3D0456F1-34AB-4E4B-AAAA-6A81168A283F}" presName="hierChild3" presStyleCnt="0"/>
      <dgm:spPr/>
    </dgm:pt>
    <dgm:pt modelId="{A8433A5B-0D83-4458-818F-40304DCBB2D5}" type="pres">
      <dgm:prSet presAssocID="{3D9F99FA-33FD-4AE0-BCCD-B531F683770E}" presName="Name19" presStyleLbl="parChTrans1D2" presStyleIdx="2" presStyleCnt="4"/>
      <dgm:spPr/>
    </dgm:pt>
    <dgm:pt modelId="{00DFE7D3-2BCE-4852-88A6-FD1BDDF879BF}" type="pres">
      <dgm:prSet presAssocID="{75E4A7B8-6E73-404C-B613-EEC7A01F0EDD}" presName="Name21" presStyleCnt="0"/>
      <dgm:spPr/>
    </dgm:pt>
    <dgm:pt modelId="{F3ACAEFD-2EB8-42DC-93D7-E1A530DCF69F}" type="pres">
      <dgm:prSet presAssocID="{75E4A7B8-6E73-404C-B613-EEC7A01F0EDD}" presName="level2Shape" presStyleLbl="node2" presStyleIdx="2" presStyleCnt="4"/>
      <dgm:spPr/>
    </dgm:pt>
    <dgm:pt modelId="{744B13BE-FC16-4B48-A101-4EFF0FC9CC68}" type="pres">
      <dgm:prSet presAssocID="{75E4A7B8-6E73-404C-B613-EEC7A01F0EDD}" presName="hierChild3" presStyleCnt="0"/>
      <dgm:spPr/>
    </dgm:pt>
    <dgm:pt modelId="{6F715008-0D3D-4150-A37A-697C5D5A8E9D}" type="pres">
      <dgm:prSet presAssocID="{DAF4B1D1-63AA-47AE-B903-5191789A2045}" presName="Name19" presStyleLbl="parChTrans1D2" presStyleIdx="3" presStyleCnt="4"/>
      <dgm:spPr/>
    </dgm:pt>
    <dgm:pt modelId="{9B41F08B-302F-4AD0-B62A-40E877BA1B34}" type="pres">
      <dgm:prSet presAssocID="{740C391F-8E5D-4F65-9A53-D8CF2126250A}" presName="Name21" presStyleCnt="0"/>
      <dgm:spPr/>
    </dgm:pt>
    <dgm:pt modelId="{29432E23-43F2-4F60-B804-5AA7E3D57B63}" type="pres">
      <dgm:prSet presAssocID="{740C391F-8E5D-4F65-9A53-D8CF2126250A}" presName="level2Shape" presStyleLbl="node2" presStyleIdx="3" presStyleCnt="4"/>
      <dgm:spPr/>
    </dgm:pt>
    <dgm:pt modelId="{8500B9A8-1CA4-40CE-BAD6-3D5EBAA40D49}" type="pres">
      <dgm:prSet presAssocID="{740C391F-8E5D-4F65-9A53-D8CF2126250A}" presName="hierChild3" presStyleCnt="0"/>
      <dgm:spPr/>
    </dgm:pt>
    <dgm:pt modelId="{950DEDA0-7A32-48FC-A999-05C93E0BCF88}" type="pres">
      <dgm:prSet presAssocID="{09FADF81-0188-4F58-88A4-FF00EFAF17C0}" presName="Name19" presStyleLbl="parChTrans1D3" presStyleIdx="3" presStyleCnt="5"/>
      <dgm:spPr/>
    </dgm:pt>
    <dgm:pt modelId="{70CC927A-B374-4564-86E1-E79C5931B926}" type="pres">
      <dgm:prSet presAssocID="{09B5FAE0-C431-4549-94E8-9F84503BF99B}" presName="Name21" presStyleCnt="0"/>
      <dgm:spPr/>
    </dgm:pt>
    <dgm:pt modelId="{85F8DD86-D1A3-461B-91CB-90EBECC63E6D}" type="pres">
      <dgm:prSet presAssocID="{09B5FAE0-C431-4549-94E8-9F84503BF99B}" presName="level2Shape" presStyleLbl="node3" presStyleIdx="3" presStyleCnt="5"/>
      <dgm:spPr/>
    </dgm:pt>
    <dgm:pt modelId="{0BD0BF6E-0294-4D21-8510-96A9F346D281}" type="pres">
      <dgm:prSet presAssocID="{09B5FAE0-C431-4549-94E8-9F84503BF99B}" presName="hierChild3" presStyleCnt="0"/>
      <dgm:spPr/>
    </dgm:pt>
    <dgm:pt modelId="{DB2A0DA2-88D6-4666-A995-4C017AD428FF}" type="pres">
      <dgm:prSet presAssocID="{10A1F435-05BD-4C81-A38C-7F4C10627002}" presName="Name19" presStyleLbl="parChTrans1D3" presStyleIdx="4" presStyleCnt="5"/>
      <dgm:spPr/>
    </dgm:pt>
    <dgm:pt modelId="{0AAD2FA5-3D31-4CBE-9749-A5D9CC6E3285}" type="pres">
      <dgm:prSet presAssocID="{580B3F64-3D45-42AD-B337-F5FFEF6CD4AA}" presName="Name21" presStyleCnt="0"/>
      <dgm:spPr/>
    </dgm:pt>
    <dgm:pt modelId="{012487DD-2831-47E1-8916-6F1FD860A6A4}" type="pres">
      <dgm:prSet presAssocID="{580B3F64-3D45-42AD-B337-F5FFEF6CD4AA}" presName="level2Shape" presStyleLbl="node3" presStyleIdx="4" presStyleCnt="5"/>
      <dgm:spPr/>
    </dgm:pt>
    <dgm:pt modelId="{FCDC40E1-72D6-4780-B654-8246886DC2AE}" type="pres">
      <dgm:prSet presAssocID="{580B3F64-3D45-42AD-B337-F5FFEF6CD4AA}" presName="hierChild3" presStyleCnt="0"/>
      <dgm:spPr/>
    </dgm:pt>
    <dgm:pt modelId="{0BEC9A97-9D31-4E75-AAEC-F3ACC8456888}" type="pres">
      <dgm:prSet presAssocID="{4C7E7BFE-F0C2-4C0A-AD22-49D4613A2119}" presName="bgShapesFlow" presStyleCnt="0"/>
      <dgm:spPr/>
    </dgm:pt>
    <dgm:pt modelId="{0D5C6FCC-CAB5-4F43-9982-3C97B3C0178B}" type="pres">
      <dgm:prSet presAssocID="{17DA9C28-F94D-4915-BB6A-714BAC468CC6}" presName="rectComp" presStyleCnt="0"/>
      <dgm:spPr/>
    </dgm:pt>
    <dgm:pt modelId="{3A0320C4-056D-49B5-BAE0-A581F5E898A2}" type="pres">
      <dgm:prSet presAssocID="{17DA9C28-F94D-4915-BB6A-714BAC468CC6}" presName="bgRect" presStyleLbl="bgShp" presStyleIdx="0" presStyleCnt="3"/>
      <dgm:spPr/>
    </dgm:pt>
    <dgm:pt modelId="{C67AD8B9-E045-4C56-BE93-BE7A75C28881}" type="pres">
      <dgm:prSet presAssocID="{17DA9C28-F94D-4915-BB6A-714BAC468CC6}" presName="bgRectTx" presStyleLbl="bgShp" presStyleIdx="0" presStyleCnt="3">
        <dgm:presLayoutVars>
          <dgm:bulletEnabled val="1"/>
        </dgm:presLayoutVars>
      </dgm:prSet>
      <dgm:spPr/>
    </dgm:pt>
    <dgm:pt modelId="{03592971-B7FB-4D11-ADDA-0B5EE8C23113}" type="pres">
      <dgm:prSet presAssocID="{17DA9C28-F94D-4915-BB6A-714BAC468CC6}" presName="spComp" presStyleCnt="0"/>
      <dgm:spPr/>
    </dgm:pt>
    <dgm:pt modelId="{114FC255-BCAB-4178-8F29-63ADD403CF1E}" type="pres">
      <dgm:prSet presAssocID="{17DA9C28-F94D-4915-BB6A-714BAC468CC6}" presName="vSp"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1" presStyleCnt="3"/>
      <dgm:spPr/>
    </dgm:pt>
    <dgm:pt modelId="{168B69D1-D304-46E1-BE5D-966A9A9DADE4}" type="pres">
      <dgm:prSet presAssocID="{CBF319AA-1CA9-42DB-93DB-65351C4D8DDE}" presName="bgRectTx" presStyleLbl="bgShp" presStyleIdx="1" presStyleCnt="3">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2" presStyleCnt="3"/>
      <dgm:spPr/>
    </dgm:pt>
    <dgm:pt modelId="{7D26AC91-3F2C-48C0-BFFE-F8E9080B513A}" type="pres">
      <dgm:prSet presAssocID="{D1AE30F2-0E0F-4F9E-AB44-9D98DA8FB461}" presName="bgRectTx" presStyleLbl="bgShp" presStyleIdx="2" presStyleCnt="3">
        <dgm:presLayoutVars>
          <dgm:bulletEnabled val="1"/>
        </dgm:presLayoutVars>
      </dgm:prSet>
      <dgm:spPr/>
    </dgm:pt>
  </dgm:ptLst>
  <dgm:cxnLst>
    <dgm:cxn modelId="{66BCA006-05CD-441C-A14B-9240604329F5}" type="presOf" srcId="{3D9F99FA-33FD-4AE0-BCCD-B531F683770E}" destId="{A8433A5B-0D83-4458-818F-40304DCBB2D5}" srcOrd="0" destOrd="0" presId="urn:microsoft.com/office/officeart/2005/8/layout/hierarchy6"/>
    <dgm:cxn modelId="{CD170F1E-C2E9-48D6-9683-C3B095C34045}" type="presOf" srcId="{DAF4B1D1-63AA-47AE-B903-5191789A2045}" destId="{6F715008-0D3D-4150-A37A-697C5D5A8E9D}" srcOrd="0" destOrd="0" presId="urn:microsoft.com/office/officeart/2005/8/layout/hierarchy6"/>
    <dgm:cxn modelId="{390B3425-E644-4BB7-BC1B-38DFBC683BF1}" type="presOf" srcId="{10A1F435-05BD-4C81-A38C-7F4C10627002}" destId="{DB2A0DA2-88D6-4666-A995-4C017AD428FF}" srcOrd="0" destOrd="0" presId="urn:microsoft.com/office/officeart/2005/8/layout/hierarchy6"/>
    <dgm:cxn modelId="{50645A2F-1BBA-46BB-9018-63C8E15010EF}" type="presOf" srcId="{EE058287-AEBC-4407-8615-D06153632EDA}" destId="{C8149F30-0CD7-41B3-A566-53001E1F11BD}" srcOrd="0" destOrd="0" presId="urn:microsoft.com/office/officeart/2005/8/layout/hierarchy6"/>
    <dgm:cxn modelId="{66611C34-EF1C-4696-A71E-4E5B3491E8D2}" type="presOf" srcId="{3ACEDCF4-99FD-4D6B-A7EC-836665AF543F}" destId="{5A482BDB-DB92-44F4-AF13-ACA1F07BB199}" srcOrd="0" destOrd="0" presId="urn:microsoft.com/office/officeart/2005/8/layout/hierarchy6"/>
    <dgm:cxn modelId="{E8ABCF35-6A56-484C-80DE-4F75893AA9C7}" srcId="{20B2F7E3-DDB8-417D-B59B-2664068D5F9A}" destId="{740C391F-8E5D-4F65-9A53-D8CF2126250A}" srcOrd="3" destOrd="0" parTransId="{DAF4B1D1-63AA-47AE-B903-5191789A2045}" sibTransId="{44331293-F276-4541-BA8D-4E8C2E889182}"/>
    <dgm:cxn modelId="{7F84CE40-A5DE-4399-B66A-C9FB9E58F1F0}" type="presOf" srcId="{740C391F-8E5D-4F65-9A53-D8CF2126250A}" destId="{29432E23-43F2-4F60-B804-5AA7E3D57B63}" srcOrd="0" destOrd="0" presId="urn:microsoft.com/office/officeart/2005/8/layout/hierarchy6"/>
    <dgm:cxn modelId="{3A9ED142-081D-4E7E-B975-DC47F717B051}" srcId="{740C391F-8E5D-4F65-9A53-D8CF2126250A}" destId="{09B5FAE0-C431-4549-94E8-9F84503BF99B}" srcOrd="0" destOrd="0" parTransId="{09FADF81-0188-4F58-88A4-FF00EFAF17C0}" sibTransId="{8BCBD53B-78A5-4E83-A7C7-41E1DA4D594D}"/>
    <dgm:cxn modelId="{22187744-5DF1-4F9F-AC98-296C8FFC1494}" srcId="{4C7E7BFE-F0C2-4C0A-AD22-49D4613A2119}" destId="{CBF319AA-1CA9-42DB-93DB-65351C4D8DDE}" srcOrd="2" destOrd="0" parTransId="{4D7BCA3E-5A47-4835-881D-5E4D4D2E2970}" sibTransId="{FFCD2EDF-D70E-4A93-9129-AAE215E0B14D}"/>
    <dgm:cxn modelId="{DA3D9D47-6EB6-4980-851E-91E78A08B951}" type="presOf" srcId="{75E4A7B8-6E73-404C-B613-EEC7A01F0EDD}" destId="{F3ACAEFD-2EB8-42DC-93D7-E1A530DCF69F}" srcOrd="0" destOrd="0" presId="urn:microsoft.com/office/officeart/2005/8/layout/hierarchy6"/>
    <dgm:cxn modelId="{4511C548-144E-43B3-89FF-31B8BF882599}" srcId="{EE058287-AEBC-4407-8615-D06153632EDA}" destId="{FA65A169-D8CF-460C-8752-DC3554FC44C9}" srcOrd="0" destOrd="0" parTransId="{7B3ABE5B-615B-427C-B325-081B5A5427A5}" sibTransId="{E0374E0A-0CF2-4BCC-88A8-DB8A4FD2B174}"/>
    <dgm:cxn modelId="{953CDD4D-A3D7-40A2-AB8C-68A34C6ECB24}" type="presOf" srcId="{09B5FAE0-C431-4549-94E8-9F84503BF99B}" destId="{85F8DD86-D1A3-461B-91CB-90EBECC63E6D}" srcOrd="0" destOrd="0" presId="urn:microsoft.com/office/officeart/2005/8/layout/hierarchy6"/>
    <dgm:cxn modelId="{FA62DD59-2D00-41BA-8798-23AA733EB23F}" type="presOf" srcId="{FA65A169-D8CF-460C-8752-DC3554FC44C9}" destId="{5B35674C-A8A0-4D7A-8F92-AE3FC067E41C}"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EE058287-AEBC-4407-8615-D06153632EDA}" destId="{3ACEDCF4-99FD-4D6B-A7EC-836665AF543F}" srcOrd="1" destOrd="0" parTransId="{745F6EC1-F1E6-4789-BF92-7E6D3E377887}" sibTransId="{2E616930-19CC-4525-967C-32B5D014EDFF}"/>
    <dgm:cxn modelId="{D974FD60-0855-4D0D-A570-C68153C93196}" srcId="{4C7E7BFE-F0C2-4C0A-AD22-49D4613A2119}" destId="{17DA9C28-F94D-4915-BB6A-714BAC468CC6}" srcOrd="1" destOrd="0" parTransId="{1EB5943E-5FE8-453C-8720-F383B25FE4D8}" sibTransId="{9D4D5057-5EEF-4504-94D2-EC95284632B7}"/>
    <dgm:cxn modelId="{97ADC562-8EC0-4B79-A936-663C02A84A58}" type="presOf" srcId="{4C7E7BFE-F0C2-4C0A-AD22-49D4613A2119}" destId="{131C11E7-3AA6-41B1-8E1A-7003B451922A}" srcOrd="0" destOrd="0" presId="urn:microsoft.com/office/officeart/2005/8/layout/hierarchy6"/>
    <dgm:cxn modelId="{08032B68-7F83-46D4-BC7E-8BB46C38C43B}" type="presOf" srcId="{17DA9C28-F94D-4915-BB6A-714BAC468CC6}" destId="{C67AD8B9-E045-4C56-BE93-BE7A75C28881}" srcOrd="1" destOrd="0" presId="urn:microsoft.com/office/officeart/2005/8/layout/hierarchy6"/>
    <dgm:cxn modelId="{938F7369-C188-4537-BCC0-E191B8100F28}" srcId="{4C7E7BFE-F0C2-4C0A-AD22-49D4613A2119}" destId="{D1AE30F2-0E0F-4F9E-AB44-9D98DA8FB461}" srcOrd="3"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A4B7356E-4D56-4DBA-A292-9978AE2A358F}" type="presOf" srcId="{304468B5-D61E-42F3-8DB8-4F869F2F8B18}" destId="{D3465C9C-1C80-4049-B8FC-3CB8F2A7AF4A}" srcOrd="0" destOrd="0" presId="urn:microsoft.com/office/officeart/2005/8/layout/hierarchy6"/>
    <dgm:cxn modelId="{9F690888-FB94-4AF6-A816-6FFF0400A998}" type="presOf" srcId="{CF6F68F4-42E1-4154-802F-6E431957D531}" destId="{1C8AE58C-3315-4AE1-A9B8-35CEDD01C24D}" srcOrd="0" destOrd="0" presId="urn:microsoft.com/office/officeart/2005/8/layout/hierarchy6"/>
    <dgm:cxn modelId="{9DB5048A-8922-4EB3-9113-1A3E4567F56C}" srcId="{20B2F7E3-DDB8-417D-B59B-2664068D5F9A}" destId="{75E4A7B8-6E73-404C-B613-EEC7A01F0EDD}" srcOrd="2" destOrd="0" parTransId="{3D9F99FA-33FD-4AE0-BCCD-B531F683770E}" sibTransId="{D1A239C0-4423-41DA-A959-75E8817A8F18}"/>
    <dgm:cxn modelId="{39F2218D-3EE4-437C-9004-5AFC6130C8FB}" type="presOf" srcId="{D1AE30F2-0E0F-4F9E-AB44-9D98DA8FB461}" destId="{DCA7789E-B664-4CF0-96FD-1C4CF43861C7}" srcOrd="0" destOrd="0" presId="urn:microsoft.com/office/officeart/2005/8/layout/hierarchy6"/>
    <dgm:cxn modelId="{97850B9E-6CB3-4C80-8A6C-87DBAD1E3DB7}" type="presOf" srcId="{745F6EC1-F1E6-4789-BF92-7E6D3E377887}" destId="{0E2848D1-69E0-4D0A-947C-3A7C779DCD78}" srcOrd="0" destOrd="0" presId="urn:microsoft.com/office/officeart/2005/8/layout/hierarchy6"/>
    <dgm:cxn modelId="{4EA64EA5-4008-40F5-97D3-82593369FCF5}" type="presOf" srcId="{379B49EA-A2F2-4EC3-A712-E15E7F11847A}" destId="{23FDE072-C851-47A8-88F6-8DEA164C3F98}" srcOrd="0" destOrd="0" presId="urn:microsoft.com/office/officeart/2005/8/layout/hierarchy6"/>
    <dgm:cxn modelId="{C1E23CA9-0F45-4FC9-903D-500E8DC7F6C6}" type="presOf" srcId="{3D0456F1-34AB-4E4B-AAAA-6A81168A283F}" destId="{E5E07B1C-67B9-4960-BDCC-6C450CF61661}" srcOrd="0" destOrd="0" presId="urn:microsoft.com/office/officeart/2005/8/layout/hierarchy6"/>
    <dgm:cxn modelId="{64C015B8-3735-47FC-A6A9-55A1E259AF49}" srcId="{20B2F7E3-DDB8-417D-B59B-2664068D5F9A}" destId="{EE058287-AEBC-4407-8615-D06153632EDA}" srcOrd="0" destOrd="0" parTransId="{304468B5-D61E-42F3-8DB8-4F869F2F8B18}" sibTransId="{41C457BF-F8E2-4A80-9494-503F22EBAAD0}"/>
    <dgm:cxn modelId="{33A997BB-F6DD-4795-977D-2BF3E5A70040}" type="presOf" srcId="{09FADF81-0188-4F58-88A4-FF00EFAF17C0}" destId="{950DEDA0-7A32-48FC-A999-05C93E0BCF88}" srcOrd="0" destOrd="0" presId="urn:microsoft.com/office/officeart/2005/8/layout/hierarchy6"/>
    <dgm:cxn modelId="{FADAFABF-0885-4321-9688-E292BF871614}" srcId="{EE058287-AEBC-4407-8615-D06153632EDA}" destId="{43159C62-4811-478A-9AD1-1CE23C6AB071}" srcOrd="2" destOrd="0" parTransId="{379B49EA-A2F2-4EC3-A712-E15E7F11847A}" sibTransId="{C1E5159A-1E8E-4E14-A59B-46B7B561B289}"/>
    <dgm:cxn modelId="{1D0345C2-F77B-46B1-B8F9-DE6D081F05AF}" srcId="{740C391F-8E5D-4F65-9A53-D8CF2126250A}" destId="{580B3F64-3D45-42AD-B337-F5FFEF6CD4AA}" srcOrd="1" destOrd="0" parTransId="{10A1F435-05BD-4C81-A38C-7F4C10627002}" sibTransId="{7CBE3C53-ACC8-4CCA-949D-D3EFFEDD4927}"/>
    <dgm:cxn modelId="{AC0BF2C3-4D34-4346-B4CB-ED323A77ABC5}" type="presOf" srcId="{43159C62-4811-478A-9AD1-1CE23C6AB071}" destId="{744C59E9-4094-4128-87EB-3DDE979CD75C}" srcOrd="0" destOrd="0" presId="urn:microsoft.com/office/officeart/2005/8/layout/hierarchy6"/>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67F663CF-65CE-4F3D-A4E5-26A126074E01}" type="presOf" srcId="{580B3F64-3D45-42AD-B337-F5FFEF6CD4AA}" destId="{012487DD-2831-47E1-8916-6F1FD860A6A4}" srcOrd="0" destOrd="0" presId="urn:microsoft.com/office/officeart/2005/8/layout/hierarchy6"/>
    <dgm:cxn modelId="{6835A2E3-DB95-4F31-B14B-040359B25432}" type="presOf" srcId="{17DA9C28-F94D-4915-BB6A-714BAC468CC6}" destId="{3A0320C4-056D-49B5-BAE0-A581F5E898A2}" srcOrd="0" destOrd="0" presId="urn:microsoft.com/office/officeart/2005/8/layout/hierarchy6"/>
    <dgm:cxn modelId="{954FD1EE-AEA2-4E67-B7F2-4BA103BC185B}" srcId="{20B2F7E3-DDB8-417D-B59B-2664068D5F9A}" destId="{3D0456F1-34AB-4E4B-AAAA-6A81168A283F}" srcOrd="1" destOrd="0" parTransId="{CF6F68F4-42E1-4154-802F-6E431957D531}" sibTransId="{46BE574E-9EEC-44C1-AD5D-1A25C3086738}"/>
    <dgm:cxn modelId="{FF457EF0-3DBF-4C86-B0A6-6A2B13D428BD}"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E765F2B8-CEB6-4E04-A01F-F5CC810E56A9}" type="presParOf" srcId="{5CA8B6A1-A6C7-40B3-9178-B5A35848ECAB}" destId="{D3465C9C-1C80-4049-B8FC-3CB8F2A7AF4A}" srcOrd="0" destOrd="0" presId="urn:microsoft.com/office/officeart/2005/8/layout/hierarchy6"/>
    <dgm:cxn modelId="{B38B1011-D71F-4930-9595-F957ACBF5F54}" type="presParOf" srcId="{5CA8B6A1-A6C7-40B3-9178-B5A35848ECAB}" destId="{AADCC484-2C14-4AE3-901F-20EBD4BF03BF}" srcOrd="1" destOrd="0" presId="urn:microsoft.com/office/officeart/2005/8/layout/hierarchy6"/>
    <dgm:cxn modelId="{FBA554B1-7BC5-49C8-A2FB-92ABB178DB35}" type="presParOf" srcId="{AADCC484-2C14-4AE3-901F-20EBD4BF03BF}" destId="{C8149F30-0CD7-41B3-A566-53001E1F11BD}" srcOrd="0" destOrd="0" presId="urn:microsoft.com/office/officeart/2005/8/layout/hierarchy6"/>
    <dgm:cxn modelId="{D2DB15EE-59C2-4677-B297-FF25014BB312}" type="presParOf" srcId="{AADCC484-2C14-4AE3-901F-20EBD4BF03BF}" destId="{BAF144BC-5CEC-4BBE-A7C0-A083B604F3B1}" srcOrd="1" destOrd="0" presId="urn:microsoft.com/office/officeart/2005/8/layout/hierarchy6"/>
    <dgm:cxn modelId="{65314C9D-F24A-4AF5-8937-E5F5A9684FDB}" type="presParOf" srcId="{BAF144BC-5CEC-4BBE-A7C0-A083B604F3B1}" destId="{1E041BA2-E21F-4447-95A5-7E153A8108F8}" srcOrd="0" destOrd="0" presId="urn:microsoft.com/office/officeart/2005/8/layout/hierarchy6"/>
    <dgm:cxn modelId="{17FBA019-C7FF-42F7-B6A3-DA50684E9FF0}" type="presParOf" srcId="{BAF144BC-5CEC-4BBE-A7C0-A083B604F3B1}" destId="{B9AB038F-281F-46FD-9B1D-993405DBBF5D}" srcOrd="1" destOrd="0" presId="urn:microsoft.com/office/officeart/2005/8/layout/hierarchy6"/>
    <dgm:cxn modelId="{40AB6024-4EA9-4845-8125-A30FB078C0CB}" type="presParOf" srcId="{B9AB038F-281F-46FD-9B1D-993405DBBF5D}" destId="{5B35674C-A8A0-4D7A-8F92-AE3FC067E41C}" srcOrd="0" destOrd="0" presId="urn:microsoft.com/office/officeart/2005/8/layout/hierarchy6"/>
    <dgm:cxn modelId="{E83E8C27-4214-41D8-9774-582F7075D227}" type="presParOf" srcId="{B9AB038F-281F-46FD-9B1D-993405DBBF5D}" destId="{E49B791D-9955-4E46-BC43-AA910FC43F2B}" srcOrd="1" destOrd="0" presId="urn:microsoft.com/office/officeart/2005/8/layout/hierarchy6"/>
    <dgm:cxn modelId="{72E5F484-C94C-4752-8D7A-3571F013FADA}" type="presParOf" srcId="{BAF144BC-5CEC-4BBE-A7C0-A083B604F3B1}" destId="{0E2848D1-69E0-4D0A-947C-3A7C779DCD78}" srcOrd="2" destOrd="0" presId="urn:microsoft.com/office/officeart/2005/8/layout/hierarchy6"/>
    <dgm:cxn modelId="{03BE1038-50FC-46DE-91DF-7C74AC2B732A}" type="presParOf" srcId="{BAF144BC-5CEC-4BBE-A7C0-A083B604F3B1}" destId="{B66B935E-90F9-4817-AB6D-94955DD7D9A0}" srcOrd="3" destOrd="0" presId="urn:microsoft.com/office/officeart/2005/8/layout/hierarchy6"/>
    <dgm:cxn modelId="{89D8BF1B-E7AC-4CD2-B394-D954AA861C58}" type="presParOf" srcId="{B66B935E-90F9-4817-AB6D-94955DD7D9A0}" destId="{5A482BDB-DB92-44F4-AF13-ACA1F07BB199}" srcOrd="0" destOrd="0" presId="urn:microsoft.com/office/officeart/2005/8/layout/hierarchy6"/>
    <dgm:cxn modelId="{517A6997-D41B-4D4C-A654-7984FD047068}" type="presParOf" srcId="{B66B935E-90F9-4817-AB6D-94955DD7D9A0}" destId="{906803D2-6BB1-456F-B877-7C2CA4BA885E}" srcOrd="1" destOrd="0" presId="urn:microsoft.com/office/officeart/2005/8/layout/hierarchy6"/>
    <dgm:cxn modelId="{FF5E3F47-1574-489A-BE57-7864160F1DE3}" type="presParOf" srcId="{BAF144BC-5CEC-4BBE-A7C0-A083B604F3B1}" destId="{23FDE072-C851-47A8-88F6-8DEA164C3F98}" srcOrd="4" destOrd="0" presId="urn:microsoft.com/office/officeart/2005/8/layout/hierarchy6"/>
    <dgm:cxn modelId="{37D7D793-2EC6-4704-B5E9-A248C8F05B73}" type="presParOf" srcId="{BAF144BC-5CEC-4BBE-A7C0-A083B604F3B1}" destId="{74675056-FF7D-4C2D-9A71-01BB10CFBF7B}" srcOrd="5" destOrd="0" presId="urn:microsoft.com/office/officeart/2005/8/layout/hierarchy6"/>
    <dgm:cxn modelId="{CCBBDDD4-EC8D-4926-A9D7-2F4B0EFB906B}" type="presParOf" srcId="{74675056-FF7D-4C2D-9A71-01BB10CFBF7B}" destId="{744C59E9-4094-4128-87EB-3DDE979CD75C}" srcOrd="0" destOrd="0" presId="urn:microsoft.com/office/officeart/2005/8/layout/hierarchy6"/>
    <dgm:cxn modelId="{CADF5CF2-4673-4023-A1F2-69605D3ED014}" type="presParOf" srcId="{74675056-FF7D-4C2D-9A71-01BB10CFBF7B}" destId="{FDF039E9-C009-4C64-A10C-EE8633BBDBB9}" srcOrd="1" destOrd="0" presId="urn:microsoft.com/office/officeart/2005/8/layout/hierarchy6"/>
    <dgm:cxn modelId="{3DA8AD0F-DC8B-42AE-9402-0CAB5519CED9}" type="presParOf" srcId="{5CA8B6A1-A6C7-40B3-9178-B5A35848ECAB}" destId="{1C8AE58C-3315-4AE1-A9B8-35CEDD01C24D}" srcOrd="2" destOrd="0" presId="urn:microsoft.com/office/officeart/2005/8/layout/hierarchy6"/>
    <dgm:cxn modelId="{893300B1-56B2-4BBC-A274-9C42C11CC79B}" type="presParOf" srcId="{5CA8B6A1-A6C7-40B3-9178-B5A35848ECAB}" destId="{289295FC-DB23-44FA-B3E3-8EC95805DE7F}" srcOrd="3" destOrd="0" presId="urn:microsoft.com/office/officeart/2005/8/layout/hierarchy6"/>
    <dgm:cxn modelId="{7972CE01-C946-4780-8D3C-D40C8C92C176}" type="presParOf" srcId="{289295FC-DB23-44FA-B3E3-8EC95805DE7F}" destId="{E5E07B1C-67B9-4960-BDCC-6C450CF61661}" srcOrd="0" destOrd="0" presId="urn:microsoft.com/office/officeart/2005/8/layout/hierarchy6"/>
    <dgm:cxn modelId="{F4F061EF-D5E8-41C7-B517-1514FEC6207E}" type="presParOf" srcId="{289295FC-DB23-44FA-B3E3-8EC95805DE7F}" destId="{41E7BE55-4D91-451A-B2D5-7DED8E3614C5}" srcOrd="1" destOrd="0" presId="urn:microsoft.com/office/officeart/2005/8/layout/hierarchy6"/>
    <dgm:cxn modelId="{F5F4B354-4CEE-41E7-BDA1-7839BDA4D55F}" type="presParOf" srcId="{5CA8B6A1-A6C7-40B3-9178-B5A35848ECAB}" destId="{A8433A5B-0D83-4458-818F-40304DCBB2D5}" srcOrd="4" destOrd="0" presId="urn:microsoft.com/office/officeart/2005/8/layout/hierarchy6"/>
    <dgm:cxn modelId="{F227EE4E-C2ED-48CB-914E-244CEE2CC4B0}" type="presParOf" srcId="{5CA8B6A1-A6C7-40B3-9178-B5A35848ECAB}" destId="{00DFE7D3-2BCE-4852-88A6-FD1BDDF879BF}" srcOrd="5" destOrd="0" presId="urn:microsoft.com/office/officeart/2005/8/layout/hierarchy6"/>
    <dgm:cxn modelId="{EAB3952C-2B5B-4E55-9F99-4488B6C5F46D}" type="presParOf" srcId="{00DFE7D3-2BCE-4852-88A6-FD1BDDF879BF}" destId="{F3ACAEFD-2EB8-42DC-93D7-E1A530DCF69F}" srcOrd="0" destOrd="0" presId="urn:microsoft.com/office/officeart/2005/8/layout/hierarchy6"/>
    <dgm:cxn modelId="{EF5A3C9F-8832-4D06-B87A-08E22DE9CB32}" type="presParOf" srcId="{00DFE7D3-2BCE-4852-88A6-FD1BDDF879BF}" destId="{744B13BE-FC16-4B48-A101-4EFF0FC9CC68}" srcOrd="1" destOrd="0" presId="urn:microsoft.com/office/officeart/2005/8/layout/hierarchy6"/>
    <dgm:cxn modelId="{0EA675C4-3679-4144-B40F-664F17D52BA0}" type="presParOf" srcId="{5CA8B6A1-A6C7-40B3-9178-B5A35848ECAB}" destId="{6F715008-0D3D-4150-A37A-697C5D5A8E9D}" srcOrd="6" destOrd="0" presId="urn:microsoft.com/office/officeart/2005/8/layout/hierarchy6"/>
    <dgm:cxn modelId="{115D6081-0C96-4B10-8DA9-FDA1B8F37F76}" type="presParOf" srcId="{5CA8B6A1-A6C7-40B3-9178-B5A35848ECAB}" destId="{9B41F08B-302F-4AD0-B62A-40E877BA1B34}" srcOrd="7" destOrd="0" presId="urn:microsoft.com/office/officeart/2005/8/layout/hierarchy6"/>
    <dgm:cxn modelId="{95DBB363-9360-4DB1-A387-03299B9C11C7}" type="presParOf" srcId="{9B41F08B-302F-4AD0-B62A-40E877BA1B34}" destId="{29432E23-43F2-4F60-B804-5AA7E3D57B63}" srcOrd="0" destOrd="0" presId="urn:microsoft.com/office/officeart/2005/8/layout/hierarchy6"/>
    <dgm:cxn modelId="{0458113A-3369-42F5-A79A-6426F83ED963}" type="presParOf" srcId="{9B41F08B-302F-4AD0-B62A-40E877BA1B34}" destId="{8500B9A8-1CA4-40CE-BAD6-3D5EBAA40D49}" srcOrd="1" destOrd="0" presId="urn:microsoft.com/office/officeart/2005/8/layout/hierarchy6"/>
    <dgm:cxn modelId="{1AFF4443-5002-46C1-88D4-5BAEE1D46E5E}" type="presParOf" srcId="{8500B9A8-1CA4-40CE-BAD6-3D5EBAA40D49}" destId="{950DEDA0-7A32-48FC-A999-05C93E0BCF88}" srcOrd="0" destOrd="0" presId="urn:microsoft.com/office/officeart/2005/8/layout/hierarchy6"/>
    <dgm:cxn modelId="{7862535B-D68C-442D-BCA8-D2A199FB2FE4}" type="presParOf" srcId="{8500B9A8-1CA4-40CE-BAD6-3D5EBAA40D49}" destId="{70CC927A-B374-4564-86E1-E79C5931B926}" srcOrd="1" destOrd="0" presId="urn:microsoft.com/office/officeart/2005/8/layout/hierarchy6"/>
    <dgm:cxn modelId="{0817B4B4-D73C-471D-BF58-16886DE0178C}" type="presParOf" srcId="{70CC927A-B374-4564-86E1-E79C5931B926}" destId="{85F8DD86-D1A3-461B-91CB-90EBECC63E6D}" srcOrd="0" destOrd="0" presId="urn:microsoft.com/office/officeart/2005/8/layout/hierarchy6"/>
    <dgm:cxn modelId="{D2F676CC-209C-49F6-9CB2-B7BDB20B7D9C}" type="presParOf" srcId="{70CC927A-B374-4564-86E1-E79C5931B926}" destId="{0BD0BF6E-0294-4D21-8510-96A9F346D281}" srcOrd="1" destOrd="0" presId="urn:microsoft.com/office/officeart/2005/8/layout/hierarchy6"/>
    <dgm:cxn modelId="{673AA81E-7046-408B-AC67-A4C3E01EA71B}" type="presParOf" srcId="{8500B9A8-1CA4-40CE-BAD6-3D5EBAA40D49}" destId="{DB2A0DA2-88D6-4666-A995-4C017AD428FF}" srcOrd="2" destOrd="0" presId="urn:microsoft.com/office/officeart/2005/8/layout/hierarchy6"/>
    <dgm:cxn modelId="{8C24DD9B-F514-4AF0-9533-09707D3CE197}" type="presParOf" srcId="{8500B9A8-1CA4-40CE-BAD6-3D5EBAA40D49}" destId="{0AAD2FA5-3D31-4CBE-9749-A5D9CC6E3285}" srcOrd="3" destOrd="0" presId="urn:microsoft.com/office/officeart/2005/8/layout/hierarchy6"/>
    <dgm:cxn modelId="{8FC43409-368F-4F45-8921-A5CB09F16492}" type="presParOf" srcId="{0AAD2FA5-3D31-4CBE-9749-A5D9CC6E3285}" destId="{012487DD-2831-47E1-8916-6F1FD860A6A4}" srcOrd="0" destOrd="0" presId="urn:microsoft.com/office/officeart/2005/8/layout/hierarchy6"/>
    <dgm:cxn modelId="{1CAE4B4A-7B1D-4081-824A-581C6AD1AC02}" type="presParOf" srcId="{0AAD2FA5-3D31-4CBE-9749-A5D9CC6E3285}" destId="{FCDC40E1-72D6-4780-B654-8246886DC2AE}"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E4889F8D-0CD8-4D6F-AC94-A0AFB86361E2}" type="presParOf" srcId="{0BEC9A97-9D31-4E75-AAEC-F3ACC8456888}" destId="{0D5C6FCC-CAB5-4F43-9982-3C97B3C0178B}" srcOrd="0" destOrd="0" presId="urn:microsoft.com/office/officeart/2005/8/layout/hierarchy6"/>
    <dgm:cxn modelId="{396C57CB-29C5-4A98-9E19-0FB86434D430}" type="presParOf" srcId="{0D5C6FCC-CAB5-4F43-9982-3C97B3C0178B}" destId="{3A0320C4-056D-49B5-BAE0-A581F5E898A2}" srcOrd="0" destOrd="0" presId="urn:microsoft.com/office/officeart/2005/8/layout/hierarchy6"/>
    <dgm:cxn modelId="{16CCC4BB-672C-4512-AEBB-939F0887B12E}" type="presParOf" srcId="{0D5C6FCC-CAB5-4F43-9982-3C97B3C0178B}" destId="{C67AD8B9-E045-4C56-BE93-BE7A75C28881}" srcOrd="1" destOrd="0" presId="urn:microsoft.com/office/officeart/2005/8/layout/hierarchy6"/>
    <dgm:cxn modelId="{20CC6BE4-A8F4-4E07-85A8-B8CBDB164CF0}" type="presParOf" srcId="{0BEC9A97-9D31-4E75-AAEC-F3ACC8456888}" destId="{03592971-B7FB-4D11-ADDA-0B5EE8C23113}" srcOrd="1" destOrd="0" presId="urn:microsoft.com/office/officeart/2005/8/layout/hierarchy6"/>
    <dgm:cxn modelId="{58AB8269-C33F-4B75-B7A1-B5E916F5401A}" type="presParOf" srcId="{03592971-B7FB-4D11-ADDA-0B5EE8C23113}" destId="{114FC255-BCAB-4178-8F29-63ADD403CF1E}" srcOrd="0" destOrd="0" presId="urn:microsoft.com/office/officeart/2005/8/layout/hierarchy6"/>
    <dgm:cxn modelId="{3D38F977-847A-492B-9515-B39C1125D0EB}" type="presParOf" srcId="{0BEC9A97-9D31-4E75-AAEC-F3ACC8456888}" destId="{3031633A-736F-44CA-B495-2A25835C4B8F}" srcOrd="2"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3"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4"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Desarrollo de escenarios</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Análisis de resultados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746E6E-5CEF-47CB-9F4B-C6910C0A8F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594096-C1F9-4601-B54A-6122E467EE9A}">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De MAED-D</a:t>
          </a:r>
        </a:p>
      </dgm:t>
    </dgm:pt>
    <dgm:pt modelId="{496E7745-07B7-4124-8DE0-9787C4E32DD5}" type="parTrans" cxnId="{C0DC6E78-F8E1-41A9-9500-494022DEE70B}">
      <dgm:prSet/>
      <dgm:spPr/>
      <dgm:t>
        <a:bodyPr/>
        <a:lstStyle/>
        <a:p>
          <a:endParaRPr lang="en-US"/>
        </a:p>
      </dgm:t>
    </dgm:pt>
    <dgm:pt modelId="{ACA5AC51-35CD-4996-91B5-03A16B695364}" type="sibTrans" cxnId="{C0DC6E78-F8E1-41A9-9500-494022DEE70B}">
      <dgm:prSet/>
      <dgm:spPr/>
      <dgm:t>
        <a:bodyPr/>
        <a:lstStyle/>
        <a:p>
          <a:endParaRPr lang="en-US"/>
        </a:p>
      </dgm:t>
    </dgm:pt>
    <dgm:pt modelId="{E8DDF87A-A072-4F71-A591-6E879BAB52B0}">
      <dgm:prSet phldrT="[Text]" custT="1"/>
      <dgm:spPr>
        <a:solidFill>
          <a:srgbClr val="71CCFF"/>
        </a:solidFill>
      </dgm:spPr>
      <dgm:t>
        <a:bodyPr/>
        <a:lstStyle/>
        <a:p>
          <a:pPr>
            <a:buFont typeface="Arial" pitchFamily="34" charset="0"/>
            <a:buChar char="•"/>
          </a:pPr>
          <a:r>
            <a:rPr lang="en-GB" sz="2000" b="0" i="0">
              <a:solidFill>
                <a:srgbClr val="000000"/>
              </a:solidFill>
              <a:latin typeface="Open Sans Light"/>
              <a:ea typeface="Open Sans Light" panose="020B0306030504020204" pitchFamily="34" charset="0"/>
              <a:cs typeface="Open Sans Light" panose="020B0306030504020204" pitchFamily="34" charset="0"/>
            </a:rPr>
            <a:t>Horizonte temporal del periodo de estudio (años base y de referencia)</a:t>
          </a:r>
          <a:endParaRPr lang="en-US" sz="2000" b="0" i="0">
            <a:latin typeface="Open Sans Light"/>
            <a:ea typeface="Open Sans Light" panose="020B0306030504020204" pitchFamily="34" charset="0"/>
            <a:cs typeface="Open Sans Light" panose="020B0306030504020204" pitchFamily="34" charset="0"/>
          </a:endParaRPr>
        </a:p>
      </dgm:t>
    </dgm:pt>
    <dgm:pt modelId="{45EC0A07-8C51-4B9E-A064-AEECA0DBC8F9}" type="parTrans" cxnId="{2E6F55C2-CA98-42A5-A04D-6E512C110CE3}">
      <dgm:prSet/>
      <dgm:spPr/>
      <dgm:t>
        <a:bodyPr/>
        <a:lstStyle/>
        <a:p>
          <a:endParaRPr lang="en-US"/>
        </a:p>
      </dgm:t>
    </dgm:pt>
    <dgm:pt modelId="{87F16E80-6E2A-4966-90BA-1F0D50428F3D}" type="sibTrans" cxnId="{2E6F55C2-CA98-42A5-A04D-6E512C110CE3}">
      <dgm:prSet/>
      <dgm:spPr/>
      <dgm:t>
        <a:bodyPr/>
        <a:lstStyle/>
        <a:p>
          <a:endParaRPr lang="en-US"/>
        </a:p>
      </dgm:t>
    </dgm:pt>
    <dgm:pt modelId="{395BE54B-AA99-475A-8AB9-1E3AFF6450AF}">
      <dgm:prSet phldrT="[Text]" custT="1"/>
      <dgm:spPr/>
      <dgm:t>
        <a:bodyPr anchor="t"/>
        <a:lstStyle/>
        <a:p>
          <a:r>
            <a:rPr lang="en-US" sz="2800" b="0" i="0" dirty="0">
              <a:latin typeface="Open Sans Light"/>
              <a:ea typeface="Open Sans Light" panose="020B0306030504020204" pitchFamily="34" charset="0"/>
              <a:cs typeface="Open Sans Light" panose="020B0306030504020204" pitchFamily="34" charset="0"/>
            </a:rPr>
            <a:t>Del usuario</a:t>
          </a:r>
        </a:p>
      </dgm:t>
    </dgm:pt>
    <dgm:pt modelId="{703F28F9-2B28-41FC-A6CB-EC45A57EE54A}" type="parTrans" cxnId="{1894884E-7690-4AD3-9136-244F6AC0F16B}">
      <dgm:prSet/>
      <dgm:spPr/>
      <dgm:t>
        <a:bodyPr/>
        <a:lstStyle/>
        <a:p>
          <a:endParaRPr lang="en-US"/>
        </a:p>
      </dgm:t>
    </dgm:pt>
    <dgm:pt modelId="{26D1E434-C54D-42AF-9AF4-5534456F4E76}" type="sibTrans" cxnId="{1894884E-7690-4AD3-9136-244F6AC0F16B}">
      <dgm:prSet/>
      <dgm:spPr/>
      <dgm:t>
        <a:bodyPr/>
        <a:lstStyle/>
        <a:p>
          <a:endParaRPr lang="en-US"/>
        </a:p>
      </dgm:t>
    </dgm:pt>
    <dgm:pt modelId="{D64ABAD0-9D10-4C4A-8C32-6A13573CAA5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Estaciones</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D7E97E70-C6CF-4AD4-8DC2-E3342F008375}" type="parTrans" cxnId="{51B6FFF0-99EF-4945-8506-2F6463812486}">
      <dgm:prSet/>
      <dgm:spPr/>
      <dgm:t>
        <a:bodyPr/>
        <a:lstStyle/>
        <a:p>
          <a:endParaRPr lang="en-US"/>
        </a:p>
      </dgm:t>
    </dgm:pt>
    <dgm:pt modelId="{C77A925C-B6D6-433D-A087-366B155158E7}" type="sibTrans" cxnId="{51B6FFF0-99EF-4945-8506-2F6463812486}">
      <dgm:prSet/>
      <dgm:spPr/>
      <dgm:t>
        <a:bodyPr/>
        <a:lstStyle/>
        <a:p>
          <a:endParaRPr lang="en-US"/>
        </a:p>
      </dgm:t>
    </dgm:pt>
    <dgm:pt modelId="{E88ACDD9-D456-40E2-8B79-F9A39B50E0F5}">
      <dgm:prSet custT="1"/>
      <dgm:spPr>
        <a:solidFill>
          <a:srgbClr val="71CCFF"/>
        </a:solidFill>
      </dgm:spPr>
      <dgm:t>
        <a:bodyPr/>
        <a:lstStyle/>
        <a:p>
          <a:r>
            <a:rPr lang="en-GB" sz="2000" b="0" i="0">
              <a:solidFill>
                <a:srgbClr val="000000"/>
              </a:solidFill>
              <a:latin typeface="Open Sans Light"/>
              <a:ea typeface="Open Sans Light" panose="020B0306030504020204" pitchFamily="34" charset="0"/>
              <a:cs typeface="Open Sans Light" panose="020B0306030504020204" pitchFamily="34" charset="0"/>
            </a:rPr>
            <a:t>Demanda media de electricidad por sectores, por años</a:t>
          </a:r>
        </a:p>
      </dgm:t>
    </dgm:pt>
    <dgm:pt modelId="{2A228D9C-DC58-49D0-9B6A-F63BBB74A2CD}" type="parTrans" cxnId="{E2B958A0-4293-42ED-A0DD-58292B1D34FB}">
      <dgm:prSet/>
      <dgm:spPr/>
      <dgm:t>
        <a:bodyPr/>
        <a:lstStyle/>
        <a:p>
          <a:endParaRPr lang="en-US"/>
        </a:p>
      </dgm:t>
    </dgm:pt>
    <dgm:pt modelId="{77A13329-54E2-433C-90FC-24AE5DA6904B}" type="sibTrans" cxnId="{E2B958A0-4293-42ED-A0DD-58292B1D34FB}">
      <dgm:prSet/>
      <dgm:spPr/>
      <dgm:t>
        <a:bodyPr/>
        <a:lstStyle/>
        <a:p>
          <a:endParaRPr lang="en-US"/>
        </a:p>
      </dgm:t>
    </dgm:pt>
    <dgm:pt modelId="{2A93E194-6029-4282-8D18-BB1FDB8B1234}">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Tipos de días (días laborables normales)</a:t>
          </a:r>
        </a:p>
      </dgm:t>
    </dgm:pt>
    <dgm:pt modelId="{3A415302-0CDE-4369-AF39-0184458531A5}" type="parTrans" cxnId="{9400BA31-AFF7-4FF6-9F23-6C2F877EFBF4}">
      <dgm:prSet/>
      <dgm:spPr/>
      <dgm:t>
        <a:bodyPr/>
        <a:lstStyle/>
        <a:p>
          <a:endParaRPr lang="en-US"/>
        </a:p>
      </dgm:t>
    </dgm:pt>
    <dgm:pt modelId="{FDF251CA-9898-4C4C-B5B8-401F2E7E63E6}" type="sibTrans" cxnId="{9400BA31-AFF7-4FF6-9F23-6C2F877EFBF4}">
      <dgm:prSet/>
      <dgm:spPr/>
      <dgm:t>
        <a:bodyPr/>
        <a:lstStyle/>
        <a:p>
          <a:endParaRPr lang="en-US"/>
        </a:p>
      </dgm:t>
    </dgm:pt>
    <dgm:pt modelId="{A38CC2D6-9CD4-4E4B-B1FC-4884C82241E5}">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Parte de la electricidad suministrada por la red, por sectores</a:t>
          </a:r>
        </a:p>
      </dgm:t>
    </dgm:pt>
    <dgm:pt modelId="{99042176-D458-46D3-B79F-72AD51CC5A7A}" type="parTrans" cxnId="{DC21DAE6-CF72-4F32-B784-803901F7C8B2}">
      <dgm:prSet/>
      <dgm:spPr/>
      <dgm:t>
        <a:bodyPr/>
        <a:lstStyle/>
        <a:p>
          <a:endParaRPr lang="en-US"/>
        </a:p>
      </dgm:t>
    </dgm:pt>
    <dgm:pt modelId="{10FCE319-FCAB-4911-869F-8639B82B6704}" type="sibTrans" cxnId="{DC21DAE6-CF72-4F32-B784-803901F7C8B2}">
      <dgm:prSet/>
      <dgm:spPr/>
      <dgm:t>
        <a:bodyPr/>
        <a:lstStyle/>
        <a:p>
          <a:endParaRPr lang="en-US"/>
        </a:p>
      </dgm:t>
    </dgm:pt>
    <dgm:pt modelId="{00C231CC-AFE7-44B3-996A-2797381AB762}">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Proporción de clientes por sectores</a:t>
          </a:r>
        </a:p>
      </dgm:t>
    </dgm:pt>
    <dgm:pt modelId="{3AD58330-A175-4D83-8066-0058328CBB15}" type="parTrans" cxnId="{32C753CC-72FD-43B8-9B53-5CAD27BE39F8}">
      <dgm:prSet/>
      <dgm:spPr/>
      <dgm:t>
        <a:bodyPr/>
        <a:lstStyle/>
        <a:p>
          <a:endParaRPr lang="en-US"/>
        </a:p>
      </dgm:t>
    </dgm:pt>
    <dgm:pt modelId="{D4CD9F2C-44E0-4B44-8205-B535E07E8266}" type="sibTrans" cxnId="{32C753CC-72FD-43B8-9B53-5CAD27BE39F8}">
      <dgm:prSet/>
      <dgm:spPr/>
      <dgm:t>
        <a:bodyPr/>
        <a:lstStyle/>
        <a:p>
          <a:endParaRPr lang="en-US"/>
        </a:p>
      </dgm:t>
    </dgm:pt>
    <dgm:pt modelId="{B9291EA0-2288-4748-9029-EAD9459FAA01}">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Pérdidas de transmisión</a:t>
          </a:r>
        </a:p>
      </dgm:t>
    </dgm:pt>
    <dgm:pt modelId="{CFD7F165-EAB0-4749-B4CC-C3405ECB9819}" type="parTrans" cxnId="{713D86C2-AD9E-43F0-BAD0-6935EBC43460}">
      <dgm:prSet/>
      <dgm:spPr/>
      <dgm:t>
        <a:bodyPr/>
        <a:lstStyle/>
        <a:p>
          <a:endParaRPr lang="en-US"/>
        </a:p>
      </dgm:t>
    </dgm:pt>
    <dgm:pt modelId="{5A95A574-A71B-482E-ABF2-5966B8558D32}" type="sibTrans" cxnId="{713D86C2-AD9E-43F0-BAD0-6935EBC43460}">
      <dgm:prSet/>
      <dgm:spPr/>
      <dgm:t>
        <a:bodyPr/>
        <a:lstStyle/>
        <a:p>
          <a:endParaRPr lang="en-US"/>
        </a:p>
      </dgm:t>
    </dgm:pt>
    <dgm:pt modelId="{65A993DD-A5C4-46FC-8D1A-BFD54EB309AA}">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Pérdidas de distribución por sectores</a:t>
          </a:r>
        </a:p>
      </dgm:t>
    </dgm:pt>
    <dgm:pt modelId="{74E2E17B-1D1E-44F5-8812-8606F1E47102}" type="parTrans" cxnId="{9D74F59C-50D1-4544-B829-CAAEC0031FB7}">
      <dgm:prSet/>
      <dgm:spPr/>
      <dgm:t>
        <a:bodyPr/>
        <a:lstStyle/>
        <a:p>
          <a:endParaRPr lang="en-US"/>
        </a:p>
      </dgm:t>
    </dgm:pt>
    <dgm:pt modelId="{1A9D9C24-096E-4044-9264-5057E483BEB2}" type="sibTrans" cxnId="{9D74F59C-50D1-4544-B829-CAAEC0031FB7}">
      <dgm:prSet/>
      <dgm:spPr/>
      <dgm:t>
        <a:bodyPr/>
        <a:lstStyle/>
        <a:p>
          <a:endParaRPr lang="en-US"/>
        </a:p>
      </dgm:t>
    </dgm:pt>
    <dgm:pt modelId="{CF318AE3-6576-4537-A319-BB3E6E880B8F}">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Coeficientes estacionales, diarios y horarios</a:t>
          </a:r>
        </a:p>
      </dgm:t>
    </dgm:pt>
    <dgm:pt modelId="{1B54BA09-31AE-4493-A42A-F5A109E1211A}" type="parTrans" cxnId="{A64D97AB-52B0-44BC-A955-ACE19D72B401}">
      <dgm:prSet/>
      <dgm:spPr/>
      <dgm:t>
        <a:bodyPr/>
        <a:lstStyle/>
        <a:p>
          <a:endParaRPr lang="en-GB"/>
        </a:p>
      </dgm:t>
    </dgm:pt>
    <dgm:pt modelId="{1339D66C-129E-433F-A162-220A49F4DF2B}" type="sibTrans" cxnId="{A64D97AB-52B0-44BC-A955-ACE19D72B401}">
      <dgm:prSet/>
      <dgm:spPr/>
      <dgm:t>
        <a:bodyPr/>
        <a:lstStyle/>
        <a:p>
          <a:endParaRPr lang="en-GB"/>
        </a:p>
      </dgm:t>
    </dgm:pt>
    <dgm:pt modelId="{65672114-8AD4-4930-9F79-6A0B40F2A6A3}">
      <dgm:prSet phldrT="[Text]" custT="1"/>
      <dgm:spPr>
        <a:solidFill>
          <a:srgbClr val="B02633"/>
        </a:solidFill>
      </dgm:spPr>
      <dgm:t>
        <a:bodyPr/>
        <a:lstStyle/>
        <a:p>
          <a:pPr>
            <a:buFont typeface="Arial" pitchFamily="34" charset="0"/>
            <a:buChar char="•"/>
          </a:pPr>
          <a:r>
            <a:rPr lang="en-GB" sz="1200" b="0" i="0" dirty="0">
              <a:solidFill>
                <a:schemeClr val="bg1"/>
              </a:solidFill>
              <a:latin typeface="Open Sans Light"/>
              <a:ea typeface="Open Sans Light" panose="020B0306030504020204" pitchFamily="34" charset="0"/>
              <a:cs typeface="Open Sans Light" panose="020B0306030504020204" pitchFamily="34" charset="0"/>
            </a:rPr>
            <a:t>Vacaciones (cada semana, durante el año)</a:t>
          </a:r>
          <a:endParaRPr lang="en-US" sz="1200" b="0" i="0" dirty="0">
            <a:solidFill>
              <a:schemeClr val="bg1"/>
            </a:solidFill>
            <a:latin typeface="Open Sans Light"/>
            <a:ea typeface="Open Sans Light" panose="020B0306030504020204" pitchFamily="34" charset="0"/>
            <a:cs typeface="Open Sans Light" panose="020B0306030504020204" pitchFamily="34" charset="0"/>
          </a:endParaRPr>
        </a:p>
      </dgm:t>
    </dgm:pt>
    <dgm:pt modelId="{C9520443-CD76-4D0E-82B0-366E02883FC4}" type="parTrans" cxnId="{1725D88E-35D1-4DFC-9FA4-884586AAAF72}">
      <dgm:prSet/>
      <dgm:spPr/>
      <dgm:t>
        <a:bodyPr/>
        <a:lstStyle/>
        <a:p>
          <a:endParaRPr lang="en-GB"/>
        </a:p>
      </dgm:t>
    </dgm:pt>
    <dgm:pt modelId="{3FAB1FFB-F809-4EE3-9FCE-6D4A2ACED2CE}" type="sibTrans" cxnId="{1725D88E-35D1-4DFC-9FA4-884586AAAF72}">
      <dgm:prSet/>
      <dgm:spPr/>
      <dgm:t>
        <a:bodyPr/>
        <a:lstStyle/>
        <a:p>
          <a:endParaRPr lang="en-GB"/>
        </a:p>
      </dgm:t>
    </dgm:pt>
    <dgm:pt modelId="{4195E030-2999-4762-ACB5-329F49D7D3A2}" type="pres">
      <dgm:prSet presAssocID="{2D746E6E-5CEF-47CB-9F4B-C6910C0A8FDC}" presName="theList" presStyleCnt="0">
        <dgm:presLayoutVars>
          <dgm:dir/>
          <dgm:animLvl val="lvl"/>
          <dgm:resizeHandles val="exact"/>
        </dgm:presLayoutVars>
      </dgm:prSet>
      <dgm:spPr/>
    </dgm:pt>
    <dgm:pt modelId="{AD8855EB-0F85-4306-A9DD-8797DDEA0FD9}" type="pres">
      <dgm:prSet presAssocID="{E7594096-C1F9-4601-B54A-6122E467EE9A}" presName="compNode" presStyleCnt="0"/>
      <dgm:spPr/>
    </dgm:pt>
    <dgm:pt modelId="{FDA4EBE4-3719-4ADF-B2CC-41A84D18B988}" type="pres">
      <dgm:prSet presAssocID="{E7594096-C1F9-4601-B54A-6122E467EE9A}" presName="aNode" presStyleLbl="bgShp" presStyleIdx="0" presStyleCnt="2" custScaleY="84294" custLinFactNeighborY="3870"/>
      <dgm:spPr/>
    </dgm:pt>
    <dgm:pt modelId="{637DDFE4-E156-4546-96B7-2C9A7E705884}" type="pres">
      <dgm:prSet presAssocID="{E7594096-C1F9-4601-B54A-6122E467EE9A}" presName="textNode" presStyleLbl="bgShp" presStyleIdx="0" presStyleCnt="2"/>
      <dgm:spPr/>
    </dgm:pt>
    <dgm:pt modelId="{3AB87A33-B098-4F31-A35F-ED0309B42654}" type="pres">
      <dgm:prSet presAssocID="{E7594096-C1F9-4601-B54A-6122E467EE9A}" presName="compChildNode" presStyleCnt="0"/>
      <dgm:spPr/>
    </dgm:pt>
    <dgm:pt modelId="{539B8813-F8F1-4A0A-8D5A-21684FF5C825}" type="pres">
      <dgm:prSet presAssocID="{E7594096-C1F9-4601-B54A-6122E467EE9A}" presName="theInnerList" presStyleCnt="0"/>
      <dgm:spPr/>
    </dgm:pt>
    <dgm:pt modelId="{B1AB6218-FE19-4A26-9081-D7F60DE28E53}" type="pres">
      <dgm:prSet presAssocID="{E8DDF87A-A072-4F71-A591-6E879BAB52B0}" presName="childNode" presStyleLbl="node1" presStyleIdx="0" presStyleCnt="10" custScaleY="31882">
        <dgm:presLayoutVars>
          <dgm:bulletEnabled val="1"/>
        </dgm:presLayoutVars>
      </dgm:prSet>
      <dgm:spPr/>
    </dgm:pt>
    <dgm:pt modelId="{7149C979-C5B9-416A-AB47-BB4CDED1E2D6}" type="pres">
      <dgm:prSet presAssocID="{E8DDF87A-A072-4F71-A591-6E879BAB52B0}" presName="aSpace2" presStyleCnt="0"/>
      <dgm:spPr/>
    </dgm:pt>
    <dgm:pt modelId="{FF03B880-36BB-448F-A997-1E36C79377A1}" type="pres">
      <dgm:prSet presAssocID="{E88ACDD9-D456-40E2-8B79-F9A39B50E0F5}" presName="childNode" presStyleLbl="node1" presStyleIdx="1" presStyleCnt="10" custScaleY="31882">
        <dgm:presLayoutVars>
          <dgm:bulletEnabled val="1"/>
        </dgm:presLayoutVars>
      </dgm:prSet>
      <dgm:spPr/>
    </dgm:pt>
    <dgm:pt modelId="{34AA8181-5C54-42B8-BC1A-21D308F90F78}" type="pres">
      <dgm:prSet presAssocID="{E7594096-C1F9-4601-B54A-6122E467EE9A}" presName="aSpace" presStyleCnt="0"/>
      <dgm:spPr/>
    </dgm:pt>
    <dgm:pt modelId="{BE81F9C6-A3EE-4020-B0DA-9A4E014562B4}" type="pres">
      <dgm:prSet presAssocID="{395BE54B-AA99-475A-8AB9-1E3AFF6450AF}" presName="compNode" presStyleCnt="0"/>
      <dgm:spPr/>
    </dgm:pt>
    <dgm:pt modelId="{665705E6-9B61-465A-B33D-C028F3C8B38D}" type="pres">
      <dgm:prSet presAssocID="{395BE54B-AA99-475A-8AB9-1E3AFF6450AF}" presName="aNode" presStyleLbl="bgShp" presStyleIdx="1" presStyleCnt="2" custScaleY="84294" custLinFactNeighborY="5514"/>
      <dgm:spPr/>
    </dgm:pt>
    <dgm:pt modelId="{0A14A94F-D732-4B3E-8F6D-1AA2A64E6717}" type="pres">
      <dgm:prSet presAssocID="{395BE54B-AA99-475A-8AB9-1E3AFF6450AF}" presName="textNode" presStyleLbl="bgShp" presStyleIdx="1" presStyleCnt="2"/>
      <dgm:spPr/>
    </dgm:pt>
    <dgm:pt modelId="{C2FD38F7-DEF2-43D5-825C-BEB60F6010B9}" type="pres">
      <dgm:prSet presAssocID="{395BE54B-AA99-475A-8AB9-1E3AFF6450AF}" presName="compChildNode" presStyleCnt="0"/>
      <dgm:spPr/>
    </dgm:pt>
    <dgm:pt modelId="{56BCDB3A-975F-479E-970E-F642E7070DE2}" type="pres">
      <dgm:prSet presAssocID="{395BE54B-AA99-475A-8AB9-1E3AFF6450AF}" presName="theInnerList" presStyleCnt="0"/>
      <dgm:spPr/>
    </dgm:pt>
    <dgm:pt modelId="{9BBA4110-0BA2-49E2-ACFA-4DD482CD00C7}" type="pres">
      <dgm:prSet presAssocID="{D64ABAD0-9D10-4C4A-8C32-6A13573CAA53}" presName="childNode" presStyleLbl="node1" presStyleIdx="2" presStyleCnt="10" custScaleY="2000000">
        <dgm:presLayoutVars>
          <dgm:bulletEnabled val="1"/>
        </dgm:presLayoutVars>
      </dgm:prSet>
      <dgm:spPr/>
    </dgm:pt>
    <dgm:pt modelId="{C979F438-A728-437C-9512-455935DBCB17}" type="pres">
      <dgm:prSet presAssocID="{D64ABAD0-9D10-4C4A-8C32-6A13573CAA53}" presName="aSpace2" presStyleCnt="0"/>
      <dgm:spPr/>
    </dgm:pt>
    <dgm:pt modelId="{99385AF1-1AC4-485E-9643-C187F1892C13}" type="pres">
      <dgm:prSet presAssocID="{65672114-8AD4-4930-9F79-6A0B40F2A6A3}" presName="childNode" presStyleLbl="node1" presStyleIdx="3" presStyleCnt="10" custScaleY="2000000">
        <dgm:presLayoutVars>
          <dgm:bulletEnabled val="1"/>
        </dgm:presLayoutVars>
      </dgm:prSet>
      <dgm:spPr/>
    </dgm:pt>
    <dgm:pt modelId="{674C64F3-F756-4657-8825-0A0367296F76}" type="pres">
      <dgm:prSet presAssocID="{65672114-8AD4-4930-9F79-6A0B40F2A6A3}" presName="aSpace2" presStyleCnt="0"/>
      <dgm:spPr/>
    </dgm:pt>
    <dgm:pt modelId="{C22874B7-6D21-4195-935B-29DDEC535F77}" type="pres">
      <dgm:prSet presAssocID="{2A93E194-6029-4282-8D18-BB1FDB8B1234}" presName="childNode" presStyleLbl="node1" presStyleIdx="4" presStyleCnt="10" custScaleY="2000000">
        <dgm:presLayoutVars>
          <dgm:bulletEnabled val="1"/>
        </dgm:presLayoutVars>
      </dgm:prSet>
      <dgm:spPr/>
    </dgm:pt>
    <dgm:pt modelId="{D8D6088A-3DA9-4981-8FB5-2B7B403104F0}" type="pres">
      <dgm:prSet presAssocID="{2A93E194-6029-4282-8D18-BB1FDB8B1234}" presName="aSpace2" presStyleCnt="0"/>
      <dgm:spPr/>
    </dgm:pt>
    <dgm:pt modelId="{1AE488AD-8AA4-4DC8-BDF1-099B60490CC9}" type="pres">
      <dgm:prSet presAssocID="{CF318AE3-6576-4537-A319-BB3E6E880B8F}" presName="childNode" presStyleLbl="node1" presStyleIdx="5" presStyleCnt="10" custScaleY="2000000">
        <dgm:presLayoutVars>
          <dgm:bulletEnabled val="1"/>
        </dgm:presLayoutVars>
      </dgm:prSet>
      <dgm:spPr/>
    </dgm:pt>
    <dgm:pt modelId="{53EA4548-BD4C-4F0F-8EDC-C22ECA5FCC5B}" type="pres">
      <dgm:prSet presAssocID="{CF318AE3-6576-4537-A319-BB3E6E880B8F}" presName="aSpace2" presStyleCnt="0"/>
      <dgm:spPr/>
    </dgm:pt>
    <dgm:pt modelId="{BB2105C5-4684-4470-994D-0947CE0D510E}" type="pres">
      <dgm:prSet presAssocID="{A38CC2D6-9CD4-4E4B-B1FC-4884C82241E5}" presName="childNode" presStyleLbl="node1" presStyleIdx="6" presStyleCnt="10" custScaleY="2000000">
        <dgm:presLayoutVars>
          <dgm:bulletEnabled val="1"/>
        </dgm:presLayoutVars>
      </dgm:prSet>
      <dgm:spPr/>
    </dgm:pt>
    <dgm:pt modelId="{24745764-E7DB-4987-9220-5C1AD2962703}" type="pres">
      <dgm:prSet presAssocID="{A38CC2D6-9CD4-4E4B-B1FC-4884C82241E5}" presName="aSpace2" presStyleCnt="0"/>
      <dgm:spPr/>
    </dgm:pt>
    <dgm:pt modelId="{16D5C49E-41FA-4445-A12B-136F00ADD146}" type="pres">
      <dgm:prSet presAssocID="{00C231CC-AFE7-44B3-996A-2797381AB762}" presName="childNode" presStyleLbl="node1" presStyleIdx="7" presStyleCnt="10" custScaleY="2000000">
        <dgm:presLayoutVars>
          <dgm:bulletEnabled val="1"/>
        </dgm:presLayoutVars>
      </dgm:prSet>
      <dgm:spPr/>
    </dgm:pt>
    <dgm:pt modelId="{E35D2EFE-9AD3-4971-B0FF-0E8C7B99BEF5}" type="pres">
      <dgm:prSet presAssocID="{00C231CC-AFE7-44B3-996A-2797381AB762}" presName="aSpace2" presStyleCnt="0"/>
      <dgm:spPr/>
    </dgm:pt>
    <dgm:pt modelId="{C1C2464B-3A1E-44A0-8B8D-52B47C97AC96}" type="pres">
      <dgm:prSet presAssocID="{B9291EA0-2288-4748-9029-EAD9459FAA01}" presName="childNode" presStyleLbl="node1" presStyleIdx="8" presStyleCnt="10" custScaleY="2000000">
        <dgm:presLayoutVars>
          <dgm:bulletEnabled val="1"/>
        </dgm:presLayoutVars>
      </dgm:prSet>
      <dgm:spPr/>
    </dgm:pt>
    <dgm:pt modelId="{D1546007-7FD1-46D0-87E2-B5C547880F6F}" type="pres">
      <dgm:prSet presAssocID="{B9291EA0-2288-4748-9029-EAD9459FAA01}" presName="aSpace2" presStyleCnt="0"/>
      <dgm:spPr/>
    </dgm:pt>
    <dgm:pt modelId="{18D275E2-7120-4A41-9BC6-6C5C903D943E}" type="pres">
      <dgm:prSet presAssocID="{65A993DD-A5C4-46FC-8D1A-BFD54EB309AA}" presName="childNode" presStyleLbl="node1" presStyleIdx="9" presStyleCnt="10" custScaleY="2000000">
        <dgm:presLayoutVars>
          <dgm:bulletEnabled val="1"/>
        </dgm:presLayoutVars>
      </dgm:prSet>
      <dgm:spPr/>
    </dgm:pt>
  </dgm:ptLst>
  <dgm:cxnLst>
    <dgm:cxn modelId="{EEF3E907-48B6-411B-A4A9-BA6A863D7099}" type="presOf" srcId="{E7594096-C1F9-4601-B54A-6122E467EE9A}" destId="{637DDFE4-E156-4546-96B7-2C9A7E705884}" srcOrd="1" destOrd="0" presId="urn:microsoft.com/office/officeart/2005/8/layout/lProcess2"/>
    <dgm:cxn modelId="{1F770D21-768C-432E-BA27-B99FB4D7C212}" type="presOf" srcId="{A38CC2D6-9CD4-4E4B-B1FC-4884C82241E5}" destId="{BB2105C5-4684-4470-994D-0947CE0D510E}" srcOrd="0" destOrd="0" presId="urn:microsoft.com/office/officeart/2005/8/layout/lProcess2"/>
    <dgm:cxn modelId="{2D01412B-AE50-424A-A592-BDABAE702165}" type="presOf" srcId="{E7594096-C1F9-4601-B54A-6122E467EE9A}" destId="{FDA4EBE4-3719-4ADF-B2CC-41A84D18B988}" srcOrd="0" destOrd="0" presId="urn:microsoft.com/office/officeart/2005/8/layout/lProcess2"/>
    <dgm:cxn modelId="{9400BA31-AFF7-4FF6-9F23-6C2F877EFBF4}" srcId="{395BE54B-AA99-475A-8AB9-1E3AFF6450AF}" destId="{2A93E194-6029-4282-8D18-BB1FDB8B1234}" srcOrd="2" destOrd="0" parTransId="{3A415302-0CDE-4369-AF39-0184458531A5}" sibTransId="{FDF251CA-9898-4C4C-B5B8-401F2E7E63E6}"/>
    <dgm:cxn modelId="{D96FB548-4417-4AB9-B2ED-845300FE0F3E}" type="presOf" srcId="{65672114-8AD4-4930-9F79-6A0B40F2A6A3}" destId="{99385AF1-1AC4-485E-9643-C187F1892C13}" srcOrd="0" destOrd="0" presId="urn:microsoft.com/office/officeart/2005/8/layout/lProcess2"/>
    <dgm:cxn modelId="{1894884E-7690-4AD3-9136-244F6AC0F16B}" srcId="{2D746E6E-5CEF-47CB-9F4B-C6910C0A8FDC}" destId="{395BE54B-AA99-475A-8AB9-1E3AFF6450AF}" srcOrd="1" destOrd="0" parTransId="{703F28F9-2B28-41FC-A6CB-EC45A57EE54A}" sibTransId="{26D1E434-C54D-42AF-9AF4-5534456F4E76}"/>
    <dgm:cxn modelId="{2D36B855-B9C1-4BC0-AAE5-10D5D47ECAF1}" type="presOf" srcId="{E88ACDD9-D456-40E2-8B79-F9A39B50E0F5}" destId="{FF03B880-36BB-448F-A997-1E36C79377A1}" srcOrd="0" destOrd="0" presId="urn:microsoft.com/office/officeart/2005/8/layout/lProcess2"/>
    <dgm:cxn modelId="{C0DC6E78-F8E1-41A9-9500-494022DEE70B}" srcId="{2D746E6E-5CEF-47CB-9F4B-C6910C0A8FDC}" destId="{E7594096-C1F9-4601-B54A-6122E467EE9A}" srcOrd="0" destOrd="0" parTransId="{496E7745-07B7-4124-8DE0-9787C4E32DD5}" sibTransId="{ACA5AC51-35CD-4996-91B5-03A16B695364}"/>
    <dgm:cxn modelId="{1725D88E-35D1-4DFC-9FA4-884586AAAF72}" srcId="{395BE54B-AA99-475A-8AB9-1E3AFF6450AF}" destId="{65672114-8AD4-4930-9F79-6A0B40F2A6A3}" srcOrd="1" destOrd="0" parTransId="{C9520443-CD76-4D0E-82B0-366E02883FC4}" sibTransId="{3FAB1FFB-F809-4EE3-9FCE-6D4A2ACED2CE}"/>
    <dgm:cxn modelId="{1537ED90-70D3-4B88-84E1-9B4315F3A633}" type="presOf" srcId="{CF318AE3-6576-4537-A319-BB3E6E880B8F}" destId="{1AE488AD-8AA4-4DC8-BDF1-099B60490CC9}" srcOrd="0" destOrd="0" presId="urn:microsoft.com/office/officeart/2005/8/layout/lProcess2"/>
    <dgm:cxn modelId="{91C5C69B-143B-4A7C-A026-47CFDF15B4F8}" type="presOf" srcId="{65A993DD-A5C4-46FC-8D1A-BFD54EB309AA}" destId="{18D275E2-7120-4A41-9BC6-6C5C903D943E}" srcOrd="0" destOrd="0" presId="urn:microsoft.com/office/officeart/2005/8/layout/lProcess2"/>
    <dgm:cxn modelId="{9D74F59C-50D1-4544-B829-CAAEC0031FB7}" srcId="{395BE54B-AA99-475A-8AB9-1E3AFF6450AF}" destId="{65A993DD-A5C4-46FC-8D1A-BFD54EB309AA}" srcOrd="7" destOrd="0" parTransId="{74E2E17B-1D1E-44F5-8812-8606F1E47102}" sibTransId="{1A9D9C24-096E-4044-9264-5057E483BEB2}"/>
    <dgm:cxn modelId="{E2B958A0-4293-42ED-A0DD-58292B1D34FB}" srcId="{E7594096-C1F9-4601-B54A-6122E467EE9A}" destId="{E88ACDD9-D456-40E2-8B79-F9A39B50E0F5}" srcOrd="1" destOrd="0" parTransId="{2A228D9C-DC58-49D0-9B6A-F63BBB74A2CD}" sibTransId="{77A13329-54E2-433C-90FC-24AE5DA6904B}"/>
    <dgm:cxn modelId="{E7015DA4-046C-4616-90DC-FB5B5245D499}" type="presOf" srcId="{00C231CC-AFE7-44B3-996A-2797381AB762}" destId="{16D5C49E-41FA-4445-A12B-136F00ADD146}" srcOrd="0" destOrd="0" presId="urn:microsoft.com/office/officeart/2005/8/layout/lProcess2"/>
    <dgm:cxn modelId="{EF9BE7A6-83B5-474B-969A-ACD46F2B9026}" type="presOf" srcId="{D64ABAD0-9D10-4C4A-8C32-6A13573CAA53}" destId="{9BBA4110-0BA2-49E2-ACFA-4DD482CD00C7}" srcOrd="0" destOrd="0" presId="urn:microsoft.com/office/officeart/2005/8/layout/lProcess2"/>
    <dgm:cxn modelId="{A64D97AB-52B0-44BC-A955-ACE19D72B401}" srcId="{395BE54B-AA99-475A-8AB9-1E3AFF6450AF}" destId="{CF318AE3-6576-4537-A319-BB3E6E880B8F}" srcOrd="3" destOrd="0" parTransId="{1B54BA09-31AE-4493-A42A-F5A109E1211A}" sibTransId="{1339D66C-129E-433F-A162-220A49F4DF2B}"/>
    <dgm:cxn modelId="{9EF2B7B2-2F72-4A21-A434-7736D028C3DD}" type="presOf" srcId="{2A93E194-6029-4282-8D18-BB1FDB8B1234}" destId="{C22874B7-6D21-4195-935B-29DDEC535F77}" srcOrd="0" destOrd="0" presId="urn:microsoft.com/office/officeart/2005/8/layout/lProcess2"/>
    <dgm:cxn modelId="{2E6F55C2-CA98-42A5-A04D-6E512C110CE3}" srcId="{E7594096-C1F9-4601-B54A-6122E467EE9A}" destId="{E8DDF87A-A072-4F71-A591-6E879BAB52B0}" srcOrd="0" destOrd="0" parTransId="{45EC0A07-8C51-4B9E-A064-AEECA0DBC8F9}" sibTransId="{87F16E80-6E2A-4966-90BA-1F0D50428F3D}"/>
    <dgm:cxn modelId="{713D86C2-AD9E-43F0-BAD0-6935EBC43460}" srcId="{395BE54B-AA99-475A-8AB9-1E3AFF6450AF}" destId="{B9291EA0-2288-4748-9029-EAD9459FAA01}" srcOrd="6" destOrd="0" parTransId="{CFD7F165-EAB0-4749-B4CC-C3405ECB9819}" sibTransId="{5A95A574-A71B-482E-ABF2-5966B8558D32}"/>
    <dgm:cxn modelId="{687004C9-DF91-4ED3-AD3D-8B012B42AFDF}" type="presOf" srcId="{E8DDF87A-A072-4F71-A591-6E879BAB52B0}" destId="{B1AB6218-FE19-4A26-9081-D7F60DE28E53}" srcOrd="0" destOrd="0" presId="urn:microsoft.com/office/officeart/2005/8/layout/lProcess2"/>
    <dgm:cxn modelId="{32C753CC-72FD-43B8-9B53-5CAD27BE39F8}" srcId="{395BE54B-AA99-475A-8AB9-1E3AFF6450AF}" destId="{00C231CC-AFE7-44B3-996A-2797381AB762}" srcOrd="5" destOrd="0" parTransId="{3AD58330-A175-4D83-8066-0058328CBB15}" sibTransId="{D4CD9F2C-44E0-4B44-8205-B535E07E8266}"/>
    <dgm:cxn modelId="{B2A454D8-47A2-4173-B9EC-143158808ECE}" type="presOf" srcId="{395BE54B-AA99-475A-8AB9-1E3AFF6450AF}" destId="{665705E6-9B61-465A-B33D-C028F3C8B38D}" srcOrd="0" destOrd="0" presId="urn:microsoft.com/office/officeart/2005/8/layout/lProcess2"/>
    <dgm:cxn modelId="{DC21DAE6-CF72-4F32-B784-803901F7C8B2}" srcId="{395BE54B-AA99-475A-8AB9-1E3AFF6450AF}" destId="{A38CC2D6-9CD4-4E4B-B1FC-4884C82241E5}" srcOrd="4" destOrd="0" parTransId="{99042176-D458-46D3-B79F-72AD51CC5A7A}" sibTransId="{10FCE319-FCAB-4911-869F-8639B82B6704}"/>
    <dgm:cxn modelId="{16921DEA-1E1C-4818-8B9B-950120575315}" type="presOf" srcId="{B9291EA0-2288-4748-9029-EAD9459FAA01}" destId="{C1C2464B-3A1E-44A0-8B8D-52B47C97AC96}" srcOrd="0" destOrd="0" presId="urn:microsoft.com/office/officeart/2005/8/layout/lProcess2"/>
    <dgm:cxn modelId="{ECCE5CF0-8ACF-4D97-B829-DF34A9FC6B22}" type="presOf" srcId="{2D746E6E-5CEF-47CB-9F4B-C6910C0A8FDC}" destId="{4195E030-2999-4762-ACB5-329F49D7D3A2}" srcOrd="0" destOrd="0" presId="urn:microsoft.com/office/officeart/2005/8/layout/lProcess2"/>
    <dgm:cxn modelId="{51B6FFF0-99EF-4945-8506-2F6463812486}" srcId="{395BE54B-AA99-475A-8AB9-1E3AFF6450AF}" destId="{D64ABAD0-9D10-4C4A-8C32-6A13573CAA53}" srcOrd="0" destOrd="0" parTransId="{D7E97E70-C6CF-4AD4-8DC2-E3342F008375}" sibTransId="{C77A925C-B6D6-433D-A087-366B155158E7}"/>
    <dgm:cxn modelId="{3B4218F1-6BA5-4E29-B3D9-2388BBEA3467}" type="presOf" srcId="{395BE54B-AA99-475A-8AB9-1E3AFF6450AF}" destId="{0A14A94F-D732-4B3E-8F6D-1AA2A64E6717}" srcOrd="1" destOrd="0" presId="urn:microsoft.com/office/officeart/2005/8/layout/lProcess2"/>
    <dgm:cxn modelId="{94A7692E-11DD-4381-8F1F-C08A7A434D0E}" type="presParOf" srcId="{4195E030-2999-4762-ACB5-329F49D7D3A2}" destId="{AD8855EB-0F85-4306-A9DD-8797DDEA0FD9}" srcOrd="0" destOrd="0" presId="urn:microsoft.com/office/officeart/2005/8/layout/lProcess2"/>
    <dgm:cxn modelId="{D1DEDBA4-DC15-4723-9B2B-D92EEC70FED9}" type="presParOf" srcId="{AD8855EB-0F85-4306-A9DD-8797DDEA0FD9}" destId="{FDA4EBE4-3719-4ADF-B2CC-41A84D18B988}" srcOrd="0" destOrd="0" presId="urn:microsoft.com/office/officeart/2005/8/layout/lProcess2"/>
    <dgm:cxn modelId="{7438E1E1-397A-43C8-AEA9-7621C941FA31}" type="presParOf" srcId="{AD8855EB-0F85-4306-A9DD-8797DDEA0FD9}" destId="{637DDFE4-E156-4546-96B7-2C9A7E705884}" srcOrd="1" destOrd="0" presId="urn:microsoft.com/office/officeart/2005/8/layout/lProcess2"/>
    <dgm:cxn modelId="{98474A24-C7D6-4254-B090-F85BDCC1C084}" type="presParOf" srcId="{AD8855EB-0F85-4306-A9DD-8797DDEA0FD9}" destId="{3AB87A33-B098-4F31-A35F-ED0309B42654}" srcOrd="2" destOrd="0" presId="urn:microsoft.com/office/officeart/2005/8/layout/lProcess2"/>
    <dgm:cxn modelId="{9DBF422F-2EA8-4F47-AA51-2A308E27DB80}" type="presParOf" srcId="{3AB87A33-B098-4F31-A35F-ED0309B42654}" destId="{539B8813-F8F1-4A0A-8D5A-21684FF5C825}" srcOrd="0" destOrd="0" presId="urn:microsoft.com/office/officeart/2005/8/layout/lProcess2"/>
    <dgm:cxn modelId="{D797D1CB-4C73-436A-B0C8-51F5C585B9D6}" type="presParOf" srcId="{539B8813-F8F1-4A0A-8D5A-21684FF5C825}" destId="{B1AB6218-FE19-4A26-9081-D7F60DE28E53}" srcOrd="0" destOrd="0" presId="urn:microsoft.com/office/officeart/2005/8/layout/lProcess2"/>
    <dgm:cxn modelId="{DB09ED45-94A2-4AC9-8203-718F23A174E4}" type="presParOf" srcId="{539B8813-F8F1-4A0A-8D5A-21684FF5C825}" destId="{7149C979-C5B9-416A-AB47-BB4CDED1E2D6}" srcOrd="1" destOrd="0" presId="urn:microsoft.com/office/officeart/2005/8/layout/lProcess2"/>
    <dgm:cxn modelId="{48389CC7-B808-4F84-BE6C-2B3F462759ED}" type="presParOf" srcId="{539B8813-F8F1-4A0A-8D5A-21684FF5C825}" destId="{FF03B880-36BB-448F-A997-1E36C79377A1}" srcOrd="2" destOrd="0" presId="urn:microsoft.com/office/officeart/2005/8/layout/lProcess2"/>
    <dgm:cxn modelId="{C46FB57C-A275-4D2B-9B11-F30D9B832A60}" type="presParOf" srcId="{4195E030-2999-4762-ACB5-329F49D7D3A2}" destId="{34AA8181-5C54-42B8-BC1A-21D308F90F78}" srcOrd="1" destOrd="0" presId="urn:microsoft.com/office/officeart/2005/8/layout/lProcess2"/>
    <dgm:cxn modelId="{AB16BA94-8469-4DCD-9B87-CDF2A6019FA3}" type="presParOf" srcId="{4195E030-2999-4762-ACB5-329F49D7D3A2}" destId="{BE81F9C6-A3EE-4020-B0DA-9A4E014562B4}" srcOrd="2" destOrd="0" presId="urn:microsoft.com/office/officeart/2005/8/layout/lProcess2"/>
    <dgm:cxn modelId="{7904ADF1-C99D-4874-B533-06D1E2E3AB22}" type="presParOf" srcId="{BE81F9C6-A3EE-4020-B0DA-9A4E014562B4}" destId="{665705E6-9B61-465A-B33D-C028F3C8B38D}" srcOrd="0" destOrd="0" presId="urn:microsoft.com/office/officeart/2005/8/layout/lProcess2"/>
    <dgm:cxn modelId="{033335CC-DBD2-4326-89D3-C35D0DF0A0B6}" type="presParOf" srcId="{BE81F9C6-A3EE-4020-B0DA-9A4E014562B4}" destId="{0A14A94F-D732-4B3E-8F6D-1AA2A64E6717}" srcOrd="1" destOrd="0" presId="urn:microsoft.com/office/officeart/2005/8/layout/lProcess2"/>
    <dgm:cxn modelId="{3FD2C0C3-7A94-4606-B6DF-6573EF52ED2E}" type="presParOf" srcId="{BE81F9C6-A3EE-4020-B0DA-9A4E014562B4}" destId="{C2FD38F7-DEF2-43D5-825C-BEB60F6010B9}" srcOrd="2" destOrd="0" presId="urn:microsoft.com/office/officeart/2005/8/layout/lProcess2"/>
    <dgm:cxn modelId="{61839A0D-3090-4C6F-AF09-173438CD755B}" type="presParOf" srcId="{C2FD38F7-DEF2-43D5-825C-BEB60F6010B9}" destId="{56BCDB3A-975F-479E-970E-F642E7070DE2}" srcOrd="0" destOrd="0" presId="urn:microsoft.com/office/officeart/2005/8/layout/lProcess2"/>
    <dgm:cxn modelId="{7B3DB2A4-3BE4-44F0-8776-90D839BB1D15}" type="presParOf" srcId="{56BCDB3A-975F-479E-970E-F642E7070DE2}" destId="{9BBA4110-0BA2-49E2-ACFA-4DD482CD00C7}" srcOrd="0" destOrd="0" presId="urn:microsoft.com/office/officeart/2005/8/layout/lProcess2"/>
    <dgm:cxn modelId="{6B1CC942-4332-4198-B0F1-7FC0893FED65}" type="presParOf" srcId="{56BCDB3A-975F-479E-970E-F642E7070DE2}" destId="{C979F438-A728-437C-9512-455935DBCB17}" srcOrd="1" destOrd="0" presId="urn:microsoft.com/office/officeart/2005/8/layout/lProcess2"/>
    <dgm:cxn modelId="{D43A2C69-60CA-476F-9271-ED923505C0BD}" type="presParOf" srcId="{56BCDB3A-975F-479E-970E-F642E7070DE2}" destId="{99385AF1-1AC4-485E-9643-C187F1892C13}" srcOrd="2" destOrd="0" presId="urn:microsoft.com/office/officeart/2005/8/layout/lProcess2"/>
    <dgm:cxn modelId="{51DB4763-1A19-42EA-B2BC-6004597484CB}" type="presParOf" srcId="{56BCDB3A-975F-479E-970E-F642E7070DE2}" destId="{674C64F3-F756-4657-8825-0A0367296F76}" srcOrd="3" destOrd="0" presId="urn:microsoft.com/office/officeart/2005/8/layout/lProcess2"/>
    <dgm:cxn modelId="{3E37F58D-C82A-4F38-999D-D8900D79BA08}" type="presParOf" srcId="{56BCDB3A-975F-479E-970E-F642E7070DE2}" destId="{C22874B7-6D21-4195-935B-29DDEC535F77}" srcOrd="4" destOrd="0" presId="urn:microsoft.com/office/officeart/2005/8/layout/lProcess2"/>
    <dgm:cxn modelId="{3E8CE96D-2675-4C5A-A34D-01E237F87362}" type="presParOf" srcId="{56BCDB3A-975F-479E-970E-F642E7070DE2}" destId="{D8D6088A-3DA9-4981-8FB5-2B7B403104F0}" srcOrd="5" destOrd="0" presId="urn:microsoft.com/office/officeart/2005/8/layout/lProcess2"/>
    <dgm:cxn modelId="{8DE4B789-5A9B-459E-8408-AB4F1D2B31FA}" type="presParOf" srcId="{56BCDB3A-975F-479E-970E-F642E7070DE2}" destId="{1AE488AD-8AA4-4DC8-BDF1-099B60490CC9}" srcOrd="6" destOrd="0" presId="urn:microsoft.com/office/officeart/2005/8/layout/lProcess2"/>
    <dgm:cxn modelId="{CCF7E393-2FCD-4835-9267-7CCCE97C7078}" type="presParOf" srcId="{56BCDB3A-975F-479E-970E-F642E7070DE2}" destId="{53EA4548-BD4C-4F0F-8EDC-C22ECA5FCC5B}" srcOrd="7" destOrd="0" presId="urn:microsoft.com/office/officeart/2005/8/layout/lProcess2"/>
    <dgm:cxn modelId="{22EDC5E1-A233-45AD-BFFB-928A0F06D5D6}" type="presParOf" srcId="{56BCDB3A-975F-479E-970E-F642E7070DE2}" destId="{BB2105C5-4684-4470-994D-0947CE0D510E}" srcOrd="8" destOrd="0" presId="urn:microsoft.com/office/officeart/2005/8/layout/lProcess2"/>
    <dgm:cxn modelId="{E6083A38-7044-4C74-A461-55E10B899D6F}" type="presParOf" srcId="{56BCDB3A-975F-479E-970E-F642E7070DE2}" destId="{24745764-E7DB-4987-9220-5C1AD2962703}" srcOrd="9" destOrd="0" presId="urn:microsoft.com/office/officeart/2005/8/layout/lProcess2"/>
    <dgm:cxn modelId="{3FC04EE6-BA99-41C0-9446-2F471AFA26EC}" type="presParOf" srcId="{56BCDB3A-975F-479E-970E-F642E7070DE2}" destId="{16D5C49E-41FA-4445-A12B-136F00ADD146}" srcOrd="10" destOrd="0" presId="urn:microsoft.com/office/officeart/2005/8/layout/lProcess2"/>
    <dgm:cxn modelId="{E077CFA8-E2E5-4082-A5DF-069DADE76729}" type="presParOf" srcId="{56BCDB3A-975F-479E-970E-F642E7070DE2}" destId="{E35D2EFE-9AD3-4971-B0FF-0E8C7B99BEF5}" srcOrd="11" destOrd="0" presId="urn:microsoft.com/office/officeart/2005/8/layout/lProcess2"/>
    <dgm:cxn modelId="{6B9C574B-C9CF-4E03-8B67-B360EFDF9B5E}" type="presParOf" srcId="{56BCDB3A-975F-479E-970E-F642E7070DE2}" destId="{C1C2464B-3A1E-44A0-8B8D-52B47C97AC96}" srcOrd="12" destOrd="0" presId="urn:microsoft.com/office/officeart/2005/8/layout/lProcess2"/>
    <dgm:cxn modelId="{EB561E48-635A-44FD-8F67-251FEB898E1D}" type="presParOf" srcId="{56BCDB3A-975F-479E-970E-F642E7070DE2}" destId="{D1546007-7FD1-46D0-87E2-B5C547880F6F}" srcOrd="13" destOrd="0" presId="urn:microsoft.com/office/officeart/2005/8/layout/lProcess2"/>
    <dgm:cxn modelId="{A8012394-D5A9-49AF-A4C0-DA1F1906F54A}" type="presParOf" srcId="{56BCDB3A-975F-479E-970E-F642E7070DE2}" destId="{18D275E2-7120-4A41-9BC6-6C5C903D943E}" srcOrd="1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C9DCB6-CC89-43FF-8ABC-DDD766076D20}"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999563D2-75F8-4B11-AD0F-E00697561A0E}">
      <dgm:prSet phldrT="[Text]"/>
      <dgm:spPr>
        <a:solidFill>
          <a:srgbClr val="71CCFF"/>
        </a:solidFill>
      </dgm:spPr>
      <dgm:t>
        <a:bodyPr/>
        <a:lstStyle/>
        <a:p>
          <a:r>
            <a:rPr lang="en-US"/>
            <a:t>Lunes</a:t>
          </a:r>
        </a:p>
      </dgm:t>
    </dgm:pt>
    <dgm:pt modelId="{1662921A-6958-4230-A1E7-0BC888254E1B}" type="parTrans" cxnId="{E21DF736-4301-41A7-8049-CC4A91320092}">
      <dgm:prSet/>
      <dgm:spPr/>
      <dgm:t>
        <a:bodyPr/>
        <a:lstStyle/>
        <a:p>
          <a:endParaRPr lang="en-US"/>
        </a:p>
      </dgm:t>
    </dgm:pt>
    <dgm:pt modelId="{66CCB2CA-8006-454A-A0A3-191F3BF4D671}" type="sibTrans" cxnId="{E21DF736-4301-41A7-8049-CC4A91320092}">
      <dgm:prSet/>
      <dgm:spPr/>
      <dgm:t>
        <a:bodyPr/>
        <a:lstStyle/>
        <a:p>
          <a:endParaRPr lang="en-US"/>
        </a:p>
      </dgm:t>
    </dgm:pt>
    <dgm:pt modelId="{6890BBC8-DF49-49D5-921E-2C601CD06BC2}">
      <dgm:prSet phldrT="[Text]"/>
      <dgm:spPr>
        <a:solidFill>
          <a:srgbClr val="71CCFF"/>
        </a:solidFill>
      </dgm:spPr>
      <dgm:t>
        <a:bodyPr/>
        <a:lstStyle/>
        <a:p>
          <a:r>
            <a:rPr lang="en-US"/>
            <a:t>Martes</a:t>
          </a:r>
        </a:p>
      </dgm:t>
    </dgm:pt>
    <dgm:pt modelId="{0DAC4BCF-6C2E-4D5E-882D-F204B116A5EC}" type="parTrans" cxnId="{9AE56D26-5F8F-4628-9A5F-F124DC8A30A9}">
      <dgm:prSet/>
      <dgm:spPr/>
      <dgm:t>
        <a:bodyPr/>
        <a:lstStyle/>
        <a:p>
          <a:endParaRPr lang="en-US"/>
        </a:p>
      </dgm:t>
    </dgm:pt>
    <dgm:pt modelId="{E0D972CC-C85E-49A3-9068-24DA7B1A25C8}" type="sibTrans" cxnId="{9AE56D26-5F8F-4628-9A5F-F124DC8A30A9}">
      <dgm:prSet/>
      <dgm:spPr/>
      <dgm:t>
        <a:bodyPr/>
        <a:lstStyle/>
        <a:p>
          <a:endParaRPr lang="en-US"/>
        </a:p>
      </dgm:t>
    </dgm:pt>
    <dgm:pt modelId="{993BBD25-E9FE-4F4B-950F-E722E46DE2FC}">
      <dgm:prSet phldrT="[Text]"/>
      <dgm:spPr>
        <a:solidFill>
          <a:srgbClr val="71CCFF"/>
        </a:solidFill>
      </dgm:spPr>
      <dgm:t>
        <a:bodyPr/>
        <a:lstStyle/>
        <a:p>
          <a:r>
            <a:rPr lang="en-US"/>
            <a:t>Miércoles</a:t>
          </a:r>
        </a:p>
      </dgm:t>
    </dgm:pt>
    <dgm:pt modelId="{113DC89D-B80B-4407-B5FF-EB8D4B97D505}" type="parTrans" cxnId="{30B6D293-09E0-4616-9715-F3C3865CC686}">
      <dgm:prSet/>
      <dgm:spPr/>
      <dgm:t>
        <a:bodyPr/>
        <a:lstStyle/>
        <a:p>
          <a:endParaRPr lang="en-US"/>
        </a:p>
      </dgm:t>
    </dgm:pt>
    <dgm:pt modelId="{808E3EB9-120A-45AF-8993-D45DB7DD9B3C}" type="sibTrans" cxnId="{30B6D293-09E0-4616-9715-F3C3865CC686}">
      <dgm:prSet/>
      <dgm:spPr/>
      <dgm:t>
        <a:bodyPr/>
        <a:lstStyle/>
        <a:p>
          <a:endParaRPr lang="en-US"/>
        </a:p>
      </dgm:t>
    </dgm:pt>
    <dgm:pt modelId="{7F159C4F-0713-4C77-B849-C2AF70E6E573}">
      <dgm:prSet phldrT="[Text]"/>
      <dgm:spPr>
        <a:solidFill>
          <a:srgbClr val="71CCFF"/>
        </a:solidFill>
      </dgm:spPr>
      <dgm:t>
        <a:bodyPr/>
        <a:lstStyle/>
        <a:p>
          <a:r>
            <a:rPr lang="en-US"/>
            <a:t>Jueves</a:t>
          </a:r>
        </a:p>
      </dgm:t>
    </dgm:pt>
    <dgm:pt modelId="{CA2FC17D-16F8-437F-9514-21E71B003371}" type="parTrans" cxnId="{3AC46855-1C71-428A-96A4-E36C7AFFB194}">
      <dgm:prSet/>
      <dgm:spPr/>
      <dgm:t>
        <a:bodyPr/>
        <a:lstStyle/>
        <a:p>
          <a:endParaRPr lang="en-US"/>
        </a:p>
      </dgm:t>
    </dgm:pt>
    <dgm:pt modelId="{1716FC55-F263-4D62-A20C-4295B045CF7C}" type="sibTrans" cxnId="{3AC46855-1C71-428A-96A4-E36C7AFFB194}">
      <dgm:prSet/>
      <dgm:spPr/>
      <dgm:t>
        <a:bodyPr/>
        <a:lstStyle/>
        <a:p>
          <a:endParaRPr lang="en-US"/>
        </a:p>
      </dgm:t>
    </dgm:pt>
    <dgm:pt modelId="{6F7E0498-EE94-4971-A22F-336E1853A866}">
      <dgm:prSet phldrT="[Text]"/>
      <dgm:spPr>
        <a:solidFill>
          <a:srgbClr val="B02633"/>
        </a:solidFill>
      </dgm:spPr>
      <dgm:t>
        <a:bodyPr/>
        <a:lstStyle/>
        <a:p>
          <a:r>
            <a:rPr lang="en-US"/>
            <a:t>Viernes </a:t>
          </a:r>
        </a:p>
      </dgm:t>
    </dgm:pt>
    <dgm:pt modelId="{BE934C01-A5BA-44B2-8D3A-ECC21FA1D6BC}" type="parTrans" cxnId="{EF1D7242-C847-405E-8D10-EAE8D8038513}">
      <dgm:prSet/>
      <dgm:spPr/>
      <dgm:t>
        <a:bodyPr/>
        <a:lstStyle/>
        <a:p>
          <a:endParaRPr lang="en-US"/>
        </a:p>
      </dgm:t>
    </dgm:pt>
    <dgm:pt modelId="{0D64D29D-2D87-4CD2-AF04-80E7B312193E}" type="sibTrans" cxnId="{EF1D7242-C847-405E-8D10-EAE8D8038513}">
      <dgm:prSet/>
      <dgm:spPr/>
      <dgm:t>
        <a:bodyPr/>
        <a:lstStyle/>
        <a:p>
          <a:endParaRPr lang="en-US"/>
        </a:p>
      </dgm:t>
    </dgm:pt>
    <dgm:pt modelId="{3BE808F5-1DB4-4200-BEBD-53E43A4DA616}">
      <dgm:prSet phldrT="[Text]"/>
      <dgm:spPr>
        <a:solidFill>
          <a:srgbClr val="B02633"/>
        </a:solidFill>
      </dgm:spPr>
      <dgm:t>
        <a:bodyPr/>
        <a:lstStyle/>
        <a:p>
          <a:r>
            <a:rPr lang="en-US"/>
            <a:t>Sábado</a:t>
          </a:r>
        </a:p>
      </dgm:t>
    </dgm:pt>
    <dgm:pt modelId="{BE0F5A74-C19E-4FEC-87BB-FDA51625A720}" type="parTrans" cxnId="{B007A10D-CBE4-44D7-89CF-569D5DF9FD0D}">
      <dgm:prSet/>
      <dgm:spPr/>
      <dgm:t>
        <a:bodyPr/>
        <a:lstStyle/>
        <a:p>
          <a:endParaRPr lang="en-US"/>
        </a:p>
      </dgm:t>
    </dgm:pt>
    <dgm:pt modelId="{3DA1D4FC-DEB0-4EC1-B212-12B84E64AB23}" type="sibTrans" cxnId="{B007A10D-CBE4-44D7-89CF-569D5DF9FD0D}">
      <dgm:prSet/>
      <dgm:spPr/>
      <dgm:t>
        <a:bodyPr/>
        <a:lstStyle/>
        <a:p>
          <a:endParaRPr lang="en-US"/>
        </a:p>
      </dgm:t>
    </dgm:pt>
    <dgm:pt modelId="{F5F0DED8-B26D-4340-A955-6A261763CDDC}">
      <dgm:prSet phldrT="[Text]"/>
      <dgm:spPr>
        <a:solidFill>
          <a:srgbClr val="71CCFF"/>
        </a:solidFill>
      </dgm:spPr>
      <dgm:t>
        <a:bodyPr/>
        <a:lstStyle/>
        <a:p>
          <a:r>
            <a:rPr lang="en-US"/>
            <a:t>Domingo</a:t>
          </a:r>
        </a:p>
      </dgm:t>
    </dgm:pt>
    <dgm:pt modelId="{738BCC37-1AD1-4230-AFB2-069BFEF69F0C}" type="parTrans" cxnId="{594CED92-2D15-4815-8DD5-B02CEBB219E4}">
      <dgm:prSet/>
      <dgm:spPr/>
      <dgm:t>
        <a:bodyPr/>
        <a:lstStyle/>
        <a:p>
          <a:endParaRPr lang="en-US"/>
        </a:p>
      </dgm:t>
    </dgm:pt>
    <dgm:pt modelId="{AEAD2E03-B5D8-4220-BA44-72DE5CCD2781}" type="sibTrans" cxnId="{594CED92-2D15-4815-8DD5-B02CEBB219E4}">
      <dgm:prSet/>
      <dgm:spPr/>
      <dgm:t>
        <a:bodyPr/>
        <a:lstStyle/>
        <a:p>
          <a:endParaRPr lang="en-US"/>
        </a:p>
      </dgm:t>
    </dgm:pt>
    <dgm:pt modelId="{FC5B9D23-202C-4DFB-8AE2-188A4F28036F}" type="pres">
      <dgm:prSet presAssocID="{3EC9DCB6-CC89-43FF-8ABC-DDD766076D20}" presName="Name0" presStyleCnt="0">
        <dgm:presLayoutVars>
          <dgm:chPref val="1"/>
          <dgm:dir/>
          <dgm:animOne val="branch"/>
          <dgm:animLvl val="lvl"/>
          <dgm:resizeHandles/>
        </dgm:presLayoutVars>
      </dgm:prSet>
      <dgm:spPr/>
    </dgm:pt>
    <dgm:pt modelId="{94078844-E64D-47B0-86C1-5B7A30075660}" type="pres">
      <dgm:prSet presAssocID="{999563D2-75F8-4B11-AD0F-E00697561A0E}" presName="vertOne" presStyleCnt="0"/>
      <dgm:spPr/>
    </dgm:pt>
    <dgm:pt modelId="{CF0BC0F4-FCF6-4620-B9A9-51B836FDDBA6}" type="pres">
      <dgm:prSet presAssocID="{999563D2-75F8-4B11-AD0F-E00697561A0E}" presName="txOne" presStyleLbl="node0" presStyleIdx="0" presStyleCnt="7">
        <dgm:presLayoutVars>
          <dgm:chPref val="3"/>
        </dgm:presLayoutVars>
      </dgm:prSet>
      <dgm:spPr/>
    </dgm:pt>
    <dgm:pt modelId="{43845F23-516D-41DE-892F-E26D5B33449F}" type="pres">
      <dgm:prSet presAssocID="{999563D2-75F8-4B11-AD0F-E00697561A0E}" presName="horzOne" presStyleCnt="0"/>
      <dgm:spPr/>
    </dgm:pt>
    <dgm:pt modelId="{24BCC07D-1507-4922-BD31-7604F5AD515C}" type="pres">
      <dgm:prSet presAssocID="{66CCB2CA-8006-454A-A0A3-191F3BF4D671}" presName="sibSpaceOne" presStyleCnt="0"/>
      <dgm:spPr/>
    </dgm:pt>
    <dgm:pt modelId="{D9E3ED2C-83A6-4828-90D2-5AD2E5476B13}" type="pres">
      <dgm:prSet presAssocID="{6890BBC8-DF49-49D5-921E-2C601CD06BC2}" presName="vertOne" presStyleCnt="0"/>
      <dgm:spPr/>
    </dgm:pt>
    <dgm:pt modelId="{8C950C8F-45DF-4012-9CB8-EAB26DDA647A}" type="pres">
      <dgm:prSet presAssocID="{6890BBC8-DF49-49D5-921E-2C601CD06BC2}" presName="txOne" presStyleLbl="node0" presStyleIdx="1" presStyleCnt="7">
        <dgm:presLayoutVars>
          <dgm:chPref val="3"/>
        </dgm:presLayoutVars>
      </dgm:prSet>
      <dgm:spPr/>
    </dgm:pt>
    <dgm:pt modelId="{23CA95DF-EC50-4C96-9242-9A52F7D5CCF9}" type="pres">
      <dgm:prSet presAssocID="{6890BBC8-DF49-49D5-921E-2C601CD06BC2}" presName="horzOne" presStyleCnt="0"/>
      <dgm:spPr/>
    </dgm:pt>
    <dgm:pt modelId="{B206FC7F-CC48-4AF8-90E5-C62E2D886289}" type="pres">
      <dgm:prSet presAssocID="{E0D972CC-C85E-49A3-9068-24DA7B1A25C8}" presName="sibSpaceOne" presStyleCnt="0"/>
      <dgm:spPr/>
    </dgm:pt>
    <dgm:pt modelId="{F67B1ADF-CFDF-4C27-A3C2-E00C12A2F6F1}" type="pres">
      <dgm:prSet presAssocID="{993BBD25-E9FE-4F4B-950F-E722E46DE2FC}" presName="vertOne" presStyleCnt="0"/>
      <dgm:spPr/>
    </dgm:pt>
    <dgm:pt modelId="{15121DE7-604E-4EAE-BB45-D550FCB5111C}" type="pres">
      <dgm:prSet presAssocID="{993BBD25-E9FE-4F4B-950F-E722E46DE2FC}" presName="txOne" presStyleLbl="node0" presStyleIdx="2" presStyleCnt="7">
        <dgm:presLayoutVars>
          <dgm:chPref val="3"/>
        </dgm:presLayoutVars>
      </dgm:prSet>
      <dgm:spPr/>
    </dgm:pt>
    <dgm:pt modelId="{7E0E3A5A-AF7E-44CA-9565-F621AF2F863E}" type="pres">
      <dgm:prSet presAssocID="{993BBD25-E9FE-4F4B-950F-E722E46DE2FC}" presName="horzOne" presStyleCnt="0"/>
      <dgm:spPr/>
    </dgm:pt>
    <dgm:pt modelId="{9B4D910C-FF33-4C83-AA48-A2D7AE0E16AA}" type="pres">
      <dgm:prSet presAssocID="{808E3EB9-120A-45AF-8993-D45DB7DD9B3C}" presName="sibSpaceOne" presStyleCnt="0"/>
      <dgm:spPr/>
    </dgm:pt>
    <dgm:pt modelId="{B2674901-DD5D-41AB-A4ED-9CD1FDB2F9DE}" type="pres">
      <dgm:prSet presAssocID="{7F159C4F-0713-4C77-B849-C2AF70E6E573}" presName="vertOne" presStyleCnt="0"/>
      <dgm:spPr/>
    </dgm:pt>
    <dgm:pt modelId="{5CDD22F7-3CE1-4B48-A8B2-BA642F725ED4}" type="pres">
      <dgm:prSet presAssocID="{7F159C4F-0713-4C77-B849-C2AF70E6E573}" presName="txOne" presStyleLbl="node0" presStyleIdx="3" presStyleCnt="7">
        <dgm:presLayoutVars>
          <dgm:chPref val="3"/>
        </dgm:presLayoutVars>
      </dgm:prSet>
      <dgm:spPr/>
    </dgm:pt>
    <dgm:pt modelId="{EA38A29E-6C7E-45EA-BE4E-59A6D6BBDB32}" type="pres">
      <dgm:prSet presAssocID="{7F159C4F-0713-4C77-B849-C2AF70E6E573}" presName="horzOne" presStyleCnt="0"/>
      <dgm:spPr/>
    </dgm:pt>
    <dgm:pt modelId="{DE3D5564-F75B-4259-8BC3-0FA289776604}" type="pres">
      <dgm:prSet presAssocID="{1716FC55-F263-4D62-A20C-4295B045CF7C}" presName="sibSpaceOne" presStyleCnt="0"/>
      <dgm:spPr/>
    </dgm:pt>
    <dgm:pt modelId="{9D8F89D2-04AB-4300-8429-EE54D20E466B}" type="pres">
      <dgm:prSet presAssocID="{6F7E0498-EE94-4971-A22F-336E1853A866}" presName="vertOne" presStyleCnt="0"/>
      <dgm:spPr/>
    </dgm:pt>
    <dgm:pt modelId="{042125E4-A589-49F8-AF57-89409EF4ABCF}" type="pres">
      <dgm:prSet presAssocID="{6F7E0498-EE94-4971-A22F-336E1853A866}" presName="txOne" presStyleLbl="node0" presStyleIdx="4" presStyleCnt="7">
        <dgm:presLayoutVars>
          <dgm:chPref val="3"/>
        </dgm:presLayoutVars>
      </dgm:prSet>
      <dgm:spPr/>
    </dgm:pt>
    <dgm:pt modelId="{BB24867E-844A-4028-B827-46E33B837D0A}" type="pres">
      <dgm:prSet presAssocID="{6F7E0498-EE94-4971-A22F-336E1853A866}" presName="horzOne" presStyleCnt="0"/>
      <dgm:spPr/>
    </dgm:pt>
    <dgm:pt modelId="{C96FD8DB-0BFC-436D-A405-CEFFC2718A3E}" type="pres">
      <dgm:prSet presAssocID="{0D64D29D-2D87-4CD2-AF04-80E7B312193E}" presName="sibSpaceOne" presStyleCnt="0"/>
      <dgm:spPr/>
    </dgm:pt>
    <dgm:pt modelId="{4F8CF5EE-A90F-4D86-B943-030200151019}" type="pres">
      <dgm:prSet presAssocID="{3BE808F5-1DB4-4200-BEBD-53E43A4DA616}" presName="vertOne" presStyleCnt="0"/>
      <dgm:spPr/>
    </dgm:pt>
    <dgm:pt modelId="{D2F647F9-E930-4312-895D-FEB4275B6998}" type="pres">
      <dgm:prSet presAssocID="{3BE808F5-1DB4-4200-BEBD-53E43A4DA616}" presName="txOne" presStyleLbl="node0" presStyleIdx="5" presStyleCnt="7">
        <dgm:presLayoutVars>
          <dgm:chPref val="3"/>
        </dgm:presLayoutVars>
      </dgm:prSet>
      <dgm:spPr/>
    </dgm:pt>
    <dgm:pt modelId="{BE4DB42E-8191-4860-8B8D-DBE932EBA64A}" type="pres">
      <dgm:prSet presAssocID="{3BE808F5-1DB4-4200-BEBD-53E43A4DA616}" presName="horzOne" presStyleCnt="0"/>
      <dgm:spPr/>
    </dgm:pt>
    <dgm:pt modelId="{3BED3ACB-72EB-4438-967A-3D37DAA572AD}" type="pres">
      <dgm:prSet presAssocID="{3DA1D4FC-DEB0-4EC1-B212-12B84E64AB23}" presName="sibSpaceOne" presStyleCnt="0"/>
      <dgm:spPr/>
    </dgm:pt>
    <dgm:pt modelId="{3B79F3AF-51CA-4DC3-A53B-5D86879DC176}" type="pres">
      <dgm:prSet presAssocID="{F5F0DED8-B26D-4340-A955-6A261763CDDC}" presName="vertOne" presStyleCnt="0"/>
      <dgm:spPr/>
    </dgm:pt>
    <dgm:pt modelId="{7150EBF6-A33E-4AB4-866A-C8697756E33C}" type="pres">
      <dgm:prSet presAssocID="{F5F0DED8-B26D-4340-A955-6A261763CDDC}" presName="txOne" presStyleLbl="node0" presStyleIdx="6" presStyleCnt="7">
        <dgm:presLayoutVars>
          <dgm:chPref val="3"/>
        </dgm:presLayoutVars>
      </dgm:prSet>
      <dgm:spPr/>
    </dgm:pt>
    <dgm:pt modelId="{1BF2C9DF-D1E0-4F2D-AA05-5C574D485707}" type="pres">
      <dgm:prSet presAssocID="{F5F0DED8-B26D-4340-A955-6A261763CDDC}" presName="horzOne" presStyleCnt="0"/>
      <dgm:spPr/>
    </dgm:pt>
  </dgm:ptLst>
  <dgm:cxnLst>
    <dgm:cxn modelId="{B007A10D-CBE4-44D7-89CF-569D5DF9FD0D}" srcId="{3EC9DCB6-CC89-43FF-8ABC-DDD766076D20}" destId="{3BE808F5-1DB4-4200-BEBD-53E43A4DA616}" srcOrd="5" destOrd="0" parTransId="{BE0F5A74-C19E-4FEC-87BB-FDA51625A720}" sibTransId="{3DA1D4FC-DEB0-4EC1-B212-12B84E64AB23}"/>
    <dgm:cxn modelId="{E2E9291B-1376-48C2-8D58-4A191CCE8318}" type="presOf" srcId="{7F159C4F-0713-4C77-B849-C2AF70E6E573}" destId="{5CDD22F7-3CE1-4B48-A8B2-BA642F725ED4}" srcOrd="0" destOrd="0" presId="urn:microsoft.com/office/officeart/2005/8/layout/architecture"/>
    <dgm:cxn modelId="{9AE56D26-5F8F-4628-9A5F-F124DC8A30A9}" srcId="{3EC9DCB6-CC89-43FF-8ABC-DDD766076D20}" destId="{6890BBC8-DF49-49D5-921E-2C601CD06BC2}" srcOrd="1" destOrd="0" parTransId="{0DAC4BCF-6C2E-4D5E-882D-F204B116A5EC}" sibTransId="{E0D972CC-C85E-49A3-9068-24DA7B1A25C8}"/>
    <dgm:cxn modelId="{352C3E2B-22FD-4C48-93CF-2BC12963CC47}" type="presOf" srcId="{3BE808F5-1DB4-4200-BEBD-53E43A4DA616}" destId="{D2F647F9-E930-4312-895D-FEB4275B6998}" srcOrd="0" destOrd="0" presId="urn:microsoft.com/office/officeart/2005/8/layout/architecture"/>
    <dgm:cxn modelId="{E21DF736-4301-41A7-8049-CC4A91320092}" srcId="{3EC9DCB6-CC89-43FF-8ABC-DDD766076D20}" destId="{999563D2-75F8-4B11-AD0F-E00697561A0E}" srcOrd="0" destOrd="0" parTransId="{1662921A-6958-4230-A1E7-0BC888254E1B}" sibTransId="{66CCB2CA-8006-454A-A0A3-191F3BF4D671}"/>
    <dgm:cxn modelId="{1831283B-FF01-4873-AF0A-3F1323DB3E9B}" type="presOf" srcId="{6F7E0498-EE94-4971-A22F-336E1853A866}" destId="{042125E4-A589-49F8-AF57-89409EF4ABCF}" srcOrd="0" destOrd="0" presId="urn:microsoft.com/office/officeart/2005/8/layout/architecture"/>
    <dgm:cxn modelId="{EF1D7242-C847-405E-8D10-EAE8D8038513}" srcId="{3EC9DCB6-CC89-43FF-8ABC-DDD766076D20}" destId="{6F7E0498-EE94-4971-A22F-336E1853A866}" srcOrd="4" destOrd="0" parTransId="{BE934C01-A5BA-44B2-8D3A-ECC21FA1D6BC}" sibTransId="{0D64D29D-2D87-4CD2-AF04-80E7B312193E}"/>
    <dgm:cxn modelId="{32B9E552-4498-4542-9804-CC0439875E45}" type="presOf" srcId="{6890BBC8-DF49-49D5-921E-2C601CD06BC2}" destId="{8C950C8F-45DF-4012-9CB8-EAB26DDA647A}" srcOrd="0" destOrd="0" presId="urn:microsoft.com/office/officeart/2005/8/layout/architecture"/>
    <dgm:cxn modelId="{3AC46855-1C71-428A-96A4-E36C7AFFB194}" srcId="{3EC9DCB6-CC89-43FF-8ABC-DDD766076D20}" destId="{7F159C4F-0713-4C77-B849-C2AF70E6E573}" srcOrd="3" destOrd="0" parTransId="{CA2FC17D-16F8-437F-9514-21E71B003371}" sibTransId="{1716FC55-F263-4D62-A20C-4295B045CF7C}"/>
    <dgm:cxn modelId="{E9E2CC61-F3CA-425B-89CA-3C35857F234F}" type="presOf" srcId="{999563D2-75F8-4B11-AD0F-E00697561A0E}" destId="{CF0BC0F4-FCF6-4620-B9A9-51B836FDDBA6}" srcOrd="0" destOrd="0" presId="urn:microsoft.com/office/officeart/2005/8/layout/architecture"/>
    <dgm:cxn modelId="{CFEF0776-BBC6-4485-B2C0-675C117F67E0}" type="presOf" srcId="{3EC9DCB6-CC89-43FF-8ABC-DDD766076D20}" destId="{FC5B9D23-202C-4DFB-8AE2-188A4F28036F}" srcOrd="0" destOrd="0" presId="urn:microsoft.com/office/officeart/2005/8/layout/architecture"/>
    <dgm:cxn modelId="{F13C7C80-3501-4847-BF90-BA219C726E3E}" type="presOf" srcId="{993BBD25-E9FE-4F4B-950F-E722E46DE2FC}" destId="{15121DE7-604E-4EAE-BB45-D550FCB5111C}" srcOrd="0" destOrd="0" presId="urn:microsoft.com/office/officeart/2005/8/layout/architecture"/>
    <dgm:cxn modelId="{594CED92-2D15-4815-8DD5-B02CEBB219E4}" srcId="{3EC9DCB6-CC89-43FF-8ABC-DDD766076D20}" destId="{F5F0DED8-B26D-4340-A955-6A261763CDDC}" srcOrd="6" destOrd="0" parTransId="{738BCC37-1AD1-4230-AFB2-069BFEF69F0C}" sibTransId="{AEAD2E03-B5D8-4220-BA44-72DE5CCD2781}"/>
    <dgm:cxn modelId="{30B6D293-09E0-4616-9715-F3C3865CC686}" srcId="{3EC9DCB6-CC89-43FF-8ABC-DDD766076D20}" destId="{993BBD25-E9FE-4F4B-950F-E722E46DE2FC}" srcOrd="2" destOrd="0" parTransId="{113DC89D-B80B-4407-B5FF-EB8D4B97D505}" sibTransId="{808E3EB9-120A-45AF-8993-D45DB7DD9B3C}"/>
    <dgm:cxn modelId="{CB91F3DB-7FEA-4A7D-8AD7-FEFD2592B3C2}" type="presOf" srcId="{F5F0DED8-B26D-4340-A955-6A261763CDDC}" destId="{7150EBF6-A33E-4AB4-866A-C8697756E33C}" srcOrd="0" destOrd="0" presId="urn:microsoft.com/office/officeart/2005/8/layout/architecture"/>
    <dgm:cxn modelId="{B383E763-5CED-42AD-B0B7-A67F5E1272EF}" type="presParOf" srcId="{FC5B9D23-202C-4DFB-8AE2-188A4F28036F}" destId="{94078844-E64D-47B0-86C1-5B7A30075660}" srcOrd="0" destOrd="0" presId="urn:microsoft.com/office/officeart/2005/8/layout/architecture"/>
    <dgm:cxn modelId="{EEFB6F17-9332-42EE-B9F4-6348DF9FFE03}" type="presParOf" srcId="{94078844-E64D-47B0-86C1-5B7A30075660}" destId="{CF0BC0F4-FCF6-4620-B9A9-51B836FDDBA6}" srcOrd="0" destOrd="0" presId="urn:microsoft.com/office/officeart/2005/8/layout/architecture"/>
    <dgm:cxn modelId="{E6CBC241-FF11-4D99-9678-565899523C80}" type="presParOf" srcId="{94078844-E64D-47B0-86C1-5B7A30075660}" destId="{43845F23-516D-41DE-892F-E26D5B33449F}" srcOrd="1" destOrd="0" presId="urn:microsoft.com/office/officeart/2005/8/layout/architecture"/>
    <dgm:cxn modelId="{D0BCDB7D-4F76-46D3-B59E-DE4204A4300B}" type="presParOf" srcId="{FC5B9D23-202C-4DFB-8AE2-188A4F28036F}" destId="{24BCC07D-1507-4922-BD31-7604F5AD515C}" srcOrd="1" destOrd="0" presId="urn:microsoft.com/office/officeart/2005/8/layout/architecture"/>
    <dgm:cxn modelId="{C8A68001-97CC-4D16-B222-B35D119A336C}" type="presParOf" srcId="{FC5B9D23-202C-4DFB-8AE2-188A4F28036F}" destId="{D9E3ED2C-83A6-4828-90D2-5AD2E5476B13}" srcOrd="2" destOrd="0" presId="urn:microsoft.com/office/officeart/2005/8/layout/architecture"/>
    <dgm:cxn modelId="{2ECC42E2-05B0-4AC7-BCDC-B20D7824F65D}" type="presParOf" srcId="{D9E3ED2C-83A6-4828-90D2-5AD2E5476B13}" destId="{8C950C8F-45DF-4012-9CB8-EAB26DDA647A}" srcOrd="0" destOrd="0" presId="urn:microsoft.com/office/officeart/2005/8/layout/architecture"/>
    <dgm:cxn modelId="{1F327867-006B-464F-A0A4-B39839A6D316}" type="presParOf" srcId="{D9E3ED2C-83A6-4828-90D2-5AD2E5476B13}" destId="{23CA95DF-EC50-4C96-9242-9A52F7D5CCF9}" srcOrd="1" destOrd="0" presId="urn:microsoft.com/office/officeart/2005/8/layout/architecture"/>
    <dgm:cxn modelId="{EF2D921C-2703-4882-BADB-9B478B68D780}" type="presParOf" srcId="{FC5B9D23-202C-4DFB-8AE2-188A4F28036F}" destId="{B206FC7F-CC48-4AF8-90E5-C62E2D886289}" srcOrd="3" destOrd="0" presId="urn:microsoft.com/office/officeart/2005/8/layout/architecture"/>
    <dgm:cxn modelId="{40A9D10E-770B-4F0F-95BC-89D4B38B9A30}" type="presParOf" srcId="{FC5B9D23-202C-4DFB-8AE2-188A4F28036F}" destId="{F67B1ADF-CFDF-4C27-A3C2-E00C12A2F6F1}" srcOrd="4" destOrd="0" presId="urn:microsoft.com/office/officeart/2005/8/layout/architecture"/>
    <dgm:cxn modelId="{0F27BB6D-894F-4137-A2CD-01630BA2EACB}" type="presParOf" srcId="{F67B1ADF-CFDF-4C27-A3C2-E00C12A2F6F1}" destId="{15121DE7-604E-4EAE-BB45-D550FCB5111C}" srcOrd="0" destOrd="0" presId="urn:microsoft.com/office/officeart/2005/8/layout/architecture"/>
    <dgm:cxn modelId="{703DC967-D82F-4B83-8A1A-F273C26281DB}" type="presParOf" srcId="{F67B1ADF-CFDF-4C27-A3C2-E00C12A2F6F1}" destId="{7E0E3A5A-AF7E-44CA-9565-F621AF2F863E}" srcOrd="1" destOrd="0" presId="urn:microsoft.com/office/officeart/2005/8/layout/architecture"/>
    <dgm:cxn modelId="{D4217E25-9CFB-4F8E-A10C-E2665FC3432F}" type="presParOf" srcId="{FC5B9D23-202C-4DFB-8AE2-188A4F28036F}" destId="{9B4D910C-FF33-4C83-AA48-A2D7AE0E16AA}" srcOrd="5" destOrd="0" presId="urn:microsoft.com/office/officeart/2005/8/layout/architecture"/>
    <dgm:cxn modelId="{B6C078C0-82DF-41F6-9AA5-E4054A7F3795}" type="presParOf" srcId="{FC5B9D23-202C-4DFB-8AE2-188A4F28036F}" destId="{B2674901-DD5D-41AB-A4ED-9CD1FDB2F9DE}" srcOrd="6" destOrd="0" presId="urn:microsoft.com/office/officeart/2005/8/layout/architecture"/>
    <dgm:cxn modelId="{FBFF6A29-2855-465E-87CB-41180DE6F453}" type="presParOf" srcId="{B2674901-DD5D-41AB-A4ED-9CD1FDB2F9DE}" destId="{5CDD22F7-3CE1-4B48-A8B2-BA642F725ED4}" srcOrd="0" destOrd="0" presId="urn:microsoft.com/office/officeart/2005/8/layout/architecture"/>
    <dgm:cxn modelId="{09A09336-8D35-473E-8577-1E8209E65DD5}" type="presParOf" srcId="{B2674901-DD5D-41AB-A4ED-9CD1FDB2F9DE}" destId="{EA38A29E-6C7E-45EA-BE4E-59A6D6BBDB32}" srcOrd="1" destOrd="0" presId="urn:microsoft.com/office/officeart/2005/8/layout/architecture"/>
    <dgm:cxn modelId="{C3203B31-2532-4D4D-8808-B1990054BF2E}" type="presParOf" srcId="{FC5B9D23-202C-4DFB-8AE2-188A4F28036F}" destId="{DE3D5564-F75B-4259-8BC3-0FA289776604}" srcOrd="7" destOrd="0" presId="urn:microsoft.com/office/officeart/2005/8/layout/architecture"/>
    <dgm:cxn modelId="{D556C0CC-8B00-40CB-AF79-A0D4AB5F6E0B}" type="presParOf" srcId="{FC5B9D23-202C-4DFB-8AE2-188A4F28036F}" destId="{9D8F89D2-04AB-4300-8429-EE54D20E466B}" srcOrd="8" destOrd="0" presId="urn:microsoft.com/office/officeart/2005/8/layout/architecture"/>
    <dgm:cxn modelId="{59B045B6-1753-4602-B9CE-49631382D1E8}" type="presParOf" srcId="{9D8F89D2-04AB-4300-8429-EE54D20E466B}" destId="{042125E4-A589-49F8-AF57-89409EF4ABCF}" srcOrd="0" destOrd="0" presId="urn:microsoft.com/office/officeart/2005/8/layout/architecture"/>
    <dgm:cxn modelId="{BA0304FA-64BC-4642-B459-E5076163EF8C}" type="presParOf" srcId="{9D8F89D2-04AB-4300-8429-EE54D20E466B}" destId="{BB24867E-844A-4028-B827-46E33B837D0A}" srcOrd="1" destOrd="0" presId="urn:microsoft.com/office/officeart/2005/8/layout/architecture"/>
    <dgm:cxn modelId="{9C47DED2-C25B-4150-B48C-CA0C2B811E7C}" type="presParOf" srcId="{FC5B9D23-202C-4DFB-8AE2-188A4F28036F}" destId="{C96FD8DB-0BFC-436D-A405-CEFFC2718A3E}" srcOrd="9" destOrd="0" presId="urn:microsoft.com/office/officeart/2005/8/layout/architecture"/>
    <dgm:cxn modelId="{782F0F15-DE03-4C71-AA27-572D07A94EEA}" type="presParOf" srcId="{FC5B9D23-202C-4DFB-8AE2-188A4F28036F}" destId="{4F8CF5EE-A90F-4D86-B943-030200151019}" srcOrd="10" destOrd="0" presId="urn:microsoft.com/office/officeart/2005/8/layout/architecture"/>
    <dgm:cxn modelId="{04BF0697-FE68-4639-A898-979B8AF26D32}" type="presParOf" srcId="{4F8CF5EE-A90F-4D86-B943-030200151019}" destId="{D2F647F9-E930-4312-895D-FEB4275B6998}" srcOrd="0" destOrd="0" presId="urn:microsoft.com/office/officeart/2005/8/layout/architecture"/>
    <dgm:cxn modelId="{0E49B636-F74E-4175-87B3-A451A31988FA}" type="presParOf" srcId="{4F8CF5EE-A90F-4D86-B943-030200151019}" destId="{BE4DB42E-8191-4860-8B8D-DBE932EBA64A}" srcOrd="1" destOrd="0" presId="urn:microsoft.com/office/officeart/2005/8/layout/architecture"/>
    <dgm:cxn modelId="{6422E838-C2FD-4CE7-AC0D-C6BBBA76F31B}" type="presParOf" srcId="{FC5B9D23-202C-4DFB-8AE2-188A4F28036F}" destId="{3BED3ACB-72EB-4438-967A-3D37DAA572AD}" srcOrd="11" destOrd="0" presId="urn:microsoft.com/office/officeart/2005/8/layout/architecture"/>
    <dgm:cxn modelId="{DDEF3207-BA5F-4E0D-B2A2-9BD3F987CBE3}" type="presParOf" srcId="{FC5B9D23-202C-4DFB-8AE2-188A4F28036F}" destId="{3B79F3AF-51CA-4DC3-A53B-5D86879DC176}" srcOrd="12" destOrd="0" presId="urn:microsoft.com/office/officeart/2005/8/layout/architecture"/>
    <dgm:cxn modelId="{9EEA7D5A-512E-4C2F-B352-33B8E751900A}" type="presParOf" srcId="{3B79F3AF-51CA-4DC3-A53B-5D86879DC176}" destId="{7150EBF6-A33E-4AB4-866A-C8697756E33C}" srcOrd="0" destOrd="0" presId="urn:microsoft.com/office/officeart/2005/8/layout/architecture"/>
    <dgm:cxn modelId="{10D2AD18-D891-411E-9685-F5AD19955ECA}" type="presParOf" srcId="{3B79F3AF-51CA-4DC3-A53B-5D86879DC176}" destId="{1BF2C9DF-D1E0-4F2D-AA05-5C574D485707}" srcOrd="1" destOrd="0" presId="urn:microsoft.com/office/officeart/2005/8/layout/archite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C9DCB6-CC89-43FF-8ABC-DDD766076D20}"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999563D2-75F8-4B11-AD0F-E00697561A0E}">
      <dgm:prSet phldrT="[Text]"/>
      <dgm:spPr>
        <a:solidFill>
          <a:srgbClr val="71CCFF"/>
        </a:solidFill>
      </dgm:spPr>
      <dgm:t>
        <a:bodyPr/>
        <a:lstStyle/>
        <a:p>
          <a:r>
            <a:rPr lang="en-US"/>
            <a:t>Lunes</a:t>
          </a:r>
        </a:p>
      </dgm:t>
    </dgm:pt>
    <dgm:pt modelId="{1662921A-6958-4230-A1E7-0BC888254E1B}" type="parTrans" cxnId="{E21DF736-4301-41A7-8049-CC4A91320092}">
      <dgm:prSet/>
      <dgm:spPr/>
      <dgm:t>
        <a:bodyPr/>
        <a:lstStyle/>
        <a:p>
          <a:endParaRPr lang="en-US"/>
        </a:p>
      </dgm:t>
    </dgm:pt>
    <dgm:pt modelId="{66CCB2CA-8006-454A-A0A3-191F3BF4D671}" type="sibTrans" cxnId="{E21DF736-4301-41A7-8049-CC4A91320092}">
      <dgm:prSet/>
      <dgm:spPr/>
      <dgm:t>
        <a:bodyPr/>
        <a:lstStyle/>
        <a:p>
          <a:endParaRPr lang="en-US"/>
        </a:p>
      </dgm:t>
    </dgm:pt>
    <dgm:pt modelId="{6890BBC8-DF49-49D5-921E-2C601CD06BC2}">
      <dgm:prSet phldrT="[Text]"/>
      <dgm:spPr>
        <a:solidFill>
          <a:srgbClr val="71CCFF"/>
        </a:solidFill>
      </dgm:spPr>
      <dgm:t>
        <a:bodyPr/>
        <a:lstStyle/>
        <a:p>
          <a:r>
            <a:rPr lang="en-US"/>
            <a:t>Martes</a:t>
          </a:r>
        </a:p>
      </dgm:t>
    </dgm:pt>
    <dgm:pt modelId="{0DAC4BCF-6C2E-4D5E-882D-F204B116A5EC}" type="parTrans" cxnId="{9AE56D26-5F8F-4628-9A5F-F124DC8A30A9}">
      <dgm:prSet/>
      <dgm:spPr/>
      <dgm:t>
        <a:bodyPr/>
        <a:lstStyle/>
        <a:p>
          <a:endParaRPr lang="en-US"/>
        </a:p>
      </dgm:t>
    </dgm:pt>
    <dgm:pt modelId="{E0D972CC-C85E-49A3-9068-24DA7B1A25C8}" type="sibTrans" cxnId="{9AE56D26-5F8F-4628-9A5F-F124DC8A30A9}">
      <dgm:prSet/>
      <dgm:spPr/>
      <dgm:t>
        <a:bodyPr/>
        <a:lstStyle/>
        <a:p>
          <a:endParaRPr lang="en-US"/>
        </a:p>
      </dgm:t>
    </dgm:pt>
    <dgm:pt modelId="{993BBD25-E9FE-4F4B-950F-E722E46DE2FC}">
      <dgm:prSet phldrT="[Text]"/>
      <dgm:spPr>
        <a:solidFill>
          <a:srgbClr val="71CCFF"/>
        </a:solidFill>
      </dgm:spPr>
      <dgm:t>
        <a:bodyPr/>
        <a:lstStyle/>
        <a:p>
          <a:r>
            <a:rPr lang="en-US"/>
            <a:t>Miércoles</a:t>
          </a:r>
        </a:p>
      </dgm:t>
    </dgm:pt>
    <dgm:pt modelId="{113DC89D-B80B-4407-B5FF-EB8D4B97D505}" type="parTrans" cxnId="{30B6D293-09E0-4616-9715-F3C3865CC686}">
      <dgm:prSet/>
      <dgm:spPr/>
      <dgm:t>
        <a:bodyPr/>
        <a:lstStyle/>
        <a:p>
          <a:endParaRPr lang="en-US"/>
        </a:p>
      </dgm:t>
    </dgm:pt>
    <dgm:pt modelId="{808E3EB9-120A-45AF-8993-D45DB7DD9B3C}" type="sibTrans" cxnId="{30B6D293-09E0-4616-9715-F3C3865CC686}">
      <dgm:prSet/>
      <dgm:spPr/>
      <dgm:t>
        <a:bodyPr/>
        <a:lstStyle/>
        <a:p>
          <a:endParaRPr lang="en-US"/>
        </a:p>
      </dgm:t>
    </dgm:pt>
    <dgm:pt modelId="{7F159C4F-0713-4C77-B849-C2AF70E6E573}">
      <dgm:prSet phldrT="[Text]"/>
      <dgm:spPr>
        <a:solidFill>
          <a:srgbClr val="71CCFF"/>
        </a:solidFill>
      </dgm:spPr>
      <dgm:t>
        <a:bodyPr/>
        <a:lstStyle/>
        <a:p>
          <a:r>
            <a:rPr lang="en-US"/>
            <a:t>Jueves</a:t>
          </a:r>
        </a:p>
      </dgm:t>
    </dgm:pt>
    <dgm:pt modelId="{CA2FC17D-16F8-437F-9514-21E71B003371}" type="parTrans" cxnId="{3AC46855-1C71-428A-96A4-E36C7AFFB194}">
      <dgm:prSet/>
      <dgm:spPr/>
      <dgm:t>
        <a:bodyPr/>
        <a:lstStyle/>
        <a:p>
          <a:endParaRPr lang="en-US"/>
        </a:p>
      </dgm:t>
    </dgm:pt>
    <dgm:pt modelId="{1716FC55-F263-4D62-A20C-4295B045CF7C}" type="sibTrans" cxnId="{3AC46855-1C71-428A-96A4-E36C7AFFB194}">
      <dgm:prSet/>
      <dgm:spPr/>
      <dgm:t>
        <a:bodyPr/>
        <a:lstStyle/>
        <a:p>
          <a:endParaRPr lang="en-US"/>
        </a:p>
      </dgm:t>
    </dgm:pt>
    <dgm:pt modelId="{6F7E0498-EE94-4971-A22F-336E1853A866}">
      <dgm:prSet phldrT="[Text]"/>
      <dgm:spPr>
        <a:solidFill>
          <a:srgbClr val="71CCFF"/>
        </a:solidFill>
      </dgm:spPr>
      <dgm:t>
        <a:bodyPr/>
        <a:lstStyle/>
        <a:p>
          <a:r>
            <a:rPr lang="en-US"/>
            <a:t>Viernes </a:t>
          </a:r>
        </a:p>
      </dgm:t>
    </dgm:pt>
    <dgm:pt modelId="{BE934C01-A5BA-44B2-8D3A-ECC21FA1D6BC}" type="parTrans" cxnId="{EF1D7242-C847-405E-8D10-EAE8D8038513}">
      <dgm:prSet/>
      <dgm:spPr/>
      <dgm:t>
        <a:bodyPr/>
        <a:lstStyle/>
        <a:p>
          <a:endParaRPr lang="en-US"/>
        </a:p>
      </dgm:t>
    </dgm:pt>
    <dgm:pt modelId="{0D64D29D-2D87-4CD2-AF04-80E7B312193E}" type="sibTrans" cxnId="{EF1D7242-C847-405E-8D10-EAE8D8038513}">
      <dgm:prSet/>
      <dgm:spPr/>
      <dgm:t>
        <a:bodyPr/>
        <a:lstStyle/>
        <a:p>
          <a:endParaRPr lang="en-US"/>
        </a:p>
      </dgm:t>
    </dgm:pt>
    <dgm:pt modelId="{3BE808F5-1DB4-4200-BEBD-53E43A4DA616}">
      <dgm:prSet phldrT="[Text]"/>
      <dgm:spPr>
        <a:solidFill>
          <a:srgbClr val="B02633"/>
        </a:solidFill>
      </dgm:spPr>
      <dgm:t>
        <a:bodyPr/>
        <a:lstStyle/>
        <a:p>
          <a:r>
            <a:rPr lang="en-US"/>
            <a:t>Sábado</a:t>
          </a:r>
        </a:p>
      </dgm:t>
    </dgm:pt>
    <dgm:pt modelId="{BE0F5A74-C19E-4FEC-87BB-FDA51625A720}" type="parTrans" cxnId="{B007A10D-CBE4-44D7-89CF-569D5DF9FD0D}">
      <dgm:prSet/>
      <dgm:spPr/>
      <dgm:t>
        <a:bodyPr/>
        <a:lstStyle/>
        <a:p>
          <a:endParaRPr lang="en-US"/>
        </a:p>
      </dgm:t>
    </dgm:pt>
    <dgm:pt modelId="{3DA1D4FC-DEB0-4EC1-B212-12B84E64AB23}" type="sibTrans" cxnId="{B007A10D-CBE4-44D7-89CF-569D5DF9FD0D}">
      <dgm:prSet/>
      <dgm:spPr/>
      <dgm:t>
        <a:bodyPr/>
        <a:lstStyle/>
        <a:p>
          <a:endParaRPr lang="en-US"/>
        </a:p>
      </dgm:t>
    </dgm:pt>
    <dgm:pt modelId="{F5F0DED8-B26D-4340-A955-6A261763CDDC}">
      <dgm:prSet phldrT="[Text]"/>
      <dgm:spPr>
        <a:solidFill>
          <a:srgbClr val="B02633"/>
        </a:solidFill>
      </dgm:spPr>
      <dgm:t>
        <a:bodyPr/>
        <a:lstStyle/>
        <a:p>
          <a:r>
            <a:rPr lang="en-US"/>
            <a:t>Domingo</a:t>
          </a:r>
        </a:p>
      </dgm:t>
    </dgm:pt>
    <dgm:pt modelId="{738BCC37-1AD1-4230-AFB2-069BFEF69F0C}" type="parTrans" cxnId="{594CED92-2D15-4815-8DD5-B02CEBB219E4}">
      <dgm:prSet/>
      <dgm:spPr/>
      <dgm:t>
        <a:bodyPr/>
        <a:lstStyle/>
        <a:p>
          <a:endParaRPr lang="en-US"/>
        </a:p>
      </dgm:t>
    </dgm:pt>
    <dgm:pt modelId="{AEAD2E03-B5D8-4220-BA44-72DE5CCD2781}" type="sibTrans" cxnId="{594CED92-2D15-4815-8DD5-B02CEBB219E4}">
      <dgm:prSet/>
      <dgm:spPr/>
      <dgm:t>
        <a:bodyPr/>
        <a:lstStyle/>
        <a:p>
          <a:endParaRPr lang="en-US"/>
        </a:p>
      </dgm:t>
    </dgm:pt>
    <dgm:pt modelId="{FC5B9D23-202C-4DFB-8AE2-188A4F28036F}" type="pres">
      <dgm:prSet presAssocID="{3EC9DCB6-CC89-43FF-8ABC-DDD766076D20}" presName="Name0" presStyleCnt="0">
        <dgm:presLayoutVars>
          <dgm:chPref val="1"/>
          <dgm:dir/>
          <dgm:animOne val="branch"/>
          <dgm:animLvl val="lvl"/>
          <dgm:resizeHandles/>
        </dgm:presLayoutVars>
      </dgm:prSet>
      <dgm:spPr/>
    </dgm:pt>
    <dgm:pt modelId="{94078844-E64D-47B0-86C1-5B7A30075660}" type="pres">
      <dgm:prSet presAssocID="{999563D2-75F8-4B11-AD0F-E00697561A0E}" presName="vertOne" presStyleCnt="0"/>
      <dgm:spPr/>
    </dgm:pt>
    <dgm:pt modelId="{CF0BC0F4-FCF6-4620-B9A9-51B836FDDBA6}" type="pres">
      <dgm:prSet presAssocID="{999563D2-75F8-4B11-AD0F-E00697561A0E}" presName="txOne" presStyleLbl="node0" presStyleIdx="0" presStyleCnt="7">
        <dgm:presLayoutVars>
          <dgm:chPref val="3"/>
        </dgm:presLayoutVars>
      </dgm:prSet>
      <dgm:spPr/>
    </dgm:pt>
    <dgm:pt modelId="{43845F23-516D-41DE-892F-E26D5B33449F}" type="pres">
      <dgm:prSet presAssocID="{999563D2-75F8-4B11-AD0F-E00697561A0E}" presName="horzOne" presStyleCnt="0"/>
      <dgm:spPr/>
    </dgm:pt>
    <dgm:pt modelId="{24BCC07D-1507-4922-BD31-7604F5AD515C}" type="pres">
      <dgm:prSet presAssocID="{66CCB2CA-8006-454A-A0A3-191F3BF4D671}" presName="sibSpaceOne" presStyleCnt="0"/>
      <dgm:spPr/>
    </dgm:pt>
    <dgm:pt modelId="{D9E3ED2C-83A6-4828-90D2-5AD2E5476B13}" type="pres">
      <dgm:prSet presAssocID="{6890BBC8-DF49-49D5-921E-2C601CD06BC2}" presName="vertOne" presStyleCnt="0"/>
      <dgm:spPr/>
    </dgm:pt>
    <dgm:pt modelId="{8C950C8F-45DF-4012-9CB8-EAB26DDA647A}" type="pres">
      <dgm:prSet presAssocID="{6890BBC8-DF49-49D5-921E-2C601CD06BC2}" presName="txOne" presStyleLbl="node0" presStyleIdx="1" presStyleCnt="7">
        <dgm:presLayoutVars>
          <dgm:chPref val="3"/>
        </dgm:presLayoutVars>
      </dgm:prSet>
      <dgm:spPr/>
    </dgm:pt>
    <dgm:pt modelId="{23CA95DF-EC50-4C96-9242-9A52F7D5CCF9}" type="pres">
      <dgm:prSet presAssocID="{6890BBC8-DF49-49D5-921E-2C601CD06BC2}" presName="horzOne" presStyleCnt="0"/>
      <dgm:spPr/>
    </dgm:pt>
    <dgm:pt modelId="{B206FC7F-CC48-4AF8-90E5-C62E2D886289}" type="pres">
      <dgm:prSet presAssocID="{E0D972CC-C85E-49A3-9068-24DA7B1A25C8}" presName="sibSpaceOne" presStyleCnt="0"/>
      <dgm:spPr/>
    </dgm:pt>
    <dgm:pt modelId="{F67B1ADF-CFDF-4C27-A3C2-E00C12A2F6F1}" type="pres">
      <dgm:prSet presAssocID="{993BBD25-E9FE-4F4B-950F-E722E46DE2FC}" presName="vertOne" presStyleCnt="0"/>
      <dgm:spPr/>
    </dgm:pt>
    <dgm:pt modelId="{15121DE7-604E-4EAE-BB45-D550FCB5111C}" type="pres">
      <dgm:prSet presAssocID="{993BBD25-E9FE-4F4B-950F-E722E46DE2FC}" presName="txOne" presStyleLbl="node0" presStyleIdx="2" presStyleCnt="7">
        <dgm:presLayoutVars>
          <dgm:chPref val="3"/>
        </dgm:presLayoutVars>
      </dgm:prSet>
      <dgm:spPr/>
    </dgm:pt>
    <dgm:pt modelId="{7E0E3A5A-AF7E-44CA-9565-F621AF2F863E}" type="pres">
      <dgm:prSet presAssocID="{993BBD25-E9FE-4F4B-950F-E722E46DE2FC}" presName="horzOne" presStyleCnt="0"/>
      <dgm:spPr/>
    </dgm:pt>
    <dgm:pt modelId="{9B4D910C-FF33-4C83-AA48-A2D7AE0E16AA}" type="pres">
      <dgm:prSet presAssocID="{808E3EB9-120A-45AF-8993-D45DB7DD9B3C}" presName="sibSpaceOne" presStyleCnt="0"/>
      <dgm:spPr/>
    </dgm:pt>
    <dgm:pt modelId="{B2674901-DD5D-41AB-A4ED-9CD1FDB2F9DE}" type="pres">
      <dgm:prSet presAssocID="{7F159C4F-0713-4C77-B849-C2AF70E6E573}" presName="vertOne" presStyleCnt="0"/>
      <dgm:spPr/>
    </dgm:pt>
    <dgm:pt modelId="{5CDD22F7-3CE1-4B48-A8B2-BA642F725ED4}" type="pres">
      <dgm:prSet presAssocID="{7F159C4F-0713-4C77-B849-C2AF70E6E573}" presName="txOne" presStyleLbl="node0" presStyleIdx="3" presStyleCnt="7">
        <dgm:presLayoutVars>
          <dgm:chPref val="3"/>
        </dgm:presLayoutVars>
      </dgm:prSet>
      <dgm:spPr/>
    </dgm:pt>
    <dgm:pt modelId="{EA38A29E-6C7E-45EA-BE4E-59A6D6BBDB32}" type="pres">
      <dgm:prSet presAssocID="{7F159C4F-0713-4C77-B849-C2AF70E6E573}" presName="horzOne" presStyleCnt="0"/>
      <dgm:spPr/>
    </dgm:pt>
    <dgm:pt modelId="{DE3D5564-F75B-4259-8BC3-0FA289776604}" type="pres">
      <dgm:prSet presAssocID="{1716FC55-F263-4D62-A20C-4295B045CF7C}" presName="sibSpaceOne" presStyleCnt="0"/>
      <dgm:spPr/>
    </dgm:pt>
    <dgm:pt modelId="{9D8F89D2-04AB-4300-8429-EE54D20E466B}" type="pres">
      <dgm:prSet presAssocID="{6F7E0498-EE94-4971-A22F-336E1853A866}" presName="vertOne" presStyleCnt="0"/>
      <dgm:spPr/>
    </dgm:pt>
    <dgm:pt modelId="{042125E4-A589-49F8-AF57-89409EF4ABCF}" type="pres">
      <dgm:prSet presAssocID="{6F7E0498-EE94-4971-A22F-336E1853A866}" presName="txOne" presStyleLbl="node0" presStyleIdx="4" presStyleCnt="7">
        <dgm:presLayoutVars>
          <dgm:chPref val="3"/>
        </dgm:presLayoutVars>
      </dgm:prSet>
      <dgm:spPr/>
    </dgm:pt>
    <dgm:pt modelId="{BB24867E-844A-4028-B827-46E33B837D0A}" type="pres">
      <dgm:prSet presAssocID="{6F7E0498-EE94-4971-A22F-336E1853A866}" presName="horzOne" presStyleCnt="0"/>
      <dgm:spPr/>
    </dgm:pt>
    <dgm:pt modelId="{C96FD8DB-0BFC-436D-A405-CEFFC2718A3E}" type="pres">
      <dgm:prSet presAssocID="{0D64D29D-2D87-4CD2-AF04-80E7B312193E}" presName="sibSpaceOne" presStyleCnt="0"/>
      <dgm:spPr/>
    </dgm:pt>
    <dgm:pt modelId="{4F8CF5EE-A90F-4D86-B943-030200151019}" type="pres">
      <dgm:prSet presAssocID="{3BE808F5-1DB4-4200-BEBD-53E43A4DA616}" presName="vertOne" presStyleCnt="0"/>
      <dgm:spPr/>
    </dgm:pt>
    <dgm:pt modelId="{D2F647F9-E930-4312-895D-FEB4275B6998}" type="pres">
      <dgm:prSet presAssocID="{3BE808F5-1DB4-4200-BEBD-53E43A4DA616}" presName="txOne" presStyleLbl="node0" presStyleIdx="5" presStyleCnt="7">
        <dgm:presLayoutVars>
          <dgm:chPref val="3"/>
        </dgm:presLayoutVars>
      </dgm:prSet>
      <dgm:spPr/>
    </dgm:pt>
    <dgm:pt modelId="{BE4DB42E-8191-4860-8B8D-DBE932EBA64A}" type="pres">
      <dgm:prSet presAssocID="{3BE808F5-1DB4-4200-BEBD-53E43A4DA616}" presName="horzOne" presStyleCnt="0"/>
      <dgm:spPr/>
    </dgm:pt>
    <dgm:pt modelId="{3BED3ACB-72EB-4438-967A-3D37DAA572AD}" type="pres">
      <dgm:prSet presAssocID="{3DA1D4FC-DEB0-4EC1-B212-12B84E64AB23}" presName="sibSpaceOne" presStyleCnt="0"/>
      <dgm:spPr/>
    </dgm:pt>
    <dgm:pt modelId="{3B79F3AF-51CA-4DC3-A53B-5D86879DC176}" type="pres">
      <dgm:prSet presAssocID="{F5F0DED8-B26D-4340-A955-6A261763CDDC}" presName="vertOne" presStyleCnt="0"/>
      <dgm:spPr/>
    </dgm:pt>
    <dgm:pt modelId="{7150EBF6-A33E-4AB4-866A-C8697756E33C}" type="pres">
      <dgm:prSet presAssocID="{F5F0DED8-B26D-4340-A955-6A261763CDDC}" presName="txOne" presStyleLbl="node0" presStyleIdx="6" presStyleCnt="7">
        <dgm:presLayoutVars>
          <dgm:chPref val="3"/>
        </dgm:presLayoutVars>
      </dgm:prSet>
      <dgm:spPr/>
    </dgm:pt>
    <dgm:pt modelId="{1BF2C9DF-D1E0-4F2D-AA05-5C574D485707}" type="pres">
      <dgm:prSet presAssocID="{F5F0DED8-B26D-4340-A955-6A261763CDDC}" presName="horzOne" presStyleCnt="0"/>
      <dgm:spPr/>
    </dgm:pt>
  </dgm:ptLst>
  <dgm:cxnLst>
    <dgm:cxn modelId="{B007A10D-CBE4-44D7-89CF-569D5DF9FD0D}" srcId="{3EC9DCB6-CC89-43FF-8ABC-DDD766076D20}" destId="{3BE808F5-1DB4-4200-BEBD-53E43A4DA616}" srcOrd="5" destOrd="0" parTransId="{BE0F5A74-C19E-4FEC-87BB-FDA51625A720}" sibTransId="{3DA1D4FC-DEB0-4EC1-B212-12B84E64AB23}"/>
    <dgm:cxn modelId="{E2E9291B-1376-48C2-8D58-4A191CCE8318}" type="presOf" srcId="{7F159C4F-0713-4C77-B849-C2AF70E6E573}" destId="{5CDD22F7-3CE1-4B48-A8B2-BA642F725ED4}" srcOrd="0" destOrd="0" presId="urn:microsoft.com/office/officeart/2005/8/layout/architecture"/>
    <dgm:cxn modelId="{9AE56D26-5F8F-4628-9A5F-F124DC8A30A9}" srcId="{3EC9DCB6-CC89-43FF-8ABC-DDD766076D20}" destId="{6890BBC8-DF49-49D5-921E-2C601CD06BC2}" srcOrd="1" destOrd="0" parTransId="{0DAC4BCF-6C2E-4D5E-882D-F204B116A5EC}" sibTransId="{E0D972CC-C85E-49A3-9068-24DA7B1A25C8}"/>
    <dgm:cxn modelId="{352C3E2B-22FD-4C48-93CF-2BC12963CC47}" type="presOf" srcId="{3BE808F5-1DB4-4200-BEBD-53E43A4DA616}" destId="{D2F647F9-E930-4312-895D-FEB4275B6998}" srcOrd="0" destOrd="0" presId="urn:microsoft.com/office/officeart/2005/8/layout/architecture"/>
    <dgm:cxn modelId="{E21DF736-4301-41A7-8049-CC4A91320092}" srcId="{3EC9DCB6-CC89-43FF-8ABC-DDD766076D20}" destId="{999563D2-75F8-4B11-AD0F-E00697561A0E}" srcOrd="0" destOrd="0" parTransId="{1662921A-6958-4230-A1E7-0BC888254E1B}" sibTransId="{66CCB2CA-8006-454A-A0A3-191F3BF4D671}"/>
    <dgm:cxn modelId="{1831283B-FF01-4873-AF0A-3F1323DB3E9B}" type="presOf" srcId="{6F7E0498-EE94-4971-A22F-336E1853A866}" destId="{042125E4-A589-49F8-AF57-89409EF4ABCF}" srcOrd="0" destOrd="0" presId="urn:microsoft.com/office/officeart/2005/8/layout/architecture"/>
    <dgm:cxn modelId="{EF1D7242-C847-405E-8D10-EAE8D8038513}" srcId="{3EC9DCB6-CC89-43FF-8ABC-DDD766076D20}" destId="{6F7E0498-EE94-4971-A22F-336E1853A866}" srcOrd="4" destOrd="0" parTransId="{BE934C01-A5BA-44B2-8D3A-ECC21FA1D6BC}" sibTransId="{0D64D29D-2D87-4CD2-AF04-80E7B312193E}"/>
    <dgm:cxn modelId="{32B9E552-4498-4542-9804-CC0439875E45}" type="presOf" srcId="{6890BBC8-DF49-49D5-921E-2C601CD06BC2}" destId="{8C950C8F-45DF-4012-9CB8-EAB26DDA647A}" srcOrd="0" destOrd="0" presId="urn:microsoft.com/office/officeart/2005/8/layout/architecture"/>
    <dgm:cxn modelId="{3AC46855-1C71-428A-96A4-E36C7AFFB194}" srcId="{3EC9DCB6-CC89-43FF-8ABC-DDD766076D20}" destId="{7F159C4F-0713-4C77-B849-C2AF70E6E573}" srcOrd="3" destOrd="0" parTransId="{CA2FC17D-16F8-437F-9514-21E71B003371}" sibTransId="{1716FC55-F263-4D62-A20C-4295B045CF7C}"/>
    <dgm:cxn modelId="{E9E2CC61-F3CA-425B-89CA-3C35857F234F}" type="presOf" srcId="{999563D2-75F8-4B11-AD0F-E00697561A0E}" destId="{CF0BC0F4-FCF6-4620-B9A9-51B836FDDBA6}" srcOrd="0" destOrd="0" presId="urn:microsoft.com/office/officeart/2005/8/layout/architecture"/>
    <dgm:cxn modelId="{CFEF0776-BBC6-4485-B2C0-675C117F67E0}" type="presOf" srcId="{3EC9DCB6-CC89-43FF-8ABC-DDD766076D20}" destId="{FC5B9D23-202C-4DFB-8AE2-188A4F28036F}" srcOrd="0" destOrd="0" presId="urn:microsoft.com/office/officeart/2005/8/layout/architecture"/>
    <dgm:cxn modelId="{F13C7C80-3501-4847-BF90-BA219C726E3E}" type="presOf" srcId="{993BBD25-E9FE-4F4B-950F-E722E46DE2FC}" destId="{15121DE7-604E-4EAE-BB45-D550FCB5111C}" srcOrd="0" destOrd="0" presId="urn:microsoft.com/office/officeart/2005/8/layout/architecture"/>
    <dgm:cxn modelId="{594CED92-2D15-4815-8DD5-B02CEBB219E4}" srcId="{3EC9DCB6-CC89-43FF-8ABC-DDD766076D20}" destId="{F5F0DED8-B26D-4340-A955-6A261763CDDC}" srcOrd="6" destOrd="0" parTransId="{738BCC37-1AD1-4230-AFB2-069BFEF69F0C}" sibTransId="{AEAD2E03-B5D8-4220-BA44-72DE5CCD2781}"/>
    <dgm:cxn modelId="{30B6D293-09E0-4616-9715-F3C3865CC686}" srcId="{3EC9DCB6-CC89-43FF-8ABC-DDD766076D20}" destId="{993BBD25-E9FE-4F4B-950F-E722E46DE2FC}" srcOrd="2" destOrd="0" parTransId="{113DC89D-B80B-4407-B5FF-EB8D4B97D505}" sibTransId="{808E3EB9-120A-45AF-8993-D45DB7DD9B3C}"/>
    <dgm:cxn modelId="{CB91F3DB-7FEA-4A7D-8AD7-FEFD2592B3C2}" type="presOf" srcId="{F5F0DED8-B26D-4340-A955-6A261763CDDC}" destId="{7150EBF6-A33E-4AB4-866A-C8697756E33C}" srcOrd="0" destOrd="0" presId="urn:microsoft.com/office/officeart/2005/8/layout/architecture"/>
    <dgm:cxn modelId="{B383E763-5CED-42AD-B0B7-A67F5E1272EF}" type="presParOf" srcId="{FC5B9D23-202C-4DFB-8AE2-188A4F28036F}" destId="{94078844-E64D-47B0-86C1-5B7A30075660}" srcOrd="0" destOrd="0" presId="urn:microsoft.com/office/officeart/2005/8/layout/architecture"/>
    <dgm:cxn modelId="{EEFB6F17-9332-42EE-B9F4-6348DF9FFE03}" type="presParOf" srcId="{94078844-E64D-47B0-86C1-5B7A30075660}" destId="{CF0BC0F4-FCF6-4620-B9A9-51B836FDDBA6}" srcOrd="0" destOrd="0" presId="urn:microsoft.com/office/officeart/2005/8/layout/architecture"/>
    <dgm:cxn modelId="{E6CBC241-FF11-4D99-9678-565899523C80}" type="presParOf" srcId="{94078844-E64D-47B0-86C1-5B7A30075660}" destId="{43845F23-516D-41DE-892F-E26D5B33449F}" srcOrd="1" destOrd="0" presId="urn:microsoft.com/office/officeart/2005/8/layout/architecture"/>
    <dgm:cxn modelId="{D0BCDB7D-4F76-46D3-B59E-DE4204A4300B}" type="presParOf" srcId="{FC5B9D23-202C-4DFB-8AE2-188A4F28036F}" destId="{24BCC07D-1507-4922-BD31-7604F5AD515C}" srcOrd="1" destOrd="0" presId="urn:microsoft.com/office/officeart/2005/8/layout/architecture"/>
    <dgm:cxn modelId="{C8A68001-97CC-4D16-B222-B35D119A336C}" type="presParOf" srcId="{FC5B9D23-202C-4DFB-8AE2-188A4F28036F}" destId="{D9E3ED2C-83A6-4828-90D2-5AD2E5476B13}" srcOrd="2" destOrd="0" presId="urn:microsoft.com/office/officeart/2005/8/layout/architecture"/>
    <dgm:cxn modelId="{2ECC42E2-05B0-4AC7-BCDC-B20D7824F65D}" type="presParOf" srcId="{D9E3ED2C-83A6-4828-90D2-5AD2E5476B13}" destId="{8C950C8F-45DF-4012-9CB8-EAB26DDA647A}" srcOrd="0" destOrd="0" presId="urn:microsoft.com/office/officeart/2005/8/layout/architecture"/>
    <dgm:cxn modelId="{1F327867-006B-464F-A0A4-B39839A6D316}" type="presParOf" srcId="{D9E3ED2C-83A6-4828-90D2-5AD2E5476B13}" destId="{23CA95DF-EC50-4C96-9242-9A52F7D5CCF9}" srcOrd="1" destOrd="0" presId="urn:microsoft.com/office/officeart/2005/8/layout/architecture"/>
    <dgm:cxn modelId="{EF2D921C-2703-4882-BADB-9B478B68D780}" type="presParOf" srcId="{FC5B9D23-202C-4DFB-8AE2-188A4F28036F}" destId="{B206FC7F-CC48-4AF8-90E5-C62E2D886289}" srcOrd="3" destOrd="0" presId="urn:microsoft.com/office/officeart/2005/8/layout/architecture"/>
    <dgm:cxn modelId="{40A9D10E-770B-4F0F-95BC-89D4B38B9A30}" type="presParOf" srcId="{FC5B9D23-202C-4DFB-8AE2-188A4F28036F}" destId="{F67B1ADF-CFDF-4C27-A3C2-E00C12A2F6F1}" srcOrd="4" destOrd="0" presId="urn:microsoft.com/office/officeart/2005/8/layout/architecture"/>
    <dgm:cxn modelId="{0F27BB6D-894F-4137-A2CD-01630BA2EACB}" type="presParOf" srcId="{F67B1ADF-CFDF-4C27-A3C2-E00C12A2F6F1}" destId="{15121DE7-604E-4EAE-BB45-D550FCB5111C}" srcOrd="0" destOrd="0" presId="urn:microsoft.com/office/officeart/2005/8/layout/architecture"/>
    <dgm:cxn modelId="{703DC967-D82F-4B83-8A1A-F273C26281DB}" type="presParOf" srcId="{F67B1ADF-CFDF-4C27-A3C2-E00C12A2F6F1}" destId="{7E0E3A5A-AF7E-44CA-9565-F621AF2F863E}" srcOrd="1" destOrd="0" presId="urn:microsoft.com/office/officeart/2005/8/layout/architecture"/>
    <dgm:cxn modelId="{D4217E25-9CFB-4F8E-A10C-E2665FC3432F}" type="presParOf" srcId="{FC5B9D23-202C-4DFB-8AE2-188A4F28036F}" destId="{9B4D910C-FF33-4C83-AA48-A2D7AE0E16AA}" srcOrd="5" destOrd="0" presId="urn:microsoft.com/office/officeart/2005/8/layout/architecture"/>
    <dgm:cxn modelId="{B6C078C0-82DF-41F6-9AA5-E4054A7F3795}" type="presParOf" srcId="{FC5B9D23-202C-4DFB-8AE2-188A4F28036F}" destId="{B2674901-DD5D-41AB-A4ED-9CD1FDB2F9DE}" srcOrd="6" destOrd="0" presId="urn:microsoft.com/office/officeart/2005/8/layout/architecture"/>
    <dgm:cxn modelId="{FBFF6A29-2855-465E-87CB-41180DE6F453}" type="presParOf" srcId="{B2674901-DD5D-41AB-A4ED-9CD1FDB2F9DE}" destId="{5CDD22F7-3CE1-4B48-A8B2-BA642F725ED4}" srcOrd="0" destOrd="0" presId="urn:microsoft.com/office/officeart/2005/8/layout/architecture"/>
    <dgm:cxn modelId="{09A09336-8D35-473E-8577-1E8209E65DD5}" type="presParOf" srcId="{B2674901-DD5D-41AB-A4ED-9CD1FDB2F9DE}" destId="{EA38A29E-6C7E-45EA-BE4E-59A6D6BBDB32}" srcOrd="1" destOrd="0" presId="urn:microsoft.com/office/officeart/2005/8/layout/architecture"/>
    <dgm:cxn modelId="{C3203B31-2532-4D4D-8808-B1990054BF2E}" type="presParOf" srcId="{FC5B9D23-202C-4DFB-8AE2-188A4F28036F}" destId="{DE3D5564-F75B-4259-8BC3-0FA289776604}" srcOrd="7" destOrd="0" presId="urn:microsoft.com/office/officeart/2005/8/layout/architecture"/>
    <dgm:cxn modelId="{D556C0CC-8B00-40CB-AF79-A0D4AB5F6E0B}" type="presParOf" srcId="{FC5B9D23-202C-4DFB-8AE2-188A4F28036F}" destId="{9D8F89D2-04AB-4300-8429-EE54D20E466B}" srcOrd="8" destOrd="0" presId="urn:microsoft.com/office/officeart/2005/8/layout/architecture"/>
    <dgm:cxn modelId="{59B045B6-1753-4602-B9CE-49631382D1E8}" type="presParOf" srcId="{9D8F89D2-04AB-4300-8429-EE54D20E466B}" destId="{042125E4-A589-49F8-AF57-89409EF4ABCF}" srcOrd="0" destOrd="0" presId="urn:microsoft.com/office/officeart/2005/8/layout/architecture"/>
    <dgm:cxn modelId="{BA0304FA-64BC-4642-B459-E5076163EF8C}" type="presParOf" srcId="{9D8F89D2-04AB-4300-8429-EE54D20E466B}" destId="{BB24867E-844A-4028-B827-46E33B837D0A}" srcOrd="1" destOrd="0" presId="urn:microsoft.com/office/officeart/2005/8/layout/architecture"/>
    <dgm:cxn modelId="{9C47DED2-C25B-4150-B48C-CA0C2B811E7C}" type="presParOf" srcId="{FC5B9D23-202C-4DFB-8AE2-188A4F28036F}" destId="{C96FD8DB-0BFC-436D-A405-CEFFC2718A3E}" srcOrd="9" destOrd="0" presId="urn:microsoft.com/office/officeart/2005/8/layout/architecture"/>
    <dgm:cxn modelId="{782F0F15-DE03-4C71-AA27-572D07A94EEA}" type="presParOf" srcId="{FC5B9D23-202C-4DFB-8AE2-188A4F28036F}" destId="{4F8CF5EE-A90F-4D86-B943-030200151019}" srcOrd="10" destOrd="0" presId="urn:microsoft.com/office/officeart/2005/8/layout/architecture"/>
    <dgm:cxn modelId="{04BF0697-FE68-4639-A898-979B8AF26D32}" type="presParOf" srcId="{4F8CF5EE-A90F-4D86-B943-030200151019}" destId="{D2F647F9-E930-4312-895D-FEB4275B6998}" srcOrd="0" destOrd="0" presId="urn:microsoft.com/office/officeart/2005/8/layout/architecture"/>
    <dgm:cxn modelId="{0E49B636-F74E-4175-87B3-A451A31988FA}" type="presParOf" srcId="{4F8CF5EE-A90F-4D86-B943-030200151019}" destId="{BE4DB42E-8191-4860-8B8D-DBE932EBA64A}" srcOrd="1" destOrd="0" presId="urn:microsoft.com/office/officeart/2005/8/layout/architecture"/>
    <dgm:cxn modelId="{6422E838-C2FD-4CE7-AC0D-C6BBBA76F31B}" type="presParOf" srcId="{FC5B9D23-202C-4DFB-8AE2-188A4F28036F}" destId="{3BED3ACB-72EB-4438-967A-3D37DAA572AD}" srcOrd="11" destOrd="0" presId="urn:microsoft.com/office/officeart/2005/8/layout/architecture"/>
    <dgm:cxn modelId="{DDEF3207-BA5F-4E0D-B2A2-9BD3F987CBE3}" type="presParOf" srcId="{FC5B9D23-202C-4DFB-8AE2-188A4F28036F}" destId="{3B79F3AF-51CA-4DC3-A53B-5D86879DC176}" srcOrd="12" destOrd="0" presId="urn:microsoft.com/office/officeart/2005/8/layout/architecture"/>
    <dgm:cxn modelId="{9EEA7D5A-512E-4C2F-B352-33B8E751900A}" type="presParOf" srcId="{3B79F3AF-51CA-4DC3-A53B-5D86879DC176}" destId="{7150EBF6-A33E-4AB4-866A-C8697756E33C}" srcOrd="0" destOrd="0" presId="urn:microsoft.com/office/officeart/2005/8/layout/architecture"/>
    <dgm:cxn modelId="{10D2AD18-D891-411E-9685-F5AD19955ECA}" type="presParOf" srcId="{3B79F3AF-51CA-4DC3-A53B-5D86879DC176}" destId="{1BF2C9DF-D1E0-4F2D-AA05-5C574D485707}" srcOrd="1" destOrd="0" presId="urn:microsoft.com/office/officeart/2005/8/layout/architecture"/>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Desarrollo de escenarios</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Análisis de resultados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746E6E-5CEF-47CB-9F4B-C6910C0A8F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594096-C1F9-4601-B54A-6122E467EE9A}">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De MAED-D</a:t>
          </a:r>
        </a:p>
      </dgm:t>
    </dgm:pt>
    <dgm:pt modelId="{496E7745-07B7-4124-8DE0-9787C4E32DD5}" type="parTrans" cxnId="{C0DC6E78-F8E1-41A9-9500-494022DEE70B}">
      <dgm:prSet/>
      <dgm:spPr/>
      <dgm:t>
        <a:bodyPr/>
        <a:lstStyle/>
        <a:p>
          <a:endParaRPr lang="en-US"/>
        </a:p>
      </dgm:t>
    </dgm:pt>
    <dgm:pt modelId="{ACA5AC51-35CD-4996-91B5-03A16B695364}" type="sibTrans" cxnId="{C0DC6E78-F8E1-41A9-9500-494022DEE70B}">
      <dgm:prSet/>
      <dgm:spPr/>
      <dgm:t>
        <a:bodyPr/>
        <a:lstStyle/>
        <a:p>
          <a:endParaRPr lang="en-US"/>
        </a:p>
      </dgm:t>
    </dgm:pt>
    <dgm:pt modelId="{E8DDF87A-A072-4F71-A591-6E879BAB52B0}">
      <dgm:prSet phldrT="[Text]" custT="1"/>
      <dgm:spPr>
        <a:solidFill>
          <a:srgbClr val="71CCFF"/>
        </a:solidFill>
      </dgm:spPr>
      <dgm:t>
        <a:bodyPr/>
        <a:lstStyle/>
        <a:p>
          <a:pPr>
            <a:buFont typeface="Arial" pitchFamily="34" charset="0"/>
            <a:buChar char="•"/>
          </a:pPr>
          <a:r>
            <a:rPr lang="en-GB" sz="2000" b="0" i="0">
              <a:solidFill>
                <a:srgbClr val="000000"/>
              </a:solidFill>
              <a:latin typeface="Open Sans Light"/>
              <a:ea typeface="Open Sans Light" panose="020B0306030504020204" pitchFamily="34" charset="0"/>
              <a:cs typeface="Open Sans Light" panose="020B0306030504020204" pitchFamily="34" charset="0"/>
            </a:rPr>
            <a:t>Horizonte temporal del periodo de estudio (años base y de referencia)</a:t>
          </a:r>
          <a:endParaRPr lang="en-US" sz="2000" b="0" i="0">
            <a:latin typeface="Open Sans Light"/>
            <a:ea typeface="Open Sans Light" panose="020B0306030504020204" pitchFamily="34" charset="0"/>
            <a:cs typeface="Open Sans Light" panose="020B0306030504020204" pitchFamily="34" charset="0"/>
          </a:endParaRPr>
        </a:p>
      </dgm:t>
    </dgm:pt>
    <dgm:pt modelId="{45EC0A07-8C51-4B9E-A064-AEECA0DBC8F9}" type="parTrans" cxnId="{2E6F55C2-CA98-42A5-A04D-6E512C110CE3}">
      <dgm:prSet/>
      <dgm:spPr/>
      <dgm:t>
        <a:bodyPr/>
        <a:lstStyle/>
        <a:p>
          <a:endParaRPr lang="en-US"/>
        </a:p>
      </dgm:t>
    </dgm:pt>
    <dgm:pt modelId="{87F16E80-6E2A-4966-90BA-1F0D50428F3D}" type="sibTrans" cxnId="{2E6F55C2-CA98-42A5-A04D-6E512C110CE3}">
      <dgm:prSet/>
      <dgm:spPr/>
      <dgm:t>
        <a:bodyPr/>
        <a:lstStyle/>
        <a:p>
          <a:endParaRPr lang="en-US"/>
        </a:p>
      </dgm:t>
    </dgm:pt>
    <dgm:pt modelId="{395BE54B-AA99-475A-8AB9-1E3AFF6450AF}">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Del usuario</a:t>
          </a:r>
        </a:p>
      </dgm:t>
    </dgm:pt>
    <dgm:pt modelId="{703F28F9-2B28-41FC-A6CB-EC45A57EE54A}" type="parTrans" cxnId="{1894884E-7690-4AD3-9136-244F6AC0F16B}">
      <dgm:prSet/>
      <dgm:spPr/>
      <dgm:t>
        <a:bodyPr/>
        <a:lstStyle/>
        <a:p>
          <a:endParaRPr lang="en-US"/>
        </a:p>
      </dgm:t>
    </dgm:pt>
    <dgm:pt modelId="{26D1E434-C54D-42AF-9AF4-5534456F4E76}" type="sibTrans" cxnId="{1894884E-7690-4AD3-9136-244F6AC0F16B}">
      <dgm:prSet/>
      <dgm:spPr/>
      <dgm:t>
        <a:bodyPr/>
        <a:lstStyle/>
        <a:p>
          <a:endParaRPr lang="en-US"/>
        </a:p>
      </dgm:t>
    </dgm:pt>
    <dgm:pt modelId="{D64ABAD0-9D10-4C4A-8C32-6A13573CAA5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Estaciones</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D7E97E70-C6CF-4AD4-8DC2-E3342F008375}" type="parTrans" cxnId="{51B6FFF0-99EF-4945-8506-2F6463812486}">
      <dgm:prSet/>
      <dgm:spPr/>
      <dgm:t>
        <a:bodyPr/>
        <a:lstStyle/>
        <a:p>
          <a:endParaRPr lang="en-US"/>
        </a:p>
      </dgm:t>
    </dgm:pt>
    <dgm:pt modelId="{C77A925C-B6D6-433D-A087-366B155158E7}" type="sibTrans" cxnId="{51B6FFF0-99EF-4945-8506-2F6463812486}">
      <dgm:prSet/>
      <dgm:spPr/>
      <dgm:t>
        <a:bodyPr/>
        <a:lstStyle/>
        <a:p>
          <a:endParaRPr lang="en-US"/>
        </a:p>
      </dgm:t>
    </dgm:pt>
    <dgm:pt modelId="{E88ACDD9-D456-40E2-8B79-F9A39B50E0F5}">
      <dgm:prSet custT="1"/>
      <dgm:spPr>
        <a:solidFill>
          <a:srgbClr val="71CCFF"/>
        </a:solidFill>
      </dgm:spPr>
      <dgm:t>
        <a:bodyPr/>
        <a:lstStyle/>
        <a:p>
          <a:r>
            <a:rPr lang="en-GB" sz="2000" b="0" i="0">
              <a:solidFill>
                <a:srgbClr val="000000"/>
              </a:solidFill>
              <a:latin typeface="Open Sans Light"/>
              <a:ea typeface="Open Sans Light" panose="020B0306030504020204" pitchFamily="34" charset="0"/>
              <a:cs typeface="Open Sans Light" panose="020B0306030504020204" pitchFamily="34" charset="0"/>
            </a:rPr>
            <a:t>Demanda media de electricidad por sectores, por años</a:t>
          </a:r>
        </a:p>
      </dgm:t>
    </dgm:pt>
    <dgm:pt modelId="{2A228D9C-DC58-49D0-9B6A-F63BBB74A2CD}" type="parTrans" cxnId="{E2B958A0-4293-42ED-A0DD-58292B1D34FB}">
      <dgm:prSet/>
      <dgm:spPr/>
      <dgm:t>
        <a:bodyPr/>
        <a:lstStyle/>
        <a:p>
          <a:endParaRPr lang="en-US"/>
        </a:p>
      </dgm:t>
    </dgm:pt>
    <dgm:pt modelId="{77A13329-54E2-433C-90FC-24AE5DA6904B}" type="sibTrans" cxnId="{E2B958A0-4293-42ED-A0DD-58292B1D34FB}">
      <dgm:prSet/>
      <dgm:spPr/>
      <dgm:t>
        <a:bodyPr/>
        <a:lstStyle/>
        <a:p>
          <a:endParaRPr lang="en-US"/>
        </a:p>
      </dgm:t>
    </dgm:pt>
    <dgm:pt modelId="{2A93E194-6029-4282-8D18-BB1FDB8B1234}">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Tipos de días (días laborables normales)</a:t>
          </a:r>
        </a:p>
      </dgm:t>
    </dgm:pt>
    <dgm:pt modelId="{3A415302-0CDE-4369-AF39-0184458531A5}" type="parTrans" cxnId="{9400BA31-AFF7-4FF6-9F23-6C2F877EFBF4}">
      <dgm:prSet/>
      <dgm:spPr/>
      <dgm:t>
        <a:bodyPr/>
        <a:lstStyle/>
        <a:p>
          <a:endParaRPr lang="en-US"/>
        </a:p>
      </dgm:t>
    </dgm:pt>
    <dgm:pt modelId="{FDF251CA-9898-4C4C-B5B8-401F2E7E63E6}" type="sibTrans" cxnId="{9400BA31-AFF7-4FF6-9F23-6C2F877EFBF4}">
      <dgm:prSet/>
      <dgm:spPr/>
      <dgm:t>
        <a:bodyPr/>
        <a:lstStyle/>
        <a:p>
          <a:endParaRPr lang="en-US"/>
        </a:p>
      </dgm:t>
    </dgm:pt>
    <dgm:pt modelId="{A38CC2D6-9CD4-4E4B-B1FC-4884C82241E5}">
      <dgm:prSet custT="1"/>
      <dgm:spPr>
        <a:solidFill>
          <a:srgbClr val="71CCFF"/>
        </a:solidFill>
      </dgm:spPr>
      <dgm:t>
        <a:bodyPr/>
        <a:lstStyle/>
        <a:p>
          <a:r>
            <a:rPr lang="en-GB" sz="1200" b="0" i="0">
              <a:solidFill>
                <a:schemeClr val="tx1"/>
              </a:solidFill>
              <a:latin typeface="Open Sans Light"/>
              <a:ea typeface="Open Sans Light" panose="020B0306030504020204" pitchFamily="34" charset="0"/>
              <a:cs typeface="Open Sans Light" panose="020B0306030504020204" pitchFamily="34" charset="0"/>
            </a:rPr>
            <a:t>Parte de la electricidad suministrada por la red, por sectores</a:t>
          </a:r>
        </a:p>
      </dgm:t>
    </dgm:pt>
    <dgm:pt modelId="{99042176-D458-46D3-B79F-72AD51CC5A7A}" type="parTrans" cxnId="{DC21DAE6-CF72-4F32-B784-803901F7C8B2}">
      <dgm:prSet/>
      <dgm:spPr/>
      <dgm:t>
        <a:bodyPr/>
        <a:lstStyle/>
        <a:p>
          <a:endParaRPr lang="en-US"/>
        </a:p>
      </dgm:t>
    </dgm:pt>
    <dgm:pt modelId="{10FCE319-FCAB-4911-869F-8639B82B6704}" type="sibTrans" cxnId="{DC21DAE6-CF72-4F32-B784-803901F7C8B2}">
      <dgm:prSet/>
      <dgm:spPr/>
      <dgm:t>
        <a:bodyPr/>
        <a:lstStyle/>
        <a:p>
          <a:endParaRPr lang="en-US"/>
        </a:p>
      </dgm:t>
    </dgm:pt>
    <dgm:pt modelId="{00C231CC-AFE7-44B3-996A-2797381AB762}">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Proporción de clientes por sectores</a:t>
          </a:r>
          <a:endParaRPr lang="en-GB" sz="1200" b="1" i="0">
            <a:solidFill>
              <a:srgbClr val="000000"/>
            </a:solidFill>
            <a:latin typeface="Open Sans Light"/>
            <a:ea typeface="Open Sans" panose="020B0606030504020204" pitchFamily="34" charset="0"/>
            <a:cs typeface="Open Sans" panose="020B0606030504020204" pitchFamily="34" charset="0"/>
          </a:endParaRPr>
        </a:p>
      </dgm:t>
    </dgm:pt>
    <dgm:pt modelId="{3AD58330-A175-4D83-8066-0058328CBB15}" type="parTrans" cxnId="{32C753CC-72FD-43B8-9B53-5CAD27BE39F8}">
      <dgm:prSet/>
      <dgm:spPr/>
      <dgm:t>
        <a:bodyPr/>
        <a:lstStyle/>
        <a:p>
          <a:endParaRPr lang="en-US"/>
        </a:p>
      </dgm:t>
    </dgm:pt>
    <dgm:pt modelId="{D4CD9F2C-44E0-4B44-8205-B535E07E8266}" type="sibTrans" cxnId="{32C753CC-72FD-43B8-9B53-5CAD27BE39F8}">
      <dgm:prSet/>
      <dgm:spPr/>
      <dgm:t>
        <a:bodyPr/>
        <a:lstStyle/>
        <a:p>
          <a:endParaRPr lang="en-US"/>
        </a:p>
      </dgm:t>
    </dgm:pt>
    <dgm:pt modelId="{B9291EA0-2288-4748-9029-EAD9459FAA01}">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Pérdidas de transmisión</a:t>
          </a:r>
        </a:p>
      </dgm:t>
    </dgm:pt>
    <dgm:pt modelId="{CFD7F165-EAB0-4749-B4CC-C3405ECB9819}" type="parTrans" cxnId="{713D86C2-AD9E-43F0-BAD0-6935EBC43460}">
      <dgm:prSet/>
      <dgm:spPr/>
      <dgm:t>
        <a:bodyPr/>
        <a:lstStyle/>
        <a:p>
          <a:endParaRPr lang="en-US"/>
        </a:p>
      </dgm:t>
    </dgm:pt>
    <dgm:pt modelId="{5A95A574-A71B-482E-ABF2-5966B8558D32}" type="sibTrans" cxnId="{713D86C2-AD9E-43F0-BAD0-6935EBC43460}">
      <dgm:prSet/>
      <dgm:spPr/>
      <dgm:t>
        <a:bodyPr/>
        <a:lstStyle/>
        <a:p>
          <a:endParaRPr lang="en-US"/>
        </a:p>
      </dgm:t>
    </dgm:pt>
    <dgm:pt modelId="{65A993DD-A5C4-46FC-8D1A-BFD54EB309AA}">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Pérdidas de distribución por sectores</a:t>
          </a:r>
        </a:p>
      </dgm:t>
    </dgm:pt>
    <dgm:pt modelId="{74E2E17B-1D1E-44F5-8812-8606F1E47102}" type="parTrans" cxnId="{9D74F59C-50D1-4544-B829-CAAEC0031FB7}">
      <dgm:prSet/>
      <dgm:spPr/>
      <dgm:t>
        <a:bodyPr/>
        <a:lstStyle/>
        <a:p>
          <a:endParaRPr lang="en-US"/>
        </a:p>
      </dgm:t>
    </dgm:pt>
    <dgm:pt modelId="{1A9D9C24-096E-4044-9264-5057E483BEB2}" type="sibTrans" cxnId="{9D74F59C-50D1-4544-B829-CAAEC0031FB7}">
      <dgm:prSet/>
      <dgm:spPr/>
      <dgm:t>
        <a:bodyPr/>
        <a:lstStyle/>
        <a:p>
          <a:endParaRPr lang="en-US"/>
        </a:p>
      </dgm:t>
    </dgm:pt>
    <dgm:pt modelId="{CF318AE3-6576-4537-A319-BB3E6E880B8F}">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Coeficientes estacionales, diarios y horarios</a:t>
          </a:r>
        </a:p>
      </dgm:t>
    </dgm:pt>
    <dgm:pt modelId="{1B54BA09-31AE-4493-A42A-F5A109E1211A}" type="parTrans" cxnId="{A64D97AB-52B0-44BC-A955-ACE19D72B401}">
      <dgm:prSet/>
      <dgm:spPr/>
      <dgm:t>
        <a:bodyPr/>
        <a:lstStyle/>
        <a:p>
          <a:endParaRPr lang="en-GB"/>
        </a:p>
      </dgm:t>
    </dgm:pt>
    <dgm:pt modelId="{1339D66C-129E-433F-A162-220A49F4DF2B}" type="sibTrans" cxnId="{A64D97AB-52B0-44BC-A955-ACE19D72B401}">
      <dgm:prSet/>
      <dgm:spPr/>
      <dgm:t>
        <a:bodyPr/>
        <a:lstStyle/>
        <a:p>
          <a:endParaRPr lang="en-GB"/>
        </a:p>
      </dgm:t>
    </dgm:pt>
    <dgm:pt modelId="{65672114-8AD4-4930-9F79-6A0B40F2A6A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Vacaciones (cada semana, durante el año)</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C9520443-CD76-4D0E-82B0-366E02883FC4}" type="parTrans" cxnId="{1725D88E-35D1-4DFC-9FA4-884586AAAF72}">
      <dgm:prSet/>
      <dgm:spPr/>
      <dgm:t>
        <a:bodyPr/>
        <a:lstStyle/>
        <a:p>
          <a:endParaRPr lang="en-GB"/>
        </a:p>
      </dgm:t>
    </dgm:pt>
    <dgm:pt modelId="{3FAB1FFB-F809-4EE3-9FCE-6D4A2ACED2CE}" type="sibTrans" cxnId="{1725D88E-35D1-4DFC-9FA4-884586AAAF72}">
      <dgm:prSet/>
      <dgm:spPr/>
      <dgm:t>
        <a:bodyPr/>
        <a:lstStyle/>
        <a:p>
          <a:endParaRPr lang="en-GB"/>
        </a:p>
      </dgm:t>
    </dgm:pt>
    <dgm:pt modelId="{4195E030-2999-4762-ACB5-329F49D7D3A2}" type="pres">
      <dgm:prSet presAssocID="{2D746E6E-5CEF-47CB-9F4B-C6910C0A8FDC}" presName="theList" presStyleCnt="0">
        <dgm:presLayoutVars>
          <dgm:dir/>
          <dgm:animLvl val="lvl"/>
          <dgm:resizeHandles val="exact"/>
        </dgm:presLayoutVars>
      </dgm:prSet>
      <dgm:spPr/>
    </dgm:pt>
    <dgm:pt modelId="{AD8855EB-0F85-4306-A9DD-8797DDEA0FD9}" type="pres">
      <dgm:prSet presAssocID="{E7594096-C1F9-4601-B54A-6122E467EE9A}" presName="compNode" presStyleCnt="0"/>
      <dgm:spPr/>
    </dgm:pt>
    <dgm:pt modelId="{FDA4EBE4-3719-4ADF-B2CC-41A84D18B988}" type="pres">
      <dgm:prSet presAssocID="{E7594096-C1F9-4601-B54A-6122E467EE9A}" presName="aNode" presStyleLbl="bgShp" presStyleIdx="0" presStyleCnt="2" custScaleY="84294" custLinFactNeighborY="3036"/>
      <dgm:spPr/>
    </dgm:pt>
    <dgm:pt modelId="{637DDFE4-E156-4546-96B7-2C9A7E705884}" type="pres">
      <dgm:prSet presAssocID="{E7594096-C1F9-4601-B54A-6122E467EE9A}" presName="textNode" presStyleLbl="bgShp" presStyleIdx="0" presStyleCnt="2"/>
      <dgm:spPr/>
    </dgm:pt>
    <dgm:pt modelId="{3AB87A33-B098-4F31-A35F-ED0309B42654}" type="pres">
      <dgm:prSet presAssocID="{E7594096-C1F9-4601-B54A-6122E467EE9A}" presName="compChildNode" presStyleCnt="0"/>
      <dgm:spPr/>
    </dgm:pt>
    <dgm:pt modelId="{539B8813-F8F1-4A0A-8D5A-21684FF5C825}" type="pres">
      <dgm:prSet presAssocID="{E7594096-C1F9-4601-B54A-6122E467EE9A}" presName="theInnerList" presStyleCnt="0"/>
      <dgm:spPr/>
    </dgm:pt>
    <dgm:pt modelId="{B1AB6218-FE19-4A26-9081-D7F60DE28E53}" type="pres">
      <dgm:prSet presAssocID="{E8DDF87A-A072-4F71-A591-6E879BAB52B0}" presName="childNode" presStyleLbl="node1" presStyleIdx="0" presStyleCnt="10" custScaleY="31882">
        <dgm:presLayoutVars>
          <dgm:bulletEnabled val="1"/>
        </dgm:presLayoutVars>
      </dgm:prSet>
      <dgm:spPr/>
    </dgm:pt>
    <dgm:pt modelId="{7149C979-C5B9-416A-AB47-BB4CDED1E2D6}" type="pres">
      <dgm:prSet presAssocID="{E8DDF87A-A072-4F71-A591-6E879BAB52B0}" presName="aSpace2" presStyleCnt="0"/>
      <dgm:spPr/>
    </dgm:pt>
    <dgm:pt modelId="{FF03B880-36BB-448F-A997-1E36C79377A1}" type="pres">
      <dgm:prSet presAssocID="{E88ACDD9-D456-40E2-8B79-F9A39B50E0F5}" presName="childNode" presStyleLbl="node1" presStyleIdx="1" presStyleCnt="10" custScaleY="31882">
        <dgm:presLayoutVars>
          <dgm:bulletEnabled val="1"/>
        </dgm:presLayoutVars>
      </dgm:prSet>
      <dgm:spPr/>
    </dgm:pt>
    <dgm:pt modelId="{34AA8181-5C54-42B8-BC1A-21D308F90F78}" type="pres">
      <dgm:prSet presAssocID="{E7594096-C1F9-4601-B54A-6122E467EE9A}" presName="aSpace" presStyleCnt="0"/>
      <dgm:spPr/>
    </dgm:pt>
    <dgm:pt modelId="{BE81F9C6-A3EE-4020-B0DA-9A4E014562B4}" type="pres">
      <dgm:prSet presAssocID="{395BE54B-AA99-475A-8AB9-1E3AFF6450AF}" presName="compNode" presStyleCnt="0"/>
      <dgm:spPr/>
    </dgm:pt>
    <dgm:pt modelId="{665705E6-9B61-465A-B33D-C028F3C8B38D}" type="pres">
      <dgm:prSet presAssocID="{395BE54B-AA99-475A-8AB9-1E3AFF6450AF}" presName="aNode" presStyleLbl="bgShp" presStyleIdx="1" presStyleCnt="2" custScaleY="84294" custLinFactNeighborY="6348"/>
      <dgm:spPr/>
    </dgm:pt>
    <dgm:pt modelId="{0A14A94F-D732-4B3E-8F6D-1AA2A64E6717}" type="pres">
      <dgm:prSet presAssocID="{395BE54B-AA99-475A-8AB9-1E3AFF6450AF}" presName="textNode" presStyleLbl="bgShp" presStyleIdx="1" presStyleCnt="2"/>
      <dgm:spPr/>
    </dgm:pt>
    <dgm:pt modelId="{C2FD38F7-DEF2-43D5-825C-BEB60F6010B9}" type="pres">
      <dgm:prSet presAssocID="{395BE54B-AA99-475A-8AB9-1E3AFF6450AF}" presName="compChildNode" presStyleCnt="0"/>
      <dgm:spPr/>
    </dgm:pt>
    <dgm:pt modelId="{56BCDB3A-975F-479E-970E-F642E7070DE2}" type="pres">
      <dgm:prSet presAssocID="{395BE54B-AA99-475A-8AB9-1E3AFF6450AF}" presName="theInnerList" presStyleCnt="0"/>
      <dgm:spPr/>
    </dgm:pt>
    <dgm:pt modelId="{9BBA4110-0BA2-49E2-ACFA-4DD482CD00C7}" type="pres">
      <dgm:prSet presAssocID="{D64ABAD0-9D10-4C4A-8C32-6A13573CAA53}" presName="childNode" presStyleLbl="node1" presStyleIdx="2" presStyleCnt="10" custScaleY="2000000">
        <dgm:presLayoutVars>
          <dgm:bulletEnabled val="1"/>
        </dgm:presLayoutVars>
      </dgm:prSet>
      <dgm:spPr/>
    </dgm:pt>
    <dgm:pt modelId="{C979F438-A728-437C-9512-455935DBCB17}" type="pres">
      <dgm:prSet presAssocID="{D64ABAD0-9D10-4C4A-8C32-6A13573CAA53}" presName="aSpace2" presStyleCnt="0"/>
      <dgm:spPr/>
    </dgm:pt>
    <dgm:pt modelId="{99385AF1-1AC4-485E-9643-C187F1892C13}" type="pres">
      <dgm:prSet presAssocID="{65672114-8AD4-4930-9F79-6A0B40F2A6A3}" presName="childNode" presStyleLbl="node1" presStyleIdx="3" presStyleCnt="10" custScaleY="2000000">
        <dgm:presLayoutVars>
          <dgm:bulletEnabled val="1"/>
        </dgm:presLayoutVars>
      </dgm:prSet>
      <dgm:spPr/>
    </dgm:pt>
    <dgm:pt modelId="{674C64F3-F756-4657-8825-0A0367296F76}" type="pres">
      <dgm:prSet presAssocID="{65672114-8AD4-4930-9F79-6A0B40F2A6A3}" presName="aSpace2" presStyleCnt="0"/>
      <dgm:spPr/>
    </dgm:pt>
    <dgm:pt modelId="{C22874B7-6D21-4195-935B-29DDEC535F77}" type="pres">
      <dgm:prSet presAssocID="{2A93E194-6029-4282-8D18-BB1FDB8B1234}" presName="childNode" presStyleLbl="node1" presStyleIdx="4" presStyleCnt="10" custScaleY="2000000">
        <dgm:presLayoutVars>
          <dgm:bulletEnabled val="1"/>
        </dgm:presLayoutVars>
      </dgm:prSet>
      <dgm:spPr/>
    </dgm:pt>
    <dgm:pt modelId="{D8D6088A-3DA9-4981-8FB5-2B7B403104F0}" type="pres">
      <dgm:prSet presAssocID="{2A93E194-6029-4282-8D18-BB1FDB8B1234}" presName="aSpace2" presStyleCnt="0"/>
      <dgm:spPr/>
    </dgm:pt>
    <dgm:pt modelId="{1AE488AD-8AA4-4DC8-BDF1-099B60490CC9}" type="pres">
      <dgm:prSet presAssocID="{CF318AE3-6576-4537-A319-BB3E6E880B8F}" presName="childNode" presStyleLbl="node1" presStyleIdx="5" presStyleCnt="10" custScaleY="2000000">
        <dgm:presLayoutVars>
          <dgm:bulletEnabled val="1"/>
        </dgm:presLayoutVars>
      </dgm:prSet>
      <dgm:spPr/>
    </dgm:pt>
    <dgm:pt modelId="{53EA4548-BD4C-4F0F-8EDC-C22ECA5FCC5B}" type="pres">
      <dgm:prSet presAssocID="{CF318AE3-6576-4537-A319-BB3E6E880B8F}" presName="aSpace2" presStyleCnt="0"/>
      <dgm:spPr/>
    </dgm:pt>
    <dgm:pt modelId="{BB2105C5-4684-4470-994D-0947CE0D510E}" type="pres">
      <dgm:prSet presAssocID="{A38CC2D6-9CD4-4E4B-B1FC-4884C82241E5}" presName="childNode" presStyleLbl="node1" presStyleIdx="6" presStyleCnt="10" custScaleY="2000000">
        <dgm:presLayoutVars>
          <dgm:bulletEnabled val="1"/>
        </dgm:presLayoutVars>
      </dgm:prSet>
      <dgm:spPr/>
    </dgm:pt>
    <dgm:pt modelId="{24745764-E7DB-4987-9220-5C1AD2962703}" type="pres">
      <dgm:prSet presAssocID="{A38CC2D6-9CD4-4E4B-B1FC-4884C82241E5}" presName="aSpace2" presStyleCnt="0"/>
      <dgm:spPr/>
    </dgm:pt>
    <dgm:pt modelId="{16D5C49E-41FA-4445-A12B-136F00ADD146}" type="pres">
      <dgm:prSet presAssocID="{00C231CC-AFE7-44B3-996A-2797381AB762}" presName="childNode" presStyleLbl="node1" presStyleIdx="7" presStyleCnt="10" custScaleY="2000000">
        <dgm:presLayoutVars>
          <dgm:bulletEnabled val="1"/>
        </dgm:presLayoutVars>
      </dgm:prSet>
      <dgm:spPr/>
    </dgm:pt>
    <dgm:pt modelId="{E35D2EFE-9AD3-4971-B0FF-0E8C7B99BEF5}" type="pres">
      <dgm:prSet presAssocID="{00C231CC-AFE7-44B3-996A-2797381AB762}" presName="aSpace2" presStyleCnt="0"/>
      <dgm:spPr/>
    </dgm:pt>
    <dgm:pt modelId="{C1C2464B-3A1E-44A0-8B8D-52B47C97AC96}" type="pres">
      <dgm:prSet presAssocID="{B9291EA0-2288-4748-9029-EAD9459FAA01}" presName="childNode" presStyleLbl="node1" presStyleIdx="8" presStyleCnt="10" custScaleY="2000000">
        <dgm:presLayoutVars>
          <dgm:bulletEnabled val="1"/>
        </dgm:presLayoutVars>
      </dgm:prSet>
      <dgm:spPr/>
    </dgm:pt>
    <dgm:pt modelId="{D1546007-7FD1-46D0-87E2-B5C547880F6F}" type="pres">
      <dgm:prSet presAssocID="{B9291EA0-2288-4748-9029-EAD9459FAA01}" presName="aSpace2" presStyleCnt="0"/>
      <dgm:spPr/>
    </dgm:pt>
    <dgm:pt modelId="{18D275E2-7120-4A41-9BC6-6C5C903D943E}" type="pres">
      <dgm:prSet presAssocID="{65A993DD-A5C4-46FC-8D1A-BFD54EB309AA}" presName="childNode" presStyleLbl="node1" presStyleIdx="9" presStyleCnt="10" custScaleY="2000000">
        <dgm:presLayoutVars>
          <dgm:bulletEnabled val="1"/>
        </dgm:presLayoutVars>
      </dgm:prSet>
      <dgm:spPr/>
    </dgm:pt>
  </dgm:ptLst>
  <dgm:cxnLst>
    <dgm:cxn modelId="{EEF3E907-48B6-411B-A4A9-BA6A863D7099}" type="presOf" srcId="{E7594096-C1F9-4601-B54A-6122E467EE9A}" destId="{637DDFE4-E156-4546-96B7-2C9A7E705884}" srcOrd="1" destOrd="0" presId="urn:microsoft.com/office/officeart/2005/8/layout/lProcess2"/>
    <dgm:cxn modelId="{1F770D21-768C-432E-BA27-B99FB4D7C212}" type="presOf" srcId="{A38CC2D6-9CD4-4E4B-B1FC-4884C82241E5}" destId="{BB2105C5-4684-4470-994D-0947CE0D510E}" srcOrd="0" destOrd="0" presId="urn:microsoft.com/office/officeart/2005/8/layout/lProcess2"/>
    <dgm:cxn modelId="{2D01412B-AE50-424A-A592-BDABAE702165}" type="presOf" srcId="{E7594096-C1F9-4601-B54A-6122E467EE9A}" destId="{FDA4EBE4-3719-4ADF-B2CC-41A84D18B988}" srcOrd="0" destOrd="0" presId="urn:microsoft.com/office/officeart/2005/8/layout/lProcess2"/>
    <dgm:cxn modelId="{9400BA31-AFF7-4FF6-9F23-6C2F877EFBF4}" srcId="{395BE54B-AA99-475A-8AB9-1E3AFF6450AF}" destId="{2A93E194-6029-4282-8D18-BB1FDB8B1234}" srcOrd="2" destOrd="0" parTransId="{3A415302-0CDE-4369-AF39-0184458531A5}" sibTransId="{FDF251CA-9898-4C4C-B5B8-401F2E7E63E6}"/>
    <dgm:cxn modelId="{D96FB548-4417-4AB9-B2ED-845300FE0F3E}" type="presOf" srcId="{65672114-8AD4-4930-9F79-6A0B40F2A6A3}" destId="{99385AF1-1AC4-485E-9643-C187F1892C13}" srcOrd="0" destOrd="0" presId="urn:microsoft.com/office/officeart/2005/8/layout/lProcess2"/>
    <dgm:cxn modelId="{1894884E-7690-4AD3-9136-244F6AC0F16B}" srcId="{2D746E6E-5CEF-47CB-9F4B-C6910C0A8FDC}" destId="{395BE54B-AA99-475A-8AB9-1E3AFF6450AF}" srcOrd="1" destOrd="0" parTransId="{703F28F9-2B28-41FC-A6CB-EC45A57EE54A}" sibTransId="{26D1E434-C54D-42AF-9AF4-5534456F4E76}"/>
    <dgm:cxn modelId="{2D36B855-B9C1-4BC0-AAE5-10D5D47ECAF1}" type="presOf" srcId="{E88ACDD9-D456-40E2-8B79-F9A39B50E0F5}" destId="{FF03B880-36BB-448F-A997-1E36C79377A1}" srcOrd="0" destOrd="0" presId="urn:microsoft.com/office/officeart/2005/8/layout/lProcess2"/>
    <dgm:cxn modelId="{C0DC6E78-F8E1-41A9-9500-494022DEE70B}" srcId="{2D746E6E-5CEF-47CB-9F4B-C6910C0A8FDC}" destId="{E7594096-C1F9-4601-B54A-6122E467EE9A}" srcOrd="0" destOrd="0" parTransId="{496E7745-07B7-4124-8DE0-9787C4E32DD5}" sibTransId="{ACA5AC51-35CD-4996-91B5-03A16B695364}"/>
    <dgm:cxn modelId="{1725D88E-35D1-4DFC-9FA4-884586AAAF72}" srcId="{395BE54B-AA99-475A-8AB9-1E3AFF6450AF}" destId="{65672114-8AD4-4930-9F79-6A0B40F2A6A3}" srcOrd="1" destOrd="0" parTransId="{C9520443-CD76-4D0E-82B0-366E02883FC4}" sibTransId="{3FAB1FFB-F809-4EE3-9FCE-6D4A2ACED2CE}"/>
    <dgm:cxn modelId="{1537ED90-70D3-4B88-84E1-9B4315F3A633}" type="presOf" srcId="{CF318AE3-6576-4537-A319-BB3E6E880B8F}" destId="{1AE488AD-8AA4-4DC8-BDF1-099B60490CC9}" srcOrd="0" destOrd="0" presId="urn:microsoft.com/office/officeart/2005/8/layout/lProcess2"/>
    <dgm:cxn modelId="{91C5C69B-143B-4A7C-A026-47CFDF15B4F8}" type="presOf" srcId="{65A993DD-A5C4-46FC-8D1A-BFD54EB309AA}" destId="{18D275E2-7120-4A41-9BC6-6C5C903D943E}" srcOrd="0" destOrd="0" presId="urn:microsoft.com/office/officeart/2005/8/layout/lProcess2"/>
    <dgm:cxn modelId="{9D74F59C-50D1-4544-B829-CAAEC0031FB7}" srcId="{395BE54B-AA99-475A-8AB9-1E3AFF6450AF}" destId="{65A993DD-A5C4-46FC-8D1A-BFD54EB309AA}" srcOrd="7" destOrd="0" parTransId="{74E2E17B-1D1E-44F5-8812-8606F1E47102}" sibTransId="{1A9D9C24-096E-4044-9264-5057E483BEB2}"/>
    <dgm:cxn modelId="{E2B958A0-4293-42ED-A0DD-58292B1D34FB}" srcId="{E7594096-C1F9-4601-B54A-6122E467EE9A}" destId="{E88ACDD9-D456-40E2-8B79-F9A39B50E0F5}" srcOrd="1" destOrd="0" parTransId="{2A228D9C-DC58-49D0-9B6A-F63BBB74A2CD}" sibTransId="{77A13329-54E2-433C-90FC-24AE5DA6904B}"/>
    <dgm:cxn modelId="{E7015DA4-046C-4616-90DC-FB5B5245D499}" type="presOf" srcId="{00C231CC-AFE7-44B3-996A-2797381AB762}" destId="{16D5C49E-41FA-4445-A12B-136F00ADD146}" srcOrd="0" destOrd="0" presId="urn:microsoft.com/office/officeart/2005/8/layout/lProcess2"/>
    <dgm:cxn modelId="{EF9BE7A6-83B5-474B-969A-ACD46F2B9026}" type="presOf" srcId="{D64ABAD0-9D10-4C4A-8C32-6A13573CAA53}" destId="{9BBA4110-0BA2-49E2-ACFA-4DD482CD00C7}" srcOrd="0" destOrd="0" presId="urn:microsoft.com/office/officeart/2005/8/layout/lProcess2"/>
    <dgm:cxn modelId="{A64D97AB-52B0-44BC-A955-ACE19D72B401}" srcId="{395BE54B-AA99-475A-8AB9-1E3AFF6450AF}" destId="{CF318AE3-6576-4537-A319-BB3E6E880B8F}" srcOrd="3" destOrd="0" parTransId="{1B54BA09-31AE-4493-A42A-F5A109E1211A}" sibTransId="{1339D66C-129E-433F-A162-220A49F4DF2B}"/>
    <dgm:cxn modelId="{9EF2B7B2-2F72-4A21-A434-7736D028C3DD}" type="presOf" srcId="{2A93E194-6029-4282-8D18-BB1FDB8B1234}" destId="{C22874B7-6D21-4195-935B-29DDEC535F77}" srcOrd="0" destOrd="0" presId="urn:microsoft.com/office/officeart/2005/8/layout/lProcess2"/>
    <dgm:cxn modelId="{2E6F55C2-CA98-42A5-A04D-6E512C110CE3}" srcId="{E7594096-C1F9-4601-B54A-6122E467EE9A}" destId="{E8DDF87A-A072-4F71-A591-6E879BAB52B0}" srcOrd="0" destOrd="0" parTransId="{45EC0A07-8C51-4B9E-A064-AEECA0DBC8F9}" sibTransId="{87F16E80-6E2A-4966-90BA-1F0D50428F3D}"/>
    <dgm:cxn modelId="{713D86C2-AD9E-43F0-BAD0-6935EBC43460}" srcId="{395BE54B-AA99-475A-8AB9-1E3AFF6450AF}" destId="{B9291EA0-2288-4748-9029-EAD9459FAA01}" srcOrd="6" destOrd="0" parTransId="{CFD7F165-EAB0-4749-B4CC-C3405ECB9819}" sibTransId="{5A95A574-A71B-482E-ABF2-5966B8558D32}"/>
    <dgm:cxn modelId="{687004C9-DF91-4ED3-AD3D-8B012B42AFDF}" type="presOf" srcId="{E8DDF87A-A072-4F71-A591-6E879BAB52B0}" destId="{B1AB6218-FE19-4A26-9081-D7F60DE28E53}" srcOrd="0" destOrd="0" presId="urn:microsoft.com/office/officeart/2005/8/layout/lProcess2"/>
    <dgm:cxn modelId="{32C753CC-72FD-43B8-9B53-5CAD27BE39F8}" srcId="{395BE54B-AA99-475A-8AB9-1E3AFF6450AF}" destId="{00C231CC-AFE7-44B3-996A-2797381AB762}" srcOrd="5" destOrd="0" parTransId="{3AD58330-A175-4D83-8066-0058328CBB15}" sibTransId="{D4CD9F2C-44E0-4B44-8205-B535E07E8266}"/>
    <dgm:cxn modelId="{B2A454D8-47A2-4173-B9EC-143158808ECE}" type="presOf" srcId="{395BE54B-AA99-475A-8AB9-1E3AFF6450AF}" destId="{665705E6-9B61-465A-B33D-C028F3C8B38D}" srcOrd="0" destOrd="0" presId="urn:microsoft.com/office/officeart/2005/8/layout/lProcess2"/>
    <dgm:cxn modelId="{DC21DAE6-CF72-4F32-B784-803901F7C8B2}" srcId="{395BE54B-AA99-475A-8AB9-1E3AFF6450AF}" destId="{A38CC2D6-9CD4-4E4B-B1FC-4884C82241E5}" srcOrd="4" destOrd="0" parTransId="{99042176-D458-46D3-B79F-72AD51CC5A7A}" sibTransId="{10FCE319-FCAB-4911-869F-8639B82B6704}"/>
    <dgm:cxn modelId="{16921DEA-1E1C-4818-8B9B-950120575315}" type="presOf" srcId="{B9291EA0-2288-4748-9029-EAD9459FAA01}" destId="{C1C2464B-3A1E-44A0-8B8D-52B47C97AC96}" srcOrd="0" destOrd="0" presId="urn:microsoft.com/office/officeart/2005/8/layout/lProcess2"/>
    <dgm:cxn modelId="{ECCE5CF0-8ACF-4D97-B829-DF34A9FC6B22}" type="presOf" srcId="{2D746E6E-5CEF-47CB-9F4B-C6910C0A8FDC}" destId="{4195E030-2999-4762-ACB5-329F49D7D3A2}" srcOrd="0" destOrd="0" presId="urn:microsoft.com/office/officeart/2005/8/layout/lProcess2"/>
    <dgm:cxn modelId="{51B6FFF0-99EF-4945-8506-2F6463812486}" srcId="{395BE54B-AA99-475A-8AB9-1E3AFF6450AF}" destId="{D64ABAD0-9D10-4C4A-8C32-6A13573CAA53}" srcOrd="0" destOrd="0" parTransId="{D7E97E70-C6CF-4AD4-8DC2-E3342F008375}" sibTransId="{C77A925C-B6D6-433D-A087-366B155158E7}"/>
    <dgm:cxn modelId="{3B4218F1-6BA5-4E29-B3D9-2388BBEA3467}" type="presOf" srcId="{395BE54B-AA99-475A-8AB9-1E3AFF6450AF}" destId="{0A14A94F-D732-4B3E-8F6D-1AA2A64E6717}" srcOrd="1" destOrd="0" presId="urn:microsoft.com/office/officeart/2005/8/layout/lProcess2"/>
    <dgm:cxn modelId="{94A7692E-11DD-4381-8F1F-C08A7A434D0E}" type="presParOf" srcId="{4195E030-2999-4762-ACB5-329F49D7D3A2}" destId="{AD8855EB-0F85-4306-A9DD-8797DDEA0FD9}" srcOrd="0" destOrd="0" presId="urn:microsoft.com/office/officeart/2005/8/layout/lProcess2"/>
    <dgm:cxn modelId="{D1DEDBA4-DC15-4723-9B2B-D92EEC70FED9}" type="presParOf" srcId="{AD8855EB-0F85-4306-A9DD-8797DDEA0FD9}" destId="{FDA4EBE4-3719-4ADF-B2CC-41A84D18B988}" srcOrd="0" destOrd="0" presId="urn:microsoft.com/office/officeart/2005/8/layout/lProcess2"/>
    <dgm:cxn modelId="{7438E1E1-397A-43C8-AEA9-7621C941FA31}" type="presParOf" srcId="{AD8855EB-0F85-4306-A9DD-8797DDEA0FD9}" destId="{637DDFE4-E156-4546-96B7-2C9A7E705884}" srcOrd="1" destOrd="0" presId="urn:microsoft.com/office/officeart/2005/8/layout/lProcess2"/>
    <dgm:cxn modelId="{98474A24-C7D6-4254-B090-F85BDCC1C084}" type="presParOf" srcId="{AD8855EB-0F85-4306-A9DD-8797DDEA0FD9}" destId="{3AB87A33-B098-4F31-A35F-ED0309B42654}" srcOrd="2" destOrd="0" presId="urn:microsoft.com/office/officeart/2005/8/layout/lProcess2"/>
    <dgm:cxn modelId="{9DBF422F-2EA8-4F47-AA51-2A308E27DB80}" type="presParOf" srcId="{3AB87A33-B098-4F31-A35F-ED0309B42654}" destId="{539B8813-F8F1-4A0A-8D5A-21684FF5C825}" srcOrd="0" destOrd="0" presId="urn:microsoft.com/office/officeart/2005/8/layout/lProcess2"/>
    <dgm:cxn modelId="{D797D1CB-4C73-436A-B0C8-51F5C585B9D6}" type="presParOf" srcId="{539B8813-F8F1-4A0A-8D5A-21684FF5C825}" destId="{B1AB6218-FE19-4A26-9081-D7F60DE28E53}" srcOrd="0" destOrd="0" presId="urn:microsoft.com/office/officeart/2005/8/layout/lProcess2"/>
    <dgm:cxn modelId="{DB09ED45-94A2-4AC9-8203-718F23A174E4}" type="presParOf" srcId="{539B8813-F8F1-4A0A-8D5A-21684FF5C825}" destId="{7149C979-C5B9-416A-AB47-BB4CDED1E2D6}" srcOrd="1" destOrd="0" presId="urn:microsoft.com/office/officeart/2005/8/layout/lProcess2"/>
    <dgm:cxn modelId="{48389CC7-B808-4F84-BE6C-2B3F462759ED}" type="presParOf" srcId="{539B8813-F8F1-4A0A-8D5A-21684FF5C825}" destId="{FF03B880-36BB-448F-A997-1E36C79377A1}" srcOrd="2" destOrd="0" presId="urn:microsoft.com/office/officeart/2005/8/layout/lProcess2"/>
    <dgm:cxn modelId="{C46FB57C-A275-4D2B-9B11-F30D9B832A60}" type="presParOf" srcId="{4195E030-2999-4762-ACB5-329F49D7D3A2}" destId="{34AA8181-5C54-42B8-BC1A-21D308F90F78}" srcOrd="1" destOrd="0" presId="urn:microsoft.com/office/officeart/2005/8/layout/lProcess2"/>
    <dgm:cxn modelId="{AB16BA94-8469-4DCD-9B87-CDF2A6019FA3}" type="presParOf" srcId="{4195E030-2999-4762-ACB5-329F49D7D3A2}" destId="{BE81F9C6-A3EE-4020-B0DA-9A4E014562B4}" srcOrd="2" destOrd="0" presId="urn:microsoft.com/office/officeart/2005/8/layout/lProcess2"/>
    <dgm:cxn modelId="{7904ADF1-C99D-4874-B533-06D1E2E3AB22}" type="presParOf" srcId="{BE81F9C6-A3EE-4020-B0DA-9A4E014562B4}" destId="{665705E6-9B61-465A-B33D-C028F3C8B38D}" srcOrd="0" destOrd="0" presId="urn:microsoft.com/office/officeart/2005/8/layout/lProcess2"/>
    <dgm:cxn modelId="{033335CC-DBD2-4326-89D3-C35D0DF0A0B6}" type="presParOf" srcId="{BE81F9C6-A3EE-4020-B0DA-9A4E014562B4}" destId="{0A14A94F-D732-4B3E-8F6D-1AA2A64E6717}" srcOrd="1" destOrd="0" presId="urn:microsoft.com/office/officeart/2005/8/layout/lProcess2"/>
    <dgm:cxn modelId="{3FD2C0C3-7A94-4606-B6DF-6573EF52ED2E}" type="presParOf" srcId="{BE81F9C6-A3EE-4020-B0DA-9A4E014562B4}" destId="{C2FD38F7-DEF2-43D5-825C-BEB60F6010B9}" srcOrd="2" destOrd="0" presId="urn:microsoft.com/office/officeart/2005/8/layout/lProcess2"/>
    <dgm:cxn modelId="{61839A0D-3090-4C6F-AF09-173438CD755B}" type="presParOf" srcId="{C2FD38F7-DEF2-43D5-825C-BEB60F6010B9}" destId="{56BCDB3A-975F-479E-970E-F642E7070DE2}" srcOrd="0" destOrd="0" presId="urn:microsoft.com/office/officeart/2005/8/layout/lProcess2"/>
    <dgm:cxn modelId="{7B3DB2A4-3BE4-44F0-8776-90D839BB1D15}" type="presParOf" srcId="{56BCDB3A-975F-479E-970E-F642E7070DE2}" destId="{9BBA4110-0BA2-49E2-ACFA-4DD482CD00C7}" srcOrd="0" destOrd="0" presId="urn:microsoft.com/office/officeart/2005/8/layout/lProcess2"/>
    <dgm:cxn modelId="{6B1CC942-4332-4198-B0F1-7FC0893FED65}" type="presParOf" srcId="{56BCDB3A-975F-479E-970E-F642E7070DE2}" destId="{C979F438-A728-437C-9512-455935DBCB17}" srcOrd="1" destOrd="0" presId="urn:microsoft.com/office/officeart/2005/8/layout/lProcess2"/>
    <dgm:cxn modelId="{D43A2C69-60CA-476F-9271-ED923505C0BD}" type="presParOf" srcId="{56BCDB3A-975F-479E-970E-F642E7070DE2}" destId="{99385AF1-1AC4-485E-9643-C187F1892C13}" srcOrd="2" destOrd="0" presId="urn:microsoft.com/office/officeart/2005/8/layout/lProcess2"/>
    <dgm:cxn modelId="{51DB4763-1A19-42EA-B2BC-6004597484CB}" type="presParOf" srcId="{56BCDB3A-975F-479E-970E-F642E7070DE2}" destId="{674C64F3-F756-4657-8825-0A0367296F76}" srcOrd="3" destOrd="0" presId="urn:microsoft.com/office/officeart/2005/8/layout/lProcess2"/>
    <dgm:cxn modelId="{3E37F58D-C82A-4F38-999D-D8900D79BA08}" type="presParOf" srcId="{56BCDB3A-975F-479E-970E-F642E7070DE2}" destId="{C22874B7-6D21-4195-935B-29DDEC535F77}" srcOrd="4" destOrd="0" presId="urn:microsoft.com/office/officeart/2005/8/layout/lProcess2"/>
    <dgm:cxn modelId="{3E8CE96D-2675-4C5A-A34D-01E237F87362}" type="presParOf" srcId="{56BCDB3A-975F-479E-970E-F642E7070DE2}" destId="{D8D6088A-3DA9-4981-8FB5-2B7B403104F0}" srcOrd="5" destOrd="0" presId="urn:microsoft.com/office/officeart/2005/8/layout/lProcess2"/>
    <dgm:cxn modelId="{8DE4B789-5A9B-459E-8408-AB4F1D2B31FA}" type="presParOf" srcId="{56BCDB3A-975F-479E-970E-F642E7070DE2}" destId="{1AE488AD-8AA4-4DC8-BDF1-099B60490CC9}" srcOrd="6" destOrd="0" presId="urn:microsoft.com/office/officeart/2005/8/layout/lProcess2"/>
    <dgm:cxn modelId="{CCF7E393-2FCD-4835-9267-7CCCE97C7078}" type="presParOf" srcId="{56BCDB3A-975F-479E-970E-F642E7070DE2}" destId="{53EA4548-BD4C-4F0F-8EDC-C22ECA5FCC5B}" srcOrd="7" destOrd="0" presId="urn:microsoft.com/office/officeart/2005/8/layout/lProcess2"/>
    <dgm:cxn modelId="{22EDC5E1-A233-45AD-BFFB-928A0F06D5D6}" type="presParOf" srcId="{56BCDB3A-975F-479E-970E-F642E7070DE2}" destId="{BB2105C5-4684-4470-994D-0947CE0D510E}" srcOrd="8" destOrd="0" presId="urn:microsoft.com/office/officeart/2005/8/layout/lProcess2"/>
    <dgm:cxn modelId="{E6083A38-7044-4C74-A461-55E10B899D6F}" type="presParOf" srcId="{56BCDB3A-975F-479E-970E-F642E7070DE2}" destId="{24745764-E7DB-4987-9220-5C1AD2962703}" srcOrd="9" destOrd="0" presId="urn:microsoft.com/office/officeart/2005/8/layout/lProcess2"/>
    <dgm:cxn modelId="{3FC04EE6-BA99-41C0-9446-2F471AFA26EC}" type="presParOf" srcId="{56BCDB3A-975F-479E-970E-F642E7070DE2}" destId="{16D5C49E-41FA-4445-A12B-136F00ADD146}" srcOrd="10" destOrd="0" presId="urn:microsoft.com/office/officeart/2005/8/layout/lProcess2"/>
    <dgm:cxn modelId="{E077CFA8-E2E5-4082-A5DF-069DADE76729}" type="presParOf" srcId="{56BCDB3A-975F-479E-970E-F642E7070DE2}" destId="{E35D2EFE-9AD3-4971-B0FF-0E8C7B99BEF5}" srcOrd="11" destOrd="0" presId="urn:microsoft.com/office/officeart/2005/8/layout/lProcess2"/>
    <dgm:cxn modelId="{6B9C574B-C9CF-4E03-8B67-B360EFDF9B5E}" type="presParOf" srcId="{56BCDB3A-975F-479E-970E-F642E7070DE2}" destId="{C1C2464B-3A1E-44A0-8B8D-52B47C97AC96}" srcOrd="12" destOrd="0" presId="urn:microsoft.com/office/officeart/2005/8/layout/lProcess2"/>
    <dgm:cxn modelId="{EB561E48-635A-44FD-8F67-251FEB898E1D}" type="presParOf" srcId="{56BCDB3A-975F-479E-970E-F642E7070DE2}" destId="{D1546007-7FD1-46D0-87E2-B5C547880F6F}" srcOrd="13" destOrd="0" presId="urn:microsoft.com/office/officeart/2005/8/layout/lProcess2"/>
    <dgm:cxn modelId="{A8012394-D5A9-49AF-A4C0-DA1F1906F54A}" type="presParOf" srcId="{56BCDB3A-975F-479E-970E-F642E7070DE2}" destId="{18D275E2-7120-4A41-9BC6-6C5C903D943E}" srcOrd="1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398266-824C-4CF5-862B-80E2CF0FE369}"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31348205-32C0-41B6-8F48-75678EA5EB3A}">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Electricidad de la red</a:t>
          </a:r>
        </a:p>
      </dgm:t>
    </dgm:pt>
    <dgm:pt modelId="{7B0AAE64-9EDB-4DC4-A823-9ABCD23E278E}" type="par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CEFB400-6110-4AEE-91CB-1E69F08F439E}" type="sib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F9967F2-A4E6-4F6C-A9F0-99BAC9ADFECF}">
      <dgm:prSet phldrT="[Text]" custT="1"/>
      <dgm:spPr/>
      <dgm:t>
        <a:bodyPr/>
        <a:lstStyle/>
        <a:p>
          <a:pPr rtl="0"/>
          <a:r>
            <a:rPr lang="en-US" sz="1600" b="0" i="0" dirty="0">
              <a:latin typeface="Open Sans Light"/>
              <a:ea typeface="Open Sans Light" panose="020B0306030504020204" pitchFamily="34" charset="0"/>
              <a:cs typeface="Open Sans Light" panose="020B0306030504020204" pitchFamily="34" charset="0"/>
            </a:rPr>
            <a:t>Industria (95%)</a:t>
          </a:r>
        </a:p>
      </dgm:t>
    </dgm:pt>
    <dgm:pt modelId="{C1C24FD5-86D6-456F-9818-1F292CAA3107}" type="par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1A92AA-4103-4799-8E73-1CCBA6A9427A}" type="sib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B9039CA-006F-4D69-8AD9-FC9F3F776152}">
      <dgm:prSet phldrT="[Text]" custT="1"/>
      <dgm:spPr/>
      <dgm:t>
        <a:bodyPr/>
        <a:lstStyle/>
        <a:p>
          <a:pPr rtl="0"/>
          <a:r>
            <a:rPr lang="en-US" sz="1600" b="0" i="0" dirty="0">
              <a:latin typeface="Open Sans Light"/>
              <a:ea typeface="Open Sans Light" panose="020B0306030504020204" pitchFamily="34" charset="0"/>
              <a:cs typeface="Open Sans Light" panose="020B0306030504020204" pitchFamily="34" charset="0"/>
            </a:rPr>
            <a:t>Hogar (80%)</a:t>
          </a:r>
        </a:p>
      </dgm:t>
    </dgm:pt>
    <dgm:pt modelId="{A307DE5D-3FCA-4A05-98DC-DB155424B98B}" type="par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46A245A-448F-4293-8EE1-4B9388F6D7CB}" type="sib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D78C3B3-87E4-4786-86E6-2A2C6DBC2459}">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Servicio (100%)</a:t>
          </a:r>
        </a:p>
      </dgm:t>
    </dgm:pt>
    <dgm:pt modelId="{ABC97835-A030-49A2-B8F2-248E3130ED82}" type="par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649B7F-B867-4280-AB5A-EBCEAC69232B}" type="sib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5C563-0BC4-4BD8-9AC5-A93C81233EC2}">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Transporte (100%)</a:t>
          </a:r>
        </a:p>
      </dgm:t>
    </dgm:pt>
    <dgm:pt modelId="{3A24817A-B9FC-439D-8D89-EA27D66A6F72}" type="par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F3AFF5-BF8B-494A-965C-3AE40CA991D6}" type="sib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7454C86-0BAC-4667-B30D-D7C659B00ACF}">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Energía solar en el tejado (15%)</a:t>
          </a:r>
        </a:p>
      </dgm:t>
    </dgm:pt>
    <dgm:pt modelId="{191EF268-851A-426D-91C1-1663F0BD851D}" type="parTrans" cxnId="{657F6573-5989-4B94-8025-860B2224C2AF}">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0D86631D-FA8C-4BD2-B136-D55D2DE360C0}" type="sibTrans" cxnId="{657F6573-5989-4B94-8025-860B2224C2AF}">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4D4F4B1-9089-444D-B787-7F3EEFCE1F10}">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Generadores de reserva (5%)</a:t>
          </a:r>
        </a:p>
      </dgm:t>
    </dgm:pt>
    <dgm:pt modelId="{13853A0D-E7E5-45E5-8BE6-AC1234A10933}" type="parTrans" cxnId="{0A920BB9-0BC7-4EAA-8A9D-25A8D1E6C66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785B460-E6EF-4A2B-B18C-C5C64F8516A0}" type="sibTrans" cxnId="{0A920BB9-0BC7-4EAA-8A9D-25A8D1E6C66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798D586-2767-4405-B345-002E96DB04CF}">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Generadores de reserva (5%)</a:t>
          </a:r>
        </a:p>
      </dgm:t>
    </dgm:pt>
    <dgm:pt modelId="{47606DB5-3DD9-43CF-9562-E88CFD03E991}" type="parTrans" cxnId="{D57A716E-9550-48DB-9362-1D35BDB61020}">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6524F14-49C8-48E1-A3FC-2BF129EE760E}" type="sibTrans" cxnId="{D57A716E-9550-48DB-9362-1D35BDB61020}">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6F1E157-4EE1-4003-A4C5-16DF90E74BC5}" type="pres">
      <dgm:prSet presAssocID="{E9398266-824C-4CF5-862B-80E2CF0FE369}" presName="Name0" presStyleCnt="0">
        <dgm:presLayoutVars>
          <dgm:orgChart val="1"/>
          <dgm:chPref val="1"/>
          <dgm:dir/>
          <dgm:animOne val="branch"/>
          <dgm:animLvl val="lvl"/>
          <dgm:resizeHandles/>
        </dgm:presLayoutVars>
      </dgm:prSet>
      <dgm:spPr/>
    </dgm:pt>
    <dgm:pt modelId="{63E4C4B6-B867-4B86-B34A-C4563EB0FEF0}" type="pres">
      <dgm:prSet presAssocID="{31348205-32C0-41B6-8F48-75678EA5EB3A}" presName="hierRoot1" presStyleCnt="0">
        <dgm:presLayoutVars>
          <dgm:hierBranch val="init"/>
        </dgm:presLayoutVars>
      </dgm:prSet>
      <dgm:spPr/>
    </dgm:pt>
    <dgm:pt modelId="{7FCAFA2A-9FFF-4EAA-8494-A775547D44EF}" type="pres">
      <dgm:prSet presAssocID="{31348205-32C0-41B6-8F48-75678EA5EB3A}" presName="rootComposite1" presStyleCnt="0"/>
      <dgm:spPr/>
    </dgm:pt>
    <dgm:pt modelId="{880CB09B-6F67-4233-8E15-290076F10EAB}" type="pres">
      <dgm:prSet presAssocID="{31348205-32C0-41B6-8F48-75678EA5EB3A}" presName="rootText1" presStyleLbl="alignAcc1" presStyleIdx="0" presStyleCnt="0">
        <dgm:presLayoutVars>
          <dgm:chPref val="3"/>
        </dgm:presLayoutVars>
      </dgm:prSet>
      <dgm:spPr/>
    </dgm:pt>
    <dgm:pt modelId="{E1247AFB-46BE-425A-AD03-E133631D57D8}" type="pres">
      <dgm:prSet presAssocID="{31348205-32C0-41B6-8F48-75678EA5EB3A}" presName="topArc1" presStyleLbl="parChTrans1D1" presStyleIdx="0" presStyleCnt="16"/>
      <dgm:spPr/>
    </dgm:pt>
    <dgm:pt modelId="{27A8CC1C-B970-4B71-BDB8-9BC28BED902C}" type="pres">
      <dgm:prSet presAssocID="{31348205-32C0-41B6-8F48-75678EA5EB3A}" presName="bottomArc1" presStyleLbl="parChTrans1D1" presStyleIdx="1" presStyleCnt="16"/>
      <dgm:spPr/>
    </dgm:pt>
    <dgm:pt modelId="{EA01590B-5610-4853-B287-0ACC474667E8}" type="pres">
      <dgm:prSet presAssocID="{31348205-32C0-41B6-8F48-75678EA5EB3A}" presName="topConnNode1" presStyleLbl="node1" presStyleIdx="0" presStyleCnt="0"/>
      <dgm:spPr/>
    </dgm:pt>
    <dgm:pt modelId="{55EEA97C-9788-4858-A586-12A483EF1F02}" type="pres">
      <dgm:prSet presAssocID="{31348205-32C0-41B6-8F48-75678EA5EB3A}" presName="hierChild2" presStyleCnt="0"/>
      <dgm:spPr/>
    </dgm:pt>
    <dgm:pt modelId="{2A9683A1-4ED3-4374-BBB2-925DD16B800B}" type="pres">
      <dgm:prSet presAssocID="{C1C24FD5-86D6-456F-9818-1F292CAA3107}" presName="Name28" presStyleLbl="parChTrans1D2" presStyleIdx="0" presStyleCnt="4"/>
      <dgm:spPr/>
    </dgm:pt>
    <dgm:pt modelId="{763BD296-C53E-42C4-9FDD-86315A88CC41}" type="pres">
      <dgm:prSet presAssocID="{AF9967F2-A4E6-4F6C-A9F0-99BAC9ADFECF}" presName="hierRoot2" presStyleCnt="0">
        <dgm:presLayoutVars>
          <dgm:hierBranch val="init"/>
        </dgm:presLayoutVars>
      </dgm:prSet>
      <dgm:spPr/>
    </dgm:pt>
    <dgm:pt modelId="{295E0EA9-FAC2-4F54-BA6E-C3F112ADA834}" type="pres">
      <dgm:prSet presAssocID="{AF9967F2-A4E6-4F6C-A9F0-99BAC9ADFECF}" presName="rootComposite2" presStyleCnt="0"/>
      <dgm:spPr/>
    </dgm:pt>
    <dgm:pt modelId="{3467B265-D0C3-4F8F-A270-A477E1EAD8B0}" type="pres">
      <dgm:prSet presAssocID="{AF9967F2-A4E6-4F6C-A9F0-99BAC9ADFECF}" presName="rootText2" presStyleLbl="alignAcc1" presStyleIdx="0" presStyleCnt="0">
        <dgm:presLayoutVars>
          <dgm:chPref val="3"/>
        </dgm:presLayoutVars>
      </dgm:prSet>
      <dgm:spPr/>
    </dgm:pt>
    <dgm:pt modelId="{7430D9EF-4D47-499F-AD9E-662982EA7307}" type="pres">
      <dgm:prSet presAssocID="{AF9967F2-A4E6-4F6C-A9F0-99BAC9ADFECF}" presName="topArc2" presStyleLbl="parChTrans1D1" presStyleIdx="2" presStyleCnt="16"/>
      <dgm:spPr/>
    </dgm:pt>
    <dgm:pt modelId="{51183FE4-CF34-4033-8919-06FA61D325B3}" type="pres">
      <dgm:prSet presAssocID="{AF9967F2-A4E6-4F6C-A9F0-99BAC9ADFECF}" presName="bottomArc2" presStyleLbl="parChTrans1D1" presStyleIdx="3" presStyleCnt="16"/>
      <dgm:spPr/>
    </dgm:pt>
    <dgm:pt modelId="{5C2765D6-62CD-4431-802A-0E921AC7E88F}" type="pres">
      <dgm:prSet presAssocID="{AF9967F2-A4E6-4F6C-A9F0-99BAC9ADFECF}" presName="topConnNode2" presStyleLbl="node2" presStyleIdx="0" presStyleCnt="0"/>
      <dgm:spPr/>
    </dgm:pt>
    <dgm:pt modelId="{0FE5A862-3006-434A-80D5-C1566F89505F}" type="pres">
      <dgm:prSet presAssocID="{AF9967F2-A4E6-4F6C-A9F0-99BAC9ADFECF}" presName="hierChild4" presStyleCnt="0"/>
      <dgm:spPr/>
    </dgm:pt>
    <dgm:pt modelId="{EF3E0EDD-81B2-4972-8DD9-BBEDC08EEC76}" type="pres">
      <dgm:prSet presAssocID="{47606DB5-3DD9-43CF-9562-E88CFD03E991}" presName="Name28" presStyleLbl="parChTrans1D3" presStyleIdx="0" presStyleCnt="3"/>
      <dgm:spPr/>
    </dgm:pt>
    <dgm:pt modelId="{1AB19334-AC48-4576-A162-869393EEA9A4}" type="pres">
      <dgm:prSet presAssocID="{7798D586-2767-4405-B345-002E96DB04CF}" presName="hierRoot2" presStyleCnt="0">
        <dgm:presLayoutVars>
          <dgm:hierBranch val="init"/>
        </dgm:presLayoutVars>
      </dgm:prSet>
      <dgm:spPr/>
    </dgm:pt>
    <dgm:pt modelId="{F5470F3C-8921-486C-A839-F2A89802366F}" type="pres">
      <dgm:prSet presAssocID="{7798D586-2767-4405-B345-002E96DB04CF}" presName="rootComposite2" presStyleCnt="0"/>
      <dgm:spPr/>
    </dgm:pt>
    <dgm:pt modelId="{0572CBED-A04D-4DEE-84AE-678C44CBF206}" type="pres">
      <dgm:prSet presAssocID="{7798D586-2767-4405-B345-002E96DB04CF}" presName="rootText2" presStyleLbl="alignAcc1" presStyleIdx="0" presStyleCnt="0">
        <dgm:presLayoutVars>
          <dgm:chPref val="3"/>
        </dgm:presLayoutVars>
      </dgm:prSet>
      <dgm:spPr/>
    </dgm:pt>
    <dgm:pt modelId="{AD2989E3-37FF-4C42-965E-F522390A712C}" type="pres">
      <dgm:prSet presAssocID="{7798D586-2767-4405-B345-002E96DB04CF}" presName="topArc2" presStyleLbl="parChTrans1D1" presStyleIdx="4" presStyleCnt="16"/>
      <dgm:spPr/>
    </dgm:pt>
    <dgm:pt modelId="{D8CF4F90-263B-44A5-BB9A-6CAB0359F15F}" type="pres">
      <dgm:prSet presAssocID="{7798D586-2767-4405-B345-002E96DB04CF}" presName="bottomArc2" presStyleLbl="parChTrans1D1" presStyleIdx="5" presStyleCnt="16"/>
      <dgm:spPr/>
    </dgm:pt>
    <dgm:pt modelId="{10CD00EA-FF14-4227-A710-FA6F6880D28D}" type="pres">
      <dgm:prSet presAssocID="{7798D586-2767-4405-B345-002E96DB04CF}" presName="topConnNode2" presStyleLbl="node3" presStyleIdx="0" presStyleCnt="0"/>
      <dgm:spPr/>
    </dgm:pt>
    <dgm:pt modelId="{07CFAE01-934F-4ABE-B439-DE92632A63D0}" type="pres">
      <dgm:prSet presAssocID="{7798D586-2767-4405-B345-002E96DB04CF}" presName="hierChild4" presStyleCnt="0"/>
      <dgm:spPr/>
    </dgm:pt>
    <dgm:pt modelId="{473E81F2-220E-45F5-BB37-31275BF3011F}" type="pres">
      <dgm:prSet presAssocID="{7798D586-2767-4405-B345-002E96DB04CF}" presName="hierChild5" presStyleCnt="0"/>
      <dgm:spPr/>
    </dgm:pt>
    <dgm:pt modelId="{C4B18B13-30C8-431A-9CD2-1C12420C7E8E}" type="pres">
      <dgm:prSet presAssocID="{AF9967F2-A4E6-4F6C-A9F0-99BAC9ADFECF}" presName="hierChild5" presStyleCnt="0"/>
      <dgm:spPr/>
    </dgm:pt>
    <dgm:pt modelId="{CA71DF5B-46BB-4822-8AB3-0297A7508405}" type="pres">
      <dgm:prSet presAssocID="{A307DE5D-3FCA-4A05-98DC-DB155424B98B}" presName="Name28" presStyleLbl="parChTrans1D2" presStyleIdx="1" presStyleCnt="4"/>
      <dgm:spPr/>
    </dgm:pt>
    <dgm:pt modelId="{AB27E5A8-BC74-4488-B079-274652EB0A16}" type="pres">
      <dgm:prSet presAssocID="{5B9039CA-006F-4D69-8AD9-FC9F3F776152}" presName="hierRoot2" presStyleCnt="0">
        <dgm:presLayoutVars>
          <dgm:hierBranch val="init"/>
        </dgm:presLayoutVars>
      </dgm:prSet>
      <dgm:spPr/>
    </dgm:pt>
    <dgm:pt modelId="{7EED61BE-D4F3-4133-A08F-7CC91593F7C1}" type="pres">
      <dgm:prSet presAssocID="{5B9039CA-006F-4D69-8AD9-FC9F3F776152}" presName="rootComposite2" presStyleCnt="0"/>
      <dgm:spPr/>
    </dgm:pt>
    <dgm:pt modelId="{FADAED19-D577-44BC-9E9B-024DB59A5B06}" type="pres">
      <dgm:prSet presAssocID="{5B9039CA-006F-4D69-8AD9-FC9F3F776152}" presName="rootText2" presStyleLbl="alignAcc1" presStyleIdx="0" presStyleCnt="0">
        <dgm:presLayoutVars>
          <dgm:chPref val="3"/>
        </dgm:presLayoutVars>
      </dgm:prSet>
      <dgm:spPr/>
    </dgm:pt>
    <dgm:pt modelId="{C68865D7-8AC7-4D3A-B01A-41A5C77DBF64}" type="pres">
      <dgm:prSet presAssocID="{5B9039CA-006F-4D69-8AD9-FC9F3F776152}" presName="topArc2" presStyleLbl="parChTrans1D1" presStyleIdx="6" presStyleCnt="16"/>
      <dgm:spPr/>
    </dgm:pt>
    <dgm:pt modelId="{F6406CCA-DAC3-4746-A822-A92FFF816DC7}" type="pres">
      <dgm:prSet presAssocID="{5B9039CA-006F-4D69-8AD9-FC9F3F776152}" presName="bottomArc2" presStyleLbl="parChTrans1D1" presStyleIdx="7" presStyleCnt="16"/>
      <dgm:spPr/>
    </dgm:pt>
    <dgm:pt modelId="{5095A6B8-35D9-444C-9A5B-75DDC7759F43}" type="pres">
      <dgm:prSet presAssocID="{5B9039CA-006F-4D69-8AD9-FC9F3F776152}" presName="topConnNode2" presStyleLbl="node2" presStyleIdx="0" presStyleCnt="0"/>
      <dgm:spPr/>
    </dgm:pt>
    <dgm:pt modelId="{4ACE78B5-43BC-4D95-BC6E-A06908800771}" type="pres">
      <dgm:prSet presAssocID="{5B9039CA-006F-4D69-8AD9-FC9F3F776152}" presName="hierChild4" presStyleCnt="0"/>
      <dgm:spPr/>
    </dgm:pt>
    <dgm:pt modelId="{C1CCB79C-6E5A-4D6B-8BB4-D0FFCE65FFA6}" type="pres">
      <dgm:prSet presAssocID="{191EF268-851A-426D-91C1-1663F0BD851D}" presName="Name28" presStyleLbl="parChTrans1D3" presStyleIdx="1" presStyleCnt="3"/>
      <dgm:spPr/>
    </dgm:pt>
    <dgm:pt modelId="{7180443F-40E4-4A15-8FBC-22CE571230B6}" type="pres">
      <dgm:prSet presAssocID="{97454C86-0BAC-4667-B30D-D7C659B00ACF}" presName="hierRoot2" presStyleCnt="0">
        <dgm:presLayoutVars>
          <dgm:hierBranch val="init"/>
        </dgm:presLayoutVars>
      </dgm:prSet>
      <dgm:spPr/>
    </dgm:pt>
    <dgm:pt modelId="{BA9B7777-42CC-42F7-9B72-E30FE3982787}" type="pres">
      <dgm:prSet presAssocID="{97454C86-0BAC-4667-B30D-D7C659B00ACF}" presName="rootComposite2" presStyleCnt="0"/>
      <dgm:spPr/>
    </dgm:pt>
    <dgm:pt modelId="{A3662C69-8D3A-4011-9D08-30ABB8AB7A4C}" type="pres">
      <dgm:prSet presAssocID="{97454C86-0BAC-4667-B30D-D7C659B00ACF}" presName="rootText2" presStyleLbl="alignAcc1" presStyleIdx="0" presStyleCnt="0" custScaleX="138630">
        <dgm:presLayoutVars>
          <dgm:chPref val="3"/>
        </dgm:presLayoutVars>
      </dgm:prSet>
      <dgm:spPr/>
    </dgm:pt>
    <dgm:pt modelId="{DE9EA0BD-DF4A-4B29-9838-126D31097EC8}" type="pres">
      <dgm:prSet presAssocID="{97454C86-0BAC-4667-B30D-D7C659B00ACF}" presName="topArc2" presStyleLbl="parChTrans1D1" presStyleIdx="8" presStyleCnt="16"/>
      <dgm:spPr/>
    </dgm:pt>
    <dgm:pt modelId="{B1085C6F-E605-4A41-A49C-015F5A650AC1}" type="pres">
      <dgm:prSet presAssocID="{97454C86-0BAC-4667-B30D-D7C659B00ACF}" presName="bottomArc2" presStyleLbl="parChTrans1D1" presStyleIdx="9" presStyleCnt="16"/>
      <dgm:spPr/>
    </dgm:pt>
    <dgm:pt modelId="{DBA42CBD-0E3C-4434-AFD7-687EC8AD83F5}" type="pres">
      <dgm:prSet presAssocID="{97454C86-0BAC-4667-B30D-D7C659B00ACF}" presName="topConnNode2" presStyleLbl="node3" presStyleIdx="0" presStyleCnt="0"/>
      <dgm:spPr/>
    </dgm:pt>
    <dgm:pt modelId="{4A35ACDC-0418-4B2F-8C5C-759EB2F6439B}" type="pres">
      <dgm:prSet presAssocID="{97454C86-0BAC-4667-B30D-D7C659B00ACF}" presName="hierChild4" presStyleCnt="0"/>
      <dgm:spPr/>
    </dgm:pt>
    <dgm:pt modelId="{4ECAE659-EFA6-4ADD-81DF-3A590542A0A8}" type="pres">
      <dgm:prSet presAssocID="{97454C86-0BAC-4667-B30D-D7C659B00ACF}" presName="hierChild5" presStyleCnt="0"/>
      <dgm:spPr/>
    </dgm:pt>
    <dgm:pt modelId="{594DF12A-3033-4C85-81AA-7AE3AD7C7639}" type="pres">
      <dgm:prSet presAssocID="{13853A0D-E7E5-45E5-8BE6-AC1234A10933}" presName="Name28" presStyleLbl="parChTrans1D3" presStyleIdx="2" presStyleCnt="3"/>
      <dgm:spPr/>
    </dgm:pt>
    <dgm:pt modelId="{46303559-CD70-4FD0-B31F-1AB9B1C95614}" type="pres">
      <dgm:prSet presAssocID="{74D4F4B1-9089-444D-B787-7F3EEFCE1F10}" presName="hierRoot2" presStyleCnt="0">
        <dgm:presLayoutVars>
          <dgm:hierBranch val="init"/>
        </dgm:presLayoutVars>
      </dgm:prSet>
      <dgm:spPr/>
    </dgm:pt>
    <dgm:pt modelId="{6961BAD6-1673-4E2A-BD3E-5992CED17BAD}" type="pres">
      <dgm:prSet presAssocID="{74D4F4B1-9089-444D-B787-7F3EEFCE1F10}" presName="rootComposite2" presStyleCnt="0"/>
      <dgm:spPr/>
    </dgm:pt>
    <dgm:pt modelId="{ED92BD4B-5ABC-4292-99C4-15CE8749FAD4}" type="pres">
      <dgm:prSet presAssocID="{74D4F4B1-9089-444D-B787-7F3EEFCE1F10}" presName="rootText2" presStyleLbl="alignAcc1" presStyleIdx="0" presStyleCnt="0">
        <dgm:presLayoutVars>
          <dgm:chPref val="3"/>
        </dgm:presLayoutVars>
      </dgm:prSet>
      <dgm:spPr/>
    </dgm:pt>
    <dgm:pt modelId="{23BB4FCB-DAC7-413E-AB7E-910A61138D33}" type="pres">
      <dgm:prSet presAssocID="{74D4F4B1-9089-444D-B787-7F3EEFCE1F10}" presName="topArc2" presStyleLbl="parChTrans1D1" presStyleIdx="10" presStyleCnt="16"/>
      <dgm:spPr/>
    </dgm:pt>
    <dgm:pt modelId="{3E8057E2-033E-44B4-B1A0-41044280651E}" type="pres">
      <dgm:prSet presAssocID="{74D4F4B1-9089-444D-B787-7F3EEFCE1F10}" presName="bottomArc2" presStyleLbl="parChTrans1D1" presStyleIdx="11" presStyleCnt="16"/>
      <dgm:spPr/>
    </dgm:pt>
    <dgm:pt modelId="{28CBD760-05C0-44DA-A71D-8CC0E2576838}" type="pres">
      <dgm:prSet presAssocID="{74D4F4B1-9089-444D-B787-7F3EEFCE1F10}" presName="topConnNode2" presStyleLbl="node3" presStyleIdx="0" presStyleCnt="0"/>
      <dgm:spPr/>
    </dgm:pt>
    <dgm:pt modelId="{C07CF381-42A1-437B-8F83-37F51A05B4F7}" type="pres">
      <dgm:prSet presAssocID="{74D4F4B1-9089-444D-B787-7F3EEFCE1F10}" presName="hierChild4" presStyleCnt="0"/>
      <dgm:spPr/>
    </dgm:pt>
    <dgm:pt modelId="{2EA9ED41-2AE3-432E-AB39-65F812BA7F2C}" type="pres">
      <dgm:prSet presAssocID="{74D4F4B1-9089-444D-B787-7F3EEFCE1F10}" presName="hierChild5" presStyleCnt="0"/>
      <dgm:spPr/>
    </dgm:pt>
    <dgm:pt modelId="{2CD58FB8-A972-4587-AD3F-C10389EC72BF}" type="pres">
      <dgm:prSet presAssocID="{5B9039CA-006F-4D69-8AD9-FC9F3F776152}" presName="hierChild5" presStyleCnt="0"/>
      <dgm:spPr/>
    </dgm:pt>
    <dgm:pt modelId="{06227F90-D43A-4849-85F0-733DB4E192B9}" type="pres">
      <dgm:prSet presAssocID="{ABC97835-A030-49A2-B8F2-248E3130ED82}" presName="Name28" presStyleLbl="parChTrans1D2" presStyleIdx="2" presStyleCnt="4"/>
      <dgm:spPr/>
    </dgm:pt>
    <dgm:pt modelId="{71DA4E2C-5D34-4596-93E7-1309940946DC}" type="pres">
      <dgm:prSet presAssocID="{7D78C3B3-87E4-4786-86E6-2A2C6DBC2459}" presName="hierRoot2" presStyleCnt="0">
        <dgm:presLayoutVars>
          <dgm:hierBranch val="init"/>
        </dgm:presLayoutVars>
      </dgm:prSet>
      <dgm:spPr/>
    </dgm:pt>
    <dgm:pt modelId="{58D23456-F8A1-4733-902C-FCDD59B5DBF5}" type="pres">
      <dgm:prSet presAssocID="{7D78C3B3-87E4-4786-86E6-2A2C6DBC2459}" presName="rootComposite2" presStyleCnt="0"/>
      <dgm:spPr/>
    </dgm:pt>
    <dgm:pt modelId="{D4D5B9B1-F4A3-4CD2-8EA2-30B189480A2C}" type="pres">
      <dgm:prSet presAssocID="{7D78C3B3-87E4-4786-86E6-2A2C6DBC2459}" presName="rootText2" presStyleLbl="alignAcc1" presStyleIdx="0" presStyleCnt="0">
        <dgm:presLayoutVars>
          <dgm:chPref val="3"/>
        </dgm:presLayoutVars>
      </dgm:prSet>
      <dgm:spPr/>
    </dgm:pt>
    <dgm:pt modelId="{0B90EC64-3C44-44CD-B1B9-20D93B5EDEAB}" type="pres">
      <dgm:prSet presAssocID="{7D78C3B3-87E4-4786-86E6-2A2C6DBC2459}" presName="topArc2" presStyleLbl="parChTrans1D1" presStyleIdx="12" presStyleCnt="16"/>
      <dgm:spPr/>
    </dgm:pt>
    <dgm:pt modelId="{BE38CA38-8DE9-42F7-BC1E-AB745B430B30}" type="pres">
      <dgm:prSet presAssocID="{7D78C3B3-87E4-4786-86E6-2A2C6DBC2459}" presName="bottomArc2" presStyleLbl="parChTrans1D1" presStyleIdx="13" presStyleCnt="16"/>
      <dgm:spPr/>
    </dgm:pt>
    <dgm:pt modelId="{0238D03D-8458-4513-B180-F0C0B8F90BF0}" type="pres">
      <dgm:prSet presAssocID="{7D78C3B3-87E4-4786-86E6-2A2C6DBC2459}" presName="topConnNode2" presStyleLbl="node2" presStyleIdx="0" presStyleCnt="0"/>
      <dgm:spPr/>
    </dgm:pt>
    <dgm:pt modelId="{03F92F3B-5FE3-4F67-9A63-1B3B6B88A2ED}" type="pres">
      <dgm:prSet presAssocID="{7D78C3B3-87E4-4786-86E6-2A2C6DBC2459}" presName="hierChild4" presStyleCnt="0"/>
      <dgm:spPr/>
    </dgm:pt>
    <dgm:pt modelId="{EFCA36A7-FA20-4941-9DCC-40B2CE26D675}" type="pres">
      <dgm:prSet presAssocID="{7D78C3B3-87E4-4786-86E6-2A2C6DBC2459}" presName="hierChild5" presStyleCnt="0"/>
      <dgm:spPr/>
    </dgm:pt>
    <dgm:pt modelId="{4EAA5421-9090-436E-808D-9113A60EC7A0}" type="pres">
      <dgm:prSet presAssocID="{3A24817A-B9FC-439D-8D89-EA27D66A6F72}" presName="Name28" presStyleLbl="parChTrans1D2" presStyleIdx="3" presStyleCnt="4"/>
      <dgm:spPr/>
    </dgm:pt>
    <dgm:pt modelId="{66CB10E5-9DB1-43DA-8739-89547CEE0CC0}" type="pres">
      <dgm:prSet presAssocID="{3F95C563-0BC4-4BD8-9AC5-A93C81233EC2}" presName="hierRoot2" presStyleCnt="0">
        <dgm:presLayoutVars>
          <dgm:hierBranch val="init"/>
        </dgm:presLayoutVars>
      </dgm:prSet>
      <dgm:spPr/>
    </dgm:pt>
    <dgm:pt modelId="{5B04B328-CCCE-4761-B7E9-4C736AE3C031}" type="pres">
      <dgm:prSet presAssocID="{3F95C563-0BC4-4BD8-9AC5-A93C81233EC2}" presName="rootComposite2" presStyleCnt="0"/>
      <dgm:spPr/>
    </dgm:pt>
    <dgm:pt modelId="{46FC33C7-830C-428A-AAB6-657C6FC0B985}" type="pres">
      <dgm:prSet presAssocID="{3F95C563-0BC4-4BD8-9AC5-A93C81233EC2}" presName="rootText2" presStyleLbl="alignAcc1" presStyleIdx="0" presStyleCnt="0">
        <dgm:presLayoutVars>
          <dgm:chPref val="3"/>
        </dgm:presLayoutVars>
      </dgm:prSet>
      <dgm:spPr/>
    </dgm:pt>
    <dgm:pt modelId="{4AF87469-80C9-4252-998F-F8C186E8CB4E}" type="pres">
      <dgm:prSet presAssocID="{3F95C563-0BC4-4BD8-9AC5-A93C81233EC2}" presName="topArc2" presStyleLbl="parChTrans1D1" presStyleIdx="14" presStyleCnt="16"/>
      <dgm:spPr/>
    </dgm:pt>
    <dgm:pt modelId="{340FB5CA-379B-498A-BDEE-D31187175782}" type="pres">
      <dgm:prSet presAssocID="{3F95C563-0BC4-4BD8-9AC5-A93C81233EC2}" presName="bottomArc2" presStyleLbl="parChTrans1D1" presStyleIdx="15" presStyleCnt="16"/>
      <dgm:spPr/>
    </dgm:pt>
    <dgm:pt modelId="{5076D57A-1D2D-4E4A-B21B-79760885DE69}" type="pres">
      <dgm:prSet presAssocID="{3F95C563-0BC4-4BD8-9AC5-A93C81233EC2}" presName="topConnNode2" presStyleLbl="node2" presStyleIdx="0" presStyleCnt="0"/>
      <dgm:spPr/>
    </dgm:pt>
    <dgm:pt modelId="{57AE853A-31C7-4C4B-9726-77C82A2EE486}" type="pres">
      <dgm:prSet presAssocID="{3F95C563-0BC4-4BD8-9AC5-A93C81233EC2}" presName="hierChild4" presStyleCnt="0"/>
      <dgm:spPr/>
    </dgm:pt>
    <dgm:pt modelId="{8BA6708C-A6FC-4AD1-B95E-4D2A56608F4E}" type="pres">
      <dgm:prSet presAssocID="{3F95C563-0BC4-4BD8-9AC5-A93C81233EC2}" presName="hierChild5" presStyleCnt="0"/>
      <dgm:spPr/>
    </dgm:pt>
    <dgm:pt modelId="{43D896F2-0093-4412-AA25-DA3A230E1EF5}" type="pres">
      <dgm:prSet presAssocID="{31348205-32C0-41B6-8F48-75678EA5EB3A}" presName="hierChild3" presStyleCnt="0"/>
      <dgm:spPr/>
    </dgm:pt>
  </dgm:ptLst>
  <dgm:cxnLst>
    <dgm:cxn modelId="{F910D001-9AE6-4EF5-B0F8-FD6734A4242B}" type="presOf" srcId="{31348205-32C0-41B6-8F48-75678EA5EB3A}" destId="{880CB09B-6F67-4233-8E15-290076F10EAB}" srcOrd="0" destOrd="0" presId="urn:microsoft.com/office/officeart/2008/layout/HalfCircleOrganizationChart"/>
    <dgm:cxn modelId="{EE717F0D-5AB5-4D9A-9133-9506F9704118}" type="presOf" srcId="{AF9967F2-A4E6-4F6C-A9F0-99BAC9ADFECF}" destId="{3467B265-D0C3-4F8F-A270-A477E1EAD8B0}" srcOrd="0" destOrd="0" presId="urn:microsoft.com/office/officeart/2008/layout/HalfCircleOrganizationChart"/>
    <dgm:cxn modelId="{B2DE6E16-F4C9-4BF1-A7B9-FDD9D6BA6305}" type="presOf" srcId="{AF9967F2-A4E6-4F6C-A9F0-99BAC9ADFECF}" destId="{5C2765D6-62CD-4431-802A-0E921AC7E88F}" srcOrd="1" destOrd="0" presId="urn:microsoft.com/office/officeart/2008/layout/HalfCircleOrganizationChart"/>
    <dgm:cxn modelId="{895A9817-EDE5-4331-8B92-2B03ADE7E039}" type="presOf" srcId="{3F95C563-0BC4-4BD8-9AC5-A93C81233EC2}" destId="{46FC33C7-830C-428A-AAB6-657C6FC0B985}" srcOrd="0" destOrd="0" presId="urn:microsoft.com/office/officeart/2008/layout/HalfCircleOrganizationChart"/>
    <dgm:cxn modelId="{FE010F20-7B08-4EA9-B1AA-079E79FDE2C2}" type="presOf" srcId="{E9398266-824C-4CF5-862B-80E2CF0FE369}" destId="{B6F1E157-4EE1-4003-A4C5-16DF90E74BC5}" srcOrd="0" destOrd="0" presId="urn:microsoft.com/office/officeart/2008/layout/HalfCircleOrganizationChart"/>
    <dgm:cxn modelId="{5AAC5830-55E2-4D70-BDAB-795BC7562D02}" type="presOf" srcId="{C1C24FD5-86D6-456F-9818-1F292CAA3107}" destId="{2A9683A1-4ED3-4374-BBB2-925DD16B800B}" srcOrd="0" destOrd="0" presId="urn:microsoft.com/office/officeart/2008/layout/HalfCircleOrganizationChart"/>
    <dgm:cxn modelId="{0B33E336-219F-4D6A-860B-9E05A243453F}" type="presOf" srcId="{74D4F4B1-9089-444D-B787-7F3EEFCE1F10}" destId="{ED92BD4B-5ABC-4292-99C4-15CE8749FAD4}" srcOrd="0" destOrd="0" presId="urn:microsoft.com/office/officeart/2008/layout/HalfCircleOrganizationChart"/>
    <dgm:cxn modelId="{4C7D6B4F-32EA-498C-B91F-5D4BF75A1B6A}" srcId="{E9398266-824C-4CF5-862B-80E2CF0FE369}" destId="{31348205-32C0-41B6-8F48-75678EA5EB3A}" srcOrd="0" destOrd="0" parTransId="{7B0AAE64-9EDB-4DC4-A823-9ABCD23E278E}" sibTransId="{CCEFB400-6110-4AEE-91CB-1E69F08F439E}"/>
    <dgm:cxn modelId="{97C5355A-B857-4C80-AF7E-BF9667282902}" type="presOf" srcId="{A307DE5D-3FCA-4A05-98DC-DB155424B98B}" destId="{CA71DF5B-46BB-4822-8AB3-0297A7508405}" srcOrd="0" destOrd="0" presId="urn:microsoft.com/office/officeart/2008/layout/HalfCircleOrganizationChart"/>
    <dgm:cxn modelId="{28AF196A-A617-4783-98A3-A342BF32DB7D}" type="presOf" srcId="{74D4F4B1-9089-444D-B787-7F3EEFCE1F10}" destId="{28CBD760-05C0-44DA-A71D-8CC0E2576838}" srcOrd="1" destOrd="0" presId="urn:microsoft.com/office/officeart/2008/layout/HalfCircleOrganizationChart"/>
    <dgm:cxn modelId="{1B18B16A-52AE-48B5-BCD2-8A2F68D2095F}" type="presOf" srcId="{97454C86-0BAC-4667-B30D-D7C659B00ACF}" destId="{DBA42CBD-0E3C-4434-AFD7-687EC8AD83F5}" srcOrd="1" destOrd="0" presId="urn:microsoft.com/office/officeart/2008/layout/HalfCircleOrganizationChart"/>
    <dgm:cxn modelId="{D57A716E-9550-48DB-9362-1D35BDB61020}" srcId="{AF9967F2-A4E6-4F6C-A9F0-99BAC9ADFECF}" destId="{7798D586-2767-4405-B345-002E96DB04CF}" srcOrd="0" destOrd="0" parTransId="{47606DB5-3DD9-43CF-9562-E88CFD03E991}" sibTransId="{F6524F14-49C8-48E1-A3FC-2BF129EE760E}"/>
    <dgm:cxn modelId="{657F6573-5989-4B94-8025-860B2224C2AF}" srcId="{5B9039CA-006F-4D69-8AD9-FC9F3F776152}" destId="{97454C86-0BAC-4667-B30D-D7C659B00ACF}" srcOrd="0" destOrd="0" parTransId="{191EF268-851A-426D-91C1-1663F0BD851D}" sibTransId="{0D86631D-FA8C-4BD2-B136-D55D2DE360C0}"/>
    <dgm:cxn modelId="{A3631680-9DFE-4C88-8ADB-C05DA4E39D86}" type="presOf" srcId="{7D78C3B3-87E4-4786-86E6-2A2C6DBC2459}" destId="{0238D03D-8458-4513-B180-F0C0B8F90BF0}" srcOrd="1" destOrd="0" presId="urn:microsoft.com/office/officeart/2008/layout/HalfCircleOrganizationChart"/>
    <dgm:cxn modelId="{05112991-DD57-41C7-BA94-8679158CFB30}" type="presOf" srcId="{31348205-32C0-41B6-8F48-75678EA5EB3A}" destId="{EA01590B-5610-4853-B287-0ACC474667E8}" srcOrd="1" destOrd="0" presId="urn:microsoft.com/office/officeart/2008/layout/HalfCircleOrganizationChart"/>
    <dgm:cxn modelId="{F46CF193-E832-4608-B107-911C9CAFCE84}" srcId="{31348205-32C0-41B6-8F48-75678EA5EB3A}" destId="{3F95C563-0BC4-4BD8-9AC5-A93C81233EC2}" srcOrd="3" destOrd="0" parTransId="{3A24817A-B9FC-439D-8D89-EA27D66A6F72}" sibTransId="{4DF3AFF5-BF8B-494A-965C-3AE40CA991D6}"/>
    <dgm:cxn modelId="{25F4F896-A92A-45C9-A8C8-EA0599356F1E}" type="presOf" srcId="{5B9039CA-006F-4D69-8AD9-FC9F3F776152}" destId="{FADAED19-D577-44BC-9E9B-024DB59A5B06}" srcOrd="0" destOrd="0" presId="urn:microsoft.com/office/officeart/2008/layout/HalfCircleOrganizationChart"/>
    <dgm:cxn modelId="{63F78F9C-F167-4A72-8CF1-1325E0CBAF67}" srcId="{31348205-32C0-41B6-8F48-75678EA5EB3A}" destId="{AF9967F2-A4E6-4F6C-A9F0-99BAC9ADFECF}" srcOrd="0" destOrd="0" parTransId="{C1C24FD5-86D6-456F-9818-1F292CAA3107}" sibTransId="{3D1A92AA-4103-4799-8E73-1CCBA6A9427A}"/>
    <dgm:cxn modelId="{331E7BA2-43EE-4A84-9740-4EB967499CA0}" type="presOf" srcId="{13853A0D-E7E5-45E5-8BE6-AC1234A10933}" destId="{594DF12A-3033-4C85-81AA-7AE3AD7C7639}" srcOrd="0" destOrd="0" presId="urn:microsoft.com/office/officeart/2008/layout/HalfCircleOrganizationChart"/>
    <dgm:cxn modelId="{70A8B4A7-9300-4E51-9485-0F850502C8F9}" type="presOf" srcId="{3F95C563-0BC4-4BD8-9AC5-A93C81233EC2}" destId="{5076D57A-1D2D-4E4A-B21B-79760885DE69}" srcOrd="1" destOrd="0" presId="urn:microsoft.com/office/officeart/2008/layout/HalfCircleOrganizationChart"/>
    <dgm:cxn modelId="{4C2B28A8-1A0C-4136-96CB-2184EA6FA5EC}" type="presOf" srcId="{47606DB5-3DD9-43CF-9562-E88CFD03E991}" destId="{EF3E0EDD-81B2-4972-8DD9-BBEDC08EEC76}" srcOrd="0" destOrd="0" presId="urn:microsoft.com/office/officeart/2008/layout/HalfCircleOrganizationChart"/>
    <dgm:cxn modelId="{8FFCCBB3-0A99-4AD0-97A8-568504D53147}" type="presOf" srcId="{3A24817A-B9FC-439D-8D89-EA27D66A6F72}" destId="{4EAA5421-9090-436E-808D-9113A60EC7A0}" srcOrd="0" destOrd="0" presId="urn:microsoft.com/office/officeart/2008/layout/HalfCircleOrganizationChart"/>
    <dgm:cxn modelId="{0E2009B6-5BAF-4BCC-9E0F-AB75FBB771AB}" srcId="{31348205-32C0-41B6-8F48-75678EA5EB3A}" destId="{7D78C3B3-87E4-4786-86E6-2A2C6DBC2459}" srcOrd="2" destOrd="0" parTransId="{ABC97835-A030-49A2-B8F2-248E3130ED82}" sibTransId="{19649B7F-B867-4280-AB5A-EBCEAC69232B}"/>
    <dgm:cxn modelId="{0A920BB9-0BC7-4EAA-8A9D-25A8D1E6C66B}" srcId="{5B9039CA-006F-4D69-8AD9-FC9F3F776152}" destId="{74D4F4B1-9089-444D-B787-7F3EEFCE1F10}" srcOrd="1" destOrd="0" parTransId="{13853A0D-E7E5-45E5-8BE6-AC1234A10933}" sibTransId="{C785B460-E6EF-4A2B-B18C-C5C64F8516A0}"/>
    <dgm:cxn modelId="{E1BF3DCB-4ADC-462E-9003-F32C3FE2788D}" type="presOf" srcId="{5B9039CA-006F-4D69-8AD9-FC9F3F776152}" destId="{5095A6B8-35D9-444C-9A5B-75DDC7759F43}" srcOrd="1" destOrd="0" presId="urn:microsoft.com/office/officeart/2008/layout/HalfCircleOrganizationChart"/>
    <dgm:cxn modelId="{DC9226CF-C571-48FF-BCAD-69644DFA5BB3}" type="presOf" srcId="{7798D586-2767-4405-B345-002E96DB04CF}" destId="{10CD00EA-FF14-4227-A710-FA6F6880D28D}" srcOrd="1" destOrd="0" presId="urn:microsoft.com/office/officeart/2008/layout/HalfCircleOrganizationChart"/>
    <dgm:cxn modelId="{2D55E5D7-0B75-47D4-BB0D-1F2C898EF932}" type="presOf" srcId="{7D78C3B3-87E4-4786-86E6-2A2C6DBC2459}" destId="{D4D5B9B1-F4A3-4CD2-8EA2-30B189480A2C}" srcOrd="0" destOrd="0" presId="urn:microsoft.com/office/officeart/2008/layout/HalfCircleOrganizationChart"/>
    <dgm:cxn modelId="{EA6CB1E0-F034-4465-BA55-67B9E9361D99}" type="presOf" srcId="{191EF268-851A-426D-91C1-1663F0BD851D}" destId="{C1CCB79C-6E5A-4D6B-8BB4-D0FFCE65FFA6}" srcOrd="0" destOrd="0" presId="urn:microsoft.com/office/officeart/2008/layout/HalfCircleOrganizationChart"/>
    <dgm:cxn modelId="{DFC76EF0-CB0A-4B85-A9E4-3524049FEB19}" srcId="{31348205-32C0-41B6-8F48-75678EA5EB3A}" destId="{5B9039CA-006F-4D69-8AD9-FC9F3F776152}" srcOrd="1" destOrd="0" parTransId="{A307DE5D-3FCA-4A05-98DC-DB155424B98B}" sibTransId="{246A245A-448F-4293-8EE1-4B9388F6D7CB}"/>
    <dgm:cxn modelId="{C592D1F0-4211-4800-974E-DD659977EC83}" type="presOf" srcId="{7798D586-2767-4405-B345-002E96DB04CF}" destId="{0572CBED-A04D-4DEE-84AE-678C44CBF206}" srcOrd="0" destOrd="0" presId="urn:microsoft.com/office/officeart/2008/layout/HalfCircleOrganizationChart"/>
    <dgm:cxn modelId="{8B5C5CF1-1149-4878-90CC-304071658C83}" type="presOf" srcId="{ABC97835-A030-49A2-B8F2-248E3130ED82}" destId="{06227F90-D43A-4849-85F0-733DB4E192B9}" srcOrd="0" destOrd="0" presId="urn:microsoft.com/office/officeart/2008/layout/HalfCircleOrganizationChart"/>
    <dgm:cxn modelId="{AB7755F6-D5E8-4EC6-9E5A-309E393406E0}" type="presOf" srcId="{97454C86-0BAC-4667-B30D-D7C659B00ACF}" destId="{A3662C69-8D3A-4011-9D08-30ABB8AB7A4C}" srcOrd="0" destOrd="0" presId="urn:microsoft.com/office/officeart/2008/layout/HalfCircleOrganizationChart"/>
    <dgm:cxn modelId="{054917DA-AA7E-41D6-A3E7-A39248B7C5EF}" type="presParOf" srcId="{B6F1E157-4EE1-4003-A4C5-16DF90E74BC5}" destId="{63E4C4B6-B867-4B86-B34A-C4563EB0FEF0}" srcOrd="0" destOrd="0" presId="urn:microsoft.com/office/officeart/2008/layout/HalfCircleOrganizationChart"/>
    <dgm:cxn modelId="{41DF2413-6485-4151-A266-3B35C0133F83}" type="presParOf" srcId="{63E4C4B6-B867-4B86-B34A-C4563EB0FEF0}" destId="{7FCAFA2A-9FFF-4EAA-8494-A775547D44EF}" srcOrd="0" destOrd="0" presId="urn:microsoft.com/office/officeart/2008/layout/HalfCircleOrganizationChart"/>
    <dgm:cxn modelId="{E3F72A13-53AB-4A1D-A272-F1F176DFDDAB}" type="presParOf" srcId="{7FCAFA2A-9FFF-4EAA-8494-A775547D44EF}" destId="{880CB09B-6F67-4233-8E15-290076F10EAB}" srcOrd="0" destOrd="0" presId="urn:microsoft.com/office/officeart/2008/layout/HalfCircleOrganizationChart"/>
    <dgm:cxn modelId="{7FD71EED-F170-47D8-A4BE-68F9FB799DB1}" type="presParOf" srcId="{7FCAFA2A-9FFF-4EAA-8494-A775547D44EF}" destId="{E1247AFB-46BE-425A-AD03-E133631D57D8}" srcOrd="1" destOrd="0" presId="urn:microsoft.com/office/officeart/2008/layout/HalfCircleOrganizationChart"/>
    <dgm:cxn modelId="{3B95FB6D-C61F-4DA4-AAC7-4516A19907CA}" type="presParOf" srcId="{7FCAFA2A-9FFF-4EAA-8494-A775547D44EF}" destId="{27A8CC1C-B970-4B71-BDB8-9BC28BED902C}" srcOrd="2" destOrd="0" presId="urn:microsoft.com/office/officeart/2008/layout/HalfCircleOrganizationChart"/>
    <dgm:cxn modelId="{A710F72D-F6D6-4C28-B044-9D00F5DE3DD5}" type="presParOf" srcId="{7FCAFA2A-9FFF-4EAA-8494-A775547D44EF}" destId="{EA01590B-5610-4853-B287-0ACC474667E8}" srcOrd="3" destOrd="0" presId="urn:microsoft.com/office/officeart/2008/layout/HalfCircleOrganizationChart"/>
    <dgm:cxn modelId="{E0C7BF3B-BE6F-4E94-81DA-0B5B36337742}" type="presParOf" srcId="{63E4C4B6-B867-4B86-B34A-C4563EB0FEF0}" destId="{55EEA97C-9788-4858-A586-12A483EF1F02}" srcOrd="1" destOrd="0" presId="urn:microsoft.com/office/officeart/2008/layout/HalfCircleOrganizationChart"/>
    <dgm:cxn modelId="{16812877-E7BA-476F-A664-A37F18892A82}" type="presParOf" srcId="{55EEA97C-9788-4858-A586-12A483EF1F02}" destId="{2A9683A1-4ED3-4374-BBB2-925DD16B800B}" srcOrd="0" destOrd="0" presId="urn:microsoft.com/office/officeart/2008/layout/HalfCircleOrganizationChart"/>
    <dgm:cxn modelId="{82E091E0-9D19-453A-B37D-05A7155434E4}" type="presParOf" srcId="{55EEA97C-9788-4858-A586-12A483EF1F02}" destId="{763BD296-C53E-42C4-9FDD-86315A88CC41}" srcOrd="1" destOrd="0" presId="urn:microsoft.com/office/officeart/2008/layout/HalfCircleOrganizationChart"/>
    <dgm:cxn modelId="{F631F71F-B26A-4936-89FF-9D69DFCBE3E1}" type="presParOf" srcId="{763BD296-C53E-42C4-9FDD-86315A88CC41}" destId="{295E0EA9-FAC2-4F54-BA6E-C3F112ADA834}" srcOrd="0" destOrd="0" presId="urn:microsoft.com/office/officeart/2008/layout/HalfCircleOrganizationChart"/>
    <dgm:cxn modelId="{818A846F-0F05-48B9-9C4E-5B8AC4DB2F8F}" type="presParOf" srcId="{295E0EA9-FAC2-4F54-BA6E-C3F112ADA834}" destId="{3467B265-D0C3-4F8F-A270-A477E1EAD8B0}" srcOrd="0" destOrd="0" presId="urn:microsoft.com/office/officeart/2008/layout/HalfCircleOrganizationChart"/>
    <dgm:cxn modelId="{3D3B175A-2EA1-4FA5-8029-33704479303C}" type="presParOf" srcId="{295E0EA9-FAC2-4F54-BA6E-C3F112ADA834}" destId="{7430D9EF-4D47-499F-AD9E-662982EA7307}" srcOrd="1" destOrd="0" presId="urn:microsoft.com/office/officeart/2008/layout/HalfCircleOrganizationChart"/>
    <dgm:cxn modelId="{1D49B7FF-564B-4D14-A2F4-A76CEFB9A015}" type="presParOf" srcId="{295E0EA9-FAC2-4F54-BA6E-C3F112ADA834}" destId="{51183FE4-CF34-4033-8919-06FA61D325B3}" srcOrd="2" destOrd="0" presId="urn:microsoft.com/office/officeart/2008/layout/HalfCircleOrganizationChart"/>
    <dgm:cxn modelId="{9CAF5DC3-4B98-4958-B0A5-33DE44E7EC56}" type="presParOf" srcId="{295E0EA9-FAC2-4F54-BA6E-C3F112ADA834}" destId="{5C2765D6-62CD-4431-802A-0E921AC7E88F}" srcOrd="3" destOrd="0" presId="urn:microsoft.com/office/officeart/2008/layout/HalfCircleOrganizationChart"/>
    <dgm:cxn modelId="{5BC748C2-226D-45BF-93A3-E9A948DEF574}" type="presParOf" srcId="{763BD296-C53E-42C4-9FDD-86315A88CC41}" destId="{0FE5A862-3006-434A-80D5-C1566F89505F}" srcOrd="1" destOrd="0" presId="urn:microsoft.com/office/officeart/2008/layout/HalfCircleOrganizationChart"/>
    <dgm:cxn modelId="{2D4DCA08-03BE-4DBA-8A06-02D265957979}" type="presParOf" srcId="{0FE5A862-3006-434A-80D5-C1566F89505F}" destId="{EF3E0EDD-81B2-4972-8DD9-BBEDC08EEC76}" srcOrd="0" destOrd="0" presId="urn:microsoft.com/office/officeart/2008/layout/HalfCircleOrganizationChart"/>
    <dgm:cxn modelId="{43B39EEF-072B-4380-B96F-C8BAF65FC91A}" type="presParOf" srcId="{0FE5A862-3006-434A-80D5-C1566F89505F}" destId="{1AB19334-AC48-4576-A162-869393EEA9A4}" srcOrd="1" destOrd="0" presId="urn:microsoft.com/office/officeart/2008/layout/HalfCircleOrganizationChart"/>
    <dgm:cxn modelId="{A103A248-D925-47E3-9000-425D7923B416}" type="presParOf" srcId="{1AB19334-AC48-4576-A162-869393EEA9A4}" destId="{F5470F3C-8921-486C-A839-F2A89802366F}" srcOrd="0" destOrd="0" presId="urn:microsoft.com/office/officeart/2008/layout/HalfCircleOrganizationChart"/>
    <dgm:cxn modelId="{3554AE5F-02EE-4442-BCFC-0B4D30F2FA40}" type="presParOf" srcId="{F5470F3C-8921-486C-A839-F2A89802366F}" destId="{0572CBED-A04D-4DEE-84AE-678C44CBF206}" srcOrd="0" destOrd="0" presId="urn:microsoft.com/office/officeart/2008/layout/HalfCircleOrganizationChart"/>
    <dgm:cxn modelId="{C92941B2-6D2E-40CE-BD2B-542F10D2446E}" type="presParOf" srcId="{F5470F3C-8921-486C-A839-F2A89802366F}" destId="{AD2989E3-37FF-4C42-965E-F522390A712C}" srcOrd="1" destOrd="0" presId="urn:microsoft.com/office/officeart/2008/layout/HalfCircleOrganizationChart"/>
    <dgm:cxn modelId="{9BCC2376-796B-4BDD-970B-17209F638D2D}" type="presParOf" srcId="{F5470F3C-8921-486C-A839-F2A89802366F}" destId="{D8CF4F90-263B-44A5-BB9A-6CAB0359F15F}" srcOrd="2" destOrd="0" presId="urn:microsoft.com/office/officeart/2008/layout/HalfCircleOrganizationChart"/>
    <dgm:cxn modelId="{11CB3B98-0AA0-4E43-99D9-544138102797}" type="presParOf" srcId="{F5470F3C-8921-486C-A839-F2A89802366F}" destId="{10CD00EA-FF14-4227-A710-FA6F6880D28D}" srcOrd="3" destOrd="0" presId="urn:microsoft.com/office/officeart/2008/layout/HalfCircleOrganizationChart"/>
    <dgm:cxn modelId="{487A76BD-592B-497D-8055-18DA5A8A4A29}" type="presParOf" srcId="{1AB19334-AC48-4576-A162-869393EEA9A4}" destId="{07CFAE01-934F-4ABE-B439-DE92632A63D0}" srcOrd="1" destOrd="0" presId="urn:microsoft.com/office/officeart/2008/layout/HalfCircleOrganizationChart"/>
    <dgm:cxn modelId="{D86DBD5F-C499-4B62-8017-DEE61107451F}" type="presParOf" srcId="{1AB19334-AC48-4576-A162-869393EEA9A4}" destId="{473E81F2-220E-45F5-BB37-31275BF3011F}" srcOrd="2" destOrd="0" presId="urn:microsoft.com/office/officeart/2008/layout/HalfCircleOrganizationChart"/>
    <dgm:cxn modelId="{EC014E7E-4CD3-4869-94E1-D036F35E52FB}" type="presParOf" srcId="{763BD296-C53E-42C4-9FDD-86315A88CC41}" destId="{C4B18B13-30C8-431A-9CD2-1C12420C7E8E}" srcOrd="2" destOrd="0" presId="urn:microsoft.com/office/officeart/2008/layout/HalfCircleOrganizationChart"/>
    <dgm:cxn modelId="{33F80E1F-0001-43D9-BC36-83413DBBE05D}" type="presParOf" srcId="{55EEA97C-9788-4858-A586-12A483EF1F02}" destId="{CA71DF5B-46BB-4822-8AB3-0297A7508405}" srcOrd="2" destOrd="0" presId="urn:microsoft.com/office/officeart/2008/layout/HalfCircleOrganizationChart"/>
    <dgm:cxn modelId="{755D6D1D-7ADA-4887-9DF6-04BA2FB6AD8C}" type="presParOf" srcId="{55EEA97C-9788-4858-A586-12A483EF1F02}" destId="{AB27E5A8-BC74-4488-B079-274652EB0A16}" srcOrd="3" destOrd="0" presId="urn:microsoft.com/office/officeart/2008/layout/HalfCircleOrganizationChart"/>
    <dgm:cxn modelId="{A8EC44F2-7F3D-42B1-B13F-6A0372FE7D73}" type="presParOf" srcId="{AB27E5A8-BC74-4488-B079-274652EB0A16}" destId="{7EED61BE-D4F3-4133-A08F-7CC91593F7C1}" srcOrd="0" destOrd="0" presId="urn:microsoft.com/office/officeart/2008/layout/HalfCircleOrganizationChart"/>
    <dgm:cxn modelId="{D0D7E8A3-678A-4B91-AECC-938C595E42BF}" type="presParOf" srcId="{7EED61BE-D4F3-4133-A08F-7CC91593F7C1}" destId="{FADAED19-D577-44BC-9E9B-024DB59A5B06}" srcOrd="0" destOrd="0" presId="urn:microsoft.com/office/officeart/2008/layout/HalfCircleOrganizationChart"/>
    <dgm:cxn modelId="{E1CFE8AE-F0DF-4222-A6BD-71B2FD2D2D1E}" type="presParOf" srcId="{7EED61BE-D4F3-4133-A08F-7CC91593F7C1}" destId="{C68865D7-8AC7-4D3A-B01A-41A5C77DBF64}" srcOrd="1" destOrd="0" presId="urn:microsoft.com/office/officeart/2008/layout/HalfCircleOrganizationChart"/>
    <dgm:cxn modelId="{C8C0A1B6-5BF5-4C39-85EF-3C93E5EDF2AB}" type="presParOf" srcId="{7EED61BE-D4F3-4133-A08F-7CC91593F7C1}" destId="{F6406CCA-DAC3-4746-A822-A92FFF816DC7}" srcOrd="2" destOrd="0" presId="urn:microsoft.com/office/officeart/2008/layout/HalfCircleOrganizationChart"/>
    <dgm:cxn modelId="{07CB4E2D-3943-477C-B7C8-88B9815DF50D}" type="presParOf" srcId="{7EED61BE-D4F3-4133-A08F-7CC91593F7C1}" destId="{5095A6B8-35D9-444C-9A5B-75DDC7759F43}" srcOrd="3" destOrd="0" presId="urn:microsoft.com/office/officeart/2008/layout/HalfCircleOrganizationChart"/>
    <dgm:cxn modelId="{F9C85089-D95C-4CC2-BC6C-17FE6A086CC5}" type="presParOf" srcId="{AB27E5A8-BC74-4488-B079-274652EB0A16}" destId="{4ACE78B5-43BC-4D95-BC6E-A06908800771}" srcOrd="1" destOrd="0" presId="urn:microsoft.com/office/officeart/2008/layout/HalfCircleOrganizationChart"/>
    <dgm:cxn modelId="{D69C34B6-3041-4CEC-8DAF-D7E5FD20F3C2}" type="presParOf" srcId="{4ACE78B5-43BC-4D95-BC6E-A06908800771}" destId="{C1CCB79C-6E5A-4D6B-8BB4-D0FFCE65FFA6}" srcOrd="0" destOrd="0" presId="urn:microsoft.com/office/officeart/2008/layout/HalfCircleOrganizationChart"/>
    <dgm:cxn modelId="{7A5A82EE-DABD-4365-9D08-C2E5CFB8A260}" type="presParOf" srcId="{4ACE78B5-43BC-4D95-BC6E-A06908800771}" destId="{7180443F-40E4-4A15-8FBC-22CE571230B6}" srcOrd="1" destOrd="0" presId="urn:microsoft.com/office/officeart/2008/layout/HalfCircleOrganizationChart"/>
    <dgm:cxn modelId="{72617CC8-8496-4B41-A08F-D7F11EBBCCC6}" type="presParOf" srcId="{7180443F-40E4-4A15-8FBC-22CE571230B6}" destId="{BA9B7777-42CC-42F7-9B72-E30FE3982787}" srcOrd="0" destOrd="0" presId="urn:microsoft.com/office/officeart/2008/layout/HalfCircleOrganizationChart"/>
    <dgm:cxn modelId="{07744B8B-9C95-4408-99C8-14090742B4CB}" type="presParOf" srcId="{BA9B7777-42CC-42F7-9B72-E30FE3982787}" destId="{A3662C69-8D3A-4011-9D08-30ABB8AB7A4C}" srcOrd="0" destOrd="0" presId="urn:microsoft.com/office/officeart/2008/layout/HalfCircleOrganizationChart"/>
    <dgm:cxn modelId="{B75F21F2-ABC6-4FF3-804F-C4B8AE431F70}" type="presParOf" srcId="{BA9B7777-42CC-42F7-9B72-E30FE3982787}" destId="{DE9EA0BD-DF4A-4B29-9838-126D31097EC8}" srcOrd="1" destOrd="0" presId="urn:microsoft.com/office/officeart/2008/layout/HalfCircleOrganizationChart"/>
    <dgm:cxn modelId="{98F5EE03-2E74-4ADC-B0EB-55A2FCDDDA81}" type="presParOf" srcId="{BA9B7777-42CC-42F7-9B72-E30FE3982787}" destId="{B1085C6F-E605-4A41-A49C-015F5A650AC1}" srcOrd="2" destOrd="0" presId="urn:microsoft.com/office/officeart/2008/layout/HalfCircleOrganizationChart"/>
    <dgm:cxn modelId="{47D1D1AE-CB81-4C7E-BF2B-A9BB9E575A49}" type="presParOf" srcId="{BA9B7777-42CC-42F7-9B72-E30FE3982787}" destId="{DBA42CBD-0E3C-4434-AFD7-687EC8AD83F5}" srcOrd="3" destOrd="0" presId="urn:microsoft.com/office/officeart/2008/layout/HalfCircleOrganizationChart"/>
    <dgm:cxn modelId="{BE667F54-94E3-4EAE-86DD-984BA5B6C85C}" type="presParOf" srcId="{7180443F-40E4-4A15-8FBC-22CE571230B6}" destId="{4A35ACDC-0418-4B2F-8C5C-759EB2F6439B}" srcOrd="1" destOrd="0" presId="urn:microsoft.com/office/officeart/2008/layout/HalfCircleOrganizationChart"/>
    <dgm:cxn modelId="{012A0AEF-8C15-408C-B0D0-3F14BE83A957}" type="presParOf" srcId="{7180443F-40E4-4A15-8FBC-22CE571230B6}" destId="{4ECAE659-EFA6-4ADD-81DF-3A590542A0A8}" srcOrd="2" destOrd="0" presId="urn:microsoft.com/office/officeart/2008/layout/HalfCircleOrganizationChart"/>
    <dgm:cxn modelId="{5D4B37A8-CFA5-4473-BC9F-67B1ECF51436}" type="presParOf" srcId="{4ACE78B5-43BC-4D95-BC6E-A06908800771}" destId="{594DF12A-3033-4C85-81AA-7AE3AD7C7639}" srcOrd="2" destOrd="0" presId="urn:microsoft.com/office/officeart/2008/layout/HalfCircleOrganizationChart"/>
    <dgm:cxn modelId="{39E87337-FE41-47CE-8025-AA031653CDDE}" type="presParOf" srcId="{4ACE78B5-43BC-4D95-BC6E-A06908800771}" destId="{46303559-CD70-4FD0-B31F-1AB9B1C95614}" srcOrd="3" destOrd="0" presId="urn:microsoft.com/office/officeart/2008/layout/HalfCircleOrganizationChart"/>
    <dgm:cxn modelId="{9F516B72-A9A1-47B3-9F83-70C18D24BD6C}" type="presParOf" srcId="{46303559-CD70-4FD0-B31F-1AB9B1C95614}" destId="{6961BAD6-1673-4E2A-BD3E-5992CED17BAD}" srcOrd="0" destOrd="0" presId="urn:microsoft.com/office/officeart/2008/layout/HalfCircleOrganizationChart"/>
    <dgm:cxn modelId="{8932DACE-631F-48F2-83C8-F3D37E0C5A12}" type="presParOf" srcId="{6961BAD6-1673-4E2A-BD3E-5992CED17BAD}" destId="{ED92BD4B-5ABC-4292-99C4-15CE8749FAD4}" srcOrd="0" destOrd="0" presId="urn:microsoft.com/office/officeart/2008/layout/HalfCircleOrganizationChart"/>
    <dgm:cxn modelId="{AD1A3726-F1D8-4285-A466-2F235677EDED}" type="presParOf" srcId="{6961BAD6-1673-4E2A-BD3E-5992CED17BAD}" destId="{23BB4FCB-DAC7-413E-AB7E-910A61138D33}" srcOrd="1" destOrd="0" presId="urn:microsoft.com/office/officeart/2008/layout/HalfCircleOrganizationChart"/>
    <dgm:cxn modelId="{61662284-86CD-40D0-A644-986DBEC292BB}" type="presParOf" srcId="{6961BAD6-1673-4E2A-BD3E-5992CED17BAD}" destId="{3E8057E2-033E-44B4-B1A0-41044280651E}" srcOrd="2" destOrd="0" presId="urn:microsoft.com/office/officeart/2008/layout/HalfCircleOrganizationChart"/>
    <dgm:cxn modelId="{E2345493-7FF2-4C5F-BD22-AB0A262BABE6}" type="presParOf" srcId="{6961BAD6-1673-4E2A-BD3E-5992CED17BAD}" destId="{28CBD760-05C0-44DA-A71D-8CC0E2576838}" srcOrd="3" destOrd="0" presId="urn:microsoft.com/office/officeart/2008/layout/HalfCircleOrganizationChart"/>
    <dgm:cxn modelId="{3789B37C-F8B5-4E93-AFCA-242D34E9B68F}" type="presParOf" srcId="{46303559-CD70-4FD0-B31F-1AB9B1C95614}" destId="{C07CF381-42A1-437B-8F83-37F51A05B4F7}" srcOrd="1" destOrd="0" presId="urn:microsoft.com/office/officeart/2008/layout/HalfCircleOrganizationChart"/>
    <dgm:cxn modelId="{67AFA0C6-CF45-414F-B835-4389D6435547}" type="presParOf" srcId="{46303559-CD70-4FD0-B31F-1AB9B1C95614}" destId="{2EA9ED41-2AE3-432E-AB39-65F812BA7F2C}" srcOrd="2" destOrd="0" presId="urn:microsoft.com/office/officeart/2008/layout/HalfCircleOrganizationChart"/>
    <dgm:cxn modelId="{59CC065D-E365-4EA2-A892-95B739E1AFE3}" type="presParOf" srcId="{AB27E5A8-BC74-4488-B079-274652EB0A16}" destId="{2CD58FB8-A972-4587-AD3F-C10389EC72BF}" srcOrd="2" destOrd="0" presId="urn:microsoft.com/office/officeart/2008/layout/HalfCircleOrganizationChart"/>
    <dgm:cxn modelId="{07BEB8CF-3230-4514-9EC1-3E525018D029}" type="presParOf" srcId="{55EEA97C-9788-4858-A586-12A483EF1F02}" destId="{06227F90-D43A-4849-85F0-733DB4E192B9}" srcOrd="4" destOrd="0" presId="urn:microsoft.com/office/officeart/2008/layout/HalfCircleOrganizationChart"/>
    <dgm:cxn modelId="{441C00BB-54B9-4523-8771-00E0041C3E1F}" type="presParOf" srcId="{55EEA97C-9788-4858-A586-12A483EF1F02}" destId="{71DA4E2C-5D34-4596-93E7-1309940946DC}" srcOrd="5" destOrd="0" presId="urn:microsoft.com/office/officeart/2008/layout/HalfCircleOrganizationChart"/>
    <dgm:cxn modelId="{DB813581-A9DD-4A0C-895D-A2E4EEE75FE2}" type="presParOf" srcId="{71DA4E2C-5D34-4596-93E7-1309940946DC}" destId="{58D23456-F8A1-4733-902C-FCDD59B5DBF5}" srcOrd="0" destOrd="0" presId="urn:microsoft.com/office/officeart/2008/layout/HalfCircleOrganizationChart"/>
    <dgm:cxn modelId="{8443CDEF-B077-4028-8884-935DD6F919DC}" type="presParOf" srcId="{58D23456-F8A1-4733-902C-FCDD59B5DBF5}" destId="{D4D5B9B1-F4A3-4CD2-8EA2-30B189480A2C}" srcOrd="0" destOrd="0" presId="urn:microsoft.com/office/officeart/2008/layout/HalfCircleOrganizationChart"/>
    <dgm:cxn modelId="{9255AB1E-E7A1-4F63-BE2D-A8163118621D}" type="presParOf" srcId="{58D23456-F8A1-4733-902C-FCDD59B5DBF5}" destId="{0B90EC64-3C44-44CD-B1B9-20D93B5EDEAB}" srcOrd="1" destOrd="0" presId="urn:microsoft.com/office/officeart/2008/layout/HalfCircleOrganizationChart"/>
    <dgm:cxn modelId="{6F0BC2BD-16EC-447B-B12C-721CEFF5C735}" type="presParOf" srcId="{58D23456-F8A1-4733-902C-FCDD59B5DBF5}" destId="{BE38CA38-8DE9-42F7-BC1E-AB745B430B30}" srcOrd="2" destOrd="0" presId="urn:microsoft.com/office/officeart/2008/layout/HalfCircleOrganizationChart"/>
    <dgm:cxn modelId="{C9207E70-6CD7-4323-BD66-4FADB884FEC9}" type="presParOf" srcId="{58D23456-F8A1-4733-902C-FCDD59B5DBF5}" destId="{0238D03D-8458-4513-B180-F0C0B8F90BF0}" srcOrd="3" destOrd="0" presId="urn:microsoft.com/office/officeart/2008/layout/HalfCircleOrganizationChart"/>
    <dgm:cxn modelId="{B409A383-3FDA-4062-A1A4-32C3A54FEDCF}" type="presParOf" srcId="{71DA4E2C-5D34-4596-93E7-1309940946DC}" destId="{03F92F3B-5FE3-4F67-9A63-1B3B6B88A2ED}" srcOrd="1" destOrd="0" presId="urn:microsoft.com/office/officeart/2008/layout/HalfCircleOrganizationChart"/>
    <dgm:cxn modelId="{0F06590B-1C00-4181-830C-3AA43D5809BB}" type="presParOf" srcId="{71DA4E2C-5D34-4596-93E7-1309940946DC}" destId="{EFCA36A7-FA20-4941-9DCC-40B2CE26D675}" srcOrd="2" destOrd="0" presId="urn:microsoft.com/office/officeart/2008/layout/HalfCircleOrganizationChart"/>
    <dgm:cxn modelId="{F5148B75-F51B-4DA8-8AE0-41D3135E45E5}" type="presParOf" srcId="{55EEA97C-9788-4858-A586-12A483EF1F02}" destId="{4EAA5421-9090-436E-808D-9113A60EC7A0}" srcOrd="6" destOrd="0" presId="urn:microsoft.com/office/officeart/2008/layout/HalfCircleOrganizationChart"/>
    <dgm:cxn modelId="{1E1C28ED-2251-4DF1-A76B-F219E66EDC95}" type="presParOf" srcId="{55EEA97C-9788-4858-A586-12A483EF1F02}" destId="{66CB10E5-9DB1-43DA-8739-89547CEE0CC0}" srcOrd="7" destOrd="0" presId="urn:microsoft.com/office/officeart/2008/layout/HalfCircleOrganizationChart"/>
    <dgm:cxn modelId="{60233B21-FEDC-4877-B7F0-E5E2E71C79C8}" type="presParOf" srcId="{66CB10E5-9DB1-43DA-8739-89547CEE0CC0}" destId="{5B04B328-CCCE-4761-B7E9-4C736AE3C031}" srcOrd="0" destOrd="0" presId="urn:microsoft.com/office/officeart/2008/layout/HalfCircleOrganizationChart"/>
    <dgm:cxn modelId="{B21F64D3-2729-4298-A7D7-3A2851FC8692}" type="presParOf" srcId="{5B04B328-CCCE-4761-B7E9-4C736AE3C031}" destId="{46FC33C7-830C-428A-AAB6-657C6FC0B985}" srcOrd="0" destOrd="0" presId="urn:microsoft.com/office/officeart/2008/layout/HalfCircleOrganizationChart"/>
    <dgm:cxn modelId="{7B7E1358-8C91-47EE-8872-9365E325A265}" type="presParOf" srcId="{5B04B328-CCCE-4761-B7E9-4C736AE3C031}" destId="{4AF87469-80C9-4252-998F-F8C186E8CB4E}" srcOrd="1" destOrd="0" presId="urn:microsoft.com/office/officeart/2008/layout/HalfCircleOrganizationChart"/>
    <dgm:cxn modelId="{E50E6C4D-EC9C-42CD-8DE3-EFFEE3901C75}" type="presParOf" srcId="{5B04B328-CCCE-4761-B7E9-4C736AE3C031}" destId="{340FB5CA-379B-498A-BDEE-D31187175782}" srcOrd="2" destOrd="0" presId="urn:microsoft.com/office/officeart/2008/layout/HalfCircleOrganizationChart"/>
    <dgm:cxn modelId="{641DAD93-DB30-4AA9-8BF9-54B725B59B52}" type="presParOf" srcId="{5B04B328-CCCE-4761-B7E9-4C736AE3C031}" destId="{5076D57A-1D2D-4E4A-B21B-79760885DE69}" srcOrd="3" destOrd="0" presId="urn:microsoft.com/office/officeart/2008/layout/HalfCircleOrganizationChart"/>
    <dgm:cxn modelId="{53CA06F6-B370-4ABD-AF6E-A236CF9CB8CE}" type="presParOf" srcId="{66CB10E5-9DB1-43DA-8739-89547CEE0CC0}" destId="{57AE853A-31C7-4C4B-9726-77C82A2EE486}" srcOrd="1" destOrd="0" presId="urn:microsoft.com/office/officeart/2008/layout/HalfCircleOrganizationChart"/>
    <dgm:cxn modelId="{E0A744BE-DAB9-4476-BF70-953EC444E886}" type="presParOf" srcId="{66CB10E5-9DB1-43DA-8739-89547CEE0CC0}" destId="{8BA6708C-A6FC-4AD1-B95E-4D2A56608F4E}" srcOrd="2" destOrd="0" presId="urn:microsoft.com/office/officeart/2008/layout/HalfCircleOrganizationChart"/>
    <dgm:cxn modelId="{80FD187A-EFE5-4A52-AAB3-464C5DC5E835}" type="presParOf" srcId="{63E4C4B6-B867-4B86-B34A-C4563EB0FEF0}" destId="{43D896F2-0093-4412-AA25-DA3A230E1EF5}" srcOrd="2" destOrd="0" presId="urn:microsoft.com/office/officeart/2008/layout/HalfCircle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Open Sans Light" panose="020B0306030504020204" pitchFamily="34" charset="0"/>
              <a:ea typeface="Open Sans Light" panose="020B0306030504020204" pitchFamily="34" charset="0"/>
              <a:cs typeface="Open Sans Light" panose="020B0306030504020204" pitchFamily="34" charset="0"/>
            </a:rPr>
            <a:t>Desarrollo de </a:t>
          </a:r>
          <a:r>
            <a:rPr lang="en-US" sz="1800" b="0" i="0" kern="1200" dirty="0" err="1">
              <a:latin typeface="Open Sans Light" panose="020B0306030504020204" pitchFamily="34" charset="0"/>
              <a:ea typeface="Open Sans Light" panose="020B0306030504020204" pitchFamily="34" charset="0"/>
              <a:cs typeface="Open Sans Light" panose="020B0306030504020204" pitchFamily="34" charset="0"/>
            </a:rPr>
            <a:t>escenarios</a:t>
          </a:r>
          <a:endParaRPr lang="en-US" sz="1800" b="0" i="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Análisis de resultados</a:t>
          </a:r>
        </a:p>
      </dsp:txBody>
      <dsp:txXfrm>
        <a:off x="5613750" y="1765160"/>
        <a:ext cx="1683434" cy="11222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1284400"/>
          <a:ext cx="10486638" cy="109632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a:latin typeface="Open Sans Light" panose="020B0306030504020204" pitchFamily="34" charset="0"/>
              <a:ea typeface="Open Sans Light" panose="020B0306030504020204" pitchFamily="34" charset="0"/>
              <a:cs typeface="Open Sans Light" panose="020B0306030504020204" pitchFamily="34" charset="0"/>
            </a:rPr>
            <a:t>1. La demanda de los clientes</a:t>
          </a:r>
        </a:p>
      </dsp:txBody>
      <dsp:txXfrm>
        <a:off x="0" y="1284400"/>
        <a:ext cx="3145991" cy="1096322"/>
      </dsp:txXfrm>
    </dsp:sp>
    <dsp:sp modelId="{C4ABE5C2-8870-4141-AFDE-94FE23E080F1}">
      <dsp:nvSpPr>
        <dsp:cNvPr id="0" name=""/>
        <dsp:cNvSpPr/>
      </dsp:nvSpPr>
      <dsp:spPr>
        <a:xfrm>
          <a:off x="0" y="1535"/>
          <a:ext cx="10486638" cy="109632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a:latin typeface="Open Sans Light" panose="020B0306030504020204" pitchFamily="34" charset="0"/>
              <a:ea typeface="Open Sans Light" panose="020B0306030504020204" pitchFamily="34" charset="0"/>
              <a:cs typeface="Open Sans Light" panose="020B0306030504020204" pitchFamily="34" charset="0"/>
            </a:rPr>
            <a:t>2. Demanda del sector</a:t>
          </a:r>
        </a:p>
      </dsp:txBody>
      <dsp:txXfrm>
        <a:off x="0" y="1535"/>
        <a:ext cx="3145991" cy="1096322"/>
      </dsp:txXfrm>
    </dsp:sp>
    <dsp:sp modelId="{798E5AE9-11FE-4980-81CC-F964A276DAEF}">
      <dsp:nvSpPr>
        <dsp:cNvPr id="0" name=""/>
        <dsp:cNvSpPr/>
      </dsp:nvSpPr>
      <dsp:spPr>
        <a:xfrm>
          <a:off x="6011913" y="94806"/>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Industria</a:t>
          </a:r>
        </a:p>
      </dsp:txBody>
      <dsp:txXfrm>
        <a:off x="6039231" y="122124"/>
        <a:ext cx="1344433" cy="878077"/>
      </dsp:txXfrm>
    </dsp:sp>
    <dsp:sp modelId="{1E041BA2-E21F-4447-95A5-7E153A8108F8}">
      <dsp:nvSpPr>
        <dsp:cNvPr id="0" name=""/>
        <dsp:cNvSpPr/>
      </dsp:nvSpPr>
      <dsp:spPr>
        <a:xfrm>
          <a:off x="4892657" y="1027519"/>
          <a:ext cx="1818790" cy="373085"/>
        </a:xfrm>
        <a:custGeom>
          <a:avLst/>
          <a:gdLst/>
          <a:ahLst/>
          <a:cxnLst/>
          <a:rect l="0" t="0" r="0" b="0"/>
          <a:pathLst>
            <a:path>
              <a:moveTo>
                <a:pt x="1818790" y="0"/>
              </a:moveTo>
              <a:lnTo>
                <a:pt x="1818790" y="186542"/>
              </a:lnTo>
              <a:lnTo>
                <a:pt x="0" y="186542"/>
              </a:lnTo>
              <a:lnTo>
                <a:pt x="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4193122"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Fabricación de acero</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40%</a:t>
          </a:r>
        </a:p>
      </dsp:txBody>
      <dsp:txXfrm>
        <a:off x="4220440" y="1427922"/>
        <a:ext cx="1344433" cy="878077"/>
      </dsp:txXfrm>
    </dsp:sp>
    <dsp:sp modelId="{0E2848D1-69E0-4D0A-947C-3A7C779DCD78}">
      <dsp:nvSpPr>
        <dsp:cNvPr id="0" name=""/>
        <dsp:cNvSpPr/>
      </dsp:nvSpPr>
      <dsp:spPr>
        <a:xfrm>
          <a:off x="6665728" y="1027519"/>
          <a:ext cx="91440" cy="373085"/>
        </a:xfrm>
        <a:custGeom>
          <a:avLst/>
          <a:gdLst/>
          <a:ahLst/>
          <a:cxnLst/>
          <a:rect l="0" t="0" r="0" b="0"/>
          <a:pathLst>
            <a:path>
              <a:moveTo>
                <a:pt x="45720" y="0"/>
              </a:moveTo>
              <a:lnTo>
                <a:pt x="4572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6011913"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Agricultura</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10%</a:t>
          </a:r>
        </a:p>
      </dsp:txBody>
      <dsp:txXfrm>
        <a:off x="6039231" y="1427922"/>
        <a:ext cx="1344433" cy="878077"/>
      </dsp:txXfrm>
    </dsp:sp>
    <dsp:sp modelId="{23FDE072-C851-47A8-88F6-8DEA164C3F98}">
      <dsp:nvSpPr>
        <dsp:cNvPr id="0" name=""/>
        <dsp:cNvSpPr/>
      </dsp:nvSpPr>
      <dsp:spPr>
        <a:xfrm>
          <a:off x="6711448" y="1027519"/>
          <a:ext cx="1818790" cy="373085"/>
        </a:xfrm>
        <a:custGeom>
          <a:avLst/>
          <a:gdLst/>
          <a:ahLst/>
          <a:cxnLst/>
          <a:rect l="0" t="0" r="0" b="0"/>
          <a:pathLst>
            <a:path>
              <a:moveTo>
                <a:pt x="0" y="0"/>
              </a:moveTo>
              <a:lnTo>
                <a:pt x="0" y="186542"/>
              </a:lnTo>
              <a:lnTo>
                <a:pt x="1818790" y="186542"/>
              </a:lnTo>
              <a:lnTo>
                <a:pt x="181879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7830704"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Otros</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50%</a:t>
          </a:r>
        </a:p>
      </dsp:txBody>
      <dsp:txXfrm>
        <a:off x="7858022" y="1427922"/>
        <a:ext cx="1344433" cy="8780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C6045-B2AA-434C-A289-17A0B2C20CFA}">
      <dsp:nvSpPr>
        <dsp:cNvPr id="0" name=""/>
        <dsp:cNvSpPr/>
      </dsp:nvSpPr>
      <dsp:spPr>
        <a:xfrm>
          <a:off x="3377" y="0"/>
          <a:ext cx="10445383"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Pérdidas de transmisión en toda la red</a:t>
          </a:r>
        </a:p>
      </dsp:txBody>
      <dsp:txXfrm>
        <a:off x="41609" y="38232"/>
        <a:ext cx="10368919" cy="1228875"/>
      </dsp:txXfrm>
    </dsp:sp>
    <dsp:sp modelId="{1EBFEC6E-CFC3-4509-AED5-AAC29D95DE08}">
      <dsp:nvSpPr>
        <dsp:cNvPr id="0" name=""/>
        <dsp:cNvSpPr/>
      </dsp:nvSpPr>
      <dsp:spPr>
        <a:xfrm>
          <a:off x="1688"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Pérdidas en la distribución de la industria</a:t>
          </a:r>
        </a:p>
      </dsp:txBody>
      <dsp:txXfrm>
        <a:off x="39920" y="1609767"/>
        <a:ext cx="2380117" cy="1228875"/>
      </dsp:txXfrm>
    </dsp:sp>
    <dsp:sp modelId="{73913B60-AD7E-43D8-AE77-4564E353FC6F}">
      <dsp:nvSpPr>
        <dsp:cNvPr id="0" name=""/>
        <dsp:cNvSpPr/>
      </dsp:nvSpPr>
      <dsp:spPr>
        <a:xfrm>
          <a:off x="2664622"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Pérdidas en la distribución de los hogares</a:t>
          </a:r>
        </a:p>
      </dsp:txBody>
      <dsp:txXfrm>
        <a:off x="2702854" y="1609767"/>
        <a:ext cx="2380117" cy="1228875"/>
      </dsp:txXfrm>
    </dsp:sp>
    <dsp:sp modelId="{31866DFB-F4C9-4852-8DEB-CADDD0167688}">
      <dsp:nvSpPr>
        <dsp:cNvPr id="0" name=""/>
        <dsp:cNvSpPr/>
      </dsp:nvSpPr>
      <dsp:spPr>
        <a:xfrm>
          <a:off x="5327556"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Pérdidas en la distribución del servicio</a:t>
          </a:r>
        </a:p>
      </dsp:txBody>
      <dsp:txXfrm>
        <a:off x="5365788" y="1609767"/>
        <a:ext cx="2380117" cy="1228875"/>
      </dsp:txXfrm>
    </dsp:sp>
    <dsp:sp modelId="{72CB20B6-4AB8-4348-9730-5028310017B7}">
      <dsp:nvSpPr>
        <dsp:cNvPr id="0" name=""/>
        <dsp:cNvSpPr/>
      </dsp:nvSpPr>
      <dsp:spPr>
        <a:xfrm>
          <a:off x="7990490"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Pérdidas en la distribución del transporte</a:t>
          </a:r>
        </a:p>
      </dsp:txBody>
      <dsp:txXfrm>
        <a:off x="8028722" y="1609767"/>
        <a:ext cx="2380117" cy="12288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Desarrollo de escenarios</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Análisis de resultados</a:t>
          </a:r>
        </a:p>
      </dsp:txBody>
      <dsp:txXfrm>
        <a:off x="5613750" y="1765160"/>
        <a:ext cx="1683434" cy="1122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2779802"/>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1800" b="0" i="0" kern="1200" dirty="0">
              <a:latin typeface="Open Sans"/>
              <a:ea typeface="Open Sans" panose="020B0606030504020204" pitchFamily="34" charset="0"/>
              <a:cs typeface="Open Sans" panose="020B0606030504020204" pitchFamily="34" charset="0"/>
            </a:rPr>
            <a:t>1. La demanda de los clientes</a:t>
          </a:r>
        </a:p>
      </dsp:txBody>
      <dsp:txXfrm>
        <a:off x="0" y="2779802"/>
        <a:ext cx="3160429" cy="836402"/>
      </dsp:txXfrm>
    </dsp:sp>
    <dsp:sp modelId="{C4ABE5C2-8870-4141-AFDE-94FE23E080F1}">
      <dsp:nvSpPr>
        <dsp:cNvPr id="0" name=""/>
        <dsp:cNvSpPr/>
      </dsp:nvSpPr>
      <dsp:spPr>
        <a:xfrm>
          <a:off x="0" y="1803999"/>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1800" b="0" i="0" kern="1200" dirty="0">
              <a:latin typeface="Open Sans"/>
              <a:ea typeface="Open Sans" panose="020B0606030504020204" pitchFamily="34" charset="0"/>
              <a:cs typeface="Open Sans" panose="020B0606030504020204" pitchFamily="34" charset="0"/>
            </a:rPr>
            <a:t>2. Demanda del sector</a:t>
          </a:r>
        </a:p>
      </dsp:txBody>
      <dsp:txXfrm>
        <a:off x="0" y="1803999"/>
        <a:ext cx="3160429" cy="836402"/>
      </dsp:txXfrm>
    </dsp:sp>
    <dsp:sp modelId="{3A0320C4-056D-49B5-BAE0-A581F5E898A2}">
      <dsp:nvSpPr>
        <dsp:cNvPr id="0" name=""/>
        <dsp:cNvSpPr/>
      </dsp:nvSpPr>
      <dsp:spPr>
        <a:xfrm>
          <a:off x="0" y="828195"/>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1800" b="0" i="0" kern="1200" dirty="0">
              <a:latin typeface="Open Sans"/>
              <a:ea typeface="Open Sans" panose="020B0606030504020204" pitchFamily="34" charset="0"/>
              <a:cs typeface="Open Sans" panose="020B0606030504020204" pitchFamily="34" charset="0"/>
            </a:rPr>
            <a:t>3. Demanda nacional</a:t>
          </a:r>
        </a:p>
      </dsp:txBody>
      <dsp:txXfrm>
        <a:off x="0" y="828195"/>
        <a:ext cx="3160429" cy="836402"/>
      </dsp:txXfrm>
    </dsp:sp>
    <dsp:sp modelId="{798E5AE9-11FE-4980-81CC-F964A276DAEF}">
      <dsp:nvSpPr>
        <dsp:cNvPr id="0" name=""/>
        <dsp:cNvSpPr/>
      </dsp:nvSpPr>
      <dsp:spPr>
        <a:xfrm>
          <a:off x="6559286" y="897896"/>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Nación</a:t>
          </a:r>
        </a:p>
      </dsp:txBody>
      <dsp:txXfrm>
        <a:off x="6579700" y="918310"/>
        <a:ext cx="1004675" cy="656174"/>
      </dsp:txXfrm>
    </dsp:sp>
    <dsp:sp modelId="{D3465C9C-1C80-4049-B8FC-3CB8F2A7AF4A}">
      <dsp:nvSpPr>
        <dsp:cNvPr id="0" name=""/>
        <dsp:cNvSpPr/>
      </dsp:nvSpPr>
      <dsp:spPr>
        <a:xfrm>
          <a:off x="5043306" y="1594898"/>
          <a:ext cx="2038731" cy="278800"/>
        </a:xfrm>
        <a:custGeom>
          <a:avLst/>
          <a:gdLst/>
          <a:ahLst/>
          <a:cxnLst/>
          <a:rect l="0" t="0" r="0" b="0"/>
          <a:pathLst>
            <a:path>
              <a:moveTo>
                <a:pt x="2038731" y="0"/>
              </a:moveTo>
              <a:lnTo>
                <a:pt x="2038731"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49F30-0CD7-41B3-A566-53001E1F11BD}">
      <dsp:nvSpPr>
        <dsp:cNvPr id="0" name=""/>
        <dsp:cNvSpPr/>
      </dsp:nvSpPr>
      <dsp:spPr>
        <a:xfrm>
          <a:off x="4520554"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Industria</a:t>
          </a:r>
        </a:p>
      </dsp:txBody>
      <dsp:txXfrm>
        <a:off x="4540968" y="1894113"/>
        <a:ext cx="1004675" cy="656174"/>
      </dsp:txXfrm>
    </dsp:sp>
    <dsp:sp modelId="{1E041BA2-E21F-4447-95A5-7E153A8108F8}">
      <dsp:nvSpPr>
        <dsp:cNvPr id="0" name=""/>
        <dsp:cNvSpPr/>
      </dsp:nvSpPr>
      <dsp:spPr>
        <a:xfrm>
          <a:off x="3684152" y="2570701"/>
          <a:ext cx="1359154" cy="278800"/>
        </a:xfrm>
        <a:custGeom>
          <a:avLst/>
          <a:gdLst/>
          <a:ahLst/>
          <a:cxnLst/>
          <a:rect l="0" t="0" r="0" b="0"/>
          <a:pathLst>
            <a:path>
              <a:moveTo>
                <a:pt x="1359154" y="0"/>
              </a:moveTo>
              <a:lnTo>
                <a:pt x="1359154"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316140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Fabricación de acero</a:t>
          </a:r>
        </a:p>
      </dsp:txBody>
      <dsp:txXfrm>
        <a:off x="3181814" y="2869916"/>
        <a:ext cx="1004675" cy="656174"/>
      </dsp:txXfrm>
    </dsp:sp>
    <dsp:sp modelId="{0E2848D1-69E0-4D0A-947C-3A7C779DCD78}">
      <dsp:nvSpPr>
        <dsp:cNvPr id="0" name=""/>
        <dsp:cNvSpPr/>
      </dsp:nvSpPr>
      <dsp:spPr>
        <a:xfrm>
          <a:off x="4997586" y="2570701"/>
          <a:ext cx="91440" cy="278800"/>
        </a:xfrm>
        <a:custGeom>
          <a:avLst/>
          <a:gdLst/>
          <a:ahLst/>
          <a:cxnLst/>
          <a:rect l="0" t="0" r="0" b="0"/>
          <a:pathLst>
            <a:path>
              <a:moveTo>
                <a:pt x="45720" y="0"/>
              </a:moveTo>
              <a:lnTo>
                <a:pt x="4572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4520554"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Agricultura</a:t>
          </a:r>
        </a:p>
      </dsp:txBody>
      <dsp:txXfrm>
        <a:off x="4540968" y="2869916"/>
        <a:ext cx="1004675" cy="656174"/>
      </dsp:txXfrm>
    </dsp:sp>
    <dsp:sp modelId="{23FDE072-C851-47A8-88F6-8DEA164C3F98}">
      <dsp:nvSpPr>
        <dsp:cNvPr id="0" name=""/>
        <dsp:cNvSpPr/>
      </dsp:nvSpPr>
      <dsp:spPr>
        <a:xfrm>
          <a:off x="5043306" y="2570701"/>
          <a:ext cx="1359154" cy="278800"/>
        </a:xfrm>
        <a:custGeom>
          <a:avLst/>
          <a:gdLst/>
          <a:ahLst/>
          <a:cxnLst/>
          <a:rect l="0" t="0" r="0" b="0"/>
          <a:pathLst>
            <a:path>
              <a:moveTo>
                <a:pt x="0" y="0"/>
              </a:moveTo>
              <a:lnTo>
                <a:pt x="0" y="139400"/>
              </a:lnTo>
              <a:lnTo>
                <a:pt x="1359154" y="139400"/>
              </a:lnTo>
              <a:lnTo>
                <a:pt x="1359154"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5879709"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Otros</a:t>
          </a:r>
        </a:p>
      </dsp:txBody>
      <dsp:txXfrm>
        <a:off x="5900123" y="2869916"/>
        <a:ext cx="1004675" cy="656174"/>
      </dsp:txXfrm>
    </dsp:sp>
    <dsp:sp modelId="{1C8AE58C-3315-4AE1-A9B8-35CEDD01C24D}">
      <dsp:nvSpPr>
        <dsp:cNvPr id="0" name=""/>
        <dsp:cNvSpPr/>
      </dsp:nvSpPr>
      <dsp:spPr>
        <a:xfrm>
          <a:off x="6402460" y="1594898"/>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07B1C-67B9-4960-BDCC-6C450CF61661}">
      <dsp:nvSpPr>
        <dsp:cNvPr id="0" name=""/>
        <dsp:cNvSpPr/>
      </dsp:nvSpPr>
      <dsp:spPr>
        <a:xfrm>
          <a:off x="5879709"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Hogar</a:t>
          </a:r>
        </a:p>
      </dsp:txBody>
      <dsp:txXfrm>
        <a:off x="5900123" y="1894113"/>
        <a:ext cx="1004675" cy="656174"/>
      </dsp:txXfrm>
    </dsp:sp>
    <dsp:sp modelId="{A8433A5B-0D83-4458-818F-40304DCBB2D5}">
      <dsp:nvSpPr>
        <dsp:cNvPr id="0" name=""/>
        <dsp:cNvSpPr/>
      </dsp:nvSpPr>
      <dsp:spPr>
        <a:xfrm>
          <a:off x="7082038" y="1594898"/>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CAEFD-2EB8-42DC-93D7-E1A530DCF69F}">
      <dsp:nvSpPr>
        <dsp:cNvPr id="0" name=""/>
        <dsp:cNvSpPr/>
      </dsp:nvSpPr>
      <dsp:spPr>
        <a:xfrm>
          <a:off x="7238863"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Servicio</a:t>
          </a:r>
        </a:p>
      </dsp:txBody>
      <dsp:txXfrm>
        <a:off x="7259277" y="1894113"/>
        <a:ext cx="1004675" cy="656174"/>
      </dsp:txXfrm>
    </dsp:sp>
    <dsp:sp modelId="{6F715008-0D3D-4150-A37A-697C5D5A8E9D}">
      <dsp:nvSpPr>
        <dsp:cNvPr id="0" name=""/>
        <dsp:cNvSpPr/>
      </dsp:nvSpPr>
      <dsp:spPr>
        <a:xfrm>
          <a:off x="7082038" y="1594898"/>
          <a:ext cx="2038731" cy="278800"/>
        </a:xfrm>
        <a:custGeom>
          <a:avLst/>
          <a:gdLst/>
          <a:ahLst/>
          <a:cxnLst/>
          <a:rect l="0" t="0" r="0" b="0"/>
          <a:pathLst>
            <a:path>
              <a:moveTo>
                <a:pt x="0" y="0"/>
              </a:moveTo>
              <a:lnTo>
                <a:pt x="0" y="139400"/>
              </a:lnTo>
              <a:lnTo>
                <a:pt x="2038731" y="139400"/>
              </a:lnTo>
              <a:lnTo>
                <a:pt x="2038731"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32E23-43F2-4F60-B804-5AA7E3D57B63}">
      <dsp:nvSpPr>
        <dsp:cNvPr id="0" name=""/>
        <dsp:cNvSpPr/>
      </dsp:nvSpPr>
      <dsp:spPr>
        <a:xfrm>
          <a:off x="8598018"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Transporte</a:t>
          </a:r>
        </a:p>
      </dsp:txBody>
      <dsp:txXfrm>
        <a:off x="8618432" y="1894113"/>
        <a:ext cx="1004675" cy="656174"/>
      </dsp:txXfrm>
    </dsp:sp>
    <dsp:sp modelId="{950DEDA0-7A32-48FC-A999-05C93E0BCF88}">
      <dsp:nvSpPr>
        <dsp:cNvPr id="0" name=""/>
        <dsp:cNvSpPr/>
      </dsp:nvSpPr>
      <dsp:spPr>
        <a:xfrm>
          <a:off x="8441192" y="2570701"/>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8DD86-D1A3-461B-91CB-90EBECC63E6D}">
      <dsp:nvSpPr>
        <dsp:cNvPr id="0" name=""/>
        <dsp:cNvSpPr/>
      </dsp:nvSpPr>
      <dsp:spPr>
        <a:xfrm>
          <a:off x="791844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Personal</a:t>
          </a:r>
        </a:p>
      </dsp:txBody>
      <dsp:txXfrm>
        <a:off x="7938854" y="2869916"/>
        <a:ext cx="1004675" cy="656174"/>
      </dsp:txXfrm>
    </dsp:sp>
    <dsp:sp modelId="{DB2A0DA2-88D6-4666-A995-4C017AD428FF}">
      <dsp:nvSpPr>
        <dsp:cNvPr id="0" name=""/>
        <dsp:cNvSpPr/>
      </dsp:nvSpPr>
      <dsp:spPr>
        <a:xfrm>
          <a:off x="9120769" y="2570701"/>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487DD-2831-47E1-8916-6F1FD860A6A4}">
      <dsp:nvSpPr>
        <dsp:cNvPr id="0" name=""/>
        <dsp:cNvSpPr/>
      </dsp:nvSpPr>
      <dsp:spPr>
        <a:xfrm>
          <a:off x="9277595"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Flete</a:t>
          </a:r>
        </a:p>
      </dsp:txBody>
      <dsp:txXfrm>
        <a:off x="9298009" y="2869916"/>
        <a:ext cx="1004675" cy="656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Desarrollo de escenarios</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Análisis de resultados</a:t>
          </a:r>
        </a:p>
      </dsp:txBody>
      <dsp:txXfrm>
        <a:off x="5613750" y="1765160"/>
        <a:ext cx="1683434" cy="1122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EBE4-3719-4ADF-B2CC-41A84D18B988}">
      <dsp:nvSpPr>
        <dsp:cNvPr id="0" name=""/>
        <dsp:cNvSpPr/>
      </dsp:nvSpPr>
      <dsp:spPr>
        <a:xfrm>
          <a:off x="5299" y="504005"/>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De MAED-D</a:t>
          </a:r>
        </a:p>
      </dsp:txBody>
      <dsp:txXfrm>
        <a:off x="5299" y="504005"/>
        <a:ext cx="5097396" cy="1087212"/>
      </dsp:txXfrm>
    </dsp:sp>
    <dsp:sp modelId="{B1AB6218-FE19-4A26-9081-D7F60DE28E53}">
      <dsp:nvSpPr>
        <dsp:cNvPr id="0" name=""/>
        <dsp:cNvSpPr/>
      </dsp:nvSpPr>
      <dsp:spPr>
        <a:xfrm>
          <a:off x="515038" y="1581135"/>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itchFamily="34" charset="0"/>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Horizonte temporal del periodo de estudio (años base y de referencia)</a:t>
          </a:r>
          <a:endParaRPr lang="en-US" sz="2000" b="0" i="0" kern="1200">
            <a:latin typeface="Open Sans Light"/>
            <a:ea typeface="Open Sans Light" panose="020B0306030504020204" pitchFamily="34" charset="0"/>
            <a:cs typeface="Open Sans Light" panose="020B0306030504020204" pitchFamily="34" charset="0"/>
          </a:endParaRPr>
        </a:p>
      </dsp:txBody>
      <dsp:txXfrm>
        <a:off x="541133" y="1607230"/>
        <a:ext cx="4025726" cy="838763"/>
      </dsp:txXfrm>
    </dsp:sp>
    <dsp:sp modelId="{FF03B880-36BB-448F-A997-1E36C79377A1}">
      <dsp:nvSpPr>
        <dsp:cNvPr id="0" name=""/>
        <dsp:cNvSpPr/>
      </dsp:nvSpPr>
      <dsp:spPr>
        <a:xfrm>
          <a:off x="515038" y="2902018"/>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Demanda media de electricidad por sectores, por años</a:t>
          </a:r>
        </a:p>
      </dsp:txBody>
      <dsp:txXfrm>
        <a:off x="541133" y="2928113"/>
        <a:ext cx="4025726" cy="838763"/>
      </dsp:txXfrm>
    </dsp:sp>
    <dsp:sp modelId="{665705E6-9B61-465A-B33D-C028F3C8B38D}">
      <dsp:nvSpPr>
        <dsp:cNvPr id="0" name=""/>
        <dsp:cNvSpPr/>
      </dsp:nvSpPr>
      <dsp:spPr>
        <a:xfrm>
          <a:off x="5484999" y="513977"/>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dirty="0">
              <a:latin typeface="Open Sans Light"/>
              <a:ea typeface="Open Sans Light" panose="020B0306030504020204" pitchFamily="34" charset="0"/>
              <a:cs typeface="Open Sans Light" panose="020B0306030504020204" pitchFamily="34" charset="0"/>
            </a:rPr>
            <a:t>Del usuario</a:t>
          </a:r>
        </a:p>
      </dsp:txBody>
      <dsp:txXfrm>
        <a:off x="5484999" y="513977"/>
        <a:ext cx="5097396" cy="1087212"/>
      </dsp:txXfrm>
    </dsp:sp>
    <dsp:sp modelId="{9BBA4110-0BA2-49E2-ACFA-4DD482CD00C7}">
      <dsp:nvSpPr>
        <dsp:cNvPr id="0" name=""/>
        <dsp:cNvSpPr/>
      </dsp:nvSpPr>
      <dsp:spPr>
        <a:xfrm>
          <a:off x="5994739" y="123031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Estaciones</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240472"/>
        <a:ext cx="4057608" cy="326365"/>
      </dsp:txXfrm>
    </dsp:sp>
    <dsp:sp modelId="{99385AF1-1AC4-485E-9643-C187F1892C13}">
      <dsp:nvSpPr>
        <dsp:cNvPr id="0" name=""/>
        <dsp:cNvSpPr/>
      </dsp:nvSpPr>
      <dsp:spPr>
        <a:xfrm>
          <a:off x="5994739" y="157965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dirty="0">
              <a:solidFill>
                <a:schemeClr val="bg1"/>
              </a:solidFill>
              <a:latin typeface="Open Sans Light"/>
              <a:ea typeface="Open Sans Light" panose="020B0306030504020204" pitchFamily="34" charset="0"/>
              <a:cs typeface="Open Sans Light" panose="020B0306030504020204" pitchFamily="34" charset="0"/>
            </a:rPr>
            <a:t>Vacaciones (cada semana, durante el año)</a:t>
          </a:r>
          <a:endParaRPr lang="en-US" sz="1200" b="0" i="0" kern="1200" dirty="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589812"/>
        <a:ext cx="4057608" cy="326365"/>
      </dsp:txXfrm>
    </dsp:sp>
    <dsp:sp modelId="{C22874B7-6D21-4195-935B-29DDEC535F77}">
      <dsp:nvSpPr>
        <dsp:cNvPr id="0" name=""/>
        <dsp:cNvSpPr/>
      </dsp:nvSpPr>
      <dsp:spPr>
        <a:xfrm>
          <a:off x="5994739" y="192899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Tipos de días (días laborables normales)</a:t>
          </a:r>
        </a:p>
      </dsp:txBody>
      <dsp:txXfrm>
        <a:off x="6004893" y="1939152"/>
        <a:ext cx="4057608" cy="326365"/>
      </dsp:txXfrm>
    </dsp:sp>
    <dsp:sp modelId="{1AE488AD-8AA4-4DC8-BDF1-099B60490CC9}">
      <dsp:nvSpPr>
        <dsp:cNvPr id="0" name=""/>
        <dsp:cNvSpPr/>
      </dsp:nvSpPr>
      <dsp:spPr>
        <a:xfrm>
          <a:off x="5994739" y="227833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Coeficientes estacionales, diarios y horarios</a:t>
          </a:r>
        </a:p>
      </dsp:txBody>
      <dsp:txXfrm>
        <a:off x="6004893" y="2288492"/>
        <a:ext cx="4057608" cy="326365"/>
      </dsp:txXfrm>
    </dsp:sp>
    <dsp:sp modelId="{BB2105C5-4684-4470-994D-0947CE0D510E}">
      <dsp:nvSpPr>
        <dsp:cNvPr id="0" name=""/>
        <dsp:cNvSpPr/>
      </dsp:nvSpPr>
      <dsp:spPr>
        <a:xfrm>
          <a:off x="5994739" y="262767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Parte de la electricidad suministrada por la red, por sectores</a:t>
          </a:r>
        </a:p>
      </dsp:txBody>
      <dsp:txXfrm>
        <a:off x="6004893" y="2637832"/>
        <a:ext cx="4057608" cy="326365"/>
      </dsp:txXfrm>
    </dsp:sp>
    <dsp:sp modelId="{16D5C49E-41FA-4445-A12B-136F00ADD146}">
      <dsp:nvSpPr>
        <dsp:cNvPr id="0" name=""/>
        <dsp:cNvSpPr/>
      </dsp:nvSpPr>
      <dsp:spPr>
        <a:xfrm>
          <a:off x="5994739" y="297701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Proporción de clientes por sectores</a:t>
          </a:r>
        </a:p>
      </dsp:txBody>
      <dsp:txXfrm>
        <a:off x="6004893" y="2987172"/>
        <a:ext cx="4057608" cy="326365"/>
      </dsp:txXfrm>
    </dsp:sp>
    <dsp:sp modelId="{C1C2464B-3A1E-44A0-8B8D-52B47C97AC96}">
      <dsp:nvSpPr>
        <dsp:cNvPr id="0" name=""/>
        <dsp:cNvSpPr/>
      </dsp:nvSpPr>
      <dsp:spPr>
        <a:xfrm>
          <a:off x="5994739" y="332635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Pérdidas de transmisión</a:t>
          </a:r>
        </a:p>
      </dsp:txBody>
      <dsp:txXfrm>
        <a:off x="6004893" y="3336512"/>
        <a:ext cx="4057608" cy="326365"/>
      </dsp:txXfrm>
    </dsp:sp>
    <dsp:sp modelId="{18D275E2-7120-4A41-9BC6-6C5C903D943E}">
      <dsp:nvSpPr>
        <dsp:cNvPr id="0" name=""/>
        <dsp:cNvSpPr/>
      </dsp:nvSpPr>
      <dsp:spPr>
        <a:xfrm>
          <a:off x="5994739" y="367569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Pérdidas de distribución por sectores</a:t>
          </a:r>
        </a:p>
      </dsp:txBody>
      <dsp:txXfrm>
        <a:off x="6004893" y="3685852"/>
        <a:ext cx="4057608" cy="3263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C0F4-FCF6-4620-B9A9-51B836FDDBA6}">
      <dsp:nvSpPr>
        <dsp:cNvPr id="0" name=""/>
        <dsp:cNvSpPr/>
      </dsp:nvSpPr>
      <dsp:spPr>
        <a:xfrm>
          <a:off x="388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Lunes</a:t>
          </a:r>
        </a:p>
      </dsp:txBody>
      <dsp:txXfrm>
        <a:off x="33580" y="29699"/>
        <a:ext cx="954617" cy="1065146"/>
      </dsp:txXfrm>
    </dsp:sp>
    <dsp:sp modelId="{8C950C8F-45DF-4012-9CB8-EAB26DDA647A}">
      <dsp:nvSpPr>
        <dsp:cNvPr id="0" name=""/>
        <dsp:cNvSpPr/>
      </dsp:nvSpPr>
      <dsp:spPr>
        <a:xfrm>
          <a:off x="118825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Martes</a:t>
          </a:r>
        </a:p>
      </dsp:txBody>
      <dsp:txXfrm>
        <a:off x="1217950" y="29699"/>
        <a:ext cx="954617" cy="1065146"/>
      </dsp:txXfrm>
    </dsp:sp>
    <dsp:sp modelId="{15121DE7-604E-4EAE-BB45-D550FCB5111C}">
      <dsp:nvSpPr>
        <dsp:cNvPr id="0" name=""/>
        <dsp:cNvSpPr/>
      </dsp:nvSpPr>
      <dsp:spPr>
        <a:xfrm>
          <a:off x="237262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Miércoles</a:t>
          </a:r>
        </a:p>
      </dsp:txBody>
      <dsp:txXfrm>
        <a:off x="2402320" y="29699"/>
        <a:ext cx="954617" cy="1065146"/>
      </dsp:txXfrm>
    </dsp:sp>
    <dsp:sp modelId="{5CDD22F7-3CE1-4B48-A8B2-BA642F725ED4}">
      <dsp:nvSpPr>
        <dsp:cNvPr id="0" name=""/>
        <dsp:cNvSpPr/>
      </dsp:nvSpPr>
      <dsp:spPr>
        <a:xfrm>
          <a:off x="355699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Jueves</a:t>
          </a:r>
        </a:p>
      </dsp:txBody>
      <dsp:txXfrm>
        <a:off x="3586691" y="29699"/>
        <a:ext cx="954617" cy="1065146"/>
      </dsp:txXfrm>
    </dsp:sp>
    <dsp:sp modelId="{042125E4-A589-49F8-AF57-89409EF4ABCF}">
      <dsp:nvSpPr>
        <dsp:cNvPr id="0" name=""/>
        <dsp:cNvSpPr/>
      </dsp:nvSpPr>
      <dsp:spPr>
        <a:xfrm>
          <a:off x="474136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Viernes </a:t>
          </a:r>
        </a:p>
      </dsp:txBody>
      <dsp:txXfrm>
        <a:off x="4771061" y="29699"/>
        <a:ext cx="954617" cy="1065146"/>
      </dsp:txXfrm>
    </dsp:sp>
    <dsp:sp modelId="{D2F647F9-E930-4312-895D-FEB4275B6998}">
      <dsp:nvSpPr>
        <dsp:cNvPr id="0" name=""/>
        <dsp:cNvSpPr/>
      </dsp:nvSpPr>
      <dsp:spPr>
        <a:xfrm>
          <a:off x="592573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Sábado</a:t>
          </a:r>
        </a:p>
      </dsp:txBody>
      <dsp:txXfrm>
        <a:off x="5955431" y="29699"/>
        <a:ext cx="954617" cy="1065146"/>
      </dsp:txXfrm>
    </dsp:sp>
    <dsp:sp modelId="{7150EBF6-A33E-4AB4-866A-C8697756E33C}">
      <dsp:nvSpPr>
        <dsp:cNvPr id="0" name=""/>
        <dsp:cNvSpPr/>
      </dsp:nvSpPr>
      <dsp:spPr>
        <a:xfrm>
          <a:off x="711010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Domingo</a:t>
          </a:r>
        </a:p>
      </dsp:txBody>
      <dsp:txXfrm>
        <a:off x="7139801" y="29699"/>
        <a:ext cx="954617" cy="1065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C0F4-FCF6-4620-B9A9-51B836FDDBA6}">
      <dsp:nvSpPr>
        <dsp:cNvPr id="0" name=""/>
        <dsp:cNvSpPr/>
      </dsp:nvSpPr>
      <dsp:spPr>
        <a:xfrm>
          <a:off x="388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Lunes</a:t>
          </a:r>
        </a:p>
      </dsp:txBody>
      <dsp:txXfrm>
        <a:off x="33580" y="29699"/>
        <a:ext cx="954617" cy="1065146"/>
      </dsp:txXfrm>
    </dsp:sp>
    <dsp:sp modelId="{8C950C8F-45DF-4012-9CB8-EAB26DDA647A}">
      <dsp:nvSpPr>
        <dsp:cNvPr id="0" name=""/>
        <dsp:cNvSpPr/>
      </dsp:nvSpPr>
      <dsp:spPr>
        <a:xfrm>
          <a:off x="118825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Martes</a:t>
          </a:r>
        </a:p>
      </dsp:txBody>
      <dsp:txXfrm>
        <a:off x="1217950" y="29699"/>
        <a:ext cx="954617" cy="1065146"/>
      </dsp:txXfrm>
    </dsp:sp>
    <dsp:sp modelId="{15121DE7-604E-4EAE-BB45-D550FCB5111C}">
      <dsp:nvSpPr>
        <dsp:cNvPr id="0" name=""/>
        <dsp:cNvSpPr/>
      </dsp:nvSpPr>
      <dsp:spPr>
        <a:xfrm>
          <a:off x="237262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Miércoles</a:t>
          </a:r>
        </a:p>
      </dsp:txBody>
      <dsp:txXfrm>
        <a:off x="2402320" y="29699"/>
        <a:ext cx="954617" cy="1065146"/>
      </dsp:txXfrm>
    </dsp:sp>
    <dsp:sp modelId="{5CDD22F7-3CE1-4B48-A8B2-BA642F725ED4}">
      <dsp:nvSpPr>
        <dsp:cNvPr id="0" name=""/>
        <dsp:cNvSpPr/>
      </dsp:nvSpPr>
      <dsp:spPr>
        <a:xfrm>
          <a:off x="355699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Jueves</a:t>
          </a:r>
        </a:p>
      </dsp:txBody>
      <dsp:txXfrm>
        <a:off x="3586691" y="29699"/>
        <a:ext cx="954617" cy="1065146"/>
      </dsp:txXfrm>
    </dsp:sp>
    <dsp:sp modelId="{042125E4-A589-49F8-AF57-89409EF4ABCF}">
      <dsp:nvSpPr>
        <dsp:cNvPr id="0" name=""/>
        <dsp:cNvSpPr/>
      </dsp:nvSpPr>
      <dsp:spPr>
        <a:xfrm>
          <a:off x="474136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Viernes </a:t>
          </a:r>
        </a:p>
      </dsp:txBody>
      <dsp:txXfrm>
        <a:off x="4771061" y="29699"/>
        <a:ext cx="954617" cy="1065146"/>
      </dsp:txXfrm>
    </dsp:sp>
    <dsp:sp modelId="{D2F647F9-E930-4312-895D-FEB4275B6998}">
      <dsp:nvSpPr>
        <dsp:cNvPr id="0" name=""/>
        <dsp:cNvSpPr/>
      </dsp:nvSpPr>
      <dsp:spPr>
        <a:xfrm>
          <a:off x="592573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Sábado</a:t>
          </a:r>
        </a:p>
      </dsp:txBody>
      <dsp:txXfrm>
        <a:off x="5955431" y="29699"/>
        <a:ext cx="954617" cy="1065146"/>
      </dsp:txXfrm>
    </dsp:sp>
    <dsp:sp modelId="{7150EBF6-A33E-4AB4-866A-C8697756E33C}">
      <dsp:nvSpPr>
        <dsp:cNvPr id="0" name=""/>
        <dsp:cNvSpPr/>
      </dsp:nvSpPr>
      <dsp:spPr>
        <a:xfrm>
          <a:off x="711010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Domingo</a:t>
          </a:r>
        </a:p>
      </dsp:txBody>
      <dsp:txXfrm>
        <a:off x="7139801" y="29699"/>
        <a:ext cx="954617" cy="10651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Reconstrucción de la demanda horaria del año base</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Desarrollo de escenarios</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Análisis de resultados</a:t>
          </a:r>
        </a:p>
      </dsp:txBody>
      <dsp:txXfrm>
        <a:off x="5613750" y="1765160"/>
        <a:ext cx="1683434" cy="11222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EBE4-3719-4ADF-B2CC-41A84D18B988}">
      <dsp:nvSpPr>
        <dsp:cNvPr id="0" name=""/>
        <dsp:cNvSpPr/>
      </dsp:nvSpPr>
      <dsp:spPr>
        <a:xfrm>
          <a:off x="5299" y="468149"/>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De MAED-D</a:t>
          </a:r>
        </a:p>
      </dsp:txBody>
      <dsp:txXfrm>
        <a:off x="5299" y="468149"/>
        <a:ext cx="5097396" cy="1087212"/>
      </dsp:txXfrm>
    </dsp:sp>
    <dsp:sp modelId="{B1AB6218-FE19-4A26-9081-D7F60DE28E53}">
      <dsp:nvSpPr>
        <dsp:cNvPr id="0" name=""/>
        <dsp:cNvSpPr/>
      </dsp:nvSpPr>
      <dsp:spPr>
        <a:xfrm>
          <a:off x="515038" y="1581135"/>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itchFamily="34" charset="0"/>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Horizonte temporal del periodo de estudio (años base y de referencia)</a:t>
          </a:r>
          <a:endParaRPr lang="en-US" sz="2000" b="0" i="0" kern="1200">
            <a:latin typeface="Open Sans Light"/>
            <a:ea typeface="Open Sans Light" panose="020B0306030504020204" pitchFamily="34" charset="0"/>
            <a:cs typeface="Open Sans Light" panose="020B0306030504020204" pitchFamily="34" charset="0"/>
          </a:endParaRPr>
        </a:p>
      </dsp:txBody>
      <dsp:txXfrm>
        <a:off x="541133" y="1607230"/>
        <a:ext cx="4025726" cy="838763"/>
      </dsp:txXfrm>
    </dsp:sp>
    <dsp:sp modelId="{FF03B880-36BB-448F-A997-1E36C79377A1}">
      <dsp:nvSpPr>
        <dsp:cNvPr id="0" name=""/>
        <dsp:cNvSpPr/>
      </dsp:nvSpPr>
      <dsp:spPr>
        <a:xfrm>
          <a:off x="515038" y="2902018"/>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Demanda media de electricidad por sectores, por años</a:t>
          </a:r>
        </a:p>
      </dsp:txBody>
      <dsp:txXfrm>
        <a:off x="541133" y="2928113"/>
        <a:ext cx="4025726" cy="838763"/>
      </dsp:txXfrm>
    </dsp:sp>
    <dsp:sp modelId="{665705E6-9B61-465A-B33D-C028F3C8B38D}">
      <dsp:nvSpPr>
        <dsp:cNvPr id="0" name=""/>
        <dsp:cNvSpPr/>
      </dsp:nvSpPr>
      <dsp:spPr>
        <a:xfrm>
          <a:off x="5484999" y="549833"/>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Del usuario</a:t>
          </a:r>
        </a:p>
      </dsp:txBody>
      <dsp:txXfrm>
        <a:off x="5484999" y="549833"/>
        <a:ext cx="5097396" cy="1087212"/>
      </dsp:txXfrm>
    </dsp:sp>
    <dsp:sp modelId="{9BBA4110-0BA2-49E2-ACFA-4DD482CD00C7}">
      <dsp:nvSpPr>
        <dsp:cNvPr id="0" name=""/>
        <dsp:cNvSpPr/>
      </dsp:nvSpPr>
      <dsp:spPr>
        <a:xfrm>
          <a:off x="5994739" y="123031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Estaciones</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240472"/>
        <a:ext cx="4057608" cy="326365"/>
      </dsp:txXfrm>
    </dsp:sp>
    <dsp:sp modelId="{99385AF1-1AC4-485E-9643-C187F1892C13}">
      <dsp:nvSpPr>
        <dsp:cNvPr id="0" name=""/>
        <dsp:cNvSpPr/>
      </dsp:nvSpPr>
      <dsp:spPr>
        <a:xfrm>
          <a:off x="5994739" y="157965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Vacaciones (cada semana, durante el año)</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589812"/>
        <a:ext cx="4057608" cy="326365"/>
      </dsp:txXfrm>
    </dsp:sp>
    <dsp:sp modelId="{C22874B7-6D21-4195-935B-29DDEC535F77}">
      <dsp:nvSpPr>
        <dsp:cNvPr id="0" name=""/>
        <dsp:cNvSpPr/>
      </dsp:nvSpPr>
      <dsp:spPr>
        <a:xfrm>
          <a:off x="5994739" y="192899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Tipos de días (días laborables normales)</a:t>
          </a:r>
        </a:p>
      </dsp:txBody>
      <dsp:txXfrm>
        <a:off x="6004893" y="1939152"/>
        <a:ext cx="4057608" cy="326365"/>
      </dsp:txXfrm>
    </dsp:sp>
    <dsp:sp modelId="{1AE488AD-8AA4-4DC8-BDF1-099B60490CC9}">
      <dsp:nvSpPr>
        <dsp:cNvPr id="0" name=""/>
        <dsp:cNvSpPr/>
      </dsp:nvSpPr>
      <dsp:spPr>
        <a:xfrm>
          <a:off x="5994739" y="227833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Coeficientes estacionales, diarios y horarios</a:t>
          </a:r>
        </a:p>
      </dsp:txBody>
      <dsp:txXfrm>
        <a:off x="6004893" y="2288492"/>
        <a:ext cx="4057608" cy="326365"/>
      </dsp:txXfrm>
    </dsp:sp>
    <dsp:sp modelId="{BB2105C5-4684-4470-994D-0947CE0D510E}">
      <dsp:nvSpPr>
        <dsp:cNvPr id="0" name=""/>
        <dsp:cNvSpPr/>
      </dsp:nvSpPr>
      <dsp:spPr>
        <a:xfrm>
          <a:off x="5994739" y="262767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tx1"/>
              </a:solidFill>
              <a:latin typeface="Open Sans Light"/>
              <a:ea typeface="Open Sans Light" panose="020B0306030504020204" pitchFamily="34" charset="0"/>
              <a:cs typeface="Open Sans Light" panose="020B0306030504020204" pitchFamily="34" charset="0"/>
            </a:rPr>
            <a:t>Parte de la electricidad suministrada por la red, por sectores</a:t>
          </a:r>
        </a:p>
      </dsp:txBody>
      <dsp:txXfrm>
        <a:off x="6004893" y="2637832"/>
        <a:ext cx="4057608" cy="326365"/>
      </dsp:txXfrm>
    </dsp:sp>
    <dsp:sp modelId="{16D5C49E-41FA-4445-A12B-136F00ADD146}">
      <dsp:nvSpPr>
        <dsp:cNvPr id="0" name=""/>
        <dsp:cNvSpPr/>
      </dsp:nvSpPr>
      <dsp:spPr>
        <a:xfrm>
          <a:off x="5994739" y="297701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Proporción de clientes por sectores</a:t>
          </a:r>
          <a:endParaRPr lang="en-GB" sz="1200" b="1" i="0" kern="1200">
            <a:solidFill>
              <a:srgbClr val="000000"/>
            </a:solidFill>
            <a:latin typeface="Open Sans Light"/>
            <a:ea typeface="Open Sans" panose="020B0606030504020204" pitchFamily="34" charset="0"/>
            <a:cs typeface="Open Sans" panose="020B0606030504020204" pitchFamily="34" charset="0"/>
          </a:endParaRPr>
        </a:p>
      </dsp:txBody>
      <dsp:txXfrm>
        <a:off x="6004893" y="2987172"/>
        <a:ext cx="4057608" cy="326365"/>
      </dsp:txXfrm>
    </dsp:sp>
    <dsp:sp modelId="{C1C2464B-3A1E-44A0-8B8D-52B47C97AC96}">
      <dsp:nvSpPr>
        <dsp:cNvPr id="0" name=""/>
        <dsp:cNvSpPr/>
      </dsp:nvSpPr>
      <dsp:spPr>
        <a:xfrm>
          <a:off x="5994739" y="332635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Pérdidas de transmisión</a:t>
          </a:r>
        </a:p>
      </dsp:txBody>
      <dsp:txXfrm>
        <a:off x="6004893" y="3336512"/>
        <a:ext cx="4057608" cy="326365"/>
      </dsp:txXfrm>
    </dsp:sp>
    <dsp:sp modelId="{18D275E2-7120-4A41-9BC6-6C5C903D943E}">
      <dsp:nvSpPr>
        <dsp:cNvPr id="0" name=""/>
        <dsp:cNvSpPr/>
      </dsp:nvSpPr>
      <dsp:spPr>
        <a:xfrm>
          <a:off x="5994739" y="367569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Pérdidas de distribución por sectores</a:t>
          </a:r>
        </a:p>
      </dsp:txBody>
      <dsp:txXfrm>
        <a:off x="6004893" y="3685852"/>
        <a:ext cx="4057608" cy="3263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5421-9090-436E-808D-9113A60EC7A0}">
      <dsp:nvSpPr>
        <dsp:cNvPr id="0" name=""/>
        <dsp:cNvSpPr/>
      </dsp:nvSpPr>
      <dsp:spPr>
        <a:xfrm>
          <a:off x="5224380" y="739891"/>
          <a:ext cx="2679615" cy="310038"/>
        </a:xfrm>
        <a:custGeom>
          <a:avLst/>
          <a:gdLst/>
          <a:ahLst/>
          <a:cxnLst/>
          <a:rect l="0" t="0" r="0" b="0"/>
          <a:pathLst>
            <a:path>
              <a:moveTo>
                <a:pt x="0" y="0"/>
              </a:moveTo>
              <a:lnTo>
                <a:pt x="0" y="155019"/>
              </a:lnTo>
              <a:lnTo>
                <a:pt x="2679615" y="155019"/>
              </a:lnTo>
              <a:lnTo>
                <a:pt x="2679615"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27F90-D43A-4849-85F0-733DB4E192B9}">
      <dsp:nvSpPr>
        <dsp:cNvPr id="0" name=""/>
        <dsp:cNvSpPr/>
      </dsp:nvSpPr>
      <dsp:spPr>
        <a:xfrm>
          <a:off x="5224380" y="739891"/>
          <a:ext cx="893205" cy="310038"/>
        </a:xfrm>
        <a:custGeom>
          <a:avLst/>
          <a:gdLst/>
          <a:ahLst/>
          <a:cxnLst/>
          <a:rect l="0" t="0" r="0" b="0"/>
          <a:pathLst>
            <a:path>
              <a:moveTo>
                <a:pt x="0" y="0"/>
              </a:moveTo>
              <a:lnTo>
                <a:pt x="0" y="155019"/>
              </a:lnTo>
              <a:lnTo>
                <a:pt x="893205" y="155019"/>
              </a:lnTo>
              <a:lnTo>
                <a:pt x="893205"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DF12A-3033-4C85-81AA-7AE3AD7C7639}">
      <dsp:nvSpPr>
        <dsp:cNvPr id="0" name=""/>
        <dsp:cNvSpPr/>
      </dsp:nvSpPr>
      <dsp:spPr>
        <a:xfrm>
          <a:off x="4331175" y="1788115"/>
          <a:ext cx="679131" cy="1491135"/>
        </a:xfrm>
        <a:custGeom>
          <a:avLst/>
          <a:gdLst/>
          <a:ahLst/>
          <a:cxnLst/>
          <a:rect l="0" t="0" r="0" b="0"/>
          <a:pathLst>
            <a:path>
              <a:moveTo>
                <a:pt x="0" y="0"/>
              </a:moveTo>
              <a:lnTo>
                <a:pt x="0" y="1491135"/>
              </a:lnTo>
              <a:lnTo>
                <a:pt x="679131" y="14911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B79C-6E5A-4D6B-8BB4-D0FFCE65FFA6}">
      <dsp:nvSpPr>
        <dsp:cNvPr id="0" name=""/>
        <dsp:cNvSpPr/>
      </dsp:nvSpPr>
      <dsp:spPr>
        <a:xfrm>
          <a:off x="4331175" y="1788115"/>
          <a:ext cx="855931" cy="442911"/>
        </a:xfrm>
        <a:custGeom>
          <a:avLst/>
          <a:gdLst/>
          <a:ahLst/>
          <a:cxnLst/>
          <a:rect l="0" t="0" r="0" b="0"/>
          <a:pathLst>
            <a:path>
              <a:moveTo>
                <a:pt x="0" y="0"/>
              </a:moveTo>
              <a:lnTo>
                <a:pt x="0" y="442911"/>
              </a:lnTo>
              <a:lnTo>
                <a:pt x="855931" y="4429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71DF5B-46BB-4822-8AB3-0297A7508405}">
      <dsp:nvSpPr>
        <dsp:cNvPr id="0" name=""/>
        <dsp:cNvSpPr/>
      </dsp:nvSpPr>
      <dsp:spPr>
        <a:xfrm>
          <a:off x="4331175" y="739891"/>
          <a:ext cx="893205" cy="310038"/>
        </a:xfrm>
        <a:custGeom>
          <a:avLst/>
          <a:gdLst/>
          <a:ahLst/>
          <a:cxnLst/>
          <a:rect l="0" t="0" r="0" b="0"/>
          <a:pathLst>
            <a:path>
              <a:moveTo>
                <a:pt x="893205" y="0"/>
              </a:moveTo>
              <a:lnTo>
                <a:pt x="893205" y="155019"/>
              </a:lnTo>
              <a:lnTo>
                <a:pt x="0" y="155019"/>
              </a:lnTo>
              <a:lnTo>
                <a:pt x="0"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3E0EDD-81B2-4972-8DD9-BBEDC08EEC76}">
      <dsp:nvSpPr>
        <dsp:cNvPr id="0" name=""/>
        <dsp:cNvSpPr/>
      </dsp:nvSpPr>
      <dsp:spPr>
        <a:xfrm>
          <a:off x="2544765" y="1788115"/>
          <a:ext cx="679131" cy="442911"/>
        </a:xfrm>
        <a:custGeom>
          <a:avLst/>
          <a:gdLst/>
          <a:ahLst/>
          <a:cxnLst/>
          <a:rect l="0" t="0" r="0" b="0"/>
          <a:pathLst>
            <a:path>
              <a:moveTo>
                <a:pt x="0" y="0"/>
              </a:moveTo>
              <a:lnTo>
                <a:pt x="0" y="442911"/>
              </a:lnTo>
              <a:lnTo>
                <a:pt x="679131" y="4429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683A1-4ED3-4374-BBB2-925DD16B800B}">
      <dsp:nvSpPr>
        <dsp:cNvPr id="0" name=""/>
        <dsp:cNvSpPr/>
      </dsp:nvSpPr>
      <dsp:spPr>
        <a:xfrm>
          <a:off x="2544765" y="739891"/>
          <a:ext cx="2679615" cy="310038"/>
        </a:xfrm>
        <a:custGeom>
          <a:avLst/>
          <a:gdLst/>
          <a:ahLst/>
          <a:cxnLst/>
          <a:rect l="0" t="0" r="0" b="0"/>
          <a:pathLst>
            <a:path>
              <a:moveTo>
                <a:pt x="2679615" y="0"/>
              </a:moveTo>
              <a:lnTo>
                <a:pt x="2679615" y="155019"/>
              </a:lnTo>
              <a:lnTo>
                <a:pt x="0" y="155019"/>
              </a:lnTo>
              <a:lnTo>
                <a:pt x="0"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247AFB-46BE-425A-AD03-E133631D57D8}">
      <dsp:nvSpPr>
        <dsp:cNvPr id="0" name=""/>
        <dsp:cNvSpPr/>
      </dsp:nvSpPr>
      <dsp:spPr>
        <a:xfrm>
          <a:off x="4855287" y="1705"/>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8CC1C-B970-4B71-BDB8-9BC28BED902C}">
      <dsp:nvSpPr>
        <dsp:cNvPr id="0" name=""/>
        <dsp:cNvSpPr/>
      </dsp:nvSpPr>
      <dsp:spPr>
        <a:xfrm>
          <a:off x="4855287" y="1705"/>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0CB09B-6F67-4233-8E15-290076F10EAB}">
      <dsp:nvSpPr>
        <dsp:cNvPr id="0" name=""/>
        <dsp:cNvSpPr/>
      </dsp:nvSpPr>
      <dsp:spPr>
        <a:xfrm>
          <a:off x="4486194" y="134579"/>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Electricidad de la red</a:t>
          </a:r>
        </a:p>
      </dsp:txBody>
      <dsp:txXfrm>
        <a:off x="4486194" y="134579"/>
        <a:ext cx="1476372" cy="472439"/>
      </dsp:txXfrm>
    </dsp:sp>
    <dsp:sp modelId="{7430D9EF-4D47-499F-AD9E-662982EA7307}">
      <dsp:nvSpPr>
        <dsp:cNvPr id="0" name=""/>
        <dsp:cNvSpPr/>
      </dsp:nvSpPr>
      <dsp:spPr>
        <a:xfrm>
          <a:off x="2175671"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83FE4-CF34-4033-8919-06FA61D325B3}">
      <dsp:nvSpPr>
        <dsp:cNvPr id="0" name=""/>
        <dsp:cNvSpPr/>
      </dsp:nvSpPr>
      <dsp:spPr>
        <a:xfrm>
          <a:off x="2175671"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7B265-D0C3-4F8F-A270-A477E1EAD8B0}">
      <dsp:nvSpPr>
        <dsp:cNvPr id="0" name=""/>
        <dsp:cNvSpPr/>
      </dsp:nvSpPr>
      <dsp:spPr>
        <a:xfrm>
          <a:off x="1806578"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Industria (95%)</a:t>
          </a:r>
        </a:p>
      </dsp:txBody>
      <dsp:txXfrm>
        <a:off x="1806578" y="1182803"/>
        <a:ext cx="1476372" cy="472439"/>
      </dsp:txXfrm>
    </dsp:sp>
    <dsp:sp modelId="{AD2989E3-37FF-4C42-965E-F522390A712C}">
      <dsp:nvSpPr>
        <dsp:cNvPr id="0" name=""/>
        <dsp:cNvSpPr/>
      </dsp:nvSpPr>
      <dsp:spPr>
        <a:xfrm>
          <a:off x="3135313" y="2098154"/>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F4F90-263B-44A5-BB9A-6CAB0359F15F}">
      <dsp:nvSpPr>
        <dsp:cNvPr id="0" name=""/>
        <dsp:cNvSpPr/>
      </dsp:nvSpPr>
      <dsp:spPr>
        <a:xfrm>
          <a:off x="3135313" y="2098154"/>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2CBED-A04D-4DEE-84AE-678C44CBF206}">
      <dsp:nvSpPr>
        <dsp:cNvPr id="0" name=""/>
        <dsp:cNvSpPr/>
      </dsp:nvSpPr>
      <dsp:spPr>
        <a:xfrm>
          <a:off x="2766220" y="2231027"/>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Generadores de reserva (5%)</a:t>
          </a:r>
        </a:p>
      </dsp:txBody>
      <dsp:txXfrm>
        <a:off x="2766220" y="2231027"/>
        <a:ext cx="1476372" cy="472439"/>
      </dsp:txXfrm>
    </dsp:sp>
    <dsp:sp modelId="{C68865D7-8AC7-4D3A-B01A-41A5C77DBF64}">
      <dsp:nvSpPr>
        <dsp:cNvPr id="0" name=""/>
        <dsp:cNvSpPr/>
      </dsp:nvSpPr>
      <dsp:spPr>
        <a:xfrm>
          <a:off x="396208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06CCA-DAC3-4746-A822-A92FFF816DC7}">
      <dsp:nvSpPr>
        <dsp:cNvPr id="0" name=""/>
        <dsp:cNvSpPr/>
      </dsp:nvSpPr>
      <dsp:spPr>
        <a:xfrm>
          <a:off x="396208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AED19-D577-44BC-9E9B-024DB59A5B06}">
      <dsp:nvSpPr>
        <dsp:cNvPr id="0" name=""/>
        <dsp:cNvSpPr/>
      </dsp:nvSpPr>
      <dsp:spPr>
        <a:xfrm>
          <a:off x="359298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Hogar (80%)</a:t>
          </a:r>
        </a:p>
      </dsp:txBody>
      <dsp:txXfrm>
        <a:off x="3592989" y="1182803"/>
        <a:ext cx="1476372" cy="472439"/>
      </dsp:txXfrm>
    </dsp:sp>
    <dsp:sp modelId="{DE9EA0BD-DF4A-4B29-9838-126D31097EC8}">
      <dsp:nvSpPr>
        <dsp:cNvPr id="0" name=""/>
        <dsp:cNvSpPr/>
      </dsp:nvSpPr>
      <dsp:spPr>
        <a:xfrm>
          <a:off x="5064304" y="2098154"/>
          <a:ext cx="1023347"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85C6F-E605-4A41-A49C-015F5A650AC1}">
      <dsp:nvSpPr>
        <dsp:cNvPr id="0" name=""/>
        <dsp:cNvSpPr/>
      </dsp:nvSpPr>
      <dsp:spPr>
        <a:xfrm>
          <a:off x="5064304" y="2098154"/>
          <a:ext cx="1023347"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662C69-8D3A-4011-9D08-30ABB8AB7A4C}">
      <dsp:nvSpPr>
        <dsp:cNvPr id="0" name=""/>
        <dsp:cNvSpPr/>
      </dsp:nvSpPr>
      <dsp:spPr>
        <a:xfrm>
          <a:off x="4552631" y="2231027"/>
          <a:ext cx="2046694"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Energía solar en el tejado (15%)</a:t>
          </a:r>
        </a:p>
      </dsp:txBody>
      <dsp:txXfrm>
        <a:off x="4552631" y="2231027"/>
        <a:ext cx="2046694" cy="472439"/>
      </dsp:txXfrm>
    </dsp:sp>
    <dsp:sp modelId="{23BB4FCB-DAC7-413E-AB7E-910A61138D33}">
      <dsp:nvSpPr>
        <dsp:cNvPr id="0" name=""/>
        <dsp:cNvSpPr/>
      </dsp:nvSpPr>
      <dsp:spPr>
        <a:xfrm>
          <a:off x="4921724" y="3146378"/>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8057E2-033E-44B4-B1A0-41044280651E}">
      <dsp:nvSpPr>
        <dsp:cNvPr id="0" name=""/>
        <dsp:cNvSpPr/>
      </dsp:nvSpPr>
      <dsp:spPr>
        <a:xfrm>
          <a:off x="4921724" y="3146378"/>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2BD4B-5ABC-4292-99C4-15CE8749FAD4}">
      <dsp:nvSpPr>
        <dsp:cNvPr id="0" name=""/>
        <dsp:cNvSpPr/>
      </dsp:nvSpPr>
      <dsp:spPr>
        <a:xfrm>
          <a:off x="4552631" y="3279251"/>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Generadores de reserva (5%)</a:t>
          </a:r>
        </a:p>
      </dsp:txBody>
      <dsp:txXfrm>
        <a:off x="4552631" y="3279251"/>
        <a:ext cx="1476372" cy="472439"/>
      </dsp:txXfrm>
    </dsp:sp>
    <dsp:sp modelId="{0B90EC64-3C44-44CD-B1B9-20D93B5EDEAB}">
      <dsp:nvSpPr>
        <dsp:cNvPr id="0" name=""/>
        <dsp:cNvSpPr/>
      </dsp:nvSpPr>
      <dsp:spPr>
        <a:xfrm>
          <a:off x="574849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8CA38-8DE9-42F7-BC1E-AB745B430B30}">
      <dsp:nvSpPr>
        <dsp:cNvPr id="0" name=""/>
        <dsp:cNvSpPr/>
      </dsp:nvSpPr>
      <dsp:spPr>
        <a:xfrm>
          <a:off x="574849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5B9B1-F4A3-4CD2-8EA2-30B189480A2C}">
      <dsp:nvSpPr>
        <dsp:cNvPr id="0" name=""/>
        <dsp:cNvSpPr/>
      </dsp:nvSpPr>
      <dsp:spPr>
        <a:xfrm>
          <a:off x="537939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Servicio (100%)</a:t>
          </a:r>
        </a:p>
      </dsp:txBody>
      <dsp:txXfrm>
        <a:off x="5379399" y="1182803"/>
        <a:ext cx="1476372" cy="472439"/>
      </dsp:txXfrm>
    </dsp:sp>
    <dsp:sp modelId="{4AF87469-80C9-4252-998F-F8C186E8CB4E}">
      <dsp:nvSpPr>
        <dsp:cNvPr id="0" name=""/>
        <dsp:cNvSpPr/>
      </dsp:nvSpPr>
      <dsp:spPr>
        <a:xfrm>
          <a:off x="753490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FB5CA-379B-498A-BDEE-D31187175782}">
      <dsp:nvSpPr>
        <dsp:cNvPr id="0" name=""/>
        <dsp:cNvSpPr/>
      </dsp:nvSpPr>
      <dsp:spPr>
        <a:xfrm>
          <a:off x="753490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FC33C7-830C-428A-AAB6-657C6FC0B985}">
      <dsp:nvSpPr>
        <dsp:cNvPr id="0" name=""/>
        <dsp:cNvSpPr/>
      </dsp:nvSpPr>
      <dsp:spPr>
        <a:xfrm>
          <a:off x="716580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Transporte (100%)</a:t>
          </a:r>
        </a:p>
      </dsp:txBody>
      <dsp:txXfrm>
        <a:off x="7165809" y="1182803"/>
        <a:ext cx="1476372" cy="4724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Open Sans"/>
            </a:endParaRP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En </a:t>
            </a:r>
            <a:r>
              <a:rPr lang="en-GB" dirty="0">
                <a:latin typeface="Open Sans"/>
              </a:rPr>
              <a:t>MAED-E.L., </a:t>
            </a:r>
            <a:r>
              <a:rPr lang="en-GB" sz="1200" kern="1200" dirty="0">
                <a:solidFill>
                  <a:schemeClr val="tx1"/>
                </a:solidFill>
                <a:effectLst/>
                <a:latin typeface="Open Sans"/>
              </a:rPr>
              <a:t>las estaciones se definen como un periodo del año en el que la demanda de electricidad tiene un comportamiento similar. El usuario puede definir las estaciones como invierno, primavera, verano y otoño o elegir diferentes estaciones. Lo más importante es que las estaciones se elijan de forma que capten los cambios en la demanda de electricidad. Se pueden definir hasta 12 estaciones</a:t>
            </a:r>
            <a:r>
              <a:rPr lang="en-GB" dirty="0">
                <a:latin typeface="Open Sans"/>
              </a:rPr>
              <a:t>. </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eaLnBrk="1" fontAlgn="auto" hangingPunct="1">
              <a:spcBef>
                <a:spcPts val="0"/>
              </a:spcBef>
              <a:spcAft>
                <a:spcPts val="0"/>
              </a:spcAft>
              <a:defRPr/>
            </a:pPr>
            <a:r>
              <a:rPr lang="en-GB" sz="1200" kern="1200" dirty="0">
                <a:solidFill>
                  <a:schemeClr val="tx1"/>
                </a:solidFill>
                <a:effectLst/>
                <a:latin typeface="Open Sans"/>
              </a:rPr>
              <a:t>Para decidir qué estaciones describen mejor el año, recomendamos que el usuario realice </a:t>
            </a:r>
            <a:r>
              <a:rPr lang="en-GB" dirty="0">
                <a:latin typeface="Open Sans"/>
              </a:rPr>
              <a:t>una </a:t>
            </a:r>
            <a:r>
              <a:rPr lang="en-GB" sz="1200" kern="1200" dirty="0">
                <a:solidFill>
                  <a:schemeClr val="tx1"/>
                </a:solidFill>
                <a:effectLst/>
                <a:latin typeface="Open Sans"/>
              </a:rPr>
              <a:t>curva de carga mensual. Utilizando los datos de carga horaria del año base, el usuario puede encontrar el consumo mensual total, como se muestra en este gráfico de ejemplo. Esto ayudará a elegir los puntos de inicio y finalización adecuados para cada estación mediante la inspección visual de la curva o el análisis de los datos si es necesario. En los datos de este ejemplo, se pueden definir tres estaciones: la primera desde el 1 de enero</a:t>
            </a:r>
            <a:r>
              <a:rPr lang="en-GB" sz="1200" kern="1200" baseline="30000" dirty="0">
                <a:solidFill>
                  <a:schemeClr val="tx1"/>
                </a:solidFill>
                <a:effectLst/>
                <a:latin typeface="Open Sans"/>
              </a:rPr>
              <a:t>st</a:t>
            </a:r>
            <a:r>
              <a:rPr lang="en-GB" sz="1200" kern="1200" dirty="0">
                <a:solidFill>
                  <a:schemeClr val="tx1"/>
                </a:solidFill>
                <a:effectLst/>
                <a:latin typeface="Open Sans"/>
              </a:rPr>
              <a:t> hasta finales de marzo; la segunda desde </a:t>
            </a:r>
            <a:r>
              <a:rPr lang="en-GB" dirty="0">
                <a:latin typeface="Open Sans"/>
              </a:rPr>
              <a:t>el 1 de abril</a:t>
            </a:r>
            <a:r>
              <a:rPr lang="en-GB" baseline="30000" dirty="0">
                <a:latin typeface="Open Sans"/>
              </a:rPr>
              <a:t>st</a:t>
            </a:r>
            <a:r>
              <a:rPr lang="en-GB" sz="1200" kern="1200" dirty="0">
                <a:solidFill>
                  <a:schemeClr val="tx1"/>
                </a:solidFill>
                <a:effectLst/>
                <a:latin typeface="Open Sans"/>
              </a:rPr>
              <a:t> hasta finales de octubre, y la última incluye noviembre y diciembre.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100169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También hay que proporcionar </a:t>
            </a:r>
            <a:r>
              <a:rPr lang="en-GB" dirty="0">
                <a:latin typeface="Open Sans"/>
              </a:rPr>
              <a:t>a MAED-E.L. </a:t>
            </a:r>
            <a:r>
              <a:rPr lang="en-GB" sz="1200" kern="1200" dirty="0">
                <a:solidFill>
                  <a:schemeClr val="tx1"/>
                </a:solidFill>
                <a:effectLst/>
                <a:latin typeface="Open Sans"/>
              </a:rPr>
              <a:t>información sobre los tipos de días. El usuario puede seleccionar el primer día de la semana, así como los días laborables y no laborables de cada semana, que pueden variar entre países.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964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Además de designar los tipos de días, también hay que definir los días festivos. Para la </a:t>
            </a:r>
            <a:r>
              <a:rPr lang="en-GB" dirty="0">
                <a:latin typeface="Open Sans"/>
              </a:rPr>
              <a:t>caracterización de los días festivos hay que definir </a:t>
            </a:r>
            <a:r>
              <a:rPr lang="en-GB" sz="1200" kern="1200" dirty="0">
                <a:solidFill>
                  <a:schemeClr val="tx1"/>
                </a:solidFill>
                <a:effectLst/>
                <a:latin typeface="Open Sans"/>
              </a:rPr>
              <a:t>dos tipos de días</a:t>
            </a:r>
            <a:r>
              <a:rPr lang="en-GB" dirty="0">
                <a:latin typeface="Open Sans"/>
              </a:rPr>
              <a:t>. El primero son los días no laborables que tienen lugar </a:t>
            </a:r>
            <a:r>
              <a:rPr lang="en-GB" sz="1200" kern="1200" dirty="0">
                <a:solidFill>
                  <a:schemeClr val="tx1"/>
                </a:solidFill>
                <a:effectLst/>
                <a:latin typeface="Open Sans"/>
              </a:rPr>
              <a:t>cada semana del año, como los domingos para algunos países</a:t>
            </a:r>
            <a:r>
              <a:rPr lang="en-GB" dirty="0">
                <a:latin typeface="Open Sans"/>
              </a:rPr>
              <a:t>. Y el segundo grupo son los días no laborables que tienen lugar en </a:t>
            </a:r>
            <a:r>
              <a:rPr lang="en-GB" sz="1200" kern="1200" dirty="0">
                <a:solidFill>
                  <a:schemeClr val="tx1"/>
                </a:solidFill>
                <a:effectLst/>
                <a:latin typeface="Open Sans"/>
              </a:rPr>
              <a:t>días concretos a lo largo del año</a:t>
            </a:r>
            <a:r>
              <a:rPr lang="en-GB" dirty="0">
                <a:latin typeface="Open Sans"/>
              </a:rPr>
              <a:t>, como las </a:t>
            </a:r>
            <a:r>
              <a:rPr lang="en-GB" sz="1200" kern="1200" dirty="0">
                <a:solidFill>
                  <a:schemeClr val="tx1"/>
                </a:solidFill>
                <a:effectLst/>
                <a:latin typeface="Open Sans"/>
              </a:rPr>
              <a:t>fiestas religiosas y nacionales; por ejemplo: en algunos países, el 1 de enero</a:t>
            </a:r>
            <a:r>
              <a:rPr lang="en-GB" sz="1200" kern="1200" baseline="30000" dirty="0">
                <a:solidFill>
                  <a:schemeClr val="tx1"/>
                </a:solidFill>
                <a:effectLst/>
                <a:latin typeface="Open Sans"/>
              </a:rPr>
              <a:t>st</a:t>
            </a:r>
            <a:r>
              <a:rPr lang="en-GB" sz="1200" kern="1200" dirty="0">
                <a:solidFill>
                  <a:schemeClr val="tx1"/>
                </a:solidFill>
                <a:effectLst/>
                <a:latin typeface="Open Sans"/>
              </a:rPr>
              <a:t> , el 1 de mayo</a:t>
            </a:r>
            <a:r>
              <a:rPr lang="en-GB" sz="1200" kern="1200" baseline="30000" dirty="0">
                <a:solidFill>
                  <a:schemeClr val="tx1"/>
                </a:solidFill>
                <a:effectLst/>
                <a:latin typeface="Open Sans"/>
              </a:rPr>
              <a:t>st</a:t>
            </a:r>
            <a:r>
              <a:rPr lang="en-GB" baseline="30000" dirty="0">
                <a:latin typeface="Open Sans"/>
              </a:rPr>
              <a:t>,</a:t>
            </a:r>
            <a:r>
              <a:rPr lang="en-GB" sz="1200" kern="1200" dirty="0">
                <a:solidFill>
                  <a:schemeClr val="tx1"/>
                </a:solidFill>
                <a:effectLst/>
                <a:latin typeface="Open Sans"/>
              </a:rPr>
              <a:t> o el 25 de diciembre</a:t>
            </a:r>
            <a:r>
              <a:rPr lang="en-GB" sz="1200" kern="1200" baseline="30000" dirty="0">
                <a:solidFill>
                  <a:schemeClr val="tx1"/>
                </a:solidFill>
                <a:effectLst/>
                <a:latin typeface="Open Sans"/>
              </a:rPr>
              <a:t>th</a:t>
            </a:r>
            <a:r>
              <a:rPr lang="en-GB" sz="1200" kern="1200" dirty="0">
                <a:solidFill>
                  <a:schemeClr val="tx1"/>
                </a:solidFill>
                <a:effectLst/>
                <a:latin typeface="Open Sans"/>
              </a:rPr>
              <a:t> son días festivos.</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96453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En esta miniconferencia, aprenderemos sobre la </a:t>
            </a:r>
            <a:r>
              <a:rPr lang="en-GB" dirty="0">
                <a:latin typeface="Open Sans"/>
              </a:rPr>
              <a:t>segunda parte </a:t>
            </a:r>
            <a:r>
              <a:rPr lang="en-GB" sz="1200" kern="1200" dirty="0">
                <a:solidFill>
                  <a:schemeClr val="tx1"/>
                </a:solidFill>
                <a:effectLst/>
                <a:latin typeface="Open Sans"/>
              </a:rPr>
              <a:t>del segundo paso</a:t>
            </a:r>
            <a:r>
              <a:rPr lang="en-GB" dirty="0">
                <a:latin typeface="Open Sans"/>
              </a:rPr>
              <a:t>: el </a:t>
            </a:r>
            <a:r>
              <a:rPr lang="en-GB" sz="1200" kern="1200" dirty="0">
                <a:solidFill>
                  <a:schemeClr val="tx1"/>
                </a:solidFill>
                <a:effectLst/>
                <a:latin typeface="Open Sans"/>
              </a:rPr>
              <a:t>desarrollo de escenarios</a:t>
            </a:r>
            <a:r>
              <a:rPr lang="en-GB" dirty="0">
                <a:latin typeface="Open Sans"/>
              </a:rPr>
              <a:t>. </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56976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Consideremos ahora las otras entradas del usuario, las que están en azul a la derecha. Son las entradas técnicas. </a:t>
            </a:r>
            <a:br>
              <a:rPr lang="en-GB" dirty="0">
                <a:latin typeface="Open Sans"/>
              </a:rPr>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88331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El primer dato técnico que analizaremos es la cuota de electricidad suministrada por la red para cada sector. Este valor se especifica para poder contabilizar la generación local en cada sector. Este diagrama muestra un ejemplo de la proporción de electricidad suministrada por la red para cada sector. En este ejemplo, tanto los </a:t>
            </a:r>
            <a:r>
              <a:rPr lang="en-GB" dirty="0">
                <a:latin typeface="Open Sans"/>
              </a:rPr>
              <a:t>servicios </a:t>
            </a:r>
            <a:r>
              <a:rPr lang="en-GB" sz="1200" kern="1200" dirty="0">
                <a:solidFill>
                  <a:schemeClr val="tx1"/>
                </a:solidFill>
                <a:effectLst/>
                <a:latin typeface="Open Sans"/>
              </a:rPr>
              <a:t>como el transporte dependen completamente de la red central para obtener electricidad. El sector industrial obtiene el 95% de la electricidad de la red, mientras que los generadores de reserva proporcionan el 5% restante. El </a:t>
            </a:r>
            <a:r>
              <a:rPr lang="en-GB" dirty="0">
                <a:latin typeface="Open Sans"/>
              </a:rPr>
              <a:t>sector doméstico depende </a:t>
            </a:r>
            <a:r>
              <a:rPr lang="en-GB" sz="1200" kern="1200" dirty="0">
                <a:solidFill>
                  <a:schemeClr val="tx1"/>
                </a:solidFill>
                <a:effectLst/>
                <a:latin typeface="Open Sans"/>
              </a:rPr>
              <a:t>de la red para el 80% de su demanda, mientras que la energía solar en los tejados cubre el 15% y los generadores de reserva proporcionan el 5%. La electricidad procedente de los generadores de reserva y de la energía solar en los tejados </a:t>
            </a:r>
            <a:r>
              <a:rPr lang="en-GB" dirty="0">
                <a:latin typeface="Open Sans"/>
              </a:rPr>
              <a:t>es </a:t>
            </a:r>
            <a:r>
              <a:rPr lang="en-GB" sz="1200" kern="1200" dirty="0">
                <a:solidFill>
                  <a:schemeClr val="tx1"/>
                </a:solidFill>
                <a:effectLst/>
                <a:latin typeface="Open Sans"/>
              </a:rPr>
              <a:t>para dar un ejemplo de otros suministros de electricidad</a:t>
            </a:r>
            <a:r>
              <a:rPr lang="en-GB" dirty="0">
                <a:latin typeface="Open Sans"/>
              </a:rPr>
              <a:t>: </a:t>
            </a:r>
            <a:r>
              <a:rPr lang="en-GB" sz="1200" kern="1200" dirty="0">
                <a:solidFill>
                  <a:schemeClr val="tx1"/>
                </a:solidFill>
                <a:effectLst/>
                <a:latin typeface="Open Sans"/>
              </a:rPr>
              <a:t>sólo hay que proporcionar el porcentaje de electricidad suministrado por la red para cada sector. Este valor se especifica para cada año modelizado, por lo que puede modificarlo para tener en cuenta cualquier aumento previsto </a:t>
            </a:r>
            <a:r>
              <a:rPr lang="en-GB" dirty="0">
                <a:latin typeface="Open Sans"/>
              </a:rPr>
              <a:t>de la </a:t>
            </a:r>
            <a:r>
              <a:rPr lang="en-GB" sz="1200" kern="1200" dirty="0">
                <a:solidFill>
                  <a:schemeClr val="tx1"/>
                </a:solidFill>
                <a:effectLst/>
                <a:latin typeface="Open Sans"/>
              </a:rPr>
              <a:t>generación </a:t>
            </a:r>
            <a:r>
              <a:rPr lang="en-GB" dirty="0">
                <a:latin typeface="Open Sans"/>
              </a:rPr>
              <a:t>local </a:t>
            </a:r>
            <a:r>
              <a:rPr lang="en-GB" sz="1200" kern="1200" dirty="0">
                <a:solidFill>
                  <a:schemeClr val="tx1"/>
                </a:solidFill>
                <a:effectLst/>
                <a:latin typeface="Open Sans"/>
              </a:rPr>
              <a:t>en los distintos sectores, si procede.</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82532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El segundo dato técnico es la cuota de clientes por sectores. </a:t>
            </a:r>
            <a:endParaRPr lang="en-US" dirty="0"/>
          </a:p>
          <a:p>
            <a:r>
              <a:rPr lang="en-GB" dirty="0">
                <a:latin typeface="Open Sans"/>
              </a:rPr>
              <a:t>Como </a:t>
            </a:r>
            <a:r>
              <a:rPr lang="en-GB" sz="1200" kern="1200" dirty="0">
                <a:solidFill>
                  <a:schemeClr val="tx1"/>
                </a:solidFill>
                <a:effectLst/>
                <a:latin typeface="Open Sans"/>
              </a:rPr>
              <a:t>hemos visto, en </a:t>
            </a:r>
            <a:r>
              <a:rPr lang="en-GB" dirty="0">
                <a:latin typeface="Open Sans"/>
              </a:rPr>
              <a:t>MAED-E.L. </a:t>
            </a:r>
            <a:r>
              <a:rPr lang="en-GB" sz="1200" kern="1200" dirty="0">
                <a:solidFill>
                  <a:schemeClr val="tx1"/>
                </a:solidFill>
                <a:effectLst/>
                <a:latin typeface="Open Sans"/>
              </a:rPr>
              <a:t>es posible definir clientes dentro </a:t>
            </a:r>
            <a:r>
              <a:rPr lang="en-GB" sz="1200" kern="1200" baseline="0" dirty="0">
                <a:solidFill>
                  <a:schemeClr val="tx1"/>
                </a:solidFill>
                <a:effectLst/>
                <a:latin typeface="Open Sans"/>
              </a:rPr>
              <a:t>de los </a:t>
            </a:r>
            <a:r>
              <a:rPr lang="en-GB" sz="1200" kern="1200" dirty="0">
                <a:solidFill>
                  <a:schemeClr val="tx1"/>
                </a:solidFill>
                <a:effectLst/>
                <a:latin typeface="Open Sans"/>
              </a:rPr>
              <a:t>sectores. Esta opción nos permite modelar subsectores con diferentes demandas y patrones de carga.</a:t>
            </a:r>
            <a:endParaRPr lang="en-GB" dirty="0"/>
          </a:p>
          <a:p>
            <a:r>
              <a:rPr lang="en-GB" sz="1200" kern="1200" dirty="0">
                <a:solidFill>
                  <a:schemeClr val="tx1"/>
                </a:solidFill>
                <a:effectLst/>
                <a:latin typeface="Open Sans"/>
              </a:rPr>
              <a:t>Supongamos, por ejemplo, que el sector de la industria incluye tres subsectores o clientes: la siderurgia, la agricultura y un tercero que comprende todos los demás clientes. La industria siderúrgica es un gran consumidor que trabaja continuamente, lo que conlleva una carga eléctrica elevada pero uniforme. </a:t>
            </a:r>
            <a:r>
              <a:rPr lang="en-GB" dirty="0">
                <a:latin typeface="Open Sans"/>
              </a:rPr>
              <a:t>Para el </a:t>
            </a:r>
            <a:r>
              <a:rPr lang="en-GB" sz="1200" kern="1200" dirty="0">
                <a:solidFill>
                  <a:schemeClr val="tx1"/>
                </a:solidFill>
                <a:effectLst/>
                <a:latin typeface="Open Sans"/>
              </a:rPr>
              <a:t>sector agrícola </a:t>
            </a:r>
            <a:r>
              <a:rPr lang="en-GB" dirty="0">
                <a:latin typeface="Open Sans"/>
              </a:rPr>
              <a:t>la demanda de </a:t>
            </a:r>
            <a:r>
              <a:rPr lang="en-GB" sz="1200" kern="1200" dirty="0">
                <a:solidFill>
                  <a:schemeClr val="tx1"/>
                </a:solidFill>
                <a:effectLst/>
                <a:latin typeface="Open Sans"/>
              </a:rPr>
              <a:t>electricidad es menor y la mayor parte del trabajo -y por tanto la demanda de electricidad- se produce durante las horas de luz. El resto de las industrias siguen principalmente un horario de trabajo regular y </a:t>
            </a:r>
            <a:r>
              <a:rPr lang="en-GB" dirty="0">
                <a:latin typeface="Open Sans"/>
              </a:rPr>
              <a:t>tienen </a:t>
            </a:r>
            <a:r>
              <a:rPr lang="en-GB" sz="1200" kern="1200" dirty="0">
                <a:solidFill>
                  <a:schemeClr val="tx1"/>
                </a:solidFill>
                <a:effectLst/>
                <a:latin typeface="Open Sans"/>
              </a:rPr>
              <a:t>un patrón de carga similar. En </a:t>
            </a:r>
            <a:r>
              <a:rPr lang="en-GB" dirty="0">
                <a:latin typeface="Open Sans"/>
              </a:rPr>
              <a:t>este caso, es </a:t>
            </a:r>
            <a:r>
              <a:rPr lang="en-GB" sz="1200" kern="1200" dirty="0">
                <a:solidFill>
                  <a:schemeClr val="tx1"/>
                </a:solidFill>
                <a:effectLst/>
                <a:latin typeface="Open Sans"/>
              </a:rPr>
              <a:t>posible definir 3 clientes para el sector de la Industria, y para modelarlos hay que definir la cuota de cada uno de ellos en la demanda total del sector</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Para poder modelar clientes individuales en </a:t>
            </a:r>
            <a:r>
              <a:rPr lang="en-GB" dirty="0">
                <a:latin typeface="Open Sans"/>
              </a:rPr>
              <a:t>MAED-E.L., es </a:t>
            </a:r>
            <a:r>
              <a:rPr lang="en-GB" sz="1200" kern="1200" dirty="0">
                <a:solidFill>
                  <a:schemeClr val="tx1"/>
                </a:solidFill>
                <a:effectLst/>
                <a:latin typeface="Open Sans"/>
              </a:rPr>
              <a:t>necesario disponer de datos de carga para cada uno de ellos. Esto se debe a que para cada cliente definido hay que introducir los coeficientes de modulación.</a:t>
            </a:r>
          </a:p>
          <a:p>
            <a:r>
              <a:rPr lang="en-GB" sz="1200" kern="1200" dirty="0">
                <a:solidFill>
                  <a:schemeClr val="tx1"/>
                </a:solidFill>
                <a:effectLst/>
                <a:latin typeface="Open Sans"/>
              </a:rPr>
              <a:t>Por lo tanto, es importante asegurarse de que se dispone de la información de carga necesaria antes de decidirse por esta opción. Si todos los subsectores de un sector tienen un comportamiento horario similar o si los datos horarios sólo están disponibles para el sector en su conjunto y no para los subsectores, se recomienda modelizar el sector como un único cliente.</a:t>
            </a:r>
          </a:p>
          <a:p>
            <a:r>
              <a:rPr lang="en-GB" sz="1200" kern="1200" dirty="0">
                <a:solidFill>
                  <a:schemeClr val="tx1"/>
                </a:solidFill>
                <a:effectLst/>
                <a:latin typeface="Open Sans"/>
              </a:rPr>
              <a:t>Si se incluyen varios clientes en el mismo sector, también hay que designar la parte de la demanda de ese sector que representa cada cliente. En este ejemplo, la industria siderúrgica, relativamente grande, representa el 40% de la demanda del sector, mientras que la agricultura sólo representa el 10%. Se pueden introducir diferentes valores para cada año modelizado para tener en cuenta el aumento y la disminución de los diferentes clientes a lo largo del tiempo.</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1722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El tercer y cuarto insumo técnico son las pérdidas de transmisión y distribución. </a:t>
            </a:r>
            <a:endParaRPr lang="en-US" dirty="0"/>
          </a:p>
          <a:p>
            <a:r>
              <a:rPr lang="en-GB" dirty="0">
                <a:latin typeface="Open Sans"/>
              </a:rPr>
              <a:t>MAED-E.L. </a:t>
            </a:r>
            <a:r>
              <a:rPr lang="en-GB" sz="1200" kern="1200" dirty="0">
                <a:solidFill>
                  <a:schemeClr val="tx1"/>
                </a:solidFill>
                <a:effectLst/>
                <a:latin typeface="Open Sans"/>
              </a:rPr>
              <a:t>está diseñado para modelar la demanda horaria de energía eléctrica que el sistema eléctrico tendrá que suministrar. Esto significa que las pérdidas totales de transmisión a nivel del sistema y las pérdidas sectoriales de distribución deben sumarse a la demanda de electricidad</a:t>
            </a:r>
            <a:r>
              <a:rPr lang="en-GB" dirty="0">
                <a:latin typeface="Open Sans"/>
              </a:rPr>
              <a:t>. Esto se hace para </a:t>
            </a:r>
            <a:r>
              <a:rPr lang="en-GB" sz="1200" kern="1200" dirty="0">
                <a:solidFill>
                  <a:schemeClr val="tx1"/>
                </a:solidFill>
                <a:effectLst/>
                <a:latin typeface="Open Sans"/>
              </a:rPr>
              <a:t>obtener la electricidad total que debe suministrar el sistema eléctrico.</a:t>
            </a:r>
            <a:endParaRPr lang="en-GB" dirty="0"/>
          </a:p>
          <a:p>
            <a:r>
              <a:rPr lang="en-GB" sz="1200" kern="1200" dirty="0">
                <a:solidFill>
                  <a:schemeClr val="tx1"/>
                </a:solidFill>
                <a:effectLst/>
                <a:latin typeface="Open Sans"/>
              </a:rPr>
              <a:t>Las pérdidas de electricidad, tanto en el transporte como en la distribución, se deben a diferentes factores</a:t>
            </a:r>
            <a:r>
              <a:rPr lang="en-GB" dirty="0">
                <a:latin typeface="Open Sans"/>
              </a:rPr>
              <a:t>. </a:t>
            </a:r>
            <a:r>
              <a:rPr lang="en-GB" sz="1200" kern="1200" dirty="0">
                <a:solidFill>
                  <a:schemeClr val="tx1"/>
                </a:solidFill>
                <a:effectLst/>
                <a:latin typeface="Open Sans"/>
              </a:rPr>
              <a:t>Pueden ser técnicas, como los efectos Joule y Corona, y no técnicas, debidas al robo de electricidad o a inexactitudes en la medición y facturación, entre otras cuestiones. Las pérdidas técnicas se deben a la disipación de energía en los conductores y equipos utilizados para el transporte, la transformación y la distribución, que dependen del nivel de carga, el patrón de uso de la energía y la capacidad y configuración de los sistemas de transporte y distribución. Sin embargo, debido a las dificultades para realizar mediciones reales, es habitual que las pérdidas de electricidad se calculen simplemente como la diferencia entre la generación real de electricidad y las ventas de electricidad. Esto se suele presentar como un porcentaje de la generación total para un periodo determinado. En los estudios de planificación a largo plazo, lo más frecuente es utilizar un valor medio anual, que es el que se utiliza en </a:t>
            </a:r>
            <a:r>
              <a:rPr lang="en-GB" dirty="0">
                <a:latin typeface="Open Sans"/>
              </a:rPr>
              <a:t>MAED-E.L..</a:t>
            </a:r>
            <a:endParaRPr lang="en-GB" sz="1200" kern="1200" dirty="0">
              <a:solidFill>
                <a:schemeClr val="tx1"/>
              </a:solidFill>
              <a:effectLst/>
              <a:latin typeface="Open Sans"/>
            </a:endParaRPr>
          </a:p>
          <a:p>
            <a:r>
              <a:rPr lang="en-GB" sz="1200" kern="1200" dirty="0">
                <a:solidFill>
                  <a:schemeClr val="tx1"/>
                </a:solidFill>
                <a:effectLst/>
                <a:latin typeface="Open Sans"/>
              </a:rPr>
              <a:t>Dado que los diferentes sectores comparten el mismo sistema de transmisión, sólo se introduce un valor de pérdida de transmisión para todo el sistema para cada año que se modela. Sin embargo, los sectores pueden tener pérdidas de distribución muy diferentes, por lo que éstas se definen para cada sector y para cada año modelizado. Como el usuario puede introducir diferentes pérdidas de transmisión y distribución para cada año modelado, puede tener en cuenta las mejoras de eficiencia del sistema o la degradación de la infraestructura a lo largo del tiempo.</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19187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En esta miniconferencia, aprenderemos sobre el </a:t>
            </a:r>
            <a:r>
              <a:rPr lang="en-GB" dirty="0">
                <a:latin typeface="Open Sans"/>
              </a:rPr>
              <a:t>último paso: el análisis de resultados.</a:t>
            </a: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23880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 los pasos anteriores se definieron todos los datos de entrada. Entre ellos: la demanda anual de electricidad, los porcentajes de electricidad suministrada por la red a los clientes, la estructura por sectores, las pérdidas de transmisión y distribución, así como los coeficientes estacionales, diarios y horarios. Por lo tanto</a:t>
            </a:r>
            <a:r>
              <a:rPr lang="en-US" kern="1200" dirty="0">
                <a:effectLst/>
                <a:latin typeface="Open Sans"/>
              </a:rPr>
              <a:t>, el </a:t>
            </a:r>
            <a:r>
              <a:rPr lang="en-US" dirty="0">
                <a:latin typeface="Open Sans"/>
              </a:rPr>
              <a:t>siguiente paso es comprobar si los resultados del año base son satisfactorios, un proceso que es como detectar la diferencia. La esperanza, por supuesto, es que sean similares, con diferencias insignificantes, lo que significa que los datos de entrada son sólidos y se puede proceder al análisis. </a:t>
            </a: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71779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Open Sans"/>
              </a:rPr>
              <a:t>Esta conferencia tiene cuatro resultados de aprendizaje previstos:</a:t>
            </a:r>
          </a:p>
          <a:p>
            <a:pPr marL="342900" indent="-342900" algn="l">
              <a:buAutoNum type="arabicPeriod"/>
            </a:pPr>
            <a:r>
              <a:rPr lang="en-US" sz="1200" dirty="0">
                <a:latin typeface="Open Sans"/>
                <a:ea typeface="Open Sans" panose="020B0606030504020204" pitchFamily="34" charset="0"/>
                <a:cs typeface="Open Sans" panose="020B0606030504020204" pitchFamily="34" charset="0"/>
              </a:rPr>
              <a:t>Describa cómo </a:t>
            </a:r>
            <a:r>
              <a:rPr lang="en-US" dirty="0">
                <a:latin typeface="Open Sans"/>
                <a:ea typeface="Open Sans" panose="020B0606030504020204" pitchFamily="34" charset="0"/>
                <a:cs typeface="Open Sans" panose="020B0606030504020204" pitchFamily="34" charset="0"/>
              </a:rPr>
              <a:t>MAED-E.L. </a:t>
            </a:r>
            <a:r>
              <a:rPr lang="en-US" sz="1200" dirty="0">
                <a:latin typeface="Open Sans"/>
                <a:ea typeface="Open Sans" panose="020B0606030504020204" pitchFamily="34" charset="0"/>
                <a:cs typeface="Open Sans" panose="020B0606030504020204" pitchFamily="34" charset="0"/>
              </a:rPr>
              <a:t>calcula la demanda de electricidad anual por hora a partir de la demanda del cliente y del sector</a:t>
            </a:r>
            <a:endParaRPr lang="en-GB" sz="1200" dirty="0">
              <a:latin typeface="Open Sans"/>
              <a:cs typeface="Open Sans" panose="020B0606030504020204" pitchFamily="34" charset="0"/>
            </a:endParaRPr>
          </a:p>
          <a:p>
            <a:pPr marL="342900" indent="-342900" algn="l">
              <a:buAutoNum type="arabicPeriod"/>
            </a:pPr>
            <a:r>
              <a:rPr lang="en-US" sz="1200" dirty="0">
                <a:latin typeface="Open Sans"/>
                <a:ea typeface="Open Sans" panose="020B0606030504020204" pitchFamily="34" charset="0"/>
                <a:cs typeface="Open Sans" panose="020B0606030504020204" pitchFamily="34" charset="0"/>
              </a:rPr>
              <a:t>Comprender las entradas del escenario relacionadas con el tiempo</a:t>
            </a:r>
            <a:endParaRPr lang="en-GB" dirty="0">
              <a:latin typeface="Open Sans"/>
              <a:cs typeface="Open Sans" panose="020B0606030504020204" pitchFamily="34" charset="0"/>
            </a:endParaRPr>
          </a:p>
          <a:p>
            <a:pPr marL="342900" indent="-342900" algn="l">
              <a:buFont typeface="Arial" panose="020B0604020202020204" pitchFamily="34" charset="0"/>
              <a:buAutoNum type="arabicPeriod"/>
            </a:pPr>
            <a:r>
              <a:rPr lang="en-US" sz="1200" dirty="0">
                <a:latin typeface="Open Sans"/>
                <a:ea typeface="Open Sans" panose="020B0606030504020204" pitchFamily="34" charset="0"/>
                <a:cs typeface="Open Sans" panose="020B0606030504020204" pitchFamily="34" charset="0"/>
              </a:rPr>
              <a:t>Comprender las aportaciones del escenario técnico</a:t>
            </a:r>
            <a:endParaRPr lang="en-GB" sz="1200" dirty="0">
              <a:latin typeface="Open Sans"/>
              <a:cs typeface="Open Sans" panose="020B0606030504020204" pitchFamily="34" charset="0"/>
            </a:endParaRPr>
          </a:p>
          <a:p>
            <a:pPr marL="342900" indent="-342900">
              <a:buAutoNum type="arabicPeriod"/>
            </a:pPr>
            <a:r>
              <a:rPr lang="en-US" sz="1200" dirty="0">
                <a:latin typeface="Open Sans"/>
                <a:ea typeface="Open Sans" panose="020B0606030504020204" pitchFamily="34" charset="0"/>
                <a:cs typeface="Open Sans" panose="020B0606030504020204" pitchFamily="34" charset="0"/>
              </a:rPr>
              <a:t>Evaluar la precisión de los perfiles de demanda eléctrica horaria </a:t>
            </a:r>
            <a:r>
              <a:rPr lang="en-US" dirty="0">
                <a:latin typeface="Open Sans"/>
                <a:ea typeface="Open Sans" panose="020B0606030504020204" pitchFamily="34" charset="0"/>
                <a:cs typeface="Open Sans" panose="020B0606030504020204" pitchFamily="34" charset="0"/>
              </a:rPr>
              <a:t>proyectados por MAED-E.L.</a:t>
            </a:r>
            <a:endParaRPr lang="en-GB"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03454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Open Sans"/>
              </a:rPr>
              <a:t>Como sabrá por la práctica, el usuario tiene acceso a los resultados después de calcularlos mediante la opción del menú de navegación. Una vez realizados los cálculos, los resultados de cada año se presentan en su respectiva tabla. </a:t>
            </a:r>
            <a:r>
              <a:rPr lang="en-US" kern="1200" dirty="0">
                <a:effectLst/>
                <a:latin typeface="Open Sans"/>
              </a:rPr>
              <a:t>Para </a:t>
            </a:r>
            <a:r>
              <a:rPr lang="en-US" dirty="0">
                <a:latin typeface="Open Sans"/>
              </a:rPr>
              <a:t>comprobar los resultados del año base, el usuario debe comparar los valores de carga máxima con los datos estadísticos. También hay que comprobar la estación en la que se produce la carga máxima. </a:t>
            </a:r>
            <a:endParaRPr lang="en-US" dirty="0"/>
          </a:p>
          <a:p>
            <a:pPr>
              <a:spcBef>
                <a:spcPts val="0"/>
              </a:spcBef>
              <a:spcAft>
                <a:spcPts val="0"/>
              </a:spcAft>
            </a:pPr>
            <a:endParaRPr lang="en-US" dirty="0">
              <a:latin typeface="Open Sans"/>
            </a:endParaRPr>
          </a:p>
          <a:p>
            <a:pPr>
              <a:spcBef>
                <a:spcPts val="0"/>
              </a:spcBef>
              <a:spcAft>
                <a:spcPts val="0"/>
              </a:spcAft>
            </a:pPr>
            <a:r>
              <a:rPr lang="en-US" dirty="0">
                <a:latin typeface="Open Sans"/>
              </a:rPr>
              <a:t>Asimismo, el usuario debe evaluar si los valores de los factores de carga en cada estación y para el conjunto del año son coherentes con los valores del año base.</a:t>
            </a:r>
            <a:endParaRPr lang="en-US" dirty="0"/>
          </a:p>
          <a:p>
            <a:pPr>
              <a:spcBef>
                <a:spcPts val="0"/>
              </a:spcBef>
              <a:spcAft>
                <a:spcPts val="0"/>
              </a:spcAft>
            </a:pPr>
            <a:endParaRPr lang="en-US" dirty="0">
              <a:latin typeface="Open Sans"/>
            </a:endParaRPr>
          </a:p>
          <a:p>
            <a:pPr>
              <a:spcBef>
                <a:spcPts val="0"/>
              </a:spcBef>
              <a:spcAft>
                <a:spcPts val="0"/>
              </a:spcAft>
            </a:pPr>
            <a:r>
              <a:rPr lang="en-US" dirty="0">
                <a:latin typeface="Open Sans"/>
              </a:rPr>
              <a:t>Si los resultados del año base de MAED-E.L. son similares a los publicados en los datos estadísticos</a:t>
            </a:r>
            <a:r>
              <a:rPr lang="en-US" kern="1200" dirty="0">
                <a:effectLst/>
                <a:latin typeface="Open Sans"/>
              </a:rPr>
              <a:t>, el usuario </a:t>
            </a:r>
            <a:r>
              <a:rPr lang="en-US" dirty="0">
                <a:latin typeface="Open Sans"/>
              </a:rPr>
              <a:t>puede </a:t>
            </a:r>
            <a:r>
              <a:rPr lang="en-US" dirty="0" err="1">
                <a:latin typeface="Open Sans"/>
              </a:rPr>
              <a:t>analizar </a:t>
            </a:r>
            <a:r>
              <a:rPr lang="en-US" dirty="0">
                <a:latin typeface="Open Sans"/>
              </a:rPr>
              <a:t>los resultados de los demás años del estudio. En caso contrario, el usuario deberá revisar los datos de entrada para encontrar el origen de las diferencias y repetir este proceso hasta que se hayan resuelto todas las cuestiones y los resultados sean satisfactorios.</a:t>
            </a:r>
          </a:p>
          <a:p>
            <a:endParaRPr lang="en-GB" dirty="0">
              <a:latin typeface="Open Sans"/>
            </a:endParaRP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52790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Una vez que los resultados del año base son satisfactorios, el usuario debe implementar los escenarios tal y como se describe en las minilecciones dos y tres de esta conferencia. </a:t>
            </a:r>
            <a:endParaRPr lang="en-US" dirty="0">
              <a:latin typeface="Open Sans"/>
            </a:endParaRPr>
          </a:p>
          <a:p>
            <a:endParaRPr lang="en-GB" dirty="0">
              <a:latin typeface="Open Sans"/>
            </a:endParaRPr>
          </a:p>
          <a:p>
            <a:r>
              <a:rPr lang="en-GB" dirty="0">
                <a:latin typeface="Open Sans"/>
              </a:rPr>
              <a:t>Para desarrollar los escenarios, el usuario debe definir los datos de los años de referencia relativos a la demanda anual, el porcentaje de electricidad suministrada por la red, los clientes</a:t>
            </a:r>
            <a:r>
              <a:rPr lang="en-GB" kern="1200" dirty="0">
                <a:effectLst/>
                <a:latin typeface="Open Sans"/>
              </a:rPr>
              <a:t>, las </a:t>
            </a:r>
            <a:r>
              <a:rPr lang="en-GB" dirty="0">
                <a:latin typeface="Open Sans"/>
              </a:rPr>
              <a:t>pérdidas de transmisión y distribución, así como los coeficientes estacionales, diarios y horarios.</a:t>
            </a:r>
            <a:endParaRPr lang="en-US" dirty="0">
              <a:latin typeface="Open Sans"/>
            </a:endParaRPr>
          </a:p>
          <a:p>
            <a:endParaRPr lang="en-GB" dirty="0"/>
          </a:p>
          <a:p>
            <a:r>
              <a:rPr lang="en-GB" dirty="0">
                <a:latin typeface="Open Sans"/>
              </a:rPr>
              <a:t>Una vez hecho esto, los escenarios pueden utilizarse para prever los futuros perfiles de la demanda de electricidad. </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51040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Una vez que el usuario ha realizado los cálculos en los escenarios dados. Los resultados para los años futuros deben ser comprobados con sentido. </a:t>
            </a:r>
            <a:endParaRPr lang="en-US" dirty="0"/>
          </a:p>
          <a:p>
            <a:r>
              <a:rPr lang="en-US" dirty="0">
                <a:latin typeface="Open Sans"/>
              </a:rPr>
              <a:t>La tabla muestra los resultados de una simulación realizada utilizando 2015 como año base, considerando los escenarios para los años 2020 y 2025. En el momento en que se realizó esta simulación, ambos años eran futuros. </a:t>
            </a:r>
            <a:endParaRPr lang="en-US" dirty="0"/>
          </a:p>
          <a:p>
            <a:r>
              <a:rPr lang="en-US" dirty="0">
                <a:latin typeface="Open Sans"/>
              </a:rPr>
              <a:t>Hay que comprobar la carga máxima por temporada, incluyendo la temporada en la que se produce, así como el factor de carga. </a:t>
            </a:r>
          </a:p>
          <a:p>
            <a:r>
              <a:rPr lang="en-US" dirty="0">
                <a:latin typeface="Open Sans"/>
              </a:rPr>
              <a:t>Como estos resultados son para el futuro y no hay datos estadísticos con los que comparar los resultados, el usuario debe confiar en su experiencia para evaluar la validez de los resultados. </a:t>
            </a:r>
            <a:endParaRPr lang="en-US" dirty="0"/>
          </a:p>
          <a:p>
            <a:r>
              <a:rPr lang="en-US" dirty="0">
                <a:latin typeface="Open Sans"/>
              </a:rPr>
              <a:t>Los resultados de otros modelos podrían utilizarse como valores de referencia para ayudar a comprobar los resultados. </a:t>
            </a:r>
            <a:endParaRPr lang="en-US" dirty="0"/>
          </a:p>
          <a:p>
            <a:endParaRPr lang="en-US" dirty="0"/>
          </a:p>
          <a:p>
            <a:r>
              <a:rPr lang="en-US" dirty="0">
                <a:latin typeface="Open Sans"/>
              </a:rPr>
              <a:t>Con esto concluye la clase 10 sobre la estructura de MAED-E.L. Esta es la última clase de este curso, aún te queda un práctico por completar. Gracias por acompañarnos, ¡esperamos que lo hayas disfrutado!</a:t>
            </a:r>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875633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t>23</a:t>
            </a:fld>
            <a:endParaRPr lang="en-US"/>
          </a:p>
        </p:txBody>
      </p:sp>
    </p:spTree>
    <p:extLst>
      <p:ext uri="{BB962C8B-B14F-4D97-AF65-F5344CB8AC3E}">
        <p14:creationId xmlns:p14="http://schemas.microsoft.com/office/powerpoint/2010/main" val="91858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a:rPr>
              <a:t>Como se ha comentado en la última conferencia, hay tres pasos generales para predecir la demanda eléctrica horaria en </a:t>
            </a:r>
            <a:r>
              <a:rPr lang="en-US" dirty="0">
                <a:latin typeface="Open Sans"/>
              </a:rPr>
              <a:t>MAED-E</a:t>
            </a:r>
            <a:r>
              <a:rPr lang="en-US" sz="1200" kern="1200" dirty="0">
                <a:solidFill>
                  <a:schemeClr val="tx1"/>
                </a:solidFill>
                <a:effectLst/>
                <a:latin typeface="Open Sans"/>
              </a:rPr>
              <a:t>. </a:t>
            </a:r>
            <a:r>
              <a:rPr lang="en-US" dirty="0">
                <a:latin typeface="Open Sans"/>
              </a:rPr>
              <a:t>L..</a:t>
            </a:r>
            <a:r>
              <a:rPr lang="en-US" sz="1200" kern="1200" dirty="0">
                <a:solidFill>
                  <a:schemeClr val="tx1"/>
                </a:solidFill>
                <a:effectLst/>
                <a:latin typeface="Open Sans"/>
              </a:rPr>
              <a:t> En las dos primeras secciones de esta conferencia, continuaremos nuestra discusión sobre el paso 1, la reconstrucción de la demanda horaria del año base.</a:t>
            </a:r>
            <a:endParaRPr lang="en-GB"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22028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Como se ha comentado en la conferencia anterior, MAED-E.L. modela la demanda horaria de electricidad mediante un sistema de tres niveles. La demanda horaria se calcula de abajo a arriba: primero se calcula la demanda de cada cliente, luego la de cada sector y, por último, la de todo el país o sistema. Esta estructura permite a MAED-E.L. tener en cuenta el crecimiento o la disminución de los diferentes clientes en los sectores en los años considerados. Por ejemplo, si se espera que la demanda de electricidad del transporte personal aumente debido a la creciente penetración de los vehículos eléctricos, se puede contabilizar cómo esto aumentará la demanda en el cliente personal del sector del transporte.</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53156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Cuando el usuario especifica los coeficientes estacionales, diarios y horarios, así como los demás datos de entrada, como las pérdidas de distribución y transmisión y la cuota de clientes, se puede calcular la demanda de electricidad por hora.</a:t>
            </a:r>
          </a:p>
          <a:p>
            <a:r>
              <a:rPr lang="en-GB" dirty="0">
                <a:latin typeface="Open Sans"/>
              </a:rPr>
              <a:t>MAED-E.L. </a:t>
            </a:r>
            <a:r>
              <a:rPr lang="en-GB" sz="1200" kern="1200" dirty="0">
                <a:solidFill>
                  <a:schemeClr val="tx1"/>
                </a:solidFill>
                <a:effectLst/>
                <a:latin typeface="Open Sans"/>
              </a:rPr>
              <a:t>calcula la demanda de electricidad por cliente para una hora determinada multiplicando los coeficientes estacionales, diarios y horarios correspondientes por la demanda media de energía eléctrica del cliente, como se muestra en esta ecuación.</a:t>
            </a:r>
          </a:p>
          <a:p>
            <a:r>
              <a:rPr lang="en-GB" sz="1200" kern="1200" dirty="0">
                <a:solidFill>
                  <a:schemeClr val="tx1"/>
                </a:solidFill>
                <a:effectLst/>
                <a:latin typeface="Open Sans"/>
              </a:rPr>
              <a:t>La demanda total anual de energía del sector</a:t>
            </a:r>
            <a:r>
              <a:rPr lang="en-GB" dirty="0">
                <a:latin typeface="Open Sans"/>
              </a:rPr>
              <a:t>, </a:t>
            </a:r>
            <a:r>
              <a:rPr lang="en-GB" sz="1200" kern="1200" dirty="0">
                <a:solidFill>
                  <a:schemeClr val="tx1"/>
                </a:solidFill>
                <a:effectLst/>
                <a:latin typeface="Open Sans"/>
              </a:rPr>
              <a:t>multiplicada por la cuota de clientes, dividida por el total de horas del año y las pérdidas de transporte y distribución, nos da la demanda media de electricidad de los clientes, </a:t>
            </a:r>
            <a:r>
              <a:rPr lang="en-GB" dirty="0">
                <a:latin typeface="Open Sans"/>
              </a:rPr>
              <a:t>P media </a:t>
            </a:r>
            <a:r>
              <a:rPr lang="en-GB" dirty="0" err="1">
                <a:latin typeface="Open Sans"/>
              </a:rPr>
              <a:t>i.c.</a:t>
            </a:r>
            <a:r>
              <a:rPr lang="en-GB" dirty="0">
                <a:latin typeface="Open Sans"/>
              </a:rPr>
              <a:t>.</a:t>
            </a:r>
            <a:endParaRPr lang="en-GB" sz="1200" kern="1200" dirty="0">
              <a:solidFill>
                <a:schemeClr val="tx1"/>
              </a:solidFill>
              <a:effectLst/>
              <a:latin typeface="Open Sans"/>
            </a:endParaRPr>
          </a:p>
          <a:p>
            <a:endParaRPr lang="en-GB" sz="1200" kern="1200" dirty="0">
              <a:solidFill>
                <a:schemeClr val="tx1"/>
              </a:solidFill>
              <a:effectLst/>
              <a:ea typeface="+mn-ea"/>
              <a:cs typeface="+mn-cs"/>
            </a:endParaRPr>
          </a:p>
          <a:p>
            <a:r>
              <a:rPr lang="en-GB" sz="1200" kern="1200" dirty="0">
                <a:solidFill>
                  <a:schemeClr val="tx1"/>
                </a:solidFill>
                <a:effectLst/>
                <a:latin typeface="Open Sans"/>
              </a:rPr>
              <a:t>Obsérvese que el P </a:t>
            </a:r>
            <a:r>
              <a:rPr lang="en-GB" dirty="0">
                <a:latin typeface="Open Sans"/>
              </a:rPr>
              <a:t>prime </a:t>
            </a:r>
            <a:r>
              <a:rPr lang="en-GB" dirty="0" err="1">
                <a:latin typeface="Open Sans"/>
              </a:rPr>
              <a:t>i.c.s.h</a:t>
            </a:r>
            <a:r>
              <a:rPr lang="en-GB" dirty="0">
                <a:latin typeface="Open Sans"/>
              </a:rPr>
              <a:t>. </a:t>
            </a:r>
            <a:r>
              <a:rPr lang="en-GB" sz="1200" kern="1200" dirty="0">
                <a:solidFill>
                  <a:schemeClr val="tx1"/>
                </a:solidFill>
                <a:effectLst/>
                <a:latin typeface="Open Sans"/>
              </a:rPr>
              <a:t>se calcula sin incluir la tendencia de crecimiento que se eliminó al calcular los coeficientes estacionales. Una vez determinada la demanda horaria de electricidad por cliente, </a:t>
            </a:r>
            <a:r>
              <a:rPr lang="en-GB" dirty="0">
                <a:latin typeface="Open Sans"/>
              </a:rPr>
              <a:t>MAED-E.L. </a:t>
            </a:r>
            <a:r>
              <a:rPr lang="en-GB" sz="1200" kern="1200" dirty="0">
                <a:solidFill>
                  <a:schemeClr val="tx1"/>
                </a:solidFill>
                <a:effectLst/>
                <a:latin typeface="Open Sans"/>
              </a:rPr>
              <a:t>la recalcula para incluir la tendencia de crecimiento. Llamaremos a este valor </a:t>
            </a:r>
            <a:r>
              <a:rPr lang="en-GB" dirty="0">
                <a:latin typeface="Open Sans"/>
              </a:rPr>
              <a:t>P </a:t>
            </a:r>
            <a:r>
              <a:rPr lang="en-GB" dirty="0" err="1">
                <a:latin typeface="Open Sans"/>
              </a:rPr>
              <a:t>i.c.s.h. </a:t>
            </a:r>
            <a:r>
              <a:rPr lang="en-GB" dirty="0">
                <a:latin typeface="Open Sans"/>
              </a:rPr>
              <a:t>, </a:t>
            </a:r>
            <a:r>
              <a:rPr lang="en-GB" sz="1200" kern="1200" dirty="0">
                <a:solidFill>
                  <a:schemeClr val="tx1"/>
                </a:solidFill>
                <a:effectLst/>
                <a:latin typeface="Open Sans"/>
              </a:rPr>
              <a:t>sin primar. A partir de ahora, utilizaremos la demanda horaria de electricidad por cliente incluyendo la tendencia de crecimiento para los cálculos posteriores</a:t>
            </a:r>
            <a:r>
              <a:rPr lang="en-GB" dirty="0">
                <a:latin typeface="Open Sans"/>
              </a:rPr>
              <a:t>. </a:t>
            </a:r>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0848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a:rPr>
              <a:t>Como se ha explicado anteriormente, la demanda horaria de electricidad por sector se calcula como la suma de la demanda horaria de electricidad de cada cliente una vez tenida en cuenta la tendencia de crecimiento, </a:t>
            </a:r>
            <a:r>
              <a:rPr lang="en-US" dirty="0">
                <a:latin typeface="Open Sans"/>
              </a:rPr>
              <a:t>P </a:t>
            </a:r>
            <a:r>
              <a:rPr lang="en-US" dirty="0" err="1">
                <a:latin typeface="Open Sans"/>
              </a:rPr>
              <a:t>i.c.s.h</a:t>
            </a:r>
            <a:r>
              <a:rPr lang="en-US" sz="1200" kern="1200" dirty="0" err="1">
                <a:solidFill>
                  <a:schemeClr val="tx1"/>
                </a:solidFill>
                <a:effectLst/>
                <a:latin typeface="Open Sans"/>
              </a:rPr>
              <a:t>.</a:t>
            </a:r>
            <a:endParaRPr lang="en-GB" sz="1200" kern="1200" dirty="0" err="1">
              <a:solidFill>
                <a:schemeClr val="tx1"/>
              </a:solidFill>
              <a:effectLst/>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10146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Por último, la demanda total de electricidad por hora se calcula como la suma de la demanda de electricidad por hora en cada sector. Estos valores se utilizarán para construir la curva de duración de la carga.</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63354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En esta miniconferencia, conoceremos la primera parte del segundo paso</a:t>
            </a:r>
            <a:r>
              <a:rPr lang="en-GB" dirty="0">
                <a:latin typeface="Open Sans"/>
              </a:rPr>
              <a:t>: el </a:t>
            </a:r>
            <a:r>
              <a:rPr lang="en-GB" sz="1200" kern="1200" dirty="0">
                <a:solidFill>
                  <a:schemeClr val="tx1"/>
                </a:solidFill>
                <a:effectLst/>
                <a:latin typeface="Open Sans"/>
              </a:rPr>
              <a:t>desarrollo de escenarios</a:t>
            </a:r>
            <a:r>
              <a:rPr lang="en-GB" dirty="0">
                <a:latin typeface="Open Sans"/>
              </a:rPr>
              <a:t>. </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9875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Los datos de entrada en MAED-E</a:t>
            </a:r>
            <a:r>
              <a:rPr lang="en-GB" dirty="0">
                <a:latin typeface="Open Sans"/>
              </a:rPr>
              <a:t>.L. </a:t>
            </a:r>
            <a:r>
              <a:rPr lang="en-GB" sz="1200" kern="1200" dirty="0">
                <a:solidFill>
                  <a:schemeClr val="tx1"/>
                </a:solidFill>
                <a:effectLst/>
                <a:latin typeface="Open Sans"/>
              </a:rPr>
              <a:t>pueden dividirse en dos grupos. El primer grupo está relacionado con los datos obtenidos de </a:t>
            </a:r>
            <a:r>
              <a:rPr lang="en-GB" dirty="0">
                <a:latin typeface="Open Sans"/>
              </a:rPr>
              <a:t>MAED-D</a:t>
            </a:r>
            <a:r>
              <a:rPr lang="en-GB" sz="1200" kern="1200" dirty="0">
                <a:solidFill>
                  <a:schemeClr val="tx1"/>
                </a:solidFill>
                <a:effectLst/>
                <a:latin typeface="Open Sans"/>
              </a:rPr>
              <a:t>, incluyendo la estructura del periodo de estudio y la demanda media anual de electricidad por sectores en cada año.</a:t>
            </a:r>
          </a:p>
          <a:p>
            <a:endParaRPr lang="en-GB" sz="1200" kern="1200" dirty="0">
              <a:solidFill>
                <a:schemeClr val="tx1"/>
              </a:solidFill>
              <a:effectLst/>
              <a:ea typeface="+mn-ea"/>
              <a:cs typeface="+mn-cs"/>
            </a:endParaRPr>
          </a:p>
          <a:p>
            <a:r>
              <a:rPr lang="en-GB" sz="1200" kern="1200" dirty="0">
                <a:solidFill>
                  <a:schemeClr val="tx1"/>
                </a:solidFill>
                <a:effectLst/>
                <a:latin typeface="Open Sans"/>
              </a:rPr>
              <a:t>El segundo grupo incluye los datos de entrada suministrados por el usuario, en la parte derecha de la diapositiva. La información introducida por el usuario puede dividirse a su vez en dos categorías: la información relacionada con el tiempo, que se muestra en los cuadros rojos, y la información técnica, que se muestra en los cuadros azules. </a:t>
            </a:r>
            <a:endParaRPr lang="en-GB" dirty="0">
              <a:latin typeface="Open Sans"/>
            </a:endParaRPr>
          </a:p>
          <a:p>
            <a:endParaRPr lang="en-GB" dirty="0">
              <a:latin typeface="Open Sans"/>
            </a:endParaRPr>
          </a:p>
          <a:p>
            <a:r>
              <a:rPr lang="en-GB" sz="1200" kern="1200" dirty="0">
                <a:solidFill>
                  <a:schemeClr val="tx1"/>
                </a:solidFill>
                <a:effectLst/>
                <a:latin typeface="Open Sans"/>
              </a:rPr>
              <a:t>En esta mini conferencia, nos centraremos en las entradas relacionadas con el tiempo </a:t>
            </a:r>
            <a:r>
              <a:rPr lang="en-GB" dirty="0">
                <a:latin typeface="Open Sans"/>
              </a:rPr>
              <a:t>en rojo</a:t>
            </a:r>
            <a:r>
              <a:rPr lang="en-GB" sz="1200" kern="1200" dirty="0">
                <a:solidFill>
                  <a:schemeClr val="tx1"/>
                </a:solidFill>
                <a:effectLst/>
                <a:latin typeface="Open Sans"/>
              </a:rPr>
              <a:t>, incluyendo los días festivos, las estaciones y los tipos de días que el usuario debe introducir. El usuario también debe introducir los </a:t>
            </a:r>
            <a:r>
              <a:rPr lang="en-GB" dirty="0">
                <a:latin typeface="Open Sans"/>
              </a:rPr>
              <a:t>coeficientes de </a:t>
            </a:r>
            <a:r>
              <a:rPr lang="en-GB" sz="1200" kern="1200" dirty="0">
                <a:solidFill>
                  <a:schemeClr val="tx1"/>
                </a:solidFill>
                <a:effectLst/>
                <a:latin typeface="Open Sans"/>
              </a:rPr>
              <a:t>modulación estacional, diaria y horaria</a:t>
            </a:r>
            <a:r>
              <a:rPr lang="en-GB" dirty="0">
                <a:latin typeface="Open Sans"/>
              </a:rPr>
              <a:t>. En </a:t>
            </a:r>
            <a:r>
              <a:rPr lang="en-GB" sz="1200" kern="1200" dirty="0">
                <a:solidFill>
                  <a:schemeClr val="tx1"/>
                </a:solidFill>
                <a:effectLst/>
                <a:latin typeface="Open Sans"/>
              </a:rPr>
              <a:t>la última conferencia se trataron en detalle.</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82794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11/8/22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28581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slideLayout" Target="../slideLayouts/slideLayout13.xml"/><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audio" Target="../media/media11.mp3"/><Relationship Id="rId16" Type="http://schemas.openxmlformats.org/officeDocument/2006/relationships/image" Target="../media/image4.png"/><Relationship Id="rId1" Type="http://schemas.microsoft.com/office/2007/relationships/media" Target="../media/media11.mp3"/><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2.jpe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notesSlide" Target="../notesSlides/notesSlide11.xml"/><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13.xml"/><Relationship Id="rId7" Type="http://schemas.openxmlformats.org/officeDocument/2006/relationships/diagramLayout" Target="../diagrams/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7.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7.xml"/><Relationship Id="rId4" Type="http://schemas.openxmlformats.org/officeDocument/2006/relationships/notesSlide" Target="../notesSlides/notesSlide13.xml"/><Relationship Id="rId9" Type="http://schemas.openxmlformats.org/officeDocument/2006/relationships/diagramColors" Target="../diagrams/colors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3.xml"/><Relationship Id="rId7" Type="http://schemas.openxmlformats.org/officeDocument/2006/relationships/diagramLayout" Target="../diagrams/layout8.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8.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8.xml"/><Relationship Id="rId4" Type="http://schemas.openxmlformats.org/officeDocument/2006/relationships/notesSlide" Target="../notesSlides/notesSlide14.xml"/><Relationship Id="rId9" Type="http://schemas.openxmlformats.org/officeDocument/2006/relationships/diagramColors" Target="../diagrams/colors8.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3.xml"/><Relationship Id="rId7" Type="http://schemas.openxmlformats.org/officeDocument/2006/relationships/diagramLayout" Target="../diagrams/layout9.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9.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9.xml"/><Relationship Id="rId4" Type="http://schemas.openxmlformats.org/officeDocument/2006/relationships/notesSlide" Target="../notesSlides/notesSlide15.xml"/><Relationship Id="rId9" Type="http://schemas.openxmlformats.org/officeDocument/2006/relationships/diagramColors" Target="../diagrams/colors9.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diagramDrawing" Target="../diagrams/drawing10.xml"/><Relationship Id="rId3" Type="http://schemas.openxmlformats.org/officeDocument/2006/relationships/slideLayout" Target="../slideLayouts/slideLayout13.xml"/><Relationship Id="rId7" Type="http://schemas.openxmlformats.org/officeDocument/2006/relationships/image" Target="../media/image9.png"/><Relationship Id="rId12" Type="http://schemas.openxmlformats.org/officeDocument/2006/relationships/diagramColors" Target="../diagrams/colors1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11" Type="http://schemas.openxmlformats.org/officeDocument/2006/relationships/diagramQuickStyle" Target="../diagrams/quickStyle10.xml"/><Relationship Id="rId5" Type="http://schemas.openxmlformats.org/officeDocument/2006/relationships/image" Target="../media/image2.jpeg"/><Relationship Id="rId10" Type="http://schemas.openxmlformats.org/officeDocument/2006/relationships/diagramLayout" Target="../diagrams/layout10.xml"/><Relationship Id="rId4" Type="http://schemas.openxmlformats.org/officeDocument/2006/relationships/notesSlide" Target="../notesSlides/notesSlide16.xml"/><Relationship Id="rId9" Type="http://schemas.openxmlformats.org/officeDocument/2006/relationships/diagramData" Target="../diagrams/data10.xml"/><Relationship Id="rId1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13.xml"/><Relationship Id="rId7" Type="http://schemas.openxmlformats.org/officeDocument/2006/relationships/diagramLayout" Target="../diagrams/layout1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Data" Target="../diagrams/data1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1.xml"/><Relationship Id="rId4" Type="http://schemas.openxmlformats.org/officeDocument/2006/relationships/notesSlide" Target="../notesSlides/notesSlide17.xml"/><Relationship Id="rId9" Type="http://schemas.openxmlformats.org/officeDocument/2006/relationships/diagramColors" Target="../diagrams/colors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3.xml"/><Relationship Id="rId7" Type="http://schemas.openxmlformats.org/officeDocument/2006/relationships/diagramLayout" Target="../diagrams/layout1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2.xml"/><Relationship Id="rId4" Type="http://schemas.openxmlformats.org/officeDocument/2006/relationships/notesSlide" Target="../notesSlides/notesSlide18.xml"/><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17.png"/><Relationship Id="rId4" Type="http://schemas.openxmlformats.org/officeDocument/2006/relationships/notesSlide" Target="../notesSlides/notesSlide21.xml"/><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8.jpe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www.open.edu/openlearncreate/mod/quiz/view.php?id=17396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3.xml"/><Relationship Id="rId7" Type="http://schemas.openxmlformats.org/officeDocument/2006/relationships/diagramLayout" Target="../diagrams/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4.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6161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1818.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719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1111.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3.xml"/><Relationship Id="rId7" Type="http://schemas.openxmlformats.org/officeDocument/2006/relationships/diagramLayout" Target="../diagrams/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3.xml"/><Relationship Id="rId4" Type="http://schemas.openxmlformats.org/officeDocument/2006/relationships/notesSlide" Target="../notesSlides/notesSlide8.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3.xml"/><Relationship Id="rId7" Type="http://schemas.openxmlformats.org/officeDocument/2006/relationships/diagramLayout" Target="../diagrams/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4.xml"/><Relationship Id="rId4" Type="http://schemas.openxmlformats.org/officeDocument/2006/relationships/notesSlide" Target="../notesSlides/notesSlide9.xml"/><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83F30BE0-38A0-4DD8-820D-53182C40D987}"/>
              </a:ext>
            </a:extLst>
          </p:cNvPr>
          <p:cNvPicPr>
            <a:picLocks noChangeAspect="1"/>
          </p:cNvPicPr>
          <p:nvPr/>
        </p:nvPicPr>
        <p:blipFill>
          <a:blip r:embed="rId5"/>
          <a:stretch>
            <a:fillRect/>
          </a:stretch>
        </p:blipFill>
        <p:spPr>
          <a:xfrm>
            <a:off x="0" y="15465"/>
            <a:ext cx="12193506" cy="6852602"/>
          </a:xfrm>
          <a:prstGeom prst="rect">
            <a:avLst/>
          </a:prstGeom>
        </p:spPr>
      </p:pic>
      <p:sp>
        <p:nvSpPr>
          <p:cNvPr id="4" name="TextBox 1">
            <a:extLst>
              <a:ext uri="{FF2B5EF4-FFF2-40B4-BE49-F238E27FC236}">
                <a16:creationId xmlns:a16="http://schemas.microsoft.com/office/drawing/2014/main" id="{83C40A7C-BBDB-4ACA-B839-C155D5CBDE40}"/>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Versión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538960" y="3558818"/>
            <a:ext cx="728828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Arial" panose="020B0604020202020204" pitchFamily="34" charset="0"/>
                <a:ea typeface="Open Sans ExtraBold"/>
                <a:cs typeface="Arial" panose="020B0604020202020204" pitchFamily="34" charset="0"/>
              </a:rPr>
              <a:t>LECTURA 10 </a:t>
            </a:r>
            <a:br>
              <a:rPr lang="en-ZA" altLang="en-US" sz="4400" b="1" dirty="0">
                <a:latin typeface="Arial" panose="020B0604020202020204" pitchFamily="34" charset="0"/>
                <a:ea typeface="Open Sans ExtraBold"/>
                <a:cs typeface="Arial" panose="020B0604020202020204" pitchFamily="34" charset="0"/>
              </a:rPr>
            </a:br>
            <a:r>
              <a:rPr lang="en-GB" altLang="en-US" sz="4400" b="1" dirty="0">
                <a:latin typeface="Arial" panose="020B0604020202020204" pitchFamily="34" charset="0"/>
                <a:cs typeface="Arial" panose="020B0604020202020204" pitchFamily="34" charset="0"/>
              </a:rPr>
              <a:t>ESTRUCTURA DE MAED-EL</a:t>
            </a:r>
            <a:endParaRPr lang="en-US" altLang="en-US" sz="4400" b="1" dirty="0">
              <a:latin typeface="Arial" panose="020B0604020202020204" pitchFamily="34" charset="0"/>
              <a:ea typeface="Open Sans ExtraBold"/>
              <a:cs typeface="Arial" panose="020B0604020202020204" pitchFamily="34" charset="0"/>
            </a:endParaRPr>
          </a:p>
        </p:txBody>
      </p:sp>
      <p:sp>
        <p:nvSpPr>
          <p:cNvPr id="5" name="TextBox 4">
            <a:extLst>
              <a:ext uri="{FF2B5EF4-FFF2-40B4-BE49-F238E27FC236}">
                <a16:creationId xmlns:a16="http://schemas.microsoft.com/office/drawing/2014/main" id="{DB01B194-8EC9-6F4A-AFF7-4524BBA2CD8D}"/>
              </a:ext>
            </a:extLst>
          </p:cNvPr>
          <p:cNvSpPr txBox="1"/>
          <p:nvPr/>
        </p:nvSpPr>
        <p:spPr>
          <a:xfrm>
            <a:off x="610325" y="3244334"/>
            <a:ext cx="167567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EBS Y MAED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6" name="Oval 5">
            <a:extLst>
              <a:ext uri="{FF2B5EF4-FFF2-40B4-BE49-F238E27FC236}">
                <a16:creationId xmlns:a16="http://schemas.microsoft.com/office/drawing/2014/main" id="{1FF79CCF-865C-234D-8AF8-9D74BFD242A6}"/>
              </a:ext>
            </a:extLst>
          </p:cNvPr>
          <p:cNvSpPr/>
          <p:nvPr/>
        </p:nvSpPr>
        <p:spPr>
          <a:xfrm>
            <a:off x="6943084" y="54358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mp3" descr="Track7_Lecture10_Slide1.mp3">
            <a:hlinkClick r:id="" action="ppaction://media"/>
            <a:extLst>
              <a:ext uri="{FF2B5EF4-FFF2-40B4-BE49-F238E27FC236}">
                <a16:creationId xmlns:a16="http://schemas.microsoft.com/office/drawing/2014/main" id="{CFBB453D-D04F-0C4E-B6A7-943ECFAA6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4449" y="550723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7" name="Picture 2">
            <a:extLst>
              <a:ext uri="{FF2B5EF4-FFF2-40B4-BE49-F238E27FC236}">
                <a16:creationId xmlns:a16="http://schemas.microsoft.com/office/drawing/2014/main" id="{41EE49B7-0C4F-4F5D-AA46-F244F52F9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272" y="2590879"/>
            <a:ext cx="5762625" cy="347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a:extLst>
              <a:ext uri="{FF2B5EF4-FFF2-40B4-BE49-F238E27FC236}">
                <a16:creationId xmlns:a16="http://schemas.microsoft.com/office/drawing/2014/main" id="{5A3619E6-3E47-43B9-A297-2B1975623C8C}"/>
              </a:ext>
            </a:extLst>
          </p:cNvPr>
          <p:cNvGrpSpPr/>
          <p:nvPr/>
        </p:nvGrpSpPr>
        <p:grpSpPr>
          <a:xfrm>
            <a:off x="2652455" y="2731275"/>
            <a:ext cx="4253526" cy="2605695"/>
            <a:chOff x="4935125" y="2071606"/>
            <a:chExt cx="3468598" cy="2016224"/>
          </a:xfrm>
        </p:grpSpPr>
        <p:cxnSp>
          <p:nvCxnSpPr>
            <p:cNvPr id="32" name="Straight Connector 31">
              <a:extLst>
                <a:ext uri="{FF2B5EF4-FFF2-40B4-BE49-F238E27FC236}">
                  <a16:creationId xmlns:a16="http://schemas.microsoft.com/office/drawing/2014/main" id="{3DEC7DE9-60E0-4CB6-9268-2F4D525DA634}"/>
                </a:ext>
              </a:extLst>
            </p:cNvPr>
            <p:cNvCxnSpPr/>
            <p:nvPr/>
          </p:nvCxnSpPr>
          <p:spPr bwMode="auto">
            <a:xfrm>
              <a:off x="5619846" y="2082364"/>
              <a:ext cx="0" cy="2005466"/>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B4C6064C-0FCC-4C62-BAAD-7740651AB0FE}"/>
                </a:ext>
              </a:extLst>
            </p:cNvPr>
            <p:cNvCxnSpPr/>
            <p:nvPr/>
          </p:nvCxnSpPr>
          <p:spPr bwMode="auto">
            <a:xfrm>
              <a:off x="7712206" y="2071606"/>
              <a:ext cx="0" cy="2016224"/>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a:extLst>
                <a:ext uri="{FF2B5EF4-FFF2-40B4-BE49-F238E27FC236}">
                  <a16:creationId xmlns:a16="http://schemas.microsoft.com/office/drawing/2014/main" id="{DDE313B5-3811-4970-922A-D708763D0CD5}"/>
                </a:ext>
              </a:extLst>
            </p:cNvPr>
            <p:cNvSpPr txBox="1"/>
            <p:nvPr/>
          </p:nvSpPr>
          <p:spPr>
            <a:xfrm>
              <a:off x="4935125" y="2731154"/>
              <a:ext cx="294202" cy="547745"/>
            </a:xfrm>
            <a:prstGeom prst="rect">
              <a:avLst/>
            </a:prstGeom>
            <a:noFill/>
          </p:spPr>
          <p:txBody>
            <a:bodyPr wrap="square" rtlCol="0">
              <a:spAutoFit/>
            </a:bodyPr>
            <a:lstStyle/>
            <a:p>
              <a:r>
                <a:rPr lang="en-GB" sz="4000">
                  <a:solidFill>
                    <a:srgbClr val="B02633"/>
                  </a:solidFill>
                  <a:latin typeface="Open Sans" panose="020B0606030504020204" pitchFamily="34" charset="0"/>
                </a:rPr>
                <a:t>I</a:t>
              </a:r>
            </a:p>
          </p:txBody>
        </p:sp>
        <p:sp>
          <p:nvSpPr>
            <p:cNvPr id="35" name="TextBox 34">
              <a:extLst>
                <a:ext uri="{FF2B5EF4-FFF2-40B4-BE49-F238E27FC236}">
                  <a16:creationId xmlns:a16="http://schemas.microsoft.com/office/drawing/2014/main" id="{8B577674-1347-49A8-8CB2-877177538E41}"/>
                </a:ext>
              </a:extLst>
            </p:cNvPr>
            <p:cNvSpPr txBox="1"/>
            <p:nvPr/>
          </p:nvSpPr>
          <p:spPr>
            <a:xfrm>
              <a:off x="6281988" y="2733516"/>
              <a:ext cx="579147" cy="547745"/>
            </a:xfrm>
            <a:prstGeom prst="rect">
              <a:avLst/>
            </a:prstGeom>
            <a:noFill/>
          </p:spPr>
          <p:txBody>
            <a:bodyPr wrap="square" rtlCol="0">
              <a:spAutoFit/>
            </a:bodyPr>
            <a:lstStyle/>
            <a:p>
              <a:r>
                <a:rPr lang="en-GB" sz="4000">
                  <a:solidFill>
                    <a:srgbClr val="B02633"/>
                  </a:solidFill>
                  <a:latin typeface="Open Sans" panose="020B0606030504020204" pitchFamily="34" charset="0"/>
                </a:rPr>
                <a:t>II</a:t>
              </a:r>
            </a:p>
          </p:txBody>
        </p:sp>
        <p:sp>
          <p:nvSpPr>
            <p:cNvPr id="36" name="TextBox 35">
              <a:extLst>
                <a:ext uri="{FF2B5EF4-FFF2-40B4-BE49-F238E27FC236}">
                  <a16:creationId xmlns:a16="http://schemas.microsoft.com/office/drawing/2014/main" id="{4E852880-D86B-4B52-9034-AFB0A785E648}"/>
                </a:ext>
              </a:extLst>
            </p:cNvPr>
            <p:cNvSpPr txBox="1"/>
            <p:nvPr/>
          </p:nvSpPr>
          <p:spPr>
            <a:xfrm>
              <a:off x="7781061" y="2789889"/>
              <a:ext cx="622662" cy="547745"/>
            </a:xfrm>
            <a:prstGeom prst="rect">
              <a:avLst/>
            </a:prstGeom>
            <a:noFill/>
          </p:spPr>
          <p:txBody>
            <a:bodyPr wrap="square" rtlCol="0">
              <a:spAutoFit/>
            </a:bodyPr>
            <a:lstStyle/>
            <a:p>
              <a:r>
                <a:rPr lang="en-GB" sz="4000" dirty="0">
                  <a:solidFill>
                    <a:srgbClr val="B02633"/>
                  </a:solidFill>
                  <a:latin typeface="Open Sans" panose="020B0606030504020204" pitchFamily="34" charset="0"/>
                </a:rPr>
                <a:t>III</a:t>
              </a:r>
            </a:p>
          </p:txBody>
        </p:sp>
      </p:grpSp>
      <p:sp>
        <p:nvSpPr>
          <p:cNvPr id="37" name="TextBox 36">
            <a:extLst>
              <a:ext uri="{FF2B5EF4-FFF2-40B4-BE49-F238E27FC236}">
                <a16:creationId xmlns:a16="http://schemas.microsoft.com/office/drawing/2014/main" id="{77B3C68D-DBC8-470B-90F2-C8B46BAAC1E6}"/>
              </a:ext>
            </a:extLst>
          </p:cNvPr>
          <p:cNvSpPr txBox="1"/>
          <p:nvPr/>
        </p:nvSpPr>
        <p:spPr>
          <a:xfrm>
            <a:off x="6930997" y="3368207"/>
            <a:ext cx="5041675" cy="923330"/>
          </a:xfrm>
          <a:prstGeom prst="rect">
            <a:avLst/>
          </a:prstGeom>
          <a:noFill/>
        </p:spPr>
        <p:txBody>
          <a:bodyPr wrap="square" lIns="91440" tIns="45720" rIns="91440" bIns="45720" rtlCol="0" anchor="t">
            <a:spAutoFit/>
          </a:bodyPr>
          <a:lstStyle/>
          <a:p>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1</a:t>
            </a:r>
            <a:r>
              <a:rPr lang="en-GB" baseline="30000" dirty="0">
                <a:solidFill>
                  <a:srgbClr val="000000"/>
                </a:solidFill>
                <a:latin typeface="Arial" panose="020B0604020202020204" pitchFamily="34" charset="0"/>
                <a:ea typeface="Open Sans Light" panose="020B0306030504020204" pitchFamily="34" charset="0"/>
                <a:cs typeface="Arial" panose="020B0604020202020204" pitchFamily="34" charset="0"/>
              </a:rPr>
              <a:t>st</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la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temporada</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comienza</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el</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1 de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enero</a:t>
            </a:r>
            <a:r>
              <a:rPr lang="en-GB" baseline="30000" dirty="0" err="1">
                <a:solidFill>
                  <a:srgbClr val="000000"/>
                </a:solidFill>
                <a:latin typeface="Arial" panose="020B0604020202020204" pitchFamily="34" charset="0"/>
                <a:ea typeface="Open Sans Light" panose="020B0306030504020204" pitchFamily="34" charset="0"/>
                <a:cs typeface="Arial" panose="020B0604020202020204" pitchFamily="34" charset="0"/>
              </a:rPr>
              <a:t>st</a:t>
            </a:r>
            <a:endPar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endParaRPr>
          </a:p>
          <a:p>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2</a:t>
            </a:r>
            <a:r>
              <a:rPr lang="en-GB" baseline="30000" dirty="0">
                <a:solidFill>
                  <a:srgbClr val="000000"/>
                </a:solidFill>
                <a:latin typeface="Arial" panose="020B0604020202020204" pitchFamily="34" charset="0"/>
                <a:ea typeface="Open Sans Light" panose="020B0306030504020204" pitchFamily="34" charset="0"/>
                <a:cs typeface="Arial" panose="020B0604020202020204" pitchFamily="34" charset="0"/>
              </a:rPr>
              <a:t>nd</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la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temporada</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comienza</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el</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1 de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abril</a:t>
            </a:r>
            <a:r>
              <a:rPr lang="en-GB" baseline="30000" dirty="0" err="1">
                <a:solidFill>
                  <a:srgbClr val="000000"/>
                </a:solidFill>
                <a:latin typeface="Arial" panose="020B0604020202020204" pitchFamily="34" charset="0"/>
                <a:ea typeface="Open Sans Light" panose="020B0306030504020204" pitchFamily="34" charset="0"/>
                <a:cs typeface="Arial" panose="020B0604020202020204" pitchFamily="34" charset="0"/>
              </a:rPr>
              <a:t>st</a:t>
            </a:r>
            <a:endPar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endParaRPr>
          </a:p>
          <a:p>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3</a:t>
            </a:r>
            <a:r>
              <a:rPr lang="en-GB" baseline="30000" dirty="0">
                <a:solidFill>
                  <a:srgbClr val="000000"/>
                </a:solidFill>
                <a:latin typeface="Arial" panose="020B0604020202020204" pitchFamily="34" charset="0"/>
                <a:ea typeface="Open Sans Light" panose="020B0306030504020204" pitchFamily="34" charset="0"/>
                <a:cs typeface="Arial" panose="020B0604020202020204" pitchFamily="34" charset="0"/>
              </a:rPr>
              <a:t>rd</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la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temporada</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comienza</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el</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1 de </a:t>
            </a:r>
            <a:r>
              <a:rPr lang="en-GB" dirty="0" err="1">
                <a:solidFill>
                  <a:srgbClr val="000000"/>
                </a:solidFill>
                <a:latin typeface="Arial" panose="020B0604020202020204" pitchFamily="34" charset="0"/>
                <a:ea typeface="Open Sans Light" panose="020B0306030504020204" pitchFamily="34" charset="0"/>
                <a:cs typeface="Arial" panose="020B0604020202020204" pitchFamily="34" charset="0"/>
              </a:rPr>
              <a:t>noviembre</a:t>
            </a:r>
            <a:endPar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endParaRPr>
          </a:p>
        </p:txBody>
      </p:sp>
      <p:sp>
        <p:nvSpPr>
          <p:cNvPr id="15" name="Content Placeholder 3">
            <a:extLst>
              <a:ext uri="{FF2B5EF4-FFF2-40B4-BE49-F238E27FC236}">
                <a16:creationId xmlns:a16="http://schemas.microsoft.com/office/drawing/2014/main" id="{B83FD8F7-857E-AE43-80FB-7D2CC673C29F}"/>
              </a:ext>
            </a:extLst>
          </p:cNvPr>
          <p:cNvSpPr>
            <a:spLocks noGrp="1"/>
          </p:cNvSpPr>
          <p:nvPr>
            <p:ph idx="1"/>
          </p:nvPr>
        </p:nvSpPr>
        <p:spPr>
          <a:xfrm>
            <a:off x="838200" y="1825625"/>
            <a:ext cx="9961169"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Estaciones</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3" name="Title 10">
            <a:extLst>
              <a:ext uri="{FF2B5EF4-FFF2-40B4-BE49-F238E27FC236}">
                <a16:creationId xmlns:a16="http://schemas.microsoft.com/office/drawing/2014/main" id="{DF7FD2DE-7465-460D-B68B-7EFB737AF2EC}"/>
              </a:ext>
            </a:extLst>
          </p:cNvPr>
          <p:cNvSpPr txBox="1">
            <a:spLocks/>
          </p:cNvSpPr>
          <p:nvPr/>
        </p:nvSpPr>
        <p:spPr>
          <a:xfrm>
            <a:off x="867258" y="464859"/>
            <a:ext cx="8257409"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Arial" panose="020B0604020202020204" pitchFamily="34" charset="0"/>
                <a:cs typeface="Arial" panose="020B0604020202020204" pitchFamily="34" charset="0"/>
              </a:rPr>
              <a:t>Clase 10.2 Desarrollo de escenarios: entradas relacionadas con el tiempo </a:t>
            </a:r>
            <a:endParaRPr lang="en-GB" sz="4100" dirty="0">
              <a:latin typeface="Arial" panose="020B0604020202020204" pitchFamily="34" charset="0"/>
              <a:ea typeface="+mj-lt"/>
              <a:cs typeface="Arial" panose="020B0604020202020204" pitchFamily="34" charset="0"/>
            </a:endParaRPr>
          </a:p>
        </p:txBody>
      </p:sp>
      <p:sp>
        <p:nvSpPr>
          <p:cNvPr id="14" name="Oval 13">
            <a:extLst>
              <a:ext uri="{FF2B5EF4-FFF2-40B4-BE49-F238E27FC236}">
                <a16:creationId xmlns:a16="http://schemas.microsoft.com/office/drawing/2014/main" id="{07B8DB70-ACBC-4C49-8289-4211D60032B4}"/>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0.mp3" descr="Track7_Lecture10_Slide10.mp3">
            <a:hlinkClick r:id="" action="ppaction://media"/>
            <a:extLst>
              <a:ext uri="{FF2B5EF4-FFF2-40B4-BE49-F238E27FC236}">
                <a16:creationId xmlns:a16="http://schemas.microsoft.com/office/drawing/2014/main" id="{0E1FC333-A08A-D84F-BE6E-E0028A2D0A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9154" y="873258"/>
            <a:ext cx="812800" cy="812800"/>
          </a:xfrm>
          <a:prstGeom prst="rect">
            <a:avLst/>
          </a:prstGeom>
        </p:spPr>
      </p:pic>
    </p:spTree>
    <p:extLst>
      <p:ext uri="{BB962C8B-B14F-4D97-AF65-F5344CB8AC3E}">
        <p14:creationId xmlns:p14="http://schemas.microsoft.com/office/powerpoint/2010/main" val="22628630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9A9AE55E-63E1-448B-82E8-F5883078A2E2}"/>
              </a:ext>
            </a:extLst>
          </p:cNvPr>
          <p:cNvGraphicFramePr/>
          <p:nvPr>
            <p:extLst>
              <p:ext uri="{D42A27DB-BD31-4B8C-83A1-F6EECF244321}">
                <p14:modId xmlns:p14="http://schemas.microsoft.com/office/powerpoint/2010/main" val="1407558896"/>
              </p:ext>
            </p:extLst>
          </p:nvPr>
        </p:nvGraphicFramePr>
        <p:xfrm>
          <a:off x="1672404" y="2521135"/>
          <a:ext cx="8128000" cy="1124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7" name="Diagram 26">
            <a:extLst>
              <a:ext uri="{FF2B5EF4-FFF2-40B4-BE49-F238E27FC236}">
                <a16:creationId xmlns:a16="http://schemas.microsoft.com/office/drawing/2014/main" id="{DAB4F1E3-9450-4C57-BCB6-2F2850DEA8D5}"/>
              </a:ext>
            </a:extLst>
          </p:cNvPr>
          <p:cNvGraphicFramePr/>
          <p:nvPr>
            <p:extLst>
              <p:ext uri="{D42A27DB-BD31-4B8C-83A1-F6EECF244321}">
                <p14:modId xmlns:p14="http://schemas.microsoft.com/office/powerpoint/2010/main" val="3818816705"/>
              </p:ext>
            </p:extLst>
          </p:nvPr>
        </p:nvGraphicFramePr>
        <p:xfrm>
          <a:off x="1672404" y="3772409"/>
          <a:ext cx="8128000" cy="11245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 name="Content Placeholder 3">
            <a:extLst>
              <a:ext uri="{FF2B5EF4-FFF2-40B4-BE49-F238E27FC236}">
                <a16:creationId xmlns:a16="http://schemas.microsoft.com/office/drawing/2014/main" id="{41F57EDF-7B1C-2041-B5A8-3AD68FE0DAFE}"/>
              </a:ext>
            </a:extLst>
          </p:cNvPr>
          <p:cNvSpPr>
            <a:spLocks noGrp="1"/>
          </p:cNvSpPr>
          <p:nvPr>
            <p:ph idx="1"/>
          </p:nvPr>
        </p:nvSpPr>
        <p:spPr>
          <a:xfrm>
            <a:off x="876300" y="1840865"/>
            <a:ext cx="10515600" cy="549440"/>
          </a:xfrm>
        </p:spPr>
        <p:txBody>
          <a:bodyPr/>
          <a:lstStyle/>
          <a:p>
            <a:pPr marL="0" indent="0">
              <a:lnSpc>
                <a:spcPct val="100000"/>
              </a:lnSpc>
              <a:buNone/>
            </a:pPr>
            <a:r>
              <a:rPr lang="en-GB" sz="2000" b="1" dirty="0" err="1">
                <a:solidFill>
                  <a:schemeClr val="accent5">
                    <a:lumMod val="60000"/>
                    <a:lumOff val="40000"/>
                  </a:schemeClr>
                </a:solidFill>
                <a:latin typeface="Arial" panose="020B0604020202020204" pitchFamily="34" charset="0"/>
                <a:cs typeface="Arial" panose="020B0604020202020204" pitchFamily="34" charset="0"/>
              </a:rPr>
              <a:t>Tipos</a:t>
            </a:r>
            <a:r>
              <a:rPr lang="en-GB" sz="2000" b="1" dirty="0">
                <a:solidFill>
                  <a:schemeClr val="accent5">
                    <a:lumMod val="60000"/>
                    <a:lumOff val="40000"/>
                  </a:schemeClr>
                </a:solidFill>
                <a:latin typeface="Arial" panose="020B0604020202020204" pitchFamily="34" charset="0"/>
                <a:cs typeface="Arial" panose="020B0604020202020204" pitchFamily="34" charset="0"/>
              </a:rPr>
              <a:t> de días</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57" name="Title 10">
            <a:extLst>
              <a:ext uri="{FF2B5EF4-FFF2-40B4-BE49-F238E27FC236}">
                <a16:creationId xmlns:a16="http://schemas.microsoft.com/office/drawing/2014/main" id="{28E35277-C641-4FE4-9396-B65F70D2D8E7}"/>
              </a:ext>
            </a:extLst>
          </p:cNvPr>
          <p:cNvSpPr txBox="1">
            <a:spLocks/>
          </p:cNvSpPr>
          <p:nvPr/>
        </p:nvSpPr>
        <p:spPr>
          <a:xfrm>
            <a:off x="867258" y="464859"/>
            <a:ext cx="8547676"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Arial" panose="020B0604020202020204" pitchFamily="34" charset="0"/>
                <a:cs typeface="Arial" panose="020B0604020202020204" pitchFamily="34" charset="0"/>
              </a:rPr>
              <a:t>Clase 10.2 Desarrollo de escenarios: entradas relacionadas con el tiempo </a:t>
            </a:r>
            <a:endParaRPr lang="en-GB" sz="41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DD5EE7C0-57A1-7B4C-BFF8-5B5EC02608E7}"/>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1.mp3" descr="Track7_Lecture10_Slide11.mp3">
            <a:hlinkClick r:id="" action="ppaction://media"/>
            <a:extLst>
              <a:ext uri="{FF2B5EF4-FFF2-40B4-BE49-F238E27FC236}">
                <a16:creationId xmlns:a16="http://schemas.microsoft.com/office/drawing/2014/main" id="{BC1C98A2-3E3E-2F46-9213-5372B8C854C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51147" y="872021"/>
            <a:ext cx="812800" cy="812800"/>
          </a:xfrm>
          <a:prstGeom prst="rect">
            <a:avLst/>
          </a:prstGeom>
        </p:spPr>
      </p:pic>
    </p:spTree>
    <p:extLst>
      <p:ext uri="{BB962C8B-B14F-4D97-AF65-F5344CB8AC3E}">
        <p14:creationId xmlns:p14="http://schemas.microsoft.com/office/powerpoint/2010/main" val="136749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2EB3279F-69D4-AC46-A8DF-24DCF229CDF4}"/>
              </a:ext>
            </a:extLst>
          </p:cNvPr>
          <p:cNvGrpSpPr/>
          <p:nvPr/>
        </p:nvGrpSpPr>
        <p:grpSpPr>
          <a:xfrm>
            <a:off x="400410" y="2613964"/>
            <a:ext cx="9357099" cy="3372706"/>
            <a:chOff x="1474991" y="2020198"/>
            <a:chExt cx="9357099" cy="3372706"/>
          </a:xfrm>
        </p:grpSpPr>
        <p:sp>
          <p:nvSpPr>
            <p:cNvPr id="11" name="TextBox 10">
              <a:extLst>
                <a:ext uri="{FF2B5EF4-FFF2-40B4-BE49-F238E27FC236}">
                  <a16:creationId xmlns:a16="http://schemas.microsoft.com/office/drawing/2014/main" id="{00670866-7E63-450D-893B-85218ED9F8ED}"/>
                </a:ext>
              </a:extLst>
            </p:cNvPr>
            <p:cNvSpPr txBox="1"/>
            <p:nvPr/>
          </p:nvSpPr>
          <p:spPr>
            <a:xfrm>
              <a:off x="1474991" y="2996953"/>
              <a:ext cx="2552815" cy="646331"/>
            </a:xfrm>
            <a:prstGeom prst="rect">
              <a:avLst/>
            </a:prstGeom>
            <a:noFill/>
          </p:spPr>
          <p:txBody>
            <a:bodyPr wrap="none" lIns="91440" tIns="45720" rIns="91440" bIns="45720" rtlCol="0" anchor="t">
              <a:spAutoFit/>
            </a:bodyPr>
            <a:lstStyle/>
            <a:p>
              <a:r>
                <a:rPr lang="en-GB" sz="3600" i="1" dirty="0" err="1">
                  <a:solidFill>
                    <a:srgbClr val="000000"/>
                  </a:solidFill>
                  <a:latin typeface="Arial" panose="020B0604020202020204" pitchFamily="34" charset="0"/>
                  <a:ea typeface="Open Sans Light" panose="020B0306030504020204" pitchFamily="34" charset="0"/>
                  <a:cs typeface="Arial" panose="020B0604020202020204" pitchFamily="34" charset="0"/>
                </a:rPr>
                <a:t>Vacaciones</a:t>
              </a:r>
              <a:endParaRPr lang="en-GB" sz="3600" i="1" dirty="0">
                <a:solidFill>
                  <a:srgbClr val="000000"/>
                </a:solidFill>
                <a:latin typeface="Arial" panose="020B0604020202020204" pitchFamily="34" charset="0"/>
                <a:ea typeface="Open Sans Light" panose="020B0306030504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014F2BE-9529-4277-8FC7-5BE48BB29ED3}"/>
                </a:ext>
              </a:extLst>
            </p:cNvPr>
            <p:cNvGrpSpPr/>
            <p:nvPr/>
          </p:nvGrpSpPr>
          <p:grpSpPr>
            <a:xfrm>
              <a:off x="7822933" y="2020198"/>
              <a:ext cx="2659397" cy="584775"/>
              <a:chOff x="6298933" y="2020197"/>
              <a:chExt cx="2659397" cy="584775"/>
            </a:xfrm>
          </p:grpSpPr>
          <p:cxnSp>
            <p:nvCxnSpPr>
              <p:cNvPr id="16" name="Straight Arrow Connector 15">
                <a:extLst>
                  <a:ext uri="{FF2B5EF4-FFF2-40B4-BE49-F238E27FC236}">
                    <a16:creationId xmlns:a16="http://schemas.microsoft.com/office/drawing/2014/main" id="{1A0503D9-C74E-4072-B342-FDD61C9EF6F9}"/>
                  </a:ext>
                </a:extLst>
              </p:cNvPr>
              <p:cNvCxnSpPr/>
              <p:nvPr/>
            </p:nvCxnSpPr>
            <p:spPr bwMode="auto">
              <a:xfrm>
                <a:off x="6298933" y="2314371"/>
                <a:ext cx="720080" cy="0"/>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78E167A9-73F7-4B18-A5F9-12E5E88FC9AD}"/>
                  </a:ext>
                </a:extLst>
              </p:cNvPr>
              <p:cNvSpPr txBox="1"/>
              <p:nvPr/>
            </p:nvSpPr>
            <p:spPr>
              <a:xfrm>
                <a:off x="6928607" y="2020197"/>
                <a:ext cx="2029723" cy="584775"/>
              </a:xfrm>
              <a:prstGeom prst="rect">
                <a:avLst/>
              </a:prstGeom>
              <a:noFill/>
            </p:spPr>
            <p:txBody>
              <a:bodyPr wrap="none" lIns="91440" tIns="45720" rIns="91440" bIns="45720" rtlCol="0" anchor="t">
                <a:spAutoFit/>
              </a:bodyPr>
              <a:lstStyle/>
              <a:p>
                <a:r>
                  <a:rPr lang="en-GB" sz="3200" i="1">
                    <a:solidFill>
                      <a:srgbClr val="000000"/>
                    </a:solidFill>
                    <a:latin typeface="Arial" panose="020B0604020202020204" pitchFamily="34" charset="0"/>
                    <a:ea typeface="Open Sans Light" panose="020B0306030504020204" pitchFamily="34" charset="0"/>
                    <a:cs typeface="Arial" panose="020B0604020202020204" pitchFamily="34" charset="0"/>
                  </a:rPr>
                  <a:t>Domingos</a:t>
                </a:r>
              </a:p>
            </p:txBody>
          </p:sp>
        </p:grpSp>
        <p:grpSp>
          <p:nvGrpSpPr>
            <p:cNvPr id="18" name="Group 17">
              <a:extLst>
                <a:ext uri="{FF2B5EF4-FFF2-40B4-BE49-F238E27FC236}">
                  <a16:creationId xmlns:a16="http://schemas.microsoft.com/office/drawing/2014/main" id="{C2D10730-7AD3-4B4C-A43E-F5B07D4601EE}"/>
                </a:ext>
              </a:extLst>
            </p:cNvPr>
            <p:cNvGrpSpPr/>
            <p:nvPr/>
          </p:nvGrpSpPr>
          <p:grpSpPr>
            <a:xfrm>
              <a:off x="4027806" y="2020199"/>
              <a:ext cx="3795127" cy="1299920"/>
              <a:chOff x="2503805" y="2020198"/>
              <a:chExt cx="3795127" cy="1299920"/>
            </a:xfrm>
          </p:grpSpPr>
          <p:sp>
            <p:nvSpPr>
              <p:cNvPr id="19" name="TextBox 18">
                <a:extLst>
                  <a:ext uri="{FF2B5EF4-FFF2-40B4-BE49-F238E27FC236}">
                    <a16:creationId xmlns:a16="http://schemas.microsoft.com/office/drawing/2014/main" id="{09746633-B493-449E-81E2-685F123943E0}"/>
                  </a:ext>
                </a:extLst>
              </p:cNvPr>
              <p:cNvSpPr txBox="1"/>
              <p:nvPr/>
            </p:nvSpPr>
            <p:spPr>
              <a:xfrm>
                <a:off x="3563888" y="2020198"/>
                <a:ext cx="2735044" cy="584775"/>
              </a:xfrm>
              <a:prstGeom prst="rect">
                <a:avLst/>
              </a:prstGeom>
              <a:noFill/>
            </p:spPr>
            <p:txBody>
              <a:bodyPr wrap="none" lIns="91440" tIns="45720" rIns="91440" bIns="45720" rtlCol="0" anchor="t">
                <a:spAutoFit/>
              </a:bodyPr>
              <a:lstStyle/>
              <a:p>
                <a:r>
                  <a:rPr lang="en-GB" sz="3200" i="1">
                    <a:solidFill>
                      <a:srgbClr val="000000"/>
                    </a:solidFill>
                    <a:latin typeface="Arial" panose="020B0604020202020204" pitchFamily="34" charset="0"/>
                    <a:ea typeface="Open Sans Light" panose="020B0306030504020204" pitchFamily="34" charset="0"/>
                    <a:cs typeface="Arial" panose="020B0604020202020204" pitchFamily="34" charset="0"/>
                  </a:rPr>
                  <a:t>Cada semana</a:t>
                </a:r>
              </a:p>
            </p:txBody>
          </p:sp>
          <p:cxnSp>
            <p:nvCxnSpPr>
              <p:cNvPr id="20" name="Straight Arrow Connector 19">
                <a:extLst>
                  <a:ext uri="{FF2B5EF4-FFF2-40B4-BE49-F238E27FC236}">
                    <a16:creationId xmlns:a16="http://schemas.microsoft.com/office/drawing/2014/main" id="{5383D56A-C81C-4FCA-ABE4-33AF2E04CE6B}"/>
                  </a:ext>
                </a:extLst>
              </p:cNvPr>
              <p:cNvCxnSpPr>
                <a:endCxn id="19" idx="1"/>
              </p:cNvCxnSpPr>
              <p:nvPr/>
            </p:nvCxnSpPr>
            <p:spPr bwMode="auto">
              <a:xfrm flipV="1">
                <a:off x="2503805" y="2312586"/>
                <a:ext cx="1060083" cy="1007532"/>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a:extLst>
                <a:ext uri="{FF2B5EF4-FFF2-40B4-BE49-F238E27FC236}">
                  <a16:creationId xmlns:a16="http://schemas.microsoft.com/office/drawing/2014/main" id="{3CC6312E-B998-464B-8B51-3257E628C593}"/>
                </a:ext>
              </a:extLst>
            </p:cNvPr>
            <p:cNvGrpSpPr/>
            <p:nvPr/>
          </p:nvGrpSpPr>
          <p:grpSpPr>
            <a:xfrm>
              <a:off x="4027806" y="3320119"/>
              <a:ext cx="3181175" cy="1197713"/>
              <a:chOff x="2503806" y="3320118"/>
              <a:chExt cx="3181175" cy="1197713"/>
            </a:xfrm>
          </p:grpSpPr>
          <p:sp>
            <p:nvSpPr>
              <p:cNvPr id="22" name="TextBox 21">
                <a:extLst>
                  <a:ext uri="{FF2B5EF4-FFF2-40B4-BE49-F238E27FC236}">
                    <a16:creationId xmlns:a16="http://schemas.microsoft.com/office/drawing/2014/main" id="{CD65B35B-71B0-4C7F-9A55-7DEF55D562F6}"/>
                  </a:ext>
                </a:extLst>
              </p:cNvPr>
              <p:cNvSpPr txBox="1"/>
              <p:nvPr/>
            </p:nvSpPr>
            <p:spPr>
              <a:xfrm>
                <a:off x="3563888" y="3933056"/>
                <a:ext cx="2121093" cy="584775"/>
              </a:xfrm>
              <a:prstGeom prst="rect">
                <a:avLst/>
              </a:prstGeom>
              <a:noFill/>
            </p:spPr>
            <p:txBody>
              <a:bodyPr wrap="none" lIns="91440" tIns="45720" rIns="91440" bIns="45720" rtlCol="0" anchor="t">
                <a:spAutoFit/>
              </a:bodyPr>
              <a:lstStyle/>
              <a:p>
                <a:r>
                  <a:rPr lang="en-GB" sz="3200" i="1">
                    <a:solidFill>
                      <a:srgbClr val="000000"/>
                    </a:solidFill>
                    <a:latin typeface="Arial" panose="020B0604020202020204" pitchFamily="34" charset="0"/>
                    <a:ea typeface="Open Sans Light" panose="020B0306030504020204" pitchFamily="34" charset="0"/>
                    <a:cs typeface="Arial" panose="020B0604020202020204" pitchFamily="34" charset="0"/>
                  </a:rPr>
                  <a:t>Días libres</a:t>
                </a:r>
              </a:p>
            </p:txBody>
          </p:sp>
          <p:cxnSp>
            <p:nvCxnSpPr>
              <p:cNvPr id="23" name="Straight Arrow Connector 22">
                <a:extLst>
                  <a:ext uri="{FF2B5EF4-FFF2-40B4-BE49-F238E27FC236}">
                    <a16:creationId xmlns:a16="http://schemas.microsoft.com/office/drawing/2014/main" id="{D8FA3C61-17A2-436B-8EE0-88E57DE8FA3C}"/>
                  </a:ext>
                </a:extLst>
              </p:cNvPr>
              <p:cNvCxnSpPr>
                <a:stCxn id="11" idx="3"/>
                <a:endCxn id="22" idx="1"/>
              </p:cNvCxnSpPr>
              <p:nvPr/>
            </p:nvCxnSpPr>
            <p:spPr bwMode="auto">
              <a:xfrm>
                <a:off x="2503806" y="3320118"/>
                <a:ext cx="1060082" cy="905326"/>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a:extLst>
                <a:ext uri="{FF2B5EF4-FFF2-40B4-BE49-F238E27FC236}">
                  <a16:creationId xmlns:a16="http://schemas.microsoft.com/office/drawing/2014/main" id="{E9A65274-AD38-4CF6-B6E1-4FFF0AFA31B1}"/>
                </a:ext>
              </a:extLst>
            </p:cNvPr>
            <p:cNvGrpSpPr/>
            <p:nvPr/>
          </p:nvGrpSpPr>
          <p:grpSpPr>
            <a:xfrm>
              <a:off x="7168527" y="3212976"/>
              <a:ext cx="3663563" cy="2179928"/>
              <a:chOff x="5644527" y="3212976"/>
              <a:chExt cx="3663563" cy="2179928"/>
            </a:xfrm>
          </p:grpSpPr>
          <p:sp>
            <p:nvSpPr>
              <p:cNvPr id="25" name="Left Brace 24">
                <a:extLst>
                  <a:ext uri="{FF2B5EF4-FFF2-40B4-BE49-F238E27FC236}">
                    <a16:creationId xmlns:a16="http://schemas.microsoft.com/office/drawing/2014/main" id="{C0C4843A-27EC-47F5-8E68-DF5EB377E82B}"/>
                  </a:ext>
                </a:extLst>
              </p:cNvPr>
              <p:cNvSpPr/>
              <p:nvPr/>
            </p:nvSpPr>
            <p:spPr bwMode="auto">
              <a:xfrm>
                <a:off x="5644527" y="3212976"/>
                <a:ext cx="434109" cy="2179928"/>
              </a:xfrm>
              <a:prstGeom prst="lef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solidFill>
                    <a:srgbClr val="000000"/>
                  </a:solidFill>
                  <a:latin typeface="Arial" panose="020B0604020202020204" pitchFamily="34" charset="0"/>
                  <a:ea typeface="Open Sans Light" panose="020B03060305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B1DF51D-E500-4ADE-B08E-20B7B99B31D8}"/>
                  </a:ext>
                </a:extLst>
              </p:cNvPr>
              <p:cNvSpPr txBox="1"/>
              <p:nvPr/>
            </p:nvSpPr>
            <p:spPr>
              <a:xfrm>
                <a:off x="5981538" y="3295228"/>
                <a:ext cx="3326552" cy="2062103"/>
              </a:xfrm>
              <a:prstGeom prst="rect">
                <a:avLst/>
              </a:prstGeom>
              <a:noFill/>
            </p:spPr>
            <p:txBody>
              <a:bodyPr wrap="none" rtlCol="0">
                <a:spAutoFit/>
              </a:bodyPr>
              <a:lstStyle/>
              <a:p>
                <a:r>
                  <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rPr>
                  <a:t>1 de enero</a:t>
                </a:r>
                <a:r>
                  <a:rPr lang="en-GB" sz="3200" baseline="30000">
                    <a:solidFill>
                      <a:srgbClr val="000000"/>
                    </a:solidFill>
                    <a:latin typeface="Arial" panose="020B0604020202020204" pitchFamily="34" charset="0"/>
                    <a:ea typeface="Open Sans Light" panose="020B0306030504020204" pitchFamily="34" charset="0"/>
                    <a:cs typeface="Arial" panose="020B0604020202020204" pitchFamily="34" charset="0"/>
                  </a:rPr>
                  <a:t>st</a:t>
                </a:r>
                <a:endPar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endParaRPr>
              </a:p>
              <a:p>
                <a:r>
                  <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rPr>
                  <a:t>1 de mayo</a:t>
                </a:r>
                <a:r>
                  <a:rPr lang="en-GB" sz="3200" baseline="30000">
                    <a:solidFill>
                      <a:srgbClr val="000000"/>
                    </a:solidFill>
                    <a:latin typeface="Arial" panose="020B0604020202020204" pitchFamily="34" charset="0"/>
                    <a:ea typeface="Open Sans Light" panose="020B0306030504020204" pitchFamily="34" charset="0"/>
                    <a:cs typeface="Arial" panose="020B0604020202020204" pitchFamily="34" charset="0"/>
                  </a:rPr>
                  <a:t>st</a:t>
                </a:r>
                <a:endPar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endParaRPr>
              </a:p>
              <a:p>
                <a:r>
                  <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rPr>
                  <a:t>25 de diciembre</a:t>
                </a:r>
                <a:r>
                  <a:rPr lang="en-GB" sz="3200" baseline="30000">
                    <a:solidFill>
                      <a:srgbClr val="000000"/>
                    </a:solidFill>
                    <a:latin typeface="Arial" panose="020B0604020202020204" pitchFamily="34" charset="0"/>
                    <a:ea typeface="Open Sans Light" panose="020B0306030504020204" pitchFamily="34" charset="0"/>
                    <a:cs typeface="Arial" panose="020B0604020202020204" pitchFamily="34" charset="0"/>
                  </a:rPr>
                  <a:t>th</a:t>
                </a:r>
                <a:endPar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endParaRPr>
              </a:p>
              <a:p>
                <a:r>
                  <a:rPr lang="en-GB" sz="3200">
                    <a:solidFill>
                      <a:srgbClr val="000000"/>
                    </a:solidFill>
                    <a:latin typeface="Arial" panose="020B0604020202020204" pitchFamily="34" charset="0"/>
                    <a:ea typeface="Open Sans Light" panose="020B0306030504020204" pitchFamily="34" charset="0"/>
                    <a:cs typeface="Arial" panose="020B0604020202020204" pitchFamily="34" charset="0"/>
                  </a:rPr>
                  <a:t>...</a:t>
                </a:r>
              </a:p>
            </p:txBody>
          </p:sp>
        </p:grpSp>
      </p:grpSp>
      <p:sp>
        <p:nvSpPr>
          <p:cNvPr id="28" name="Content Placeholder 3">
            <a:extLst>
              <a:ext uri="{FF2B5EF4-FFF2-40B4-BE49-F238E27FC236}">
                <a16:creationId xmlns:a16="http://schemas.microsoft.com/office/drawing/2014/main" id="{667D6FE6-4962-A040-9D8A-6BCCADB5C0B5}"/>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Arial" panose="020B0604020202020204" pitchFamily="34" charset="0"/>
                <a:cs typeface="Arial" panose="020B0604020202020204" pitchFamily="34" charset="0"/>
              </a:rPr>
              <a:t>Vacaciones</a:t>
            </a:r>
            <a:endParaRPr lang="en-US">
              <a:solidFill>
                <a:schemeClr val="accent5">
                  <a:lumMod val="60000"/>
                  <a:lumOff val="40000"/>
                </a:schemeClr>
              </a:solidFill>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2" name="Title 10">
            <a:extLst>
              <a:ext uri="{FF2B5EF4-FFF2-40B4-BE49-F238E27FC236}">
                <a16:creationId xmlns:a16="http://schemas.microsoft.com/office/drawing/2014/main" id="{4191E4D4-F147-4571-802E-0929DA0C9650}"/>
              </a:ext>
            </a:extLst>
          </p:cNvPr>
          <p:cNvSpPr txBox="1">
            <a:spLocks/>
          </p:cNvSpPr>
          <p:nvPr/>
        </p:nvSpPr>
        <p:spPr>
          <a:xfrm>
            <a:off x="867257" y="464859"/>
            <a:ext cx="8555225"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Arial" panose="020B0604020202020204" pitchFamily="34" charset="0"/>
                <a:cs typeface="Arial" panose="020B0604020202020204" pitchFamily="34" charset="0"/>
              </a:rPr>
              <a:t>Clase 10.2 Desarrollo de escenarios: entradas relacionadas con el tiempo </a:t>
            </a:r>
            <a:endParaRPr lang="en-GB" sz="4100" dirty="0">
              <a:latin typeface="Arial" panose="020B0604020202020204" pitchFamily="34" charset="0"/>
              <a:ea typeface="+mj-lt"/>
              <a:cs typeface="Arial" panose="020B0604020202020204" pitchFamily="34" charset="0"/>
            </a:endParaRPr>
          </a:p>
        </p:txBody>
      </p:sp>
      <p:sp>
        <p:nvSpPr>
          <p:cNvPr id="27" name="Oval 26">
            <a:extLst>
              <a:ext uri="{FF2B5EF4-FFF2-40B4-BE49-F238E27FC236}">
                <a16:creationId xmlns:a16="http://schemas.microsoft.com/office/drawing/2014/main" id="{D135D84B-194B-1F41-BEBB-EF6F3E5E6301}"/>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2.mp3" descr="Track7_Lecture10_Slide12.mp3">
            <a:hlinkClick r:id="" action="ppaction://media"/>
            <a:extLst>
              <a:ext uri="{FF2B5EF4-FFF2-40B4-BE49-F238E27FC236}">
                <a16:creationId xmlns:a16="http://schemas.microsoft.com/office/drawing/2014/main" id="{5622D9DB-5477-C942-9F5F-8A32CE8A58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9154" y="878093"/>
            <a:ext cx="812800" cy="812800"/>
          </a:xfrm>
          <a:prstGeom prst="rect">
            <a:avLst/>
          </a:prstGeom>
        </p:spPr>
      </p:pic>
    </p:spTree>
    <p:extLst>
      <p:ext uri="{BB962C8B-B14F-4D97-AF65-F5344CB8AC3E}">
        <p14:creationId xmlns:p14="http://schemas.microsoft.com/office/powerpoint/2010/main" val="32322656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890195193"/>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Arial" panose="020B0604020202020204" pitchFamily="34" charset="0"/>
                <a:cs typeface="Arial" panose="020B0604020202020204" pitchFamily="34" charset="0"/>
              </a:rPr>
              <a:t>Predicción de la demanda horaria de electricidad en </a:t>
            </a:r>
            <a:r>
              <a:rPr lang="en-US">
                <a:latin typeface="Arial" panose="020B0604020202020204" pitchFamily="34" charset="0"/>
                <a:cs typeface="Arial" panose="020B0604020202020204" pitchFamily="34" charset="0"/>
              </a:rPr>
              <a:t>MAED-EL</a:t>
            </a:r>
            <a:endParaRPr lang="en-US" sz="1800">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Arial" panose="020B0604020202020204" pitchFamily="34" charset="0"/>
                <a:cs typeface="Arial" panose="020B0604020202020204" pitchFamily="34" charset="0"/>
              </a:rPr>
              <a:t>Pasos para predecir la demanda horaria de electricidad</a:t>
            </a:r>
            <a:endParaRPr lang="en-US">
              <a:solidFill>
                <a:schemeClr val="accent5">
                  <a:lumMod val="60000"/>
                  <a:lumOff val="40000"/>
                </a:schemeClr>
              </a:solidFill>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26" name="Title 10">
            <a:extLst>
              <a:ext uri="{FF2B5EF4-FFF2-40B4-BE49-F238E27FC236}">
                <a16:creationId xmlns:a16="http://schemas.microsoft.com/office/drawing/2014/main" id="{BC8472B8-80EA-41D7-B076-50B556687031}"/>
              </a:ext>
            </a:extLst>
          </p:cNvPr>
          <p:cNvSpPr txBox="1">
            <a:spLocks/>
          </p:cNvSpPr>
          <p:nvPr/>
        </p:nvSpPr>
        <p:spPr>
          <a:xfrm>
            <a:off x="838200" y="253275"/>
            <a:ext cx="8343091" cy="1369074"/>
          </a:xfrm>
          <a:prstGeom prst="rect">
            <a:avLst/>
          </a:prstGeom>
        </p:spPr>
        <p:txBody>
          <a:bodyPr vert="horz" lIns="91440" tIns="45720" rIns="91440" bIns="45720" rtlCol="0" anchor="b">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100" dirty="0">
                <a:latin typeface="Arial" panose="020B0604020202020204" pitchFamily="34" charset="0"/>
                <a:cs typeface="Arial" panose="020B0604020202020204" pitchFamily="34" charset="0"/>
              </a:rPr>
              <a:t>Clase 10.3 - Desarrollo de escenarios: aportaciones técnicas</a:t>
            </a:r>
            <a:endParaRPr lang="en-GB" sz="41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F5A72656-18BA-D446-9B7C-7ECB45B7EFF0}"/>
              </a:ext>
            </a:extLst>
          </p:cNvPr>
          <p:cNvSpPr/>
          <p:nvPr/>
        </p:nvSpPr>
        <p:spPr>
          <a:xfrm>
            <a:off x="9961387" y="2694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3.mp3" descr="Track7_Lecture10_Slide13.mp3">
            <a:hlinkClick r:id="" action="ppaction://media"/>
            <a:extLst>
              <a:ext uri="{FF2B5EF4-FFF2-40B4-BE49-F238E27FC236}">
                <a16:creationId xmlns:a16="http://schemas.microsoft.com/office/drawing/2014/main" id="{D01AD5A0-B512-0746-B1D6-8783CF3995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48549" y="341494"/>
            <a:ext cx="812800" cy="812800"/>
          </a:xfrm>
          <a:prstGeom prst="rect">
            <a:avLst/>
          </a:prstGeom>
        </p:spPr>
      </p:pic>
    </p:spTree>
    <p:extLst>
      <p:ext uri="{BB962C8B-B14F-4D97-AF65-F5344CB8AC3E}">
        <p14:creationId xmlns:p14="http://schemas.microsoft.com/office/powerpoint/2010/main" val="12699680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F2D120E2-DE88-455F-9CA7-277636161EB5}"/>
              </a:ext>
            </a:extLst>
          </p:cNvPr>
          <p:cNvGraphicFramePr/>
          <p:nvPr>
            <p:extLst>
              <p:ext uri="{D42A27DB-BD31-4B8C-83A1-F6EECF244321}">
                <p14:modId xmlns:p14="http://schemas.microsoft.com/office/powerpoint/2010/main" val="3886488029"/>
              </p:ext>
            </p:extLst>
          </p:nvPr>
        </p:nvGraphicFramePr>
        <p:xfrm>
          <a:off x="892262" y="1989313"/>
          <a:ext cx="10587695" cy="4299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3BB95EF0-E28B-0F45-B5F4-0E90D17E237F}"/>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Entradas del escenario</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60" name="Title 10">
            <a:extLst>
              <a:ext uri="{FF2B5EF4-FFF2-40B4-BE49-F238E27FC236}">
                <a16:creationId xmlns:a16="http://schemas.microsoft.com/office/drawing/2014/main" id="{E9302D46-5B32-418C-AB0C-F21D8D9ADEF3}"/>
              </a:ext>
            </a:extLst>
          </p:cNvPr>
          <p:cNvSpPr txBox="1">
            <a:spLocks/>
          </p:cNvSpPr>
          <p:nvPr/>
        </p:nvSpPr>
        <p:spPr>
          <a:xfrm>
            <a:off x="867257" y="457239"/>
            <a:ext cx="8073543" cy="1369074"/>
          </a:xfrm>
          <a:prstGeom prst="rect">
            <a:avLst/>
          </a:prstGeom>
        </p:spPr>
        <p:txBody>
          <a:bodyPr vert="horz" lIns="91440" tIns="45720" rIns="91440" bIns="45720" rtlCol="0" anchor="b">
            <a:normAutofit fontScale="925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Arial" panose="020B0604020202020204" pitchFamily="34" charset="0"/>
                <a:cs typeface="Arial" panose="020B0604020202020204" pitchFamily="34" charset="0"/>
              </a:rPr>
              <a:t>Clase 10.3 Desarrollo de escenarios: aportaciones técnicas</a:t>
            </a:r>
            <a:endParaRPr lang="en-GB" sz="44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7354DCAF-3D34-8640-B606-EE879FA6545A}"/>
              </a:ext>
            </a:extLst>
          </p:cNvPr>
          <p:cNvSpPr/>
          <p:nvPr/>
        </p:nvSpPr>
        <p:spPr>
          <a:xfrm>
            <a:off x="9938045" y="474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0_Slide14.mp3" descr="Track7_Lecture10_Slide14.mp3">
            <a:hlinkClick r:id="" action="ppaction://media"/>
            <a:extLst>
              <a:ext uri="{FF2B5EF4-FFF2-40B4-BE49-F238E27FC236}">
                <a16:creationId xmlns:a16="http://schemas.microsoft.com/office/drawing/2014/main" id="{ADA9FCEC-73CF-1C40-BFA6-27D66815FF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09410" y="524581"/>
            <a:ext cx="812800" cy="812800"/>
          </a:xfrm>
          <a:prstGeom prst="rect">
            <a:avLst/>
          </a:prstGeom>
        </p:spPr>
      </p:pic>
    </p:spTree>
    <p:extLst>
      <p:ext uri="{BB962C8B-B14F-4D97-AF65-F5344CB8AC3E}">
        <p14:creationId xmlns:p14="http://schemas.microsoft.com/office/powerpoint/2010/main" val="36266224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103EB859-81E4-4969-9D5A-E3A6CC0A18FE}"/>
              </a:ext>
            </a:extLst>
          </p:cNvPr>
          <p:cNvGraphicFramePr/>
          <p:nvPr>
            <p:extLst>
              <p:ext uri="{D42A27DB-BD31-4B8C-83A1-F6EECF244321}">
                <p14:modId xmlns:p14="http://schemas.microsoft.com/office/powerpoint/2010/main" val="3627772336"/>
              </p:ext>
            </p:extLst>
          </p:nvPr>
        </p:nvGraphicFramePr>
        <p:xfrm>
          <a:off x="838200" y="2410269"/>
          <a:ext cx="10448761" cy="38862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ontent Placeholder 3">
            <a:extLst>
              <a:ext uri="{FF2B5EF4-FFF2-40B4-BE49-F238E27FC236}">
                <a16:creationId xmlns:a16="http://schemas.microsoft.com/office/drawing/2014/main" id="{03675513-06E0-1A49-BBBB-75F0329E3B50}"/>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Parte de la electricidad suministrada por la red, un ejemplo</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36" name="Title 10">
            <a:extLst>
              <a:ext uri="{FF2B5EF4-FFF2-40B4-BE49-F238E27FC236}">
                <a16:creationId xmlns:a16="http://schemas.microsoft.com/office/drawing/2014/main" id="{384AC24B-6EBC-444E-B5FD-5EED00996162}"/>
              </a:ext>
            </a:extLst>
          </p:cNvPr>
          <p:cNvSpPr txBox="1">
            <a:spLocks/>
          </p:cNvSpPr>
          <p:nvPr/>
        </p:nvSpPr>
        <p:spPr>
          <a:xfrm>
            <a:off x="867258" y="457239"/>
            <a:ext cx="8395276" cy="1369074"/>
          </a:xfrm>
          <a:prstGeom prst="rect">
            <a:avLst/>
          </a:prstGeom>
        </p:spPr>
        <p:txBody>
          <a:bodyPr vert="horz" lIns="91440" tIns="45720" rIns="91440" bIns="45720" rtlCol="0" anchor="b">
            <a:normAutofit fontScale="925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Arial" panose="020B0604020202020204" pitchFamily="34" charset="0"/>
                <a:cs typeface="Arial" panose="020B0604020202020204" pitchFamily="34" charset="0"/>
              </a:rPr>
              <a:t>Clase 10.3 Desarrollo de escenarios: aportaciones técnicas</a:t>
            </a:r>
            <a:endParaRPr lang="en-GB" sz="4400" dirty="0">
              <a:latin typeface="Arial" panose="020B0604020202020204" pitchFamily="34" charset="0"/>
              <a:ea typeface="+mj-lt"/>
              <a:cs typeface="Arial" panose="020B0604020202020204" pitchFamily="34" charset="0"/>
            </a:endParaRPr>
          </a:p>
        </p:txBody>
      </p:sp>
      <p:sp>
        <p:nvSpPr>
          <p:cNvPr id="7" name="Oval 6">
            <a:extLst>
              <a:ext uri="{FF2B5EF4-FFF2-40B4-BE49-F238E27FC236}">
                <a16:creationId xmlns:a16="http://schemas.microsoft.com/office/drawing/2014/main" id="{864A802F-1E01-314E-AB50-A9EEA8155158}"/>
              </a:ext>
            </a:extLst>
          </p:cNvPr>
          <p:cNvSpPr/>
          <p:nvPr/>
        </p:nvSpPr>
        <p:spPr>
          <a:xfrm>
            <a:off x="10132091" y="2364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5.mp3" descr="Track7_Lecture10_Slide15.mp3">
            <a:hlinkClick r:id="" action="ppaction://media"/>
            <a:extLst>
              <a:ext uri="{FF2B5EF4-FFF2-40B4-BE49-F238E27FC236}">
                <a16:creationId xmlns:a16="http://schemas.microsoft.com/office/drawing/2014/main" id="{EC8EFD90-8256-7848-A6E3-37EB34F2FF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74821" y="297054"/>
            <a:ext cx="812800" cy="812800"/>
          </a:xfrm>
          <a:prstGeom prst="rect">
            <a:avLst/>
          </a:prstGeom>
        </p:spPr>
      </p:pic>
    </p:spTree>
    <p:extLst>
      <p:ext uri="{BB962C8B-B14F-4D97-AF65-F5344CB8AC3E}">
        <p14:creationId xmlns:p14="http://schemas.microsoft.com/office/powerpoint/2010/main" val="42400106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3" name="Picture 8">
            <a:extLst>
              <a:ext uri="{FF2B5EF4-FFF2-40B4-BE49-F238E27FC236}">
                <a16:creationId xmlns:a16="http://schemas.microsoft.com/office/drawing/2014/main" id="{20CBF09B-E4E2-43BA-83B6-0C4D73DCAC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272" y="4859969"/>
            <a:ext cx="2361844"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9">
            <a:extLst>
              <a:ext uri="{FF2B5EF4-FFF2-40B4-BE49-F238E27FC236}">
                <a16:creationId xmlns:a16="http://schemas.microsoft.com/office/drawing/2014/main" id="{B92A170B-EBD1-4A85-9B8D-F264A3C1C4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7888" y="4859969"/>
            <a:ext cx="2413543"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
            <a:extLst>
              <a:ext uri="{FF2B5EF4-FFF2-40B4-BE49-F238E27FC236}">
                <a16:creationId xmlns:a16="http://schemas.microsoft.com/office/drawing/2014/main" id="{5AA0472B-CE3C-4E1D-914D-DDEECB50E0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6319" y="4859969"/>
            <a:ext cx="2413543"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9" name="Diagram 48">
            <a:extLst>
              <a:ext uri="{FF2B5EF4-FFF2-40B4-BE49-F238E27FC236}">
                <a16:creationId xmlns:a16="http://schemas.microsoft.com/office/drawing/2014/main" id="{62028C7A-2B76-49A1-9A55-C4AFAB28A655}"/>
              </a:ext>
            </a:extLst>
          </p:cNvPr>
          <p:cNvGraphicFramePr/>
          <p:nvPr>
            <p:extLst>
              <p:ext uri="{D42A27DB-BD31-4B8C-83A1-F6EECF244321}">
                <p14:modId xmlns:p14="http://schemas.microsoft.com/office/powerpoint/2010/main" val="6281477"/>
              </p:ext>
            </p:extLst>
          </p:nvPr>
        </p:nvGraphicFramePr>
        <p:xfrm>
          <a:off x="887215" y="2237871"/>
          <a:ext cx="10486638" cy="23822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Arrow: Down 6">
            <a:extLst>
              <a:ext uri="{FF2B5EF4-FFF2-40B4-BE49-F238E27FC236}">
                <a16:creationId xmlns:a16="http://schemas.microsoft.com/office/drawing/2014/main" id="{782ED263-1879-4309-A6C5-A93A481FAA1C}"/>
              </a:ext>
            </a:extLst>
          </p:cNvPr>
          <p:cNvSpPr/>
          <p:nvPr/>
        </p:nvSpPr>
        <p:spPr>
          <a:xfrm>
            <a:off x="5094659" y="4620129"/>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50" name="Arrow: Down 49">
            <a:extLst>
              <a:ext uri="{FF2B5EF4-FFF2-40B4-BE49-F238E27FC236}">
                <a16:creationId xmlns:a16="http://schemas.microsoft.com/office/drawing/2014/main" id="{29A9911C-5159-417A-B7F7-AFF48C21F8A0}"/>
              </a:ext>
            </a:extLst>
          </p:cNvPr>
          <p:cNvSpPr/>
          <p:nvPr/>
        </p:nvSpPr>
        <p:spPr>
          <a:xfrm>
            <a:off x="7475930" y="4614934"/>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51" name="Arrow: Down 50">
            <a:extLst>
              <a:ext uri="{FF2B5EF4-FFF2-40B4-BE49-F238E27FC236}">
                <a16:creationId xmlns:a16="http://schemas.microsoft.com/office/drawing/2014/main" id="{05325A83-6D8F-4918-A6EB-3E8012E3A959}"/>
              </a:ext>
            </a:extLst>
          </p:cNvPr>
          <p:cNvSpPr/>
          <p:nvPr/>
        </p:nvSpPr>
        <p:spPr>
          <a:xfrm>
            <a:off x="9707077" y="4614934"/>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5" name="Content Placeholder 3">
            <a:extLst>
              <a:ext uri="{FF2B5EF4-FFF2-40B4-BE49-F238E27FC236}">
                <a16:creationId xmlns:a16="http://schemas.microsoft.com/office/drawing/2014/main" id="{F58A410A-76F8-C34B-8301-F68A1D5DB332}"/>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Proporción de clientes por sector</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38" name="Title 10">
            <a:extLst>
              <a:ext uri="{FF2B5EF4-FFF2-40B4-BE49-F238E27FC236}">
                <a16:creationId xmlns:a16="http://schemas.microsoft.com/office/drawing/2014/main" id="{9EE59BB4-B906-4344-B34B-D6951E91F6A0}"/>
              </a:ext>
            </a:extLst>
          </p:cNvPr>
          <p:cNvSpPr txBox="1">
            <a:spLocks/>
          </p:cNvSpPr>
          <p:nvPr/>
        </p:nvSpPr>
        <p:spPr>
          <a:xfrm>
            <a:off x="867257" y="457239"/>
            <a:ext cx="8052015" cy="1369074"/>
          </a:xfrm>
          <a:prstGeom prst="rect">
            <a:avLst/>
          </a:prstGeom>
        </p:spPr>
        <p:txBody>
          <a:bodyPr vert="horz" lIns="91440" tIns="45720" rIns="91440" bIns="45720" rtlCol="0" anchor="b">
            <a:normAutofit fontScale="925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Arial" panose="020B0604020202020204" pitchFamily="34" charset="0"/>
                <a:cs typeface="Arial" panose="020B0604020202020204" pitchFamily="34" charset="0"/>
              </a:rPr>
              <a:t>Clase 10.3 Desarrollo de escenarios: aportaciones técnicas</a:t>
            </a:r>
            <a:endParaRPr lang="en-GB" sz="4400" dirty="0">
              <a:latin typeface="Arial" panose="020B0604020202020204" pitchFamily="34" charset="0"/>
              <a:ea typeface="+mj-lt"/>
              <a:cs typeface="Arial" panose="020B0604020202020204" pitchFamily="34" charset="0"/>
            </a:endParaRPr>
          </a:p>
        </p:txBody>
      </p:sp>
      <p:sp>
        <p:nvSpPr>
          <p:cNvPr id="13" name="Oval 12">
            <a:extLst>
              <a:ext uri="{FF2B5EF4-FFF2-40B4-BE49-F238E27FC236}">
                <a16:creationId xmlns:a16="http://schemas.microsoft.com/office/drawing/2014/main" id="{93E4AB4D-2963-CB48-A433-E64D1C9FD6FF}"/>
              </a:ext>
            </a:extLst>
          </p:cNvPr>
          <p:cNvSpPr/>
          <p:nvPr/>
        </p:nvSpPr>
        <p:spPr>
          <a:xfrm>
            <a:off x="10028829" y="3228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6.mp3" descr="Track7_Lecture10_Slide16.mp3">
            <a:hlinkClick r:id="" action="ppaction://media"/>
            <a:extLst>
              <a:ext uri="{FF2B5EF4-FFF2-40B4-BE49-F238E27FC236}">
                <a16:creationId xmlns:a16="http://schemas.microsoft.com/office/drawing/2014/main" id="{F8CFCDC9-515B-5D4F-9F1B-2254ED7FE61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100194" y="400328"/>
            <a:ext cx="812800" cy="812800"/>
          </a:xfrm>
          <a:prstGeom prst="rect">
            <a:avLst/>
          </a:prstGeom>
        </p:spPr>
      </p:pic>
    </p:spTree>
    <p:extLst>
      <p:ext uri="{BB962C8B-B14F-4D97-AF65-F5344CB8AC3E}">
        <p14:creationId xmlns:p14="http://schemas.microsoft.com/office/powerpoint/2010/main" val="35366079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103EB859-81E4-4969-9D5A-E3A6CC0A18FE}"/>
              </a:ext>
            </a:extLst>
          </p:cNvPr>
          <p:cNvGraphicFramePr/>
          <p:nvPr>
            <p:extLst>
              <p:ext uri="{D42A27DB-BD31-4B8C-83A1-F6EECF244321}">
                <p14:modId xmlns:p14="http://schemas.microsoft.com/office/powerpoint/2010/main" val="2324805384"/>
              </p:ext>
            </p:extLst>
          </p:nvPr>
        </p:nvGraphicFramePr>
        <p:xfrm>
          <a:off x="925092" y="2801257"/>
          <a:ext cx="10448761" cy="28776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79F69C0D-2208-9448-901E-5D97ECAECE7B}"/>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Arial" panose="020B0604020202020204" pitchFamily="34" charset="0"/>
                <a:cs typeface="Arial" panose="020B0604020202020204" pitchFamily="34" charset="0"/>
              </a:rPr>
              <a:t>Pérdidas de transmisión y distribución</a:t>
            </a:r>
            <a:endParaRPr lang="en-US">
              <a:solidFill>
                <a:schemeClr val="accent5">
                  <a:lumMod val="60000"/>
                  <a:lumOff val="40000"/>
                </a:schemeClr>
              </a:solidFill>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26" name="Title 10">
            <a:extLst>
              <a:ext uri="{FF2B5EF4-FFF2-40B4-BE49-F238E27FC236}">
                <a16:creationId xmlns:a16="http://schemas.microsoft.com/office/drawing/2014/main" id="{0C0CA700-80DE-4E31-ADC7-BE3358F69A97}"/>
              </a:ext>
            </a:extLst>
          </p:cNvPr>
          <p:cNvSpPr txBox="1">
            <a:spLocks/>
          </p:cNvSpPr>
          <p:nvPr/>
        </p:nvSpPr>
        <p:spPr>
          <a:xfrm>
            <a:off x="867258" y="457239"/>
            <a:ext cx="8090476" cy="1369074"/>
          </a:xfrm>
          <a:prstGeom prst="rect">
            <a:avLst/>
          </a:prstGeom>
        </p:spPr>
        <p:txBody>
          <a:bodyPr vert="horz" lIns="91440" tIns="45720" rIns="91440" bIns="45720" rtlCol="0" anchor="b">
            <a:normAutofit fontScale="925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Arial" panose="020B0604020202020204" pitchFamily="34" charset="0"/>
                <a:cs typeface="Arial" panose="020B0604020202020204" pitchFamily="34" charset="0"/>
              </a:rPr>
              <a:t>Clase 10.3 Desarrollo de escenarios: aportaciones técnicas</a:t>
            </a:r>
            <a:endParaRPr lang="en-GB" sz="44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ABE64C7B-EC2B-9E44-A1E6-3C856F7FE473}"/>
              </a:ext>
            </a:extLst>
          </p:cNvPr>
          <p:cNvSpPr/>
          <p:nvPr/>
        </p:nvSpPr>
        <p:spPr>
          <a:xfrm>
            <a:off x="10097102" y="5751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7.mp3" descr="Track7_Lecture10_Slide17.mp3">
            <a:hlinkClick r:id="" action="ppaction://media"/>
            <a:extLst>
              <a:ext uri="{FF2B5EF4-FFF2-40B4-BE49-F238E27FC236}">
                <a16:creationId xmlns:a16="http://schemas.microsoft.com/office/drawing/2014/main" id="{8333AE4B-87C9-8B4E-AC79-F0204A7528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68467" y="646530"/>
            <a:ext cx="812800" cy="812800"/>
          </a:xfrm>
          <a:prstGeom prst="rect">
            <a:avLst/>
          </a:prstGeom>
        </p:spPr>
      </p:pic>
    </p:spTree>
    <p:extLst>
      <p:ext uri="{BB962C8B-B14F-4D97-AF65-F5344CB8AC3E}">
        <p14:creationId xmlns:p14="http://schemas.microsoft.com/office/powerpoint/2010/main" val="16334081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850549109"/>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Arial" panose="020B0604020202020204" pitchFamily="34" charset="0"/>
                <a:cs typeface="Arial" panose="020B0604020202020204" pitchFamily="34" charset="0"/>
              </a:rPr>
              <a:t>Predicción de la demanda horaria de electricidad en </a:t>
            </a:r>
            <a:r>
              <a:rPr lang="en-US">
                <a:latin typeface="Arial" panose="020B0604020202020204" pitchFamily="34" charset="0"/>
                <a:cs typeface="Arial" panose="020B0604020202020204" pitchFamily="34" charset="0"/>
              </a:rPr>
              <a:t>MAED-EL</a:t>
            </a:r>
            <a:endParaRPr lang="en-US" sz="1800">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545207" y="1523619"/>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Pasos para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predecir</a:t>
            </a:r>
            <a:r>
              <a:rPr lang="en-GB" sz="2000" b="1" dirty="0">
                <a:solidFill>
                  <a:schemeClr val="accent5">
                    <a:lumMod val="60000"/>
                    <a:lumOff val="40000"/>
                  </a:schemeClr>
                </a:solidFill>
                <a:latin typeface="Arial" panose="020B0604020202020204" pitchFamily="34" charset="0"/>
                <a:cs typeface="Arial" panose="020B0604020202020204" pitchFamily="34" charset="0"/>
              </a:rPr>
              <a:t> la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demanda</a:t>
            </a:r>
            <a:r>
              <a:rPr lang="en-GB" sz="2000" b="1" dirty="0">
                <a:solidFill>
                  <a:schemeClr val="accent5">
                    <a:lumMod val="60000"/>
                    <a:lumOff val="40000"/>
                  </a:schemeClr>
                </a:solidFill>
                <a:latin typeface="Arial" panose="020B0604020202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horaria</a:t>
            </a:r>
            <a:r>
              <a:rPr lang="en-GB" sz="2000" b="1" dirty="0">
                <a:solidFill>
                  <a:schemeClr val="accent5">
                    <a:lumMod val="60000"/>
                    <a:lumOff val="40000"/>
                  </a:schemeClr>
                </a:solidFill>
                <a:latin typeface="Arial" panose="020B0604020202020204" pitchFamily="34" charset="0"/>
                <a:cs typeface="Arial" panose="020B0604020202020204" pitchFamily="34" charset="0"/>
              </a:rPr>
              <a:t> de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electricidad</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itle 10">
            <a:extLst>
              <a:ext uri="{FF2B5EF4-FFF2-40B4-BE49-F238E27FC236}">
                <a16:creationId xmlns:a16="http://schemas.microsoft.com/office/drawing/2014/main" id="{F229DE6C-A62B-429A-9993-CEAA9BC8F732}"/>
              </a:ext>
            </a:extLst>
          </p:cNvPr>
          <p:cNvSpPr txBox="1">
            <a:spLocks/>
          </p:cNvSpPr>
          <p:nvPr/>
        </p:nvSpPr>
        <p:spPr>
          <a:xfrm>
            <a:off x="428031" y="9724"/>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Clase 10.4 Análisis de resultados</a:t>
            </a:r>
            <a:endParaRPr lang="en-GB" sz="4400" dirty="0">
              <a:latin typeface="Arial" panose="020B0604020202020204" pitchFamily="34" charset="0"/>
              <a:ea typeface="+mj-lt"/>
              <a:cs typeface="Arial" panose="020B0604020202020204" pitchFamily="34" charset="0"/>
            </a:endParaRPr>
          </a:p>
        </p:txBody>
      </p:sp>
      <p:sp>
        <p:nvSpPr>
          <p:cNvPr id="9" name="Oval 8">
            <a:extLst>
              <a:ext uri="{FF2B5EF4-FFF2-40B4-BE49-F238E27FC236}">
                <a16:creationId xmlns:a16="http://schemas.microsoft.com/office/drawing/2014/main" id="{6B142652-E6FB-3C4C-A52A-F128681117A0}"/>
              </a:ext>
            </a:extLst>
          </p:cNvPr>
          <p:cNvSpPr/>
          <p:nvPr/>
        </p:nvSpPr>
        <p:spPr>
          <a:xfrm>
            <a:off x="10584981" y="6942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8.mp3" descr="Track7_Lecture10_Slide18.mp3">
            <a:hlinkClick r:id="" action="ppaction://media"/>
            <a:extLst>
              <a:ext uri="{FF2B5EF4-FFF2-40B4-BE49-F238E27FC236}">
                <a16:creationId xmlns:a16="http://schemas.microsoft.com/office/drawing/2014/main" id="{708EBDEB-13DF-B34E-96BF-ED949B81B4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56346" y="734622"/>
            <a:ext cx="812800" cy="812800"/>
          </a:xfrm>
          <a:prstGeom prst="rect">
            <a:avLst/>
          </a:prstGeom>
        </p:spPr>
      </p:pic>
    </p:spTree>
    <p:extLst>
      <p:ext uri="{BB962C8B-B14F-4D97-AF65-F5344CB8AC3E}">
        <p14:creationId xmlns:p14="http://schemas.microsoft.com/office/powerpoint/2010/main" val="31457175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619605" y="1293470"/>
            <a:ext cx="10515600" cy="549440"/>
          </a:xfrm>
        </p:spPr>
        <p:txBody>
          <a:bodyPr/>
          <a:lstStyle/>
          <a:p>
            <a:pPr marL="0" indent="0">
              <a:lnSpc>
                <a:spcPct val="100000"/>
              </a:lnSpc>
              <a:buNone/>
            </a:pPr>
            <a:r>
              <a:rPr lang="en-GB" sz="2000" b="1" dirty="0" err="1">
                <a:solidFill>
                  <a:schemeClr val="accent5">
                    <a:lumMod val="60000"/>
                    <a:lumOff val="40000"/>
                  </a:schemeClr>
                </a:solidFill>
                <a:latin typeface="Arial" panose="020B0604020202020204" pitchFamily="34" charset="0"/>
                <a:cs typeface="Arial" panose="020B0604020202020204" pitchFamily="34" charset="0"/>
              </a:rPr>
              <a:t>Comprobación</a:t>
            </a:r>
            <a:r>
              <a:rPr lang="en-GB" sz="2000" b="1" dirty="0">
                <a:solidFill>
                  <a:schemeClr val="accent5">
                    <a:lumMod val="60000"/>
                    <a:lumOff val="40000"/>
                  </a:schemeClr>
                </a:solidFill>
                <a:latin typeface="Arial" panose="020B0604020202020204" pitchFamily="34" charset="0"/>
                <a:cs typeface="Arial" panose="020B0604020202020204" pitchFamily="34" charset="0"/>
              </a:rPr>
              <a:t> de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los</a:t>
            </a:r>
            <a:r>
              <a:rPr lang="en-GB" sz="2000" b="1" dirty="0">
                <a:solidFill>
                  <a:schemeClr val="accent5">
                    <a:lumMod val="60000"/>
                    <a:lumOff val="40000"/>
                  </a:schemeClr>
                </a:solidFill>
                <a:latin typeface="Arial" panose="020B0604020202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resultados</a:t>
            </a:r>
            <a:r>
              <a:rPr lang="en-GB" sz="2000" b="1" dirty="0">
                <a:solidFill>
                  <a:schemeClr val="accent5">
                    <a:lumMod val="60000"/>
                    <a:lumOff val="40000"/>
                  </a:schemeClr>
                </a:solidFill>
                <a:latin typeface="Arial" panose="020B0604020202020204" pitchFamily="34" charset="0"/>
                <a:cs typeface="Arial" panose="020B0604020202020204" pitchFamily="34" charset="0"/>
              </a:rPr>
              <a:t> del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año</a:t>
            </a:r>
            <a:r>
              <a:rPr lang="en-GB" sz="2000" b="1" dirty="0">
                <a:solidFill>
                  <a:schemeClr val="accent5">
                    <a:lumMod val="60000"/>
                    <a:lumOff val="40000"/>
                  </a:schemeClr>
                </a:solidFill>
                <a:latin typeface="Arial" panose="020B0604020202020204" pitchFamily="34" charset="0"/>
                <a:cs typeface="Arial" panose="020B0604020202020204" pitchFamily="34" charset="0"/>
              </a:rPr>
              <a:t> base,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como</a:t>
            </a:r>
            <a:r>
              <a:rPr lang="en-GB" sz="2000" b="1" dirty="0">
                <a:solidFill>
                  <a:schemeClr val="accent5">
                    <a:lumMod val="60000"/>
                    <a:lumOff val="40000"/>
                  </a:schemeClr>
                </a:solidFill>
                <a:latin typeface="Arial" panose="020B0604020202020204" pitchFamily="34" charset="0"/>
                <a:cs typeface="Arial" panose="020B0604020202020204" pitchFamily="34" charset="0"/>
              </a:rPr>
              <a:t> spot the difference</a:t>
            </a:r>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1" name="Picture 11" descr="A picture containing diagram&#10;&#10;Description automatically generated">
            <a:extLst>
              <a:ext uri="{FF2B5EF4-FFF2-40B4-BE49-F238E27FC236}">
                <a16:creationId xmlns:a16="http://schemas.microsoft.com/office/drawing/2014/main" id="{88D10A26-BFBB-4070-B5DD-A7FC11F5DDE4}"/>
              </a:ext>
            </a:extLst>
          </p:cNvPr>
          <p:cNvPicPr>
            <a:picLocks noChangeAspect="1"/>
          </p:cNvPicPr>
          <p:nvPr/>
        </p:nvPicPr>
        <p:blipFill>
          <a:blip r:embed="rId6"/>
          <a:stretch>
            <a:fillRect/>
          </a:stretch>
        </p:blipFill>
        <p:spPr>
          <a:xfrm>
            <a:off x="2800159" y="2989504"/>
            <a:ext cx="6145260" cy="3080327"/>
          </a:xfrm>
          <a:prstGeom prst="rect">
            <a:avLst/>
          </a:prstGeom>
        </p:spPr>
      </p:pic>
      <p:cxnSp>
        <p:nvCxnSpPr>
          <p:cNvPr id="13" name="Straight Arrow Connector 12">
            <a:extLst>
              <a:ext uri="{FF2B5EF4-FFF2-40B4-BE49-F238E27FC236}">
                <a16:creationId xmlns:a16="http://schemas.microsoft.com/office/drawing/2014/main" id="{CF1BB8D6-CBFE-4AC8-9906-754C5BAF5F3E}"/>
              </a:ext>
            </a:extLst>
          </p:cNvPr>
          <p:cNvCxnSpPr/>
          <p:nvPr/>
        </p:nvCxnSpPr>
        <p:spPr>
          <a:xfrm>
            <a:off x="5869708" y="2840950"/>
            <a:ext cx="7697" cy="3386667"/>
          </a:xfrm>
          <a:prstGeom prst="straightConnector1">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30B3AD2-9519-4D02-A83E-EE8A91531DA9}"/>
              </a:ext>
            </a:extLst>
          </p:cNvPr>
          <p:cNvSpPr txBox="1"/>
          <p:nvPr/>
        </p:nvSpPr>
        <p:spPr>
          <a:xfrm>
            <a:off x="2907913" y="233797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err="1">
                <a:latin typeface="Arial" panose="020B0604020202020204" pitchFamily="34" charset="0"/>
                <a:cs typeface="Arial" panose="020B0604020202020204" pitchFamily="34" charset="0"/>
              </a:rPr>
              <a:t>Resultados</a:t>
            </a:r>
            <a:r>
              <a:rPr lang="en-GB" dirty="0">
                <a:latin typeface="Arial" panose="020B0604020202020204" pitchFamily="34" charset="0"/>
                <a:cs typeface="Arial" panose="020B0604020202020204" pitchFamily="34" charset="0"/>
              </a:rPr>
              <a:t> del MAED para </a:t>
            </a:r>
            <a:r>
              <a:rPr lang="en-GB" dirty="0" err="1">
                <a:latin typeface="Arial" panose="020B0604020202020204" pitchFamily="34" charset="0"/>
                <a:cs typeface="Arial" panose="020B0604020202020204" pitchFamily="34" charset="0"/>
              </a:rPr>
              <a:t>el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año</a:t>
            </a:r>
            <a:r>
              <a:rPr lang="en-GB" dirty="0">
                <a:latin typeface="Arial" panose="020B0604020202020204" pitchFamily="34" charset="0"/>
                <a:cs typeface="Arial" panose="020B0604020202020204" pitchFamily="34" charset="0"/>
              </a:rPr>
              <a:t> base</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2942CAB-231F-4F30-B7E6-C9493F420A65}"/>
              </a:ext>
            </a:extLst>
          </p:cNvPr>
          <p:cNvSpPr txBox="1"/>
          <p:nvPr/>
        </p:nvSpPr>
        <p:spPr>
          <a:xfrm>
            <a:off x="6314597" y="2337975"/>
            <a:ext cx="37745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err="1">
                <a:latin typeface="Arial" panose="020B0604020202020204" pitchFamily="34" charset="0"/>
                <a:cs typeface="Arial" panose="020B0604020202020204" pitchFamily="34" charset="0"/>
              </a:rPr>
              <a:t>Estadísticas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publicadas</a:t>
            </a:r>
            <a:r>
              <a:rPr lang="en-GB" dirty="0">
                <a:latin typeface="Arial" panose="020B0604020202020204" pitchFamily="34" charset="0"/>
                <a:cs typeface="Arial" panose="020B0604020202020204" pitchFamily="34" charset="0"/>
              </a:rPr>
              <a:t> para </a:t>
            </a:r>
            <a:r>
              <a:rPr lang="en-GB" dirty="0" err="1">
                <a:latin typeface="Arial" panose="020B0604020202020204" pitchFamily="34" charset="0"/>
                <a:cs typeface="Arial" panose="020B0604020202020204" pitchFamily="34" charset="0"/>
              </a:rPr>
              <a:t>el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año</a:t>
            </a:r>
            <a:r>
              <a:rPr lang="en-GB" dirty="0">
                <a:latin typeface="Arial" panose="020B0604020202020204" pitchFamily="34" charset="0"/>
                <a:cs typeface="Arial" panose="020B0604020202020204" pitchFamily="34" charset="0"/>
              </a:rPr>
              <a:t> base</a:t>
            </a:r>
          </a:p>
        </p:txBody>
      </p:sp>
      <p:sp>
        <p:nvSpPr>
          <p:cNvPr id="2" name="Title 10">
            <a:extLst>
              <a:ext uri="{FF2B5EF4-FFF2-40B4-BE49-F238E27FC236}">
                <a16:creationId xmlns:a16="http://schemas.microsoft.com/office/drawing/2014/main" id="{4389EFE5-A19F-488C-BA9E-996282B1C001}"/>
              </a:ext>
            </a:extLst>
          </p:cNvPr>
          <p:cNvSpPr txBox="1">
            <a:spLocks/>
          </p:cNvSpPr>
          <p:nvPr/>
        </p:nvSpPr>
        <p:spPr>
          <a:xfrm>
            <a:off x="604954" y="-157888"/>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cs typeface="Arial" panose="020B0604020202020204" pitchFamily="34" charset="0"/>
              </a:rPr>
              <a:t>Clase</a:t>
            </a:r>
            <a:r>
              <a:rPr lang="en-GB" sz="4400" dirty="0">
                <a:latin typeface="Arial" panose="020B0604020202020204" pitchFamily="34" charset="0"/>
                <a:cs typeface="Arial" panose="020B0604020202020204" pitchFamily="34" charset="0"/>
              </a:rPr>
              <a:t> 10.4 </a:t>
            </a:r>
            <a:r>
              <a:rPr lang="en-GB" sz="4400" dirty="0" err="1">
                <a:latin typeface="Arial" panose="020B0604020202020204" pitchFamily="34" charset="0"/>
                <a:cs typeface="Arial" panose="020B0604020202020204" pitchFamily="34" charset="0"/>
              </a:rPr>
              <a:t>Análisis</a:t>
            </a:r>
            <a:r>
              <a:rPr lang="en-GB" sz="4400" dirty="0">
                <a:latin typeface="Arial" panose="020B0604020202020204" pitchFamily="34" charset="0"/>
                <a:cs typeface="Arial" panose="020B0604020202020204" pitchFamily="34" charset="0"/>
              </a:rPr>
              <a:t> de </a:t>
            </a:r>
            <a:r>
              <a:rPr lang="en-GB" sz="4400" dirty="0" err="1">
                <a:latin typeface="Arial" panose="020B0604020202020204" pitchFamily="34" charset="0"/>
                <a:cs typeface="Arial" panose="020B0604020202020204" pitchFamily="34" charset="0"/>
              </a:rPr>
              <a:t>resultados</a:t>
            </a:r>
            <a:endParaRPr lang="en-GB" sz="4400" dirty="0">
              <a:latin typeface="Arial" panose="020B0604020202020204" pitchFamily="34" charset="0"/>
              <a:ea typeface="+mj-lt"/>
              <a:cs typeface="Arial" panose="020B0604020202020204" pitchFamily="34" charset="0"/>
            </a:endParaRPr>
          </a:p>
        </p:txBody>
      </p:sp>
      <p:sp>
        <p:nvSpPr>
          <p:cNvPr id="10" name="Oval 9">
            <a:extLst>
              <a:ext uri="{FF2B5EF4-FFF2-40B4-BE49-F238E27FC236}">
                <a16:creationId xmlns:a16="http://schemas.microsoft.com/office/drawing/2014/main" id="{3EEBF333-1F89-3049-8C9C-6AB31B466F61}"/>
              </a:ext>
            </a:extLst>
          </p:cNvPr>
          <p:cNvSpPr/>
          <p:nvPr/>
        </p:nvSpPr>
        <p:spPr>
          <a:xfrm>
            <a:off x="10452217" y="20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9.mp3" descr="Track7_Lecture10_Slide19.mp3">
            <a:hlinkClick r:id="" action="ppaction://media"/>
            <a:extLst>
              <a:ext uri="{FF2B5EF4-FFF2-40B4-BE49-F238E27FC236}">
                <a16:creationId xmlns:a16="http://schemas.microsoft.com/office/drawing/2014/main" id="{B73368E1-01A3-4548-95D0-DB7D7C203C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3582" y="276107"/>
            <a:ext cx="812800" cy="812800"/>
          </a:xfrm>
          <a:prstGeom prst="rect">
            <a:avLst/>
          </a:prstGeom>
        </p:spPr>
      </p:pic>
    </p:spTree>
    <p:extLst>
      <p:ext uri="{BB962C8B-B14F-4D97-AF65-F5344CB8AC3E}">
        <p14:creationId xmlns:p14="http://schemas.microsoft.com/office/powerpoint/2010/main" val="3060092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273A97F6-AE1F-415D-873B-99A2255CEC23}"/>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1105" y="3742590"/>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48748" y="5303664"/>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900467" y="1496262"/>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48748" y="104897"/>
            <a:ext cx="767587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Resultados de aprendizaje previstos (OIT)</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47360" y="1717594"/>
            <a:ext cx="5695362" cy="43198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ctr">
              <a:lnSpc>
                <a:spcPct val="100000"/>
              </a:lnSpc>
              <a:buClr>
                <a:srgbClr val="333333"/>
              </a:buClr>
              <a:buSzPts val="1600"/>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Al final de esta conferencia, serás capaz de:</a:t>
            </a:r>
            <a:endParaRPr lang="en-US"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GB" sz="2000" dirty="0">
                <a:latin typeface="Arial" panose="020B0604020202020204" pitchFamily="34" charset="0"/>
                <a:ea typeface="Open Sans" panose="020B0606030504020204" pitchFamily="34" charset="0"/>
                <a:cs typeface="Arial" panose="020B0604020202020204" pitchFamily="34" charset="0"/>
              </a:rPr>
              <a:t>OIT1: </a:t>
            </a:r>
            <a:r>
              <a:rPr lang="en-US" sz="2000" dirty="0">
                <a:latin typeface="Arial" panose="020B0604020202020204" pitchFamily="34" charset="0"/>
                <a:ea typeface="Open Sans" panose="020B0606030504020204" pitchFamily="34" charset="0"/>
                <a:cs typeface="Arial" panose="020B0604020202020204" pitchFamily="34" charset="0"/>
              </a:rPr>
              <a:t>Describa cómo MAED-EL calcula la demanda anual de electricidad por hora a partir de </a:t>
            </a:r>
            <a:br>
              <a:rPr lang="en-US" sz="2000" dirty="0">
                <a:latin typeface="Arial" panose="020B0604020202020204" pitchFamily="34" charset="0"/>
                <a:ea typeface="Open Sans" panose="020B0606030504020204" pitchFamily="34" charset="0"/>
                <a:cs typeface="Arial" panose="020B0604020202020204" pitchFamily="34" charset="0"/>
              </a:rPr>
            </a:br>
            <a:r>
              <a:rPr lang="en-US" sz="2000" dirty="0">
                <a:latin typeface="Arial" panose="020B0604020202020204" pitchFamily="34" charset="0"/>
                <a:ea typeface="Open Sans" panose="020B0606030504020204" pitchFamily="34" charset="0"/>
                <a:cs typeface="Arial" panose="020B0604020202020204" pitchFamily="34" charset="0"/>
              </a:rPr>
              <a:t>la demanda del cliente y del sector</a:t>
            </a:r>
            <a:endParaRPr lang="en-GB" sz="2000" dirty="0">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GB" sz="2000" dirty="0">
                <a:latin typeface="Arial" panose="020B0604020202020204" pitchFamily="34" charset="0"/>
                <a:ea typeface="Open Sans" panose="020B0606030504020204" pitchFamily="34" charset="0"/>
                <a:cs typeface="Arial" panose="020B0604020202020204" pitchFamily="34" charset="0"/>
              </a:rPr>
              <a:t>OIT2: </a:t>
            </a:r>
            <a:r>
              <a:rPr lang="en-US" sz="2000" dirty="0">
                <a:latin typeface="Arial" panose="020B0604020202020204" pitchFamily="34" charset="0"/>
                <a:ea typeface="Open Sans" panose="020B0606030504020204" pitchFamily="34" charset="0"/>
                <a:cs typeface="Arial" panose="020B0604020202020204" pitchFamily="34" charset="0"/>
              </a:rPr>
              <a:t>Comprender las entradas de los escenarios relacionados con el tiempo</a:t>
            </a:r>
            <a:endParaRPr lang="en-GB" sz="2000" dirty="0">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GB" sz="2000" dirty="0">
                <a:latin typeface="Arial" panose="020B0604020202020204" pitchFamily="34" charset="0"/>
                <a:ea typeface="Open Sans" panose="020B0606030504020204" pitchFamily="34" charset="0"/>
                <a:cs typeface="Arial" panose="020B0604020202020204" pitchFamily="34" charset="0"/>
              </a:rPr>
              <a:t>OIT3: </a:t>
            </a:r>
            <a:r>
              <a:rPr lang="en-US" sz="2000" dirty="0">
                <a:latin typeface="Arial" panose="020B0604020202020204" pitchFamily="34" charset="0"/>
                <a:ea typeface="Open Sans" panose="020B0606030504020204" pitchFamily="34" charset="0"/>
                <a:cs typeface="Arial" panose="020B0604020202020204" pitchFamily="34" charset="0"/>
              </a:rPr>
              <a:t>Comprender las aportaciones del escenario técnico</a:t>
            </a:r>
            <a:endParaRPr lang="en-GB" sz="2000" dirty="0">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GB" sz="2000" dirty="0">
                <a:latin typeface="Arial" panose="020B0604020202020204" pitchFamily="34" charset="0"/>
                <a:ea typeface="Open Sans" panose="020B0606030504020204" pitchFamily="34" charset="0"/>
                <a:cs typeface="Arial" panose="020B0604020202020204" pitchFamily="34" charset="0"/>
              </a:rPr>
              <a:t>OIT4: </a:t>
            </a:r>
            <a:r>
              <a:rPr lang="en-US" sz="2000" dirty="0">
                <a:latin typeface="Arial" panose="020B0604020202020204" pitchFamily="34" charset="0"/>
                <a:ea typeface="Open Sans" panose="020B0606030504020204" pitchFamily="34" charset="0"/>
                <a:cs typeface="Arial" panose="020B0604020202020204" pitchFamily="34" charset="0"/>
              </a:rPr>
              <a:t>Evaluar la precisión de los perfiles de demanda eléctrica horaria proyectados por MAED-EL</a:t>
            </a:r>
            <a:endParaRPr lang="en-GB" sz="2000" dirty="0">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algn="l">
              <a:lnSpc>
                <a:spcPct val="100000"/>
              </a:lnSpc>
            </a:pPr>
            <a:endParaRPr lang="en-GB" sz="2000" dirty="0">
              <a:latin typeface="Arial" panose="020B0604020202020204" pitchFamily="34" charset="0"/>
              <a:cs typeface="Arial" panose="020B0604020202020204" pitchFamily="34" charset="0"/>
            </a:endParaRPr>
          </a:p>
        </p:txBody>
      </p:sp>
      <p:grpSp>
        <p:nvGrpSpPr>
          <p:cNvPr id="12" name="Google Shape;101;p15">
            <a:extLst>
              <a:ext uri="{FF2B5EF4-FFF2-40B4-BE49-F238E27FC236}">
                <a16:creationId xmlns:a16="http://schemas.microsoft.com/office/drawing/2014/main" id="{532CA00E-7A9B-E242-88C5-DF0A3B4EA619}"/>
              </a:ext>
            </a:extLst>
          </p:cNvPr>
          <p:cNvGrpSpPr>
            <a:grpSpLocks/>
          </p:cNvGrpSpPr>
          <p:nvPr/>
        </p:nvGrpSpPr>
        <p:grpSpPr bwMode="auto">
          <a:xfrm>
            <a:off x="7058390" y="1717594"/>
            <a:ext cx="4286250" cy="3589338"/>
            <a:chOff x="5322277" y="1528650"/>
            <a:chExt cx="3214025" cy="2447800"/>
          </a:xfrm>
        </p:grpSpPr>
        <p:sp>
          <p:nvSpPr>
            <p:cNvPr id="13" name="Google Shape;102;p15">
              <a:extLst>
                <a:ext uri="{FF2B5EF4-FFF2-40B4-BE49-F238E27FC236}">
                  <a16:creationId xmlns:a16="http://schemas.microsoft.com/office/drawing/2014/main" id="{D6232430-32BD-584A-8663-AB72540D5015}"/>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latin typeface="Arial" panose="020B0604020202020204" pitchFamily="34" charset="0"/>
                  <a:cs typeface="Arial" panose="020B0604020202020204" pitchFamily="34" charset="0"/>
                </a:rPr>
                <a:t>10.1. Agregación de la demanda horaria</a:t>
              </a:r>
              <a:endParaRPr lang="en-US" altLang="en-US" sz="1600">
                <a:latin typeface="Arial" panose="020B0604020202020204" pitchFamily="34" charset="0"/>
                <a:cs typeface="Arial" panose="020B0604020202020204" pitchFamily="34" charset="0"/>
              </a:endParaRPr>
            </a:p>
          </p:txBody>
        </p:sp>
        <p:sp>
          <p:nvSpPr>
            <p:cNvPr id="15" name="Google Shape;103;p15">
              <a:extLst>
                <a:ext uri="{FF2B5EF4-FFF2-40B4-BE49-F238E27FC236}">
                  <a16:creationId xmlns:a16="http://schemas.microsoft.com/office/drawing/2014/main" id="{3360D123-245C-A74B-BA0C-3DDC84D667A1}"/>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latin typeface="Arial" panose="020B0604020202020204" pitchFamily="34" charset="0"/>
                  <a:cs typeface="Arial" panose="020B0604020202020204" pitchFamily="34" charset="0"/>
                </a:rPr>
                <a:t>10.2. Desarrollo de escenarios: Entradas relacionadas con el tiempo</a:t>
              </a:r>
            </a:p>
          </p:txBody>
        </p:sp>
        <p:sp>
          <p:nvSpPr>
            <p:cNvPr id="16" name="Google Shape;104;p15">
              <a:extLst>
                <a:ext uri="{FF2B5EF4-FFF2-40B4-BE49-F238E27FC236}">
                  <a16:creationId xmlns:a16="http://schemas.microsoft.com/office/drawing/2014/main" id="{C349FBFD-3A28-EE4D-BF2F-E02D874E43B4}"/>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latin typeface="Arial" panose="020B0604020202020204" pitchFamily="34" charset="0"/>
                  <a:cs typeface="Arial" panose="020B0604020202020204" pitchFamily="34" charset="0"/>
                </a:rPr>
                <a:t>10.3. Desarrollo de escenarios: Aportaciones técnicas</a:t>
              </a:r>
              <a:endParaRPr lang="en-US" altLang="en-US" sz="1600">
                <a:latin typeface="Arial" panose="020B0604020202020204" pitchFamily="34" charset="0"/>
                <a:cs typeface="Arial" panose="020B0604020202020204" pitchFamily="34" charset="0"/>
              </a:endParaRPr>
            </a:p>
          </p:txBody>
        </p:sp>
        <p:sp>
          <p:nvSpPr>
            <p:cNvPr id="17" name="Google Shape;105;p15">
              <a:extLst>
                <a:ext uri="{FF2B5EF4-FFF2-40B4-BE49-F238E27FC236}">
                  <a16:creationId xmlns:a16="http://schemas.microsoft.com/office/drawing/2014/main" id="{92C64B27-9405-0449-9B6D-B45A0A92B5F4}"/>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latin typeface="Arial" panose="020B0604020202020204" pitchFamily="34" charset="0"/>
                  <a:cs typeface="Arial" panose="020B0604020202020204" pitchFamily="34" charset="0"/>
                </a:rPr>
                <a:t>10.4. Análisis de resultados</a:t>
              </a:r>
              <a:endParaRPr lang="en-US" altLang="en-US" sz="1600">
                <a:latin typeface="Arial" panose="020B0604020202020204" pitchFamily="34" charset="0"/>
                <a:cs typeface="Arial" panose="020B0604020202020204" pitchFamily="34" charset="0"/>
              </a:endParaRPr>
            </a:p>
          </p:txBody>
        </p:sp>
        <p:cxnSp>
          <p:nvCxnSpPr>
            <p:cNvPr id="18" name="Google Shape;106;p15">
              <a:extLst>
                <a:ext uri="{FF2B5EF4-FFF2-40B4-BE49-F238E27FC236}">
                  <a16:creationId xmlns:a16="http://schemas.microsoft.com/office/drawing/2014/main" id="{1153247F-8CB5-1940-A143-BB8E552DCCA4}"/>
                </a:ext>
              </a:extLst>
            </p:cNvPr>
            <p:cNvCxnSpPr>
              <a:cxnSpLocks/>
              <a:stCxn id="13" idx="2"/>
              <a:endCxn id="15"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9" name="Google Shape;107;p15">
              <a:extLst>
                <a:ext uri="{FF2B5EF4-FFF2-40B4-BE49-F238E27FC236}">
                  <a16:creationId xmlns:a16="http://schemas.microsoft.com/office/drawing/2014/main" id="{B5CDC9E3-BF27-EF46-B6D6-E628D77FA478}"/>
                </a:ext>
              </a:extLst>
            </p:cNvPr>
            <p:cNvCxnSpPr>
              <a:cxnSpLocks/>
              <a:stCxn id="15" idx="2"/>
              <a:endCxn id="16"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0" name="Google Shape;108;p15">
              <a:extLst>
                <a:ext uri="{FF2B5EF4-FFF2-40B4-BE49-F238E27FC236}">
                  <a16:creationId xmlns:a16="http://schemas.microsoft.com/office/drawing/2014/main" id="{56AADA88-EA16-2341-9548-75082919A9E0}"/>
                </a:ext>
              </a:extLst>
            </p:cNvPr>
            <p:cNvCxnSpPr>
              <a:cxnSpLocks/>
              <a:stCxn id="16" idx="2"/>
              <a:endCxn id="17"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3" name="Oval 22">
            <a:extLst>
              <a:ext uri="{FF2B5EF4-FFF2-40B4-BE49-F238E27FC236}">
                <a16:creationId xmlns:a16="http://schemas.microsoft.com/office/drawing/2014/main" id="{E930AE6F-FED0-CD49-B923-7187C4040C76}"/>
              </a:ext>
            </a:extLst>
          </p:cNvPr>
          <p:cNvSpPr/>
          <p:nvPr/>
        </p:nvSpPr>
        <p:spPr>
          <a:xfrm>
            <a:off x="10222678" y="17363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mp3" descr="Track7_Lecture10_Slide2.mp3">
            <a:hlinkClick r:id="" action="ppaction://media"/>
            <a:extLst>
              <a:ext uri="{FF2B5EF4-FFF2-40B4-BE49-F238E27FC236}">
                <a16:creationId xmlns:a16="http://schemas.microsoft.com/office/drawing/2014/main" id="{872935EB-8A92-EC4B-A4D2-565315C32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4043" y="275179"/>
            <a:ext cx="812800" cy="812800"/>
          </a:xfrm>
          <a:prstGeom prst="rect">
            <a:avLst/>
          </a:prstGeom>
        </p:spPr>
      </p:pic>
    </p:spTree>
    <p:extLst>
      <p:ext uri="{BB962C8B-B14F-4D97-AF65-F5344CB8AC3E}">
        <p14:creationId xmlns:p14="http://schemas.microsoft.com/office/powerpoint/2010/main" val="5782653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567626" y="1279714"/>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Comprobación de los resultados del año base</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2" name="Picture 11" descr="Screen Clipping">
            <a:extLst>
              <a:ext uri="{FF2B5EF4-FFF2-40B4-BE49-F238E27FC236}">
                <a16:creationId xmlns:a16="http://schemas.microsoft.com/office/drawing/2014/main" id="{55C84156-E569-44B0-8B70-948A42006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73" y="2491146"/>
            <a:ext cx="9144000" cy="3384313"/>
          </a:xfrm>
          <a:prstGeom prst="rect">
            <a:avLst/>
          </a:prstGeom>
        </p:spPr>
      </p:pic>
      <p:sp>
        <p:nvSpPr>
          <p:cNvPr id="13" name="Rectangle 12">
            <a:extLst>
              <a:ext uri="{FF2B5EF4-FFF2-40B4-BE49-F238E27FC236}">
                <a16:creationId xmlns:a16="http://schemas.microsoft.com/office/drawing/2014/main" id="{7E5C6EB5-FD28-4669-A996-F775BD902BFE}"/>
              </a:ext>
            </a:extLst>
          </p:cNvPr>
          <p:cNvSpPr/>
          <p:nvPr/>
        </p:nvSpPr>
        <p:spPr bwMode="auto">
          <a:xfrm>
            <a:off x="3679025" y="3751255"/>
            <a:ext cx="6820818" cy="353151"/>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7" name="Rectangle 16">
            <a:extLst>
              <a:ext uri="{FF2B5EF4-FFF2-40B4-BE49-F238E27FC236}">
                <a16:creationId xmlns:a16="http://schemas.microsoft.com/office/drawing/2014/main" id="{15D24362-9FD3-4EE7-8C2A-EC3ADB663D83}"/>
              </a:ext>
            </a:extLst>
          </p:cNvPr>
          <p:cNvSpPr/>
          <p:nvPr/>
        </p:nvSpPr>
        <p:spPr bwMode="auto">
          <a:xfrm>
            <a:off x="3679025" y="4117533"/>
            <a:ext cx="6820818" cy="281793"/>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8" name="Rectangle 17">
            <a:extLst>
              <a:ext uri="{FF2B5EF4-FFF2-40B4-BE49-F238E27FC236}">
                <a16:creationId xmlns:a16="http://schemas.microsoft.com/office/drawing/2014/main" id="{5041EA16-767A-47C4-9922-B3B25C55188C}"/>
              </a:ext>
            </a:extLst>
          </p:cNvPr>
          <p:cNvSpPr/>
          <p:nvPr/>
        </p:nvSpPr>
        <p:spPr bwMode="auto">
          <a:xfrm>
            <a:off x="3679025" y="4687359"/>
            <a:ext cx="6791490" cy="288032"/>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9" name="Oval 18">
            <a:extLst>
              <a:ext uri="{FF2B5EF4-FFF2-40B4-BE49-F238E27FC236}">
                <a16:creationId xmlns:a16="http://schemas.microsoft.com/office/drawing/2014/main" id="{EE30AE5E-C8E6-4E37-BAC8-8BA01E812E54}"/>
              </a:ext>
            </a:extLst>
          </p:cNvPr>
          <p:cNvSpPr/>
          <p:nvPr/>
        </p:nvSpPr>
        <p:spPr bwMode="auto">
          <a:xfrm>
            <a:off x="1339273" y="3391215"/>
            <a:ext cx="2160240" cy="576064"/>
          </a:xfrm>
          <a:prstGeom prst="ellipse">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2" name="Title 10">
            <a:extLst>
              <a:ext uri="{FF2B5EF4-FFF2-40B4-BE49-F238E27FC236}">
                <a16:creationId xmlns:a16="http://schemas.microsoft.com/office/drawing/2014/main" id="{19BC0FCC-2510-4AAA-B106-8EA03D3BF265}"/>
              </a:ext>
            </a:extLst>
          </p:cNvPr>
          <p:cNvSpPr txBox="1">
            <a:spLocks/>
          </p:cNvSpPr>
          <p:nvPr/>
        </p:nvSpPr>
        <p:spPr>
          <a:xfrm>
            <a:off x="519876" y="-168788"/>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cs typeface="Arial" panose="020B0604020202020204" pitchFamily="34" charset="0"/>
              </a:rPr>
              <a:t>Clase</a:t>
            </a:r>
            <a:r>
              <a:rPr lang="en-GB" sz="4400" dirty="0">
                <a:latin typeface="Arial" panose="020B0604020202020204" pitchFamily="34" charset="0"/>
                <a:cs typeface="Arial" panose="020B0604020202020204" pitchFamily="34" charset="0"/>
              </a:rPr>
              <a:t> 10.4 </a:t>
            </a:r>
            <a:r>
              <a:rPr lang="en-GB" sz="4400" dirty="0" err="1">
                <a:latin typeface="Arial" panose="020B0604020202020204" pitchFamily="34" charset="0"/>
                <a:cs typeface="Arial" panose="020B0604020202020204" pitchFamily="34" charset="0"/>
              </a:rPr>
              <a:t>Análisis</a:t>
            </a:r>
            <a:r>
              <a:rPr lang="en-GB" sz="4400" dirty="0">
                <a:latin typeface="Arial" panose="020B0604020202020204" pitchFamily="34" charset="0"/>
                <a:cs typeface="Arial" panose="020B0604020202020204" pitchFamily="34" charset="0"/>
              </a:rPr>
              <a:t> de </a:t>
            </a:r>
            <a:r>
              <a:rPr lang="en-GB" sz="4400" dirty="0" err="1">
                <a:latin typeface="Arial" panose="020B0604020202020204" pitchFamily="34" charset="0"/>
                <a:cs typeface="Arial" panose="020B0604020202020204" pitchFamily="34" charset="0"/>
              </a:rPr>
              <a:t>resultados</a:t>
            </a:r>
            <a:endParaRPr lang="en-GB" sz="4400" dirty="0">
              <a:latin typeface="Arial" panose="020B0604020202020204" pitchFamily="34" charset="0"/>
              <a:ea typeface="+mj-lt"/>
              <a:cs typeface="Arial" panose="020B0604020202020204" pitchFamily="34" charset="0"/>
            </a:endParaRPr>
          </a:p>
        </p:txBody>
      </p:sp>
      <p:sp>
        <p:nvSpPr>
          <p:cNvPr id="11" name="Oval 10">
            <a:extLst>
              <a:ext uri="{FF2B5EF4-FFF2-40B4-BE49-F238E27FC236}">
                <a16:creationId xmlns:a16="http://schemas.microsoft.com/office/drawing/2014/main" id="{07533505-0093-F24D-BC60-683BC121D77A}"/>
              </a:ext>
            </a:extLst>
          </p:cNvPr>
          <p:cNvSpPr/>
          <p:nvPr/>
        </p:nvSpPr>
        <p:spPr>
          <a:xfrm>
            <a:off x="10127696" y="6597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0.mp3" descr="Track7_Lecture10_Slide20.mp3">
            <a:hlinkClick r:id="" action="ppaction://media"/>
            <a:extLst>
              <a:ext uri="{FF2B5EF4-FFF2-40B4-BE49-F238E27FC236}">
                <a16:creationId xmlns:a16="http://schemas.microsoft.com/office/drawing/2014/main" id="{266F28FC-455D-4244-8EC3-94643AD4EF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0757" y="718619"/>
            <a:ext cx="812800" cy="812800"/>
          </a:xfrm>
          <a:prstGeom prst="rect">
            <a:avLst/>
          </a:prstGeom>
        </p:spPr>
      </p:pic>
    </p:spTree>
    <p:extLst>
      <p:ext uri="{BB962C8B-B14F-4D97-AF65-F5344CB8AC3E}">
        <p14:creationId xmlns:p14="http://schemas.microsoft.com/office/powerpoint/2010/main" val="3696183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936721" y="1426748"/>
            <a:ext cx="10515600" cy="549440"/>
          </a:xfrm>
        </p:spPr>
        <p:txBody>
          <a:bodyPr/>
          <a:lstStyle/>
          <a:p>
            <a:pPr marL="0" indent="0">
              <a:lnSpc>
                <a:spcPct val="100000"/>
              </a:lnSpc>
              <a:buNone/>
            </a:pPr>
            <a:r>
              <a:rPr lang="en-GB" sz="2000" b="1" dirty="0" err="1">
                <a:solidFill>
                  <a:schemeClr val="accent5">
                    <a:lumMod val="60000"/>
                    <a:lumOff val="40000"/>
                  </a:schemeClr>
                </a:solidFill>
                <a:latin typeface="Arial" panose="020B0604020202020204" pitchFamily="34" charset="0"/>
                <a:cs typeface="Arial" panose="020B0604020202020204" pitchFamily="34" charset="0"/>
              </a:rPr>
              <a:t>Aplicación</a:t>
            </a:r>
            <a:r>
              <a:rPr lang="en-GB" sz="2000" b="1" dirty="0">
                <a:solidFill>
                  <a:schemeClr val="accent5">
                    <a:lumMod val="60000"/>
                    <a:lumOff val="40000"/>
                  </a:schemeClr>
                </a:solidFill>
                <a:latin typeface="Arial" panose="020B0604020202020204" pitchFamily="34" charset="0"/>
                <a:cs typeface="Arial" panose="020B0604020202020204" pitchFamily="34" charset="0"/>
              </a:rPr>
              <a:t> de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los</a:t>
            </a:r>
            <a:r>
              <a:rPr lang="en-GB" sz="2000" b="1" dirty="0">
                <a:solidFill>
                  <a:schemeClr val="accent5">
                    <a:lumMod val="60000"/>
                    <a:lumOff val="40000"/>
                  </a:schemeClr>
                </a:solidFill>
                <a:latin typeface="Arial" panose="020B0604020202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escenarios</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559" name="Picture 559" descr="Diagram&#10;&#10;Description automatically generated">
            <a:extLst>
              <a:ext uri="{FF2B5EF4-FFF2-40B4-BE49-F238E27FC236}">
                <a16:creationId xmlns:a16="http://schemas.microsoft.com/office/drawing/2014/main" id="{9C80D28D-7B8C-40E9-942C-2EC118718707}"/>
              </a:ext>
            </a:extLst>
          </p:cNvPr>
          <p:cNvPicPr>
            <a:picLocks noChangeAspect="1"/>
          </p:cNvPicPr>
          <p:nvPr/>
        </p:nvPicPr>
        <p:blipFill>
          <a:blip r:embed="rId6"/>
          <a:stretch>
            <a:fillRect/>
          </a:stretch>
        </p:blipFill>
        <p:spPr>
          <a:xfrm>
            <a:off x="5424824" y="1845090"/>
            <a:ext cx="4290290" cy="1189700"/>
          </a:xfrm>
          <a:prstGeom prst="rect">
            <a:avLst/>
          </a:prstGeom>
        </p:spPr>
      </p:pic>
      <p:sp>
        <p:nvSpPr>
          <p:cNvPr id="580" name="Rectangle: Rounded Corners 579">
            <a:extLst>
              <a:ext uri="{FF2B5EF4-FFF2-40B4-BE49-F238E27FC236}">
                <a16:creationId xmlns:a16="http://schemas.microsoft.com/office/drawing/2014/main" id="{FCDA76B0-11B3-4EDF-846D-B2DCA670401D}"/>
              </a:ext>
            </a:extLst>
          </p:cNvPr>
          <p:cNvSpPr/>
          <p:nvPr/>
        </p:nvSpPr>
        <p:spPr>
          <a:xfrm>
            <a:off x="897466" y="2440708"/>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Demanda anual</a:t>
            </a:r>
            <a:endParaRPr lang="en-GB" sz="1600" b="1" i="1">
              <a:solidFill>
                <a:schemeClr val="bg1"/>
              </a:solidFill>
              <a:latin typeface="Open Sans"/>
            </a:endParaRPr>
          </a:p>
        </p:txBody>
      </p:sp>
      <p:sp>
        <p:nvSpPr>
          <p:cNvPr id="581" name="Rectangle: Rounded Corners 580">
            <a:extLst>
              <a:ext uri="{FF2B5EF4-FFF2-40B4-BE49-F238E27FC236}">
                <a16:creationId xmlns:a16="http://schemas.microsoft.com/office/drawing/2014/main" id="{8E346969-24E2-4284-B1AB-0FD003AAB96A}"/>
              </a:ext>
            </a:extLst>
          </p:cNvPr>
          <p:cNvSpPr/>
          <p:nvPr/>
        </p:nvSpPr>
        <p:spPr>
          <a:xfrm>
            <a:off x="897466" y="3210405"/>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Porcentaje suministrado por la red</a:t>
            </a:r>
            <a:endParaRPr lang="en-US" sz="1600" b="1" i="1">
              <a:solidFill>
                <a:schemeClr val="bg1"/>
              </a:solidFill>
              <a:latin typeface="Open Sans"/>
              <a:cs typeface="Calibri"/>
            </a:endParaRPr>
          </a:p>
        </p:txBody>
      </p:sp>
      <p:sp>
        <p:nvSpPr>
          <p:cNvPr id="582" name="Rectangle: Rounded Corners 581">
            <a:extLst>
              <a:ext uri="{FF2B5EF4-FFF2-40B4-BE49-F238E27FC236}">
                <a16:creationId xmlns:a16="http://schemas.microsoft.com/office/drawing/2014/main" id="{0E1A6383-42BB-40BB-B812-AB29761BDD0A}"/>
              </a:ext>
            </a:extLst>
          </p:cNvPr>
          <p:cNvSpPr/>
          <p:nvPr/>
        </p:nvSpPr>
        <p:spPr>
          <a:xfrm>
            <a:off x="897466" y="3980102"/>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Estructura de los clientes</a:t>
            </a:r>
          </a:p>
        </p:txBody>
      </p:sp>
      <p:sp>
        <p:nvSpPr>
          <p:cNvPr id="583" name="Rectangle: Rounded Corners 582">
            <a:extLst>
              <a:ext uri="{FF2B5EF4-FFF2-40B4-BE49-F238E27FC236}">
                <a16:creationId xmlns:a16="http://schemas.microsoft.com/office/drawing/2014/main" id="{7EB48EDA-F9F1-4B71-BCDA-68039C89D925}"/>
              </a:ext>
            </a:extLst>
          </p:cNvPr>
          <p:cNvSpPr/>
          <p:nvPr/>
        </p:nvSpPr>
        <p:spPr>
          <a:xfrm>
            <a:off x="897465" y="4749798"/>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Pérdidas</a:t>
            </a:r>
            <a:endParaRPr lang="en-US" sz="1600" b="1" i="1">
              <a:solidFill>
                <a:schemeClr val="bg1"/>
              </a:solidFill>
              <a:latin typeface="Open Sans"/>
              <a:cs typeface="Calibri"/>
            </a:endParaRPr>
          </a:p>
        </p:txBody>
      </p:sp>
      <p:sp>
        <p:nvSpPr>
          <p:cNvPr id="584" name="Rectangle: Rounded Corners 583">
            <a:extLst>
              <a:ext uri="{FF2B5EF4-FFF2-40B4-BE49-F238E27FC236}">
                <a16:creationId xmlns:a16="http://schemas.microsoft.com/office/drawing/2014/main" id="{A654FE22-9094-45B6-B74D-12646C5C34EE}"/>
              </a:ext>
            </a:extLst>
          </p:cNvPr>
          <p:cNvSpPr/>
          <p:nvPr/>
        </p:nvSpPr>
        <p:spPr>
          <a:xfrm>
            <a:off x="897466" y="5519496"/>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Estacional, diario, por horas</a:t>
            </a:r>
            <a:endParaRPr lang="en-US" sz="1600" b="1" i="1">
              <a:solidFill>
                <a:schemeClr val="bg1"/>
              </a:solidFill>
              <a:latin typeface="Open Sans"/>
              <a:cs typeface="Calibri"/>
            </a:endParaRPr>
          </a:p>
          <a:p>
            <a:pPr algn="ctr"/>
            <a:r>
              <a:rPr lang="en-GB" sz="1600" b="1" i="1">
                <a:solidFill>
                  <a:schemeClr val="bg1"/>
                </a:solidFill>
                <a:latin typeface="Open Sans"/>
                <a:cs typeface="Calibri"/>
              </a:rPr>
              <a:t>coeficientes</a:t>
            </a:r>
            <a:endParaRPr lang="en-US" sz="1600" b="1" i="1">
              <a:solidFill>
                <a:schemeClr val="bg1"/>
              </a:solidFill>
              <a:latin typeface="Open Sans"/>
              <a:cs typeface="Calibri"/>
            </a:endParaRPr>
          </a:p>
        </p:txBody>
      </p:sp>
      <p:pic>
        <p:nvPicPr>
          <p:cNvPr id="685" name="Picture 685" descr="Diagram, timeline&#10;&#10;Description automatically generated">
            <a:extLst>
              <a:ext uri="{FF2B5EF4-FFF2-40B4-BE49-F238E27FC236}">
                <a16:creationId xmlns:a16="http://schemas.microsoft.com/office/drawing/2014/main" id="{E3992175-E27E-4CA3-BCFB-16F8289A3C9F}"/>
              </a:ext>
            </a:extLst>
          </p:cNvPr>
          <p:cNvPicPr>
            <a:picLocks noChangeAspect="1"/>
          </p:cNvPicPr>
          <p:nvPr/>
        </p:nvPicPr>
        <p:blipFill>
          <a:blip r:embed="rId7"/>
          <a:stretch>
            <a:fillRect/>
          </a:stretch>
        </p:blipFill>
        <p:spPr>
          <a:xfrm>
            <a:off x="6386945" y="3046651"/>
            <a:ext cx="2743200" cy="764697"/>
          </a:xfrm>
          <a:prstGeom prst="rect">
            <a:avLst/>
          </a:prstGeom>
        </p:spPr>
      </p:pic>
      <p:pic>
        <p:nvPicPr>
          <p:cNvPr id="686" name="Picture 686" descr="A picture containing text, sign, screenshot, clipart&#10;&#10;Description automatically generated">
            <a:extLst>
              <a:ext uri="{FF2B5EF4-FFF2-40B4-BE49-F238E27FC236}">
                <a16:creationId xmlns:a16="http://schemas.microsoft.com/office/drawing/2014/main" id="{3F6B43B0-CAD7-4713-86DD-18E9D50CDC0E}"/>
              </a:ext>
            </a:extLst>
          </p:cNvPr>
          <p:cNvPicPr>
            <a:picLocks noChangeAspect="1"/>
          </p:cNvPicPr>
          <p:nvPr/>
        </p:nvPicPr>
        <p:blipFill>
          <a:blip r:embed="rId8"/>
          <a:stretch>
            <a:fillRect/>
          </a:stretch>
        </p:blipFill>
        <p:spPr>
          <a:xfrm>
            <a:off x="5755793" y="4079311"/>
            <a:ext cx="3636048" cy="400410"/>
          </a:xfrm>
          <a:prstGeom prst="rect">
            <a:avLst/>
          </a:prstGeom>
        </p:spPr>
      </p:pic>
      <p:pic>
        <p:nvPicPr>
          <p:cNvPr id="687" name="Picture 687" descr="Graphical user interface, application&#10;&#10;Description automatically generated">
            <a:extLst>
              <a:ext uri="{FF2B5EF4-FFF2-40B4-BE49-F238E27FC236}">
                <a16:creationId xmlns:a16="http://schemas.microsoft.com/office/drawing/2014/main" id="{9561345A-5A9B-4E04-A6C2-441A41000740}"/>
              </a:ext>
            </a:extLst>
          </p:cNvPr>
          <p:cNvPicPr>
            <a:picLocks noChangeAspect="1"/>
          </p:cNvPicPr>
          <p:nvPr/>
        </p:nvPicPr>
        <p:blipFill>
          <a:blip r:embed="rId9"/>
          <a:stretch>
            <a:fillRect/>
          </a:stretch>
        </p:blipFill>
        <p:spPr>
          <a:xfrm>
            <a:off x="6202218" y="4659477"/>
            <a:ext cx="2743200" cy="771775"/>
          </a:xfrm>
          <a:prstGeom prst="rect">
            <a:avLst/>
          </a:prstGeom>
        </p:spPr>
      </p:pic>
      <p:pic>
        <p:nvPicPr>
          <p:cNvPr id="690" name="Picture 690" descr="A picture containing text&#10;&#10;Description automatically generated">
            <a:extLst>
              <a:ext uri="{FF2B5EF4-FFF2-40B4-BE49-F238E27FC236}">
                <a16:creationId xmlns:a16="http://schemas.microsoft.com/office/drawing/2014/main" id="{ED0F8A59-1F3B-4B65-A92A-D2CFA9728EE6}"/>
              </a:ext>
            </a:extLst>
          </p:cNvPr>
          <p:cNvPicPr>
            <a:picLocks noChangeAspect="1"/>
          </p:cNvPicPr>
          <p:nvPr/>
        </p:nvPicPr>
        <p:blipFill>
          <a:blip r:embed="rId10"/>
          <a:stretch>
            <a:fillRect/>
          </a:stretch>
        </p:blipFill>
        <p:spPr>
          <a:xfrm>
            <a:off x="6194521" y="5681340"/>
            <a:ext cx="2743200" cy="267443"/>
          </a:xfrm>
          <a:prstGeom prst="rect">
            <a:avLst/>
          </a:prstGeom>
        </p:spPr>
      </p:pic>
      <p:sp>
        <p:nvSpPr>
          <p:cNvPr id="2" name="Title 10">
            <a:extLst>
              <a:ext uri="{FF2B5EF4-FFF2-40B4-BE49-F238E27FC236}">
                <a16:creationId xmlns:a16="http://schemas.microsoft.com/office/drawing/2014/main" id="{5A627972-0A33-4D55-9CEF-A5A4EF6AB714}"/>
              </a:ext>
            </a:extLst>
          </p:cNvPr>
          <p:cNvSpPr txBox="1">
            <a:spLocks/>
          </p:cNvSpPr>
          <p:nvPr/>
        </p:nvSpPr>
        <p:spPr>
          <a:xfrm>
            <a:off x="838200" y="-26813"/>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cs typeface="Arial" panose="020B0604020202020204" pitchFamily="34" charset="0"/>
              </a:rPr>
              <a:t>Clase</a:t>
            </a:r>
            <a:r>
              <a:rPr lang="en-GB" sz="4400" dirty="0">
                <a:latin typeface="Arial" panose="020B0604020202020204" pitchFamily="34" charset="0"/>
                <a:cs typeface="Arial" panose="020B0604020202020204" pitchFamily="34" charset="0"/>
              </a:rPr>
              <a:t> 10.4 </a:t>
            </a:r>
            <a:r>
              <a:rPr lang="en-GB" sz="4400" dirty="0" err="1">
                <a:latin typeface="Arial" panose="020B0604020202020204" pitchFamily="34" charset="0"/>
                <a:cs typeface="Arial" panose="020B0604020202020204" pitchFamily="34" charset="0"/>
              </a:rPr>
              <a:t>Análisis</a:t>
            </a:r>
            <a:r>
              <a:rPr lang="en-GB" sz="4400" dirty="0">
                <a:latin typeface="Arial" panose="020B0604020202020204" pitchFamily="34" charset="0"/>
                <a:cs typeface="Arial" panose="020B0604020202020204" pitchFamily="34" charset="0"/>
              </a:rPr>
              <a:t> de </a:t>
            </a:r>
            <a:r>
              <a:rPr lang="en-GB" sz="4400" dirty="0" err="1">
                <a:latin typeface="Arial" panose="020B0604020202020204" pitchFamily="34" charset="0"/>
                <a:cs typeface="Arial" panose="020B0604020202020204" pitchFamily="34" charset="0"/>
              </a:rPr>
              <a:t>resultados</a:t>
            </a:r>
            <a:endParaRPr lang="en-GB" sz="4400" dirty="0">
              <a:latin typeface="Arial" panose="020B0604020202020204" pitchFamily="34" charset="0"/>
              <a:ea typeface="+mj-lt"/>
              <a:cs typeface="Arial" panose="020B0604020202020204" pitchFamily="34" charset="0"/>
            </a:endParaRPr>
          </a:p>
        </p:txBody>
      </p:sp>
      <p:sp>
        <p:nvSpPr>
          <p:cNvPr id="17" name="Oval 16">
            <a:extLst>
              <a:ext uri="{FF2B5EF4-FFF2-40B4-BE49-F238E27FC236}">
                <a16:creationId xmlns:a16="http://schemas.microsoft.com/office/drawing/2014/main" id="{D07A7A75-D251-F146-A09F-592A833158CC}"/>
              </a:ext>
            </a:extLst>
          </p:cNvPr>
          <p:cNvSpPr/>
          <p:nvPr/>
        </p:nvSpPr>
        <p:spPr>
          <a:xfrm>
            <a:off x="10076206" y="3655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1.mp3" descr="Track7_Lecture10_Slide21.mp3">
            <a:hlinkClick r:id="" action="ppaction://media"/>
            <a:extLst>
              <a:ext uri="{FF2B5EF4-FFF2-40B4-BE49-F238E27FC236}">
                <a16:creationId xmlns:a16="http://schemas.microsoft.com/office/drawing/2014/main" id="{51FD3724-BBFD-7843-87C9-FB08984E58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47571" y="438462"/>
            <a:ext cx="812800" cy="812800"/>
          </a:xfrm>
          <a:prstGeom prst="rect">
            <a:avLst/>
          </a:prstGeom>
        </p:spPr>
      </p:pic>
    </p:spTree>
    <p:extLst>
      <p:ext uri="{BB962C8B-B14F-4D97-AF65-F5344CB8AC3E}">
        <p14:creationId xmlns:p14="http://schemas.microsoft.com/office/powerpoint/2010/main" val="3086474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747377" y="1500754"/>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Análisis de todos los resultados</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9" name="Picture 9" descr="Table&#10;&#10;Description automatically generated">
            <a:extLst>
              <a:ext uri="{FF2B5EF4-FFF2-40B4-BE49-F238E27FC236}">
                <a16:creationId xmlns:a16="http://schemas.microsoft.com/office/drawing/2014/main" id="{DBB09023-E6AD-4253-BACD-B5E9B334EB5C}"/>
              </a:ext>
            </a:extLst>
          </p:cNvPr>
          <p:cNvPicPr>
            <a:picLocks noChangeAspect="1"/>
          </p:cNvPicPr>
          <p:nvPr/>
        </p:nvPicPr>
        <p:blipFill>
          <a:blip r:embed="rId6"/>
          <a:stretch>
            <a:fillRect/>
          </a:stretch>
        </p:blipFill>
        <p:spPr>
          <a:xfrm>
            <a:off x="6186824" y="1952241"/>
            <a:ext cx="4084857" cy="4398008"/>
          </a:xfrm>
          <a:prstGeom prst="rect">
            <a:avLst/>
          </a:prstGeom>
        </p:spPr>
      </p:pic>
      <p:sp>
        <p:nvSpPr>
          <p:cNvPr id="11" name="TextBox 10">
            <a:extLst>
              <a:ext uri="{FF2B5EF4-FFF2-40B4-BE49-F238E27FC236}">
                <a16:creationId xmlns:a16="http://schemas.microsoft.com/office/drawing/2014/main" id="{3E2CAECD-1AB6-45E8-8F07-691409F8F25C}"/>
              </a:ext>
            </a:extLst>
          </p:cNvPr>
          <p:cNvSpPr txBox="1"/>
          <p:nvPr/>
        </p:nvSpPr>
        <p:spPr>
          <a:xfrm>
            <a:off x="693790" y="2203088"/>
            <a:ext cx="476638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resultados</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próximos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años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deben</a:t>
            </a:r>
            <a:r>
              <a:rPr lang="en-GB" sz="2000" dirty="0">
                <a:latin typeface="Arial" panose="020B0604020202020204" pitchFamily="34" charset="0"/>
                <a:cs typeface="Arial" panose="020B0604020202020204" pitchFamily="34" charset="0"/>
              </a:rPr>
              <a:t> ser </a:t>
            </a:r>
            <a:r>
              <a:rPr lang="en-GB" sz="2000" dirty="0" err="1">
                <a:latin typeface="Arial" panose="020B0604020202020204" pitchFamily="34" charset="0"/>
                <a:cs typeface="Arial" panose="020B0604020202020204" pitchFamily="34" charset="0"/>
              </a:rPr>
              <a:t>revisados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por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sentido</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común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ya</a:t>
            </a:r>
            <a:r>
              <a:rPr lang="en-GB" sz="2000" dirty="0">
                <a:latin typeface="Arial" panose="020B0604020202020204" pitchFamily="34" charset="0"/>
                <a:cs typeface="Arial" panose="020B0604020202020204" pitchFamily="34" charset="0"/>
              </a:rPr>
              <a:t> que no </a:t>
            </a:r>
            <a:r>
              <a:rPr lang="en-GB" sz="2000" dirty="0" err="1">
                <a:latin typeface="Arial" panose="020B0604020202020204" pitchFamily="34" charset="0"/>
                <a:cs typeface="Arial" panose="020B0604020202020204" pitchFamily="34" charset="0"/>
              </a:rPr>
              <a:t>habrá</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datos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estadísticos</a:t>
            </a:r>
            <a:r>
              <a:rPr lang="en-GB" sz="2000" dirty="0">
                <a:latin typeface="Arial" panose="020B0604020202020204" pitchFamily="34" charset="0"/>
                <a:cs typeface="Arial" panose="020B0604020202020204" pitchFamily="34" charset="0"/>
              </a:rPr>
              <a:t> con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que </a:t>
            </a:r>
            <a:r>
              <a:rPr lang="en-GB" sz="2000" dirty="0" err="1">
                <a:latin typeface="Arial" panose="020B0604020202020204" pitchFamily="34" charset="0"/>
                <a:cs typeface="Arial" panose="020B0604020202020204" pitchFamily="34" charset="0"/>
              </a:rPr>
              <a:t>compararlos</a:t>
            </a:r>
            <a:r>
              <a:rPr lang="en-GB"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El </a:t>
            </a:r>
            <a:r>
              <a:rPr lang="en-GB" sz="2000" dirty="0" err="1">
                <a:latin typeface="Arial" panose="020B0604020202020204" pitchFamily="34" charset="0"/>
                <a:cs typeface="Arial" panose="020B0604020202020204" pitchFamily="34" charset="0"/>
              </a:rPr>
              <a:t>usuario</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debe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confiar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experiencia</a:t>
            </a:r>
            <a:r>
              <a:rPr lang="en-GB" sz="2000" dirty="0">
                <a:latin typeface="Arial" panose="020B0604020202020204" pitchFamily="34" charset="0"/>
                <a:cs typeface="Arial" panose="020B0604020202020204" pitchFamily="34" charset="0"/>
              </a:rPr>
              <a:t> para </a:t>
            </a:r>
            <a:r>
              <a:rPr lang="en-GB" sz="2000" dirty="0" err="1">
                <a:latin typeface="Arial" panose="020B0604020202020204" pitchFamily="34" charset="0"/>
                <a:cs typeface="Arial" panose="020B0604020202020204" pitchFamily="34" charset="0"/>
              </a:rPr>
              <a:t>evaluar</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validez</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resultados</a:t>
            </a:r>
            <a:r>
              <a:rPr lang="en-GB" sz="2000" dirty="0">
                <a:latin typeface="Arial" panose="020B0604020202020204" pitchFamily="34" charset="0"/>
                <a:cs typeface="Arial" panose="020B0604020202020204" pitchFamily="34" charset="0"/>
              </a:rPr>
              <a:t>.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resultados</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otros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modelos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también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podrían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utilizarse</a:t>
            </a:r>
            <a:r>
              <a:rPr lang="en-GB" sz="2000" dirty="0">
                <a:latin typeface="Arial" panose="020B0604020202020204" pitchFamily="34" charset="0"/>
                <a:cs typeface="Arial" panose="020B0604020202020204" pitchFamily="34" charset="0"/>
              </a:rPr>
              <a:t> para </a:t>
            </a:r>
            <a:r>
              <a:rPr lang="en-GB" sz="2000" dirty="0" err="1">
                <a:latin typeface="Arial" panose="020B0604020202020204" pitchFamily="34" charset="0"/>
                <a:cs typeface="Arial" panose="020B0604020202020204" pitchFamily="34" charset="0"/>
              </a:rPr>
              <a:t>ayudar</a:t>
            </a:r>
            <a:r>
              <a:rPr lang="en-GB" sz="2000" dirty="0">
                <a:latin typeface="Arial" panose="020B0604020202020204" pitchFamily="34" charset="0"/>
                <a:cs typeface="Arial" panose="020B0604020202020204" pitchFamily="34" charset="0"/>
              </a:rPr>
              <a:t> a </a:t>
            </a:r>
            <a:r>
              <a:rPr lang="en-GB" sz="2000" dirty="0" err="1">
                <a:latin typeface="Arial" panose="020B0604020202020204" pitchFamily="34" charset="0"/>
                <a:cs typeface="Arial" panose="020B0604020202020204" pitchFamily="34" charset="0"/>
              </a:rPr>
              <a:t>comprobar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resultados</a:t>
            </a:r>
            <a:r>
              <a:rPr lang="en-GB" sz="2000" dirty="0">
                <a:latin typeface="Arial" panose="020B0604020202020204" pitchFamily="34" charset="0"/>
                <a:cs typeface="Arial" panose="020B0604020202020204" pitchFamily="34" charset="0"/>
              </a:rPr>
              <a:t> del MAED. </a:t>
            </a:r>
          </a:p>
        </p:txBody>
      </p:sp>
      <p:sp>
        <p:nvSpPr>
          <p:cNvPr id="2" name="Title 10">
            <a:extLst>
              <a:ext uri="{FF2B5EF4-FFF2-40B4-BE49-F238E27FC236}">
                <a16:creationId xmlns:a16="http://schemas.microsoft.com/office/drawing/2014/main" id="{64CEBADA-9A34-45B2-8290-8F7E970408F4}"/>
              </a:ext>
            </a:extLst>
          </p:cNvPr>
          <p:cNvSpPr txBox="1">
            <a:spLocks/>
          </p:cNvSpPr>
          <p:nvPr/>
        </p:nvSpPr>
        <p:spPr>
          <a:xfrm>
            <a:off x="693790" y="-21214"/>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cs typeface="Arial" panose="020B0604020202020204" pitchFamily="34" charset="0"/>
              </a:rPr>
              <a:t>Clase</a:t>
            </a:r>
            <a:r>
              <a:rPr lang="en-GB" sz="4400" dirty="0">
                <a:latin typeface="Arial" panose="020B0604020202020204" pitchFamily="34" charset="0"/>
                <a:cs typeface="Arial" panose="020B0604020202020204" pitchFamily="34" charset="0"/>
              </a:rPr>
              <a:t> 10.4 </a:t>
            </a:r>
            <a:r>
              <a:rPr lang="en-GB" sz="4400" dirty="0" err="1">
                <a:latin typeface="Arial" panose="020B0604020202020204" pitchFamily="34" charset="0"/>
                <a:cs typeface="Arial" panose="020B0604020202020204" pitchFamily="34" charset="0"/>
              </a:rPr>
              <a:t>Análisis</a:t>
            </a:r>
            <a:r>
              <a:rPr lang="en-GB" sz="4400" dirty="0">
                <a:latin typeface="Arial" panose="020B0604020202020204" pitchFamily="34" charset="0"/>
                <a:cs typeface="Arial" panose="020B0604020202020204" pitchFamily="34" charset="0"/>
              </a:rPr>
              <a:t> de </a:t>
            </a:r>
            <a:r>
              <a:rPr lang="en-GB" sz="4400" dirty="0" err="1">
                <a:latin typeface="Arial" panose="020B0604020202020204" pitchFamily="34" charset="0"/>
                <a:cs typeface="Arial" panose="020B0604020202020204" pitchFamily="34" charset="0"/>
              </a:rPr>
              <a:t>resultados</a:t>
            </a:r>
            <a:endParaRPr lang="en-GB" sz="44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936C5FCF-050A-1840-8C8C-66A780CA3AE3}"/>
              </a:ext>
            </a:extLst>
          </p:cNvPr>
          <p:cNvSpPr/>
          <p:nvPr/>
        </p:nvSpPr>
        <p:spPr>
          <a:xfrm>
            <a:off x="10484714" y="272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2.mp3" descr="Track7_Lecture10_Slide22.mp3">
            <a:hlinkClick r:id="" action="ppaction://media"/>
            <a:extLst>
              <a:ext uri="{FF2B5EF4-FFF2-40B4-BE49-F238E27FC236}">
                <a16:creationId xmlns:a16="http://schemas.microsoft.com/office/drawing/2014/main" id="{FFCD80AB-5691-234F-A8BB-DD7D582763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56079" y="343977"/>
            <a:ext cx="812800" cy="812800"/>
          </a:xfrm>
          <a:prstGeom prst="rect">
            <a:avLst/>
          </a:prstGeom>
        </p:spPr>
      </p:pic>
    </p:spTree>
    <p:extLst>
      <p:ext uri="{BB962C8B-B14F-4D97-AF65-F5344CB8AC3E}">
        <p14:creationId xmlns:p14="http://schemas.microsoft.com/office/powerpoint/2010/main" val="691037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853DE893-3A6B-6349-8C81-DCC77866DD0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2">
            <a:extLst>
              <a:ext uri="{FF2B5EF4-FFF2-40B4-BE49-F238E27FC236}">
                <a16:creationId xmlns:a16="http://schemas.microsoft.com/office/drawing/2014/main" id="{647B66FC-7A32-4375-BA2F-F62AEBE2C6EB}"/>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 </a:t>
            </a:r>
            <a:r>
              <a:rPr lang="en-US" sz="800" dirty="0">
                <a:solidFill>
                  <a:schemeClr val="bg1"/>
                </a:solidFill>
                <a:latin typeface="Open Sans"/>
                <a:ea typeface="+mn-lt"/>
                <a:cs typeface="+mn-lt"/>
              </a:rPr>
              <a:t>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 </a:t>
            </a:r>
            <a:r>
              <a:rPr lang="en-US" sz="800" dirty="0">
                <a:solidFill>
                  <a:schemeClr val="bg1"/>
                </a:solidFill>
                <a:latin typeface="Open Sans"/>
                <a:ea typeface="+mn-lt"/>
                <a:cs typeface="+mn-lt"/>
              </a:rPr>
              <a:t>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Clase 10: Estructura de MEAD-EL, Estudio de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Release Version 1.0.  [presentación en línea]. Programa de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dirty="0">
              <a:solidFill>
                <a:schemeClr val="bg1"/>
              </a:solidFill>
              <a:cs typeface="Calibri"/>
            </a:endParaRPr>
          </a:p>
        </p:txBody>
      </p:sp>
      <p:sp>
        <p:nvSpPr>
          <p:cNvPr id="7" name="TextBox 3">
            <a:extLst>
              <a:ext uri="{FF2B5EF4-FFF2-40B4-BE49-F238E27FC236}">
                <a16:creationId xmlns:a16="http://schemas.microsoft.com/office/drawing/2014/main" id="{46EBC442-C2EF-45DC-8AC6-A502FEDD1AB8}"/>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Cursos CCG (esto le llevará </a:t>
            </a:r>
            <a:br>
              <a:rPr lang="en-US" sz="800">
                <a:latin typeface="Open Sans"/>
                <a:ea typeface="+mn-lt"/>
                <a:cs typeface="+mn-lt"/>
              </a:rPr>
            </a:br>
            <a:r>
              <a:rPr lang="en-US" sz="800">
                <a:solidFill>
                  <a:schemeClr val="bg1"/>
                </a:solidFill>
                <a:latin typeface="Open Sans"/>
                <a:ea typeface="+mn-lt"/>
                <a:cs typeface="+mn-lt"/>
              </a:rPr>
              <a:t>a la página web http://www.ClimateCompatibleGrowth.com/teachingmaterials)</a:t>
            </a:r>
          </a:p>
        </p:txBody>
      </p:sp>
      <p:sp>
        <p:nvSpPr>
          <p:cNvPr id="2" name="Slide Number Placeholder 5">
            <a:extLst>
              <a:ext uri="{FF2B5EF4-FFF2-40B4-BE49-F238E27FC236}">
                <a16:creationId xmlns:a16="http://schemas.microsoft.com/office/drawing/2014/main" id="{9444F22D-A1A3-491D-944E-82C4F402562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8" name="Group 7">
            <a:extLst>
              <a:ext uri="{FF2B5EF4-FFF2-40B4-BE49-F238E27FC236}">
                <a16:creationId xmlns:a16="http://schemas.microsoft.com/office/drawing/2014/main" id="{3514C061-379E-574D-996C-F708C5021A3B}"/>
              </a:ext>
            </a:extLst>
          </p:cNvPr>
          <p:cNvGrpSpPr/>
          <p:nvPr/>
        </p:nvGrpSpPr>
        <p:grpSpPr>
          <a:xfrm>
            <a:off x="3339465" y="4047055"/>
            <a:ext cx="1877504" cy="558800"/>
            <a:chOff x="929196" y="5461000"/>
            <a:chExt cx="1877504" cy="558800"/>
          </a:xfrm>
        </p:grpSpPr>
        <p:sp>
          <p:nvSpPr>
            <p:cNvPr id="9" name="Rounded Rectangle 8">
              <a:hlinkClick r:id="rId4"/>
              <a:extLst>
                <a:ext uri="{FF2B5EF4-FFF2-40B4-BE49-F238E27FC236}">
                  <a16:creationId xmlns:a16="http://schemas.microsoft.com/office/drawing/2014/main" id="{8C8489CE-BF01-B14D-AC5B-FBA31DE3B7A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B7317D-BF48-8240-B475-FBFC00D3B0E3}"/>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1" name="Rounded Rectangle 10">
              <a:hlinkClick r:id="rId5"/>
              <a:extLst>
                <a:ext uri="{FF2B5EF4-FFF2-40B4-BE49-F238E27FC236}">
                  <a16:creationId xmlns:a16="http://schemas.microsoft.com/office/drawing/2014/main" id="{FC21FD9D-3FA9-074C-A677-E20DED8788F2}"/>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1019A617-5222-4750-98AB-FAC7C57203B5}"/>
              </a:ext>
            </a:extLst>
          </p:cNvPr>
          <p:cNvGraphicFramePr/>
          <p:nvPr>
            <p:extLst>
              <p:ext uri="{D42A27DB-BD31-4B8C-83A1-F6EECF244321}">
                <p14:modId xmlns:p14="http://schemas.microsoft.com/office/powerpoint/2010/main" val="3259035413"/>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B760A3AA-7024-4D10-8476-499413009A1D}"/>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Arial" panose="020B0604020202020204" pitchFamily="34" charset="0"/>
                <a:cs typeface="Arial" panose="020B0604020202020204" pitchFamily="34" charset="0"/>
              </a:rPr>
              <a:t>Predicción de la demanda horaria de electricidad en </a:t>
            </a:r>
            <a:r>
              <a:rPr lang="en-US">
                <a:latin typeface="Arial" panose="020B0604020202020204" pitchFamily="34" charset="0"/>
                <a:cs typeface="Arial" panose="020B0604020202020204" pitchFamily="34" charset="0"/>
              </a:rPr>
              <a:t>MAED-EL</a:t>
            </a:r>
            <a:endParaRPr lang="en-US" sz="18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6F94EE-BE7D-924A-9B97-DA132AEC03A4}"/>
              </a:ext>
            </a:extLst>
          </p:cNvPr>
          <p:cNvSpPr>
            <a:spLocks noGrp="1"/>
          </p:cNvSpPr>
          <p:nvPr>
            <p:ph idx="1"/>
          </p:nvPr>
        </p:nvSpPr>
        <p:spPr/>
        <p:txBody>
          <a:bodyPr/>
          <a:lstStyle/>
          <a:p>
            <a:pPr marL="0" indent="0" eaLnBrk="1" fontAlgn="ctr" hangingPunct="1">
              <a:lnSpc>
                <a:spcPct val="100000"/>
              </a:lnSpc>
              <a:buClr>
                <a:srgbClr val="333333"/>
              </a:buClr>
              <a:buSzPts val="1600"/>
              <a:buNone/>
            </a:pPr>
            <a:r>
              <a:rPr lang="en-ZA" sz="2000" b="1">
                <a:solidFill>
                  <a:schemeClr val="accent5">
                    <a:lumMod val="60000"/>
                    <a:lumOff val="40000"/>
                  </a:schemeClr>
                </a:solidFill>
                <a:latin typeface="Arial" panose="020B0604020202020204" pitchFamily="34" charset="0"/>
                <a:cs typeface="Arial" panose="020B0604020202020204" pitchFamily="34" charset="0"/>
              </a:rPr>
              <a:t>Pasos para predecir la demanda horaria de electricidad</a:t>
            </a:r>
          </a:p>
          <a:p>
            <a:endParaRPr lang="en-GB">
              <a:latin typeface="Arial" panose="020B0604020202020204" pitchFamily="34" charset="0"/>
              <a:cs typeface="Arial" panose="020B0604020202020204" pitchFamily="34" charset="0"/>
            </a:endParaRPr>
          </a:p>
        </p:txBody>
      </p:sp>
      <p:sp>
        <p:nvSpPr>
          <p:cNvPr id="13" name="Title 10">
            <a:extLst>
              <a:ext uri="{FF2B5EF4-FFF2-40B4-BE49-F238E27FC236}">
                <a16:creationId xmlns:a16="http://schemas.microsoft.com/office/drawing/2014/main" id="{A7BDFE6F-D6B4-4E27-BE34-D29385194900}"/>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Clase 10.1 </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Agregación de la demanda horaria </a:t>
            </a:r>
            <a:endParaRPr lang="en-GB" sz="44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45888021-E270-9640-AC0E-159CFCD2AE1A}"/>
              </a:ext>
            </a:extLst>
          </p:cNvPr>
          <p:cNvSpPr/>
          <p:nvPr/>
        </p:nvSpPr>
        <p:spPr>
          <a:xfrm>
            <a:off x="10244060" y="139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3.mp3" descr="Track7_Lecture10_Slide3.mp3">
            <a:hlinkClick r:id="" action="ppaction://media"/>
            <a:extLst>
              <a:ext uri="{FF2B5EF4-FFF2-40B4-BE49-F238E27FC236}">
                <a16:creationId xmlns:a16="http://schemas.microsoft.com/office/drawing/2014/main" id="{5D01EA14-F0B3-2F47-B947-FE588EC087F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315425" y="198207"/>
            <a:ext cx="812800" cy="812800"/>
          </a:xfrm>
          <a:prstGeom prst="rect">
            <a:avLst/>
          </a:prstGeom>
        </p:spPr>
      </p:pic>
    </p:spTree>
    <p:extLst>
      <p:ext uri="{BB962C8B-B14F-4D97-AF65-F5344CB8AC3E}">
        <p14:creationId xmlns:p14="http://schemas.microsoft.com/office/powerpoint/2010/main" val="19345161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3" name="Content Placeholder 3">
            <a:extLst>
              <a:ext uri="{FF2B5EF4-FFF2-40B4-BE49-F238E27FC236}">
                <a16:creationId xmlns:a16="http://schemas.microsoft.com/office/drawing/2014/main" id="{5D1C7302-B6E5-48C0-9BF3-5F7B010D36DC}"/>
              </a:ext>
            </a:extLst>
          </p:cNvPr>
          <p:cNvSpPr>
            <a:spLocks noGrp="1"/>
          </p:cNvSpPr>
          <p:nvPr>
            <p:ph idx="1"/>
          </p:nvPr>
        </p:nvSpPr>
        <p:spPr>
          <a:xfrm>
            <a:off x="838200" y="1825625"/>
            <a:ext cx="10515600" cy="549440"/>
          </a:xfrm>
        </p:spPr>
        <p:txBody>
          <a:bodyPr/>
          <a:lstStyle/>
          <a:p>
            <a:pPr marL="0" indent="0">
              <a:lnSpc>
                <a:spcPct val="100000"/>
              </a:lnSpc>
              <a:buNone/>
            </a:pPr>
            <a:r>
              <a:rPr lang="en-ZA" sz="2000" b="1">
                <a:solidFill>
                  <a:schemeClr val="accent5">
                    <a:lumMod val="60000"/>
                    <a:lumOff val="40000"/>
                  </a:schemeClr>
                </a:solidFill>
                <a:latin typeface="Open Sans"/>
              </a:rPr>
              <a:t>Cómo MAED-EL modela la demanda en un sistema eléctrico</a:t>
            </a:r>
            <a:endParaRPr lang="en-US">
              <a:solidFill>
                <a:schemeClr val="accent5">
                  <a:lumMod val="60000"/>
                  <a:lumOff val="40000"/>
                </a:schemeClr>
              </a:solidFill>
            </a:endParaRPr>
          </a:p>
          <a:p>
            <a:endParaRPr lang="en-GB"/>
          </a:p>
        </p:txBody>
      </p:sp>
      <p:sp>
        <p:nvSpPr>
          <p:cNvPr id="77" name="Title 10">
            <a:extLst>
              <a:ext uri="{FF2B5EF4-FFF2-40B4-BE49-F238E27FC236}">
                <a16:creationId xmlns:a16="http://schemas.microsoft.com/office/drawing/2014/main" id="{6A1F52A1-2DC0-445A-B569-66532CB8B3A1}"/>
              </a:ext>
            </a:extLst>
          </p:cNvPr>
          <p:cNvSpPr txBox="1">
            <a:spLocks/>
          </p:cNvSpPr>
          <p:nvPr/>
        </p:nvSpPr>
        <p:spPr>
          <a:xfrm>
            <a:off x="866296" y="473077"/>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Clase 10.1 </a:t>
            </a:r>
            <a:r>
              <a:rPr lang="en-GB" sz="4400" dirty="0" err="1">
                <a:latin typeface="Arial" panose="020B0604020202020204" pitchFamily="34" charset="0"/>
                <a:cs typeface="Arial" panose="020B0604020202020204" pitchFamily="34" charset="0"/>
              </a:rPr>
              <a:t>Agregación</a:t>
            </a:r>
            <a:r>
              <a:rPr lang="en-GB" sz="4400" dirty="0">
                <a:latin typeface="Arial" panose="020B0604020202020204" pitchFamily="34" charset="0"/>
                <a:cs typeface="Arial" panose="020B0604020202020204" pitchFamily="34" charset="0"/>
              </a:rPr>
              <a:t> de la demanda horaria </a:t>
            </a:r>
            <a:endParaRPr lang="en-GB" sz="4400" dirty="0">
              <a:latin typeface="Arial" panose="020B0604020202020204" pitchFamily="34" charset="0"/>
              <a:ea typeface="+mj-lt"/>
              <a:cs typeface="Arial" panose="020B0604020202020204" pitchFamily="34" charset="0"/>
            </a:endParaRPr>
          </a:p>
        </p:txBody>
      </p:sp>
      <p:graphicFrame>
        <p:nvGraphicFramePr>
          <p:cNvPr id="145" name="Diagram 144">
            <a:extLst>
              <a:ext uri="{FF2B5EF4-FFF2-40B4-BE49-F238E27FC236}">
                <a16:creationId xmlns:a16="http://schemas.microsoft.com/office/drawing/2014/main" id="{32E78F7F-C766-4576-9918-631DCF724BE1}"/>
              </a:ext>
            </a:extLst>
          </p:cNvPr>
          <p:cNvGraphicFramePr/>
          <p:nvPr>
            <p:extLst>
              <p:ext uri="{D42A27DB-BD31-4B8C-83A1-F6EECF244321}">
                <p14:modId xmlns:p14="http://schemas.microsoft.com/office/powerpoint/2010/main" val="1451896917"/>
              </p:ext>
            </p:extLst>
          </p:nvPr>
        </p:nvGraphicFramePr>
        <p:xfrm>
          <a:off x="862081" y="1842202"/>
          <a:ext cx="10534765" cy="4444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27D769C0-89BC-B541-9733-D4B83C10BD21}"/>
              </a:ext>
            </a:extLst>
          </p:cNvPr>
          <p:cNvSpPr/>
          <p:nvPr/>
        </p:nvSpPr>
        <p:spPr>
          <a:xfrm>
            <a:off x="10534160" y="286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7_Lecture10_Slide4.mp3" descr="Track7_Lecture10_Slide4.mp3">
            <a:hlinkClick r:id="" action="ppaction://media"/>
            <a:extLst>
              <a:ext uri="{FF2B5EF4-FFF2-40B4-BE49-F238E27FC236}">
                <a16:creationId xmlns:a16="http://schemas.microsoft.com/office/drawing/2014/main" id="{65FCDCA5-FF36-284C-892F-53A91DEC13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84046" y="100013"/>
            <a:ext cx="812800" cy="812800"/>
          </a:xfrm>
          <a:prstGeom prst="rect">
            <a:avLst/>
          </a:prstGeom>
        </p:spPr>
      </p:pic>
    </p:spTree>
    <p:extLst>
      <p:ext uri="{BB962C8B-B14F-4D97-AF65-F5344CB8AC3E}">
        <p14:creationId xmlns:p14="http://schemas.microsoft.com/office/powerpoint/2010/main" val="14316697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831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3DBF41-E14F-4058-8CFB-EDE05788BD0F}"/>
                  </a:ext>
                </a:extLst>
              </p:cNvPr>
              <p:cNvSpPr txBox="1"/>
              <p:nvPr/>
            </p:nvSpPr>
            <p:spPr>
              <a:xfrm>
                <a:off x="116443" y="2385320"/>
                <a:ext cx="7014519" cy="4917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𝑃</m:t>
                          </m:r>
                          <m:r>
                            <a:rPr lang="en-US" sz="2400" b="0" i="1" smtClean="0">
                              <a:solidFill>
                                <a:srgbClr val="000000"/>
                              </a:solidFill>
                              <a:latin typeface="Cambria Math" panose="02040503050406030204" pitchFamily="18" charset="0"/>
                            </a:rPr>
                            <m:t>′</m:t>
                          </m:r>
                        </m:e>
                        <m:sub>
                          <m:d>
                            <m:dPr>
                              <m:ctrlPr>
                                <a:rPr lang="en-GB" sz="2400" i="1">
                                  <a:solidFill>
                                    <a:srgbClr val="000000"/>
                                  </a:solidFill>
                                  <a:latin typeface="Cambria Math" panose="02040503050406030204" pitchFamily="18" charset="0"/>
                                </a:rPr>
                              </m:ctrlPr>
                            </m:dPr>
                            <m:e>
                              <m:r>
                                <a:rPr lang="en-GB" sz="2400" b="0" i="1">
                                  <a:solidFill>
                                    <a:srgbClr val="000000"/>
                                  </a:solidFill>
                                  <a:latin typeface="Cambria Math"/>
                                </a:rPr>
                                <m:t>𝑖𝑐</m:t>
                              </m:r>
                              <m:r>
                                <a:rPr lang="en-GB" sz="2400" b="0" i="1">
                                  <a:solidFill>
                                    <a:srgbClr val="000000"/>
                                  </a:solidFill>
                                  <a:latin typeface="Cambria Math"/>
                                </a:rPr>
                                <m:t>,</m:t>
                              </m:r>
                              <m:r>
                                <a:rPr lang="en-GB" sz="2400" b="0" i="1">
                                  <a:solidFill>
                                    <a:srgbClr val="000000"/>
                                  </a:solidFill>
                                  <a:latin typeface="Cambria Math"/>
                                </a:rPr>
                                <m:t>𝑠</m:t>
                              </m:r>
                              <m:r>
                                <a:rPr lang="en-GB" sz="2400" b="0" i="1">
                                  <a:solidFill>
                                    <a:srgbClr val="000000"/>
                                  </a:solidFill>
                                  <a:latin typeface="Cambria Math"/>
                                </a:rPr>
                                <m:t>,</m:t>
                              </m:r>
                              <m:r>
                                <a:rPr lang="en-GB" sz="2400" b="0" i="1">
                                  <a:solidFill>
                                    <a:srgbClr val="000000"/>
                                  </a:solidFill>
                                  <a:latin typeface="Cambria Math"/>
                                </a:rPr>
                                <m:t>h</m:t>
                              </m:r>
                            </m:e>
                          </m:d>
                        </m:sub>
                      </m:sSub>
                      <m:r>
                        <a:rPr lang="en-GB" sz="2400" b="0" i="1">
                          <a:solidFill>
                            <a:srgbClr val="000000"/>
                          </a:solidFill>
                          <a:latin typeface="Cambria Math"/>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𝑆</m:t>
                          </m:r>
                        </m:e>
                        <m:sub>
                          <m:r>
                            <a:rPr lang="en-GB" sz="2400" b="0" i="1">
                              <a:solidFill>
                                <a:srgbClr val="000000"/>
                              </a:solidFill>
                              <a:latin typeface="Cambria Math"/>
                              <a:ea typeface="Cambria Math"/>
                            </a:rPr>
                            <m:t>𝑖</m:t>
                          </m:r>
                        </m:sub>
                      </m:sSub>
                      <m:r>
                        <a:rPr lang="en-GB" sz="2400" b="0" i="1">
                          <a:solidFill>
                            <a:srgbClr val="000000"/>
                          </a:solidFill>
                          <a:latin typeface="Cambria Math"/>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𝐷</m:t>
                          </m:r>
                        </m:e>
                        <m:sub>
                          <m:d>
                            <m:dPr>
                              <m:ctrlPr>
                                <a:rPr lang="en-US" sz="2400" i="1">
                                  <a:solidFill>
                                    <a:srgbClr val="000000"/>
                                  </a:solidFill>
                                  <a:latin typeface="Cambria Math" panose="02040503050406030204" pitchFamily="18" charset="0"/>
                                  <a:ea typeface="Cambria Math"/>
                                </a:rPr>
                              </m:ctrlPr>
                            </m:dPr>
                            <m:e>
                              <m:r>
                                <a:rPr lang="en-US" sz="2400" b="0" i="1">
                                  <a:solidFill>
                                    <a:srgbClr val="000000"/>
                                  </a:solidFill>
                                  <a:latin typeface="Cambria Math" panose="02040503050406030204" pitchFamily="18" charset="0"/>
                                  <a:ea typeface="Cambria Math"/>
                                </a:rPr>
                                <m:t>𝑖</m:t>
                              </m:r>
                              <m:r>
                                <a:rPr lang="en-US" sz="2400" b="0" i="1">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𝑖𝑑</m:t>
                              </m:r>
                            </m:e>
                          </m:d>
                        </m:sub>
                      </m:sSub>
                      <m:r>
                        <a:rPr lang="en-US" sz="2400" b="0" i="1">
                          <a:solidFill>
                            <a:srgbClr val="000000"/>
                          </a:solidFill>
                          <a:latin typeface="Cambria Math" panose="02040503050406030204" pitchFamily="18" charset="0"/>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𝐻</m:t>
                          </m:r>
                        </m:e>
                        <m:sub>
                          <m:d>
                            <m:dPr>
                              <m:ctrlPr>
                                <a:rPr lang="en-GB" sz="2400" i="1">
                                  <a:solidFill>
                                    <a:srgbClr val="000000"/>
                                  </a:solidFill>
                                  <a:latin typeface="Cambria Math" panose="02040503050406030204" pitchFamily="18" charset="0"/>
                                  <a:ea typeface="Cambria Math"/>
                                </a:rPr>
                              </m:ctrlPr>
                            </m:dPr>
                            <m:e>
                              <m:r>
                                <a:rPr lang="en-GB" sz="2400" b="0" i="1">
                                  <a:solidFill>
                                    <a:srgbClr val="000000"/>
                                  </a:solidFill>
                                  <a:latin typeface="Cambria Math"/>
                                  <a:ea typeface="Cambria Math"/>
                                </a:rPr>
                                <m:t>h</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𝑖𝑐</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𝑖𝑑</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𝑖𝑠</m:t>
                              </m:r>
                            </m:e>
                          </m:d>
                        </m:sub>
                      </m:sSub>
                      <m:r>
                        <a:rPr lang="en-US" sz="2400" b="0" i="1">
                          <a:solidFill>
                            <a:srgbClr val="000000"/>
                          </a:solidFill>
                          <a:latin typeface="Cambria Math" panose="02040503050406030204" pitchFamily="18" charset="0"/>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𝑃</m:t>
                          </m:r>
                        </m:e>
                        <m:sub>
                          <m:r>
                            <a:rPr lang="en-US" sz="2400" b="0" i="1" smtClean="0">
                              <a:solidFill>
                                <a:srgbClr val="000000"/>
                              </a:solidFill>
                              <a:latin typeface="Cambria Math" panose="02040503050406030204" pitchFamily="18" charset="0"/>
                              <a:ea typeface="Cambria Math"/>
                            </a:rPr>
                            <m:t>𝑎𝑣𝑔</m:t>
                          </m:r>
                          <m:r>
                            <a:rPr lang="en-US" sz="2400" b="0" i="1" smtClean="0">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𝑖𝑐</m:t>
                          </m:r>
                        </m:sub>
                      </m:sSub>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xmlns:a16="http://schemas.microsoft.com/office/drawing/2014/main" xmlns:p14="http://schemas.microsoft.com/office/powerpoint/2010/main">
          <p:sp>
            <p:nvSpPr>
              <p:cNvPr id="11" name="TextBox 10">
                <a:extLst>
                  <a:ext uri="{FF2B5EF4-FFF2-40B4-BE49-F238E27FC236}">
                    <a16:creationId xmlns:a16="http://schemas.microsoft.com/office/drawing/2014/main" id="{C93DBF41-E14F-4058-8CFB-EDE05788BD0F}"/>
                  </a:ext>
                </a:extLst>
              </p:cNvPr>
              <p:cNvSpPr txBox="1">
                <a:spLocks noRot="1" noChangeAspect="1" noMove="1" noResize="1" noEditPoints="1" noAdjustHandles="1" noChangeArrowheads="1" noChangeShapeType="1" noTextEdit="1"/>
              </p:cNvSpPr>
              <p:nvPr/>
            </p:nvSpPr>
            <p:spPr>
              <a:xfrm>
                <a:off x="116443" y="2385320"/>
                <a:ext cx="7014519" cy="491738"/>
              </a:xfrm>
              <a:prstGeom prst="rect">
                <a:avLst/>
              </a:prstGeom>
              <a:blipFill>
                <a:blip r:embed="rId6"/>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9D30AB8-0B44-4C1C-B6C9-C37D132BED6E}"/>
                  </a:ext>
                </a:extLst>
              </p:cNvPr>
              <p:cNvSpPr/>
              <p:nvPr/>
            </p:nvSpPr>
            <p:spPr>
              <a:xfrm>
                <a:off x="6536995" y="3208918"/>
                <a:ext cx="5435677" cy="1238801"/>
              </a:xfrm>
              <a:prstGeom prst="rect">
                <a:avLst/>
              </a:prstGeom>
            </p:spPr>
            <p:txBody>
              <a:bodyPr wrap="square">
                <a:spAutoFit/>
              </a:bodyPr>
              <a:lstStyle/>
              <a:p>
                <a:r>
                  <a:rPr lang="en-GB" b="1" i="1" dirty="0">
                    <a:solidFill>
                      <a:srgbClr val="000000"/>
                    </a:solidFill>
                    <a:latin typeface="Arial" panose="020B0604020202020204" pitchFamily="34" charset="0"/>
                    <a:ea typeface="Open Sans Light" panose="020B0306030504020204" pitchFamily="34" charset="0"/>
                    <a:cs typeface="Arial" panose="020B0604020202020204" pitchFamily="34" charset="0"/>
                  </a:rPr>
                  <a:t>Dónde</a:t>
                </a:r>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a:t>
                </a: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1">
                            <a:solidFill>
                              <a:srgbClr val="000000"/>
                            </a:solidFill>
                            <a:latin typeface="Cambria Math" panose="02040503050406030204" pitchFamily="18" charset="0"/>
                            <a:ea typeface="Cambria Math"/>
                          </a:rPr>
                          <m:t>𝑷</m:t>
                        </m:r>
                        <m:r>
                          <a:rPr lang="en-GB" b="1" i="1" smtClean="0">
                            <a:solidFill>
                              <a:srgbClr val="000000"/>
                            </a:solidFill>
                            <a:latin typeface="Cambria Math" panose="02040503050406030204" pitchFamily="18" charset="0"/>
                            <a:ea typeface="Cambria Math"/>
                          </a:rPr>
                          <m:t>′</m:t>
                        </m:r>
                      </m:e>
                      <m:sub>
                        <m:r>
                          <a:rPr lang="en-GB" b="1" i="1">
                            <a:solidFill>
                              <a:srgbClr val="000000"/>
                            </a:solidFill>
                            <a:latin typeface="Cambria Math" panose="02040503050406030204" pitchFamily="18" charset="0"/>
                            <a:ea typeface="Cambria Math"/>
                          </a:rPr>
                          <m:t>𝒊𝒄</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𝒔</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𝒉</m:t>
                        </m:r>
                      </m:sub>
                    </m:sSub>
                    <m:r>
                      <a:rPr lang="en-GB" b="1" i="1">
                        <a:solidFill>
                          <a:srgbClr val="000000"/>
                        </a:solidFill>
                        <a:latin typeface="Cambria Math" panose="02040503050406030204" pitchFamily="18" charset="0"/>
                        <a:ea typeface="Cambria Math"/>
                      </a:rPr>
                      <m:t>:</m:t>
                    </m:r>
                  </m:oMath>
                </a14:m>
                <a:r>
                  <a:rPr lang="en-GB" dirty="0">
                    <a:solidFill>
                      <a:srgbClr val="000000"/>
                    </a:solidFill>
                    <a:latin typeface="Arial" panose="020B0604020202020204" pitchFamily="34" charset="0"/>
                    <a:ea typeface="Cambria Math"/>
                    <a:cs typeface="Arial" panose="020B0604020202020204" pitchFamily="34" charset="0"/>
                  </a:rPr>
                  <a:t> </a:t>
                </a:r>
                <a14:m>
                  <m:oMath xmlns:m="http://schemas.openxmlformats.org/officeDocument/2006/math">
                    <m:r>
                      <m:rPr>
                        <m:sty m:val="p"/>
                      </m:rPr>
                      <a:rPr lang="en-GB" dirty="0">
                        <a:solidFill>
                          <a:srgbClr val="000000"/>
                        </a:solidFill>
                        <a:latin typeface="Cambria Math" panose="02040503050406030204" pitchFamily="18" charset="0"/>
                        <a:ea typeface="Cambria Math"/>
                      </a:rPr>
                      <m:t>H</m:t>
                    </m:r>
                    <m:r>
                      <m:rPr>
                        <m:sty m:val="p"/>
                      </m:rPr>
                      <a:rPr lang="en-GB" b="0" i="0" dirty="0" smtClean="0">
                        <a:solidFill>
                          <a:srgbClr val="000000"/>
                        </a:solidFill>
                        <a:latin typeface="Cambria Math" panose="02040503050406030204" pitchFamily="18" charset="0"/>
                        <a:ea typeface="Cambria Math"/>
                      </a:rPr>
                      <m:t>ourly</m:t>
                    </m:r>
                    <m:r>
                      <a:rPr lang="en-GB" b="0" i="0" dirty="0" smtClean="0">
                        <a:solidFill>
                          <a:srgbClr val="000000"/>
                        </a:solidFill>
                        <a:latin typeface="Cambria Math" panose="02040503050406030204" pitchFamily="18" charset="0"/>
                        <a:ea typeface="Cambria Math"/>
                      </a:rPr>
                      <m:t> </m:t>
                    </m:r>
                    <m:r>
                      <m:rPr>
                        <m:sty m:val="p"/>
                      </m:rPr>
                      <a:rPr lang="en-GB" b="0" i="0" dirty="0" smtClean="0">
                        <a:solidFill>
                          <a:srgbClr val="000000"/>
                        </a:solidFill>
                        <a:latin typeface="Cambria Math" panose="02040503050406030204" pitchFamily="18" charset="0"/>
                        <a:ea typeface="Cambria Math"/>
                      </a:rPr>
                      <m:t>c</m:t>
                    </m:r>
                    <m:r>
                      <m:rPr>
                        <m:sty m:val="p"/>
                      </m:rPr>
                      <a:rPr lang="en-GB" i="1">
                        <a:solidFill>
                          <a:srgbClr val="000000"/>
                        </a:solidFill>
                        <a:latin typeface="Cambria Math" panose="02040503050406030204" pitchFamily="18" charset="0"/>
                        <a:ea typeface="Cambria Math"/>
                      </a:rPr>
                      <m:t>li</m:t>
                    </m:r>
                    <m:r>
                      <m:rPr>
                        <m:sty m:val="p"/>
                      </m:rPr>
                      <a:rPr lang="en-GB">
                        <a:solidFill>
                          <a:srgbClr val="000000"/>
                        </a:solidFill>
                        <a:latin typeface="Cambria Math" panose="02040503050406030204" pitchFamily="18" charset="0"/>
                        <a:ea typeface="Cambria Math"/>
                      </a:rPr>
                      <m:t>ent</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electric</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power</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demand</m:t>
                    </m:r>
                  </m:oMath>
                </a14:m>
                <a:r>
                  <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rPr>
                  <a:t> </a:t>
                </a:r>
              </a:p>
              <a:p>
                <a14:m>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GB" b="1" i="1" smtClean="0">
                            <a:solidFill>
                              <a:srgbClr val="000000"/>
                            </a:solidFill>
                            <a:latin typeface="Cambria Math" panose="02040503050406030204" pitchFamily="18" charset="0"/>
                            <a:ea typeface="Cambria Math"/>
                          </a:rPr>
                          <m:t>𝑷</m:t>
                        </m:r>
                      </m:e>
                      <m:sub>
                        <m:r>
                          <a:rPr lang="en-GB" b="1" i="1" smtClean="0">
                            <a:solidFill>
                              <a:srgbClr val="000000"/>
                            </a:solidFill>
                            <a:latin typeface="Cambria Math" panose="02040503050406030204" pitchFamily="18" charset="0"/>
                            <a:ea typeface="Cambria Math"/>
                          </a:rPr>
                          <m:t>𝒂𝒗𝒈</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𝒊𝒄</m:t>
                        </m:r>
                      </m:sub>
                    </m:sSub>
                    <m:r>
                      <a:rPr lang="en-GB" b="1" i="1" smtClean="0">
                        <a:solidFill>
                          <a:srgbClr val="000000"/>
                        </a:solidFill>
                        <a:latin typeface="Cambria Math" panose="02040503050406030204" pitchFamily="18" charset="0"/>
                        <a:ea typeface="Cambria Math"/>
                      </a:rPr>
                      <m:t>:</m:t>
                    </m:r>
                  </m:oMath>
                </a14:m>
                <a:r>
                  <a:rPr lang="en-GB" dirty="0">
                    <a:solidFill>
                      <a:srgbClr val="000000"/>
                    </a:solidFill>
                    <a:latin typeface="Arial" panose="020B0604020202020204" pitchFamily="34" charset="0"/>
                    <a:ea typeface="Cambria Math"/>
                    <a:cs typeface="Arial" panose="020B0604020202020204" pitchFamily="34" charset="0"/>
                  </a:rPr>
                  <a:t> </a:t>
                </a:r>
                <a14:m>
                  <m:oMath xmlns:m="http://schemas.openxmlformats.org/officeDocument/2006/math">
                    <m:r>
                      <m:rPr>
                        <m:sty m:val="p"/>
                      </m:rPr>
                      <a:rPr lang="en-GB" b="0" i="0" smtClean="0">
                        <a:solidFill>
                          <a:srgbClr val="000000"/>
                        </a:solidFill>
                        <a:latin typeface="Cambria Math" panose="02040503050406030204" pitchFamily="18" charset="0"/>
                        <a:ea typeface="Cambria Math"/>
                      </a:rPr>
                      <m:t>Average</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c</m:t>
                    </m:r>
                    <m:r>
                      <m:rPr>
                        <m:sty m:val="p"/>
                      </m:rPr>
                      <a:rPr lang="en-GB" b="0" i="1" smtClean="0">
                        <a:solidFill>
                          <a:srgbClr val="000000"/>
                        </a:solidFill>
                        <a:latin typeface="Cambria Math" panose="02040503050406030204" pitchFamily="18" charset="0"/>
                        <a:ea typeface="Cambria Math"/>
                      </a:rPr>
                      <m:t>li</m:t>
                    </m:r>
                    <m:r>
                      <m:rPr>
                        <m:sty m:val="p"/>
                      </m:rPr>
                      <a:rPr lang="en-GB" b="0" i="0" smtClean="0">
                        <a:solidFill>
                          <a:srgbClr val="000000"/>
                        </a:solidFill>
                        <a:latin typeface="Cambria Math" panose="02040503050406030204" pitchFamily="18" charset="0"/>
                        <a:ea typeface="Cambria Math"/>
                      </a:rPr>
                      <m:t>ent</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electric</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power</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demand</m:t>
                    </m:r>
                  </m:oMath>
                </a14:m>
                <a:endParaRPr lang="en-GB" b="1" i="1" dirty="0">
                  <a:solidFill>
                    <a:srgbClr val="000000"/>
                  </a:solidFill>
                  <a:latin typeface="Arial" panose="020B0604020202020204" pitchFamily="34" charset="0"/>
                  <a:ea typeface="Cambria Math"/>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𝐒</m:t>
                          </m:r>
                        </m:e>
                        <m:sub>
                          <m:r>
                            <a:rPr lang="en-GB" b="1" i="0" smtClean="0">
                              <a:solidFill>
                                <a:srgbClr val="000000"/>
                              </a:solidFill>
                              <a:latin typeface="Cambria Math"/>
                              <a:ea typeface="Cambria Math"/>
                            </a:rPr>
                            <m:t>𝐢</m:t>
                          </m:r>
                        </m:sub>
                      </m:sSub>
                      <m:r>
                        <a:rPr lang="en-GB" b="0" i="0" smtClean="0">
                          <a:solidFill>
                            <a:srgbClr val="000000"/>
                          </a:solidFill>
                          <a:latin typeface="Cambria Math"/>
                          <a:ea typeface="Cambria Math"/>
                        </a:rPr>
                        <m:t>:</m:t>
                      </m:r>
                      <m:r>
                        <m:rPr>
                          <m:sty m:val="p"/>
                        </m:rPr>
                        <a:rPr lang="en-GB" b="0" i="0" smtClean="0">
                          <a:solidFill>
                            <a:srgbClr val="000000"/>
                          </a:solidFill>
                          <a:latin typeface="Cambria Math"/>
                          <a:ea typeface="Cambria Math"/>
                        </a:rPr>
                        <m:t>Seasonal</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m:oMathPara>
                </a14:m>
                <a:endParaRPr lang="en-GB" dirty="0">
                  <a:solidFill>
                    <a:srgbClr val="000000"/>
                  </a:solidFill>
                  <a:latin typeface="Arial" panose="020B0604020202020204" pitchFamily="34" charset="0"/>
                  <a:ea typeface="Open Sans Light" panose="020B0306030504020204" pitchFamily="34" charset="0"/>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79D30AB8-0B44-4C1C-B6C9-C37D132BED6E}"/>
                  </a:ext>
                </a:extLst>
              </p:cNvPr>
              <p:cNvSpPr>
                <a:spLocks noRot="1" noChangeAspect="1" noMove="1" noResize="1" noEditPoints="1" noAdjustHandles="1" noChangeArrowheads="1" noChangeShapeType="1" noTextEdit="1"/>
              </p:cNvSpPr>
              <p:nvPr/>
            </p:nvSpPr>
            <p:spPr>
              <a:xfrm>
                <a:off x="6536995" y="3208918"/>
                <a:ext cx="5435677" cy="1238801"/>
              </a:xfrm>
              <a:prstGeom prst="rect">
                <a:avLst/>
              </a:prstGeom>
              <a:blipFill>
                <a:blip r:embed="rId7"/>
                <a:stretch>
                  <a:fillRect l="-897" t="-2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B351DBE-5B76-4EAA-B559-149DAED01F3E}"/>
                  </a:ext>
                </a:extLst>
              </p:cNvPr>
              <p:cNvSpPr/>
              <p:nvPr/>
            </p:nvSpPr>
            <p:spPr>
              <a:xfrm>
                <a:off x="2101562" y="3376248"/>
                <a:ext cx="3377397" cy="8560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mtClean="0">
                              <a:solidFill>
                                <a:srgbClr val="000000"/>
                              </a:solidFill>
                              <a:latin typeface="Cambria Math" panose="02040503050406030204" pitchFamily="18" charset="0"/>
                              <a:ea typeface="Cambria Math"/>
                            </a:rPr>
                          </m:ctrlPr>
                        </m:fPr>
                        <m:num>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𝑒𝑛𝑒𝑟𝑔𝑦</m:t>
                              </m:r>
                              <m:r>
                                <a:rPr lang="en-US" sz="2400" b="0" i="1" smtClean="0">
                                  <a:solidFill>
                                    <a:srgbClr val="000000"/>
                                  </a:solidFill>
                                  <a:latin typeface="Cambria Math" panose="02040503050406030204" pitchFamily="18" charset="0"/>
                                  <a:ea typeface="Cambria Math"/>
                                </a:rPr>
                                <m:t> </m:t>
                              </m:r>
                            </m:e>
                            <m:sub>
                              <m:r>
                                <a:rPr lang="en-US" sz="2400" b="0" i="1" smtClean="0">
                                  <a:solidFill>
                                    <a:srgbClr val="000000"/>
                                  </a:solidFill>
                                  <a:latin typeface="Cambria Math" panose="02040503050406030204" pitchFamily="18" charset="0"/>
                                  <a:ea typeface="Cambria Math"/>
                                </a:rPr>
                                <m:t>𝑠</m:t>
                              </m:r>
                            </m:sub>
                          </m:sSub>
                          <m:r>
                            <a:rPr lang="en-US" sz="2400" b="0" i="1" smtClean="0">
                              <a:solidFill>
                                <a:srgbClr val="000000"/>
                              </a:solidFill>
                              <a:latin typeface="Cambria Math" panose="02040503050406030204" pitchFamily="18" charset="0"/>
                              <a:ea typeface="Cambria Math"/>
                            </a:rPr>
                            <m:t>∗</m:t>
                          </m:r>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𝑠h𝑎𝑟𝑒</m:t>
                              </m:r>
                            </m:e>
                            <m:sub>
                              <m:r>
                                <a:rPr lang="en-US" sz="2400" b="0" i="1" smtClean="0">
                                  <a:solidFill>
                                    <a:srgbClr val="000000"/>
                                  </a:solidFill>
                                  <a:latin typeface="Cambria Math" panose="02040503050406030204" pitchFamily="18" charset="0"/>
                                  <a:ea typeface="Cambria Math"/>
                                </a:rPr>
                                <m:t>𝑖𝑐</m:t>
                              </m:r>
                            </m:sub>
                          </m:sSub>
                        </m:num>
                        <m:den>
                          <m:d>
                            <m:dPr>
                              <m:ctrlPr>
                                <a:rPr lang="en-GB" sz="2400" i="1">
                                  <a:solidFill>
                                    <a:srgbClr val="000000"/>
                                  </a:solidFill>
                                  <a:latin typeface="Cambria Math" panose="02040503050406030204" pitchFamily="18" charset="0"/>
                                  <a:ea typeface="Cambria Math"/>
                                </a:rPr>
                              </m:ctrlPr>
                            </m:dPr>
                            <m:e>
                              <m:r>
                                <a:rPr lang="en-GB" sz="2400" b="0" i="1">
                                  <a:solidFill>
                                    <a:srgbClr val="000000"/>
                                  </a:solidFill>
                                  <a:latin typeface="Cambria Math"/>
                                  <a:ea typeface="Cambria Math"/>
                                </a:rPr>
                                <m:t>𝑑𝑑</m:t>
                              </m:r>
                              <m:r>
                                <a:rPr lang="en-GB" sz="2400" b="0" i="1">
                                  <a:solidFill>
                                    <a:srgbClr val="000000"/>
                                  </a:solidFill>
                                  <a:latin typeface="Cambria Math"/>
                                  <a:ea typeface="Cambria Math"/>
                                </a:rPr>
                                <m:t>∗24</m:t>
                              </m:r>
                            </m:e>
                          </m:d>
                          <m:r>
                            <a:rPr lang="en-US" sz="2400" b="0" i="1" smtClean="0">
                              <a:solidFill>
                                <a:srgbClr val="000000"/>
                              </a:solidFill>
                              <a:latin typeface="Cambria Math" panose="02040503050406030204" pitchFamily="18" charset="0"/>
                              <a:ea typeface="Cambria Math"/>
                            </a:rPr>
                            <m:t>∗</m:t>
                          </m:r>
                          <m:r>
                            <a:rPr lang="en-US" sz="2400" b="0" i="1" smtClean="0">
                              <a:solidFill>
                                <a:srgbClr val="000000"/>
                              </a:solidFill>
                              <a:latin typeface="Cambria Math" panose="02040503050406030204" pitchFamily="18" charset="0"/>
                              <a:ea typeface="Cambria Math"/>
                            </a:rPr>
                            <m:t>𝑇𝑙𝑜𝑠</m:t>
                          </m:r>
                          <m:r>
                            <a:rPr lang="en-US" sz="2400" b="0" i="1" smtClean="0">
                              <a:solidFill>
                                <a:srgbClr val="000000"/>
                              </a:solidFill>
                              <a:latin typeface="Cambria Math" panose="02040503050406030204" pitchFamily="18" charset="0"/>
                              <a:ea typeface="Cambria Math"/>
                            </a:rPr>
                            <m:t>∗</m:t>
                          </m:r>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𝐷𝑙𝑜𝑠</m:t>
                              </m:r>
                            </m:e>
                            <m:sub>
                              <m:r>
                                <a:rPr lang="en-US" sz="2400" b="0" i="1" smtClean="0">
                                  <a:solidFill>
                                    <a:srgbClr val="000000"/>
                                  </a:solidFill>
                                  <a:latin typeface="Cambria Math" panose="02040503050406030204" pitchFamily="18" charset="0"/>
                                  <a:ea typeface="Cambria Math"/>
                                </a:rPr>
                                <m:t>𝑠</m:t>
                              </m:r>
                            </m:sub>
                          </m:sSub>
                          <m:r>
                            <a:rPr lang="en-GB" sz="2400" b="0" i="1">
                              <a:solidFill>
                                <a:srgbClr val="000000"/>
                              </a:solidFill>
                              <a:latin typeface="Cambria Math"/>
                              <a:ea typeface="Cambria Math"/>
                            </a:rPr>
                            <m:t> </m:t>
                          </m:r>
                        </m:den>
                      </m:f>
                    </m:oMath>
                  </m:oMathPara>
                </a14:m>
                <a:endParaRPr lang="en-GB" sz="2400" i="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xmlns:a16="http://schemas.microsoft.com/office/drawing/2014/main" xmlns:p14="http://schemas.microsoft.com/office/powerpoint/2010/main">
          <p:sp>
            <p:nvSpPr>
              <p:cNvPr id="19" name="Rectangle 18">
                <a:extLst>
                  <a:ext uri="{FF2B5EF4-FFF2-40B4-BE49-F238E27FC236}">
                    <a16:creationId xmlns:a16="http://schemas.microsoft.com/office/drawing/2014/main" id="{BB351DBE-5B76-4EAA-B559-149DAED01F3E}"/>
                  </a:ext>
                </a:extLst>
              </p:cNvPr>
              <p:cNvSpPr>
                <a:spLocks noRot="1" noChangeAspect="1" noMove="1" noResize="1" noEditPoints="1" noAdjustHandles="1" noChangeArrowheads="1" noChangeShapeType="1" noTextEdit="1"/>
              </p:cNvSpPr>
              <p:nvPr/>
            </p:nvSpPr>
            <p:spPr>
              <a:xfrm>
                <a:off x="2101562" y="3376248"/>
                <a:ext cx="3377397" cy="8560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46F8D10-83D4-4E1F-A70C-CD2375922D60}"/>
                  </a:ext>
                </a:extLst>
              </p:cNvPr>
              <p:cNvSpPr/>
              <p:nvPr/>
            </p:nvSpPr>
            <p:spPr>
              <a:xfrm>
                <a:off x="738952" y="3455561"/>
                <a:ext cx="1416542"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𝑃</m:t>
                          </m:r>
                        </m:e>
                        <m:sub>
                          <m:r>
                            <a:rPr lang="en-US" sz="2400" b="0" i="1" smtClean="0">
                              <a:solidFill>
                                <a:srgbClr val="000000"/>
                              </a:solidFill>
                              <a:latin typeface="Cambria Math" panose="02040503050406030204" pitchFamily="18" charset="0"/>
                              <a:ea typeface="Cambria Math"/>
                            </a:rPr>
                            <m:t>𝑎𝑣𝑔</m:t>
                          </m:r>
                          <m:r>
                            <a:rPr lang="en-US" sz="2400" b="0" i="1" smtClean="0">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𝑖𝑐</m:t>
                          </m:r>
                        </m:sub>
                      </m:sSub>
                      <m:r>
                        <a:rPr lang="en-GB" sz="2400" b="0" i="1">
                          <a:solidFill>
                            <a:srgbClr val="000000"/>
                          </a:solidFill>
                          <a:latin typeface="Cambria Math"/>
                          <a:ea typeface="Cambria Math"/>
                        </a:rPr>
                        <m:t>=</m:t>
                      </m:r>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xmlns:a16="http://schemas.microsoft.com/office/drawing/2014/main" xmlns:p14="http://schemas.microsoft.com/office/powerpoint/2010/main">
          <p:sp>
            <p:nvSpPr>
              <p:cNvPr id="20" name="Rectangle 19">
                <a:extLst>
                  <a:ext uri="{FF2B5EF4-FFF2-40B4-BE49-F238E27FC236}">
                    <a16:creationId xmlns:a16="http://schemas.microsoft.com/office/drawing/2014/main" id="{546F8D10-83D4-4E1F-A70C-CD2375922D60}"/>
                  </a:ext>
                </a:extLst>
              </p:cNvPr>
              <p:cNvSpPr>
                <a:spLocks noRot="1" noChangeAspect="1" noMove="1" noResize="1" noEditPoints="1" noAdjustHandles="1" noChangeArrowheads="1" noChangeShapeType="1" noTextEdit="1"/>
              </p:cNvSpPr>
              <p:nvPr/>
            </p:nvSpPr>
            <p:spPr>
              <a:xfrm>
                <a:off x="738952" y="3455561"/>
                <a:ext cx="1416542" cy="491738"/>
              </a:xfrm>
              <a:prstGeom prst="rect">
                <a:avLst/>
              </a:prstGeom>
              <a:blipFill>
                <a:blip r:embed="rId9"/>
                <a:stretch>
                  <a:fillRect b="-7407"/>
                </a:stretch>
              </a:blipFill>
            </p:spPr>
            <p:txBody>
              <a:bodyPr/>
              <a:lstStyle/>
              <a:p>
                <a:r>
                  <a:rPr lang="en-US">
                    <a:noFill/>
                  </a:rPr>
                  <a:t> </a:t>
                </a:r>
              </a:p>
            </p:txBody>
          </p:sp>
        </mc:Fallback>
      </mc:AlternateContent>
      <p:sp>
        <p:nvSpPr>
          <p:cNvPr id="17" name="Content Placeholder 3">
            <a:extLst>
              <a:ext uri="{FF2B5EF4-FFF2-40B4-BE49-F238E27FC236}">
                <a16:creationId xmlns:a16="http://schemas.microsoft.com/office/drawing/2014/main" id="{9A9DB422-EC14-D849-A61F-312D1E8863B2}"/>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Arial" panose="020B0604020202020204" pitchFamily="34" charset="0"/>
                <a:cs typeface="Arial" panose="020B0604020202020204" pitchFamily="34" charset="0"/>
              </a:rPr>
              <a:t>Demanda horaria de electricidad por cliente</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3" name="Title 10">
            <a:extLst>
              <a:ext uri="{FF2B5EF4-FFF2-40B4-BE49-F238E27FC236}">
                <a16:creationId xmlns:a16="http://schemas.microsoft.com/office/drawing/2014/main" id="{75A272AB-B505-4936-AF80-7A81F1B9A19E}"/>
              </a:ext>
            </a:extLst>
          </p:cNvPr>
          <p:cNvSpPr txBox="1">
            <a:spLocks/>
          </p:cNvSpPr>
          <p:nvPr/>
        </p:nvSpPr>
        <p:spPr>
          <a:xfrm>
            <a:off x="866297" y="462319"/>
            <a:ext cx="9802330"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cs typeface="Arial" panose="020B0604020202020204" pitchFamily="34" charset="0"/>
              </a:rPr>
              <a:t>Clase</a:t>
            </a:r>
            <a:r>
              <a:rPr lang="en-GB" sz="4400" dirty="0">
                <a:latin typeface="Arial" panose="020B0604020202020204" pitchFamily="34" charset="0"/>
                <a:cs typeface="Arial" panose="020B0604020202020204" pitchFamily="34" charset="0"/>
              </a:rPr>
              <a:t> 10.1 </a:t>
            </a:r>
            <a:r>
              <a:rPr lang="en-GB" sz="4400" dirty="0" err="1">
                <a:latin typeface="Arial" panose="020B0604020202020204" pitchFamily="34" charset="0"/>
                <a:cs typeface="Arial" panose="020B0604020202020204" pitchFamily="34" charset="0"/>
              </a:rPr>
              <a:t>Agregación</a:t>
            </a:r>
            <a:r>
              <a:rPr lang="en-GB" sz="4400" dirty="0">
                <a:latin typeface="Arial" panose="020B0604020202020204" pitchFamily="34" charset="0"/>
                <a:cs typeface="Arial" panose="020B0604020202020204" pitchFamily="34" charset="0"/>
              </a:rPr>
              <a:t> de la </a:t>
            </a:r>
            <a:r>
              <a:rPr lang="en-GB" sz="4400" dirty="0" err="1">
                <a:latin typeface="Arial" panose="020B0604020202020204" pitchFamily="34" charset="0"/>
                <a:cs typeface="Arial" panose="020B0604020202020204" pitchFamily="34" charset="0"/>
              </a:rPr>
              <a:t>demanda</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horaria</a:t>
            </a:r>
            <a:r>
              <a:rPr lang="en-GB" sz="4400" dirty="0">
                <a:latin typeface="Arial" panose="020B0604020202020204" pitchFamily="34" charset="0"/>
                <a:cs typeface="Arial" panose="020B0604020202020204" pitchFamily="34" charset="0"/>
              </a:rPr>
              <a:t> </a:t>
            </a:r>
            <a:endParaRPr lang="en-GB" sz="4400" dirty="0">
              <a:latin typeface="Arial" panose="020B0604020202020204" pitchFamily="34" charset="0"/>
              <a:ea typeface="+mj-lt"/>
              <a:cs typeface="Arial" panose="020B0604020202020204" pitchFamily="34" charset="0"/>
            </a:endParaRPr>
          </a:p>
        </p:txBody>
      </p:sp>
      <p:sp>
        <p:nvSpPr>
          <p:cNvPr id="10" name="Oval 9">
            <a:extLst>
              <a:ext uri="{FF2B5EF4-FFF2-40B4-BE49-F238E27FC236}">
                <a16:creationId xmlns:a16="http://schemas.microsoft.com/office/drawing/2014/main" id="{E57CB0EA-E6A3-254E-867A-644DA0E34EAC}"/>
              </a:ext>
            </a:extLst>
          </p:cNvPr>
          <p:cNvSpPr/>
          <p:nvPr/>
        </p:nvSpPr>
        <p:spPr>
          <a:xfrm>
            <a:off x="10668626" y="1884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0_Slide5.mp3" descr="Track7_Lecture10_Slide5.mp3">
            <a:hlinkClick r:id="" action="ppaction://media"/>
            <a:extLst>
              <a:ext uri="{FF2B5EF4-FFF2-40B4-BE49-F238E27FC236}">
                <a16:creationId xmlns:a16="http://schemas.microsoft.com/office/drawing/2014/main" id="{E8654444-14CE-2C48-AAFD-76960C1BD2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39991" y="236438"/>
            <a:ext cx="812800" cy="812800"/>
          </a:xfrm>
          <a:prstGeom prst="rect">
            <a:avLst/>
          </a:prstGeom>
        </p:spPr>
      </p:pic>
    </p:spTree>
    <p:extLst>
      <p:ext uri="{BB962C8B-B14F-4D97-AF65-F5344CB8AC3E}">
        <p14:creationId xmlns:p14="http://schemas.microsoft.com/office/powerpoint/2010/main" val="56637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sunburst chart&#10;&#10;Description automatically generated">
            <a:extLst>
              <a:ext uri="{FF2B5EF4-FFF2-40B4-BE49-F238E27FC236}">
                <a16:creationId xmlns:a16="http://schemas.microsoft.com/office/drawing/2014/main" id="{A310617B-8196-4314-A468-96623CD6461E}"/>
              </a:ext>
            </a:extLst>
          </p:cNvPr>
          <p:cNvPicPr>
            <a:picLocks noChangeAspect="1"/>
          </p:cNvPicPr>
          <p:nvPr/>
        </p:nvPicPr>
        <p:blipFill>
          <a:blip r:embed="rId5"/>
          <a:stretch>
            <a:fillRect/>
          </a:stretch>
        </p:blipFill>
        <p:spPr>
          <a:xfrm>
            <a:off x="27483" y="-11431"/>
            <a:ext cx="12198220" cy="6860293"/>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DC2AF0-C3FA-45B0-A42E-172CBD4EE7EE}"/>
                  </a:ext>
                </a:extLst>
              </p:cNvPr>
              <p:cNvSpPr txBox="1"/>
              <p:nvPr/>
            </p:nvSpPr>
            <p:spPr>
              <a:xfrm>
                <a:off x="1123208" y="2620030"/>
                <a:ext cx="3464090" cy="9685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𝑷</m:t>
                          </m:r>
                        </m:e>
                        <m:sub>
                          <m:d>
                            <m:dPr>
                              <m:ctrlPr>
                                <a:rPr lang="en-GB" sz="2000" i="1">
                                  <a:latin typeface="Cambria Math" panose="02040503050406030204" pitchFamily="18" charset="0"/>
                                </a:rPr>
                              </m:ctrlPr>
                            </m:dPr>
                            <m:e>
                              <m:r>
                                <a:rPr lang="en-GB" sz="2000" i="1">
                                  <a:latin typeface="Cambria Math"/>
                                </a:rPr>
                                <m:t>𝒔</m:t>
                              </m:r>
                              <m:r>
                                <a:rPr lang="en-GB" sz="2000" i="1">
                                  <a:latin typeface="Cambria Math"/>
                                </a:rPr>
                                <m:t>,</m:t>
                              </m:r>
                              <m:r>
                                <a:rPr lang="en-GB" sz="2000" i="1">
                                  <a:latin typeface="Cambria Math"/>
                                </a:rPr>
                                <m:t>𝒉</m:t>
                              </m:r>
                            </m:e>
                          </m:d>
                        </m:sub>
                      </m:sSub>
                      <m:r>
                        <a:rPr lang="en-GB" sz="2000" i="1">
                          <a:latin typeface="Cambria Math"/>
                          <a:ea typeface="Cambria Math"/>
                        </a:rPr>
                        <m:t>=</m:t>
                      </m:r>
                      <m:nary>
                        <m:naryPr>
                          <m:chr m:val="∑"/>
                          <m:ctrlPr>
                            <a:rPr lang="en-GB" sz="2000" i="1" smtClean="0">
                              <a:latin typeface="Cambria Math" panose="02040503050406030204" pitchFamily="18" charset="0"/>
                              <a:ea typeface="Cambria Math"/>
                            </a:rPr>
                          </m:ctrlPr>
                        </m:naryPr>
                        <m:sub>
                          <m:r>
                            <m:rPr>
                              <m:brk m:alnAt="23"/>
                            </m:rPr>
                            <a:rPr lang="en-GB" sz="2000" i="1">
                              <a:latin typeface="Cambria Math"/>
                              <a:ea typeface="Cambria Math"/>
                            </a:rPr>
                            <m:t>𝑖</m:t>
                          </m:r>
                          <m:r>
                            <a:rPr lang="en-GB" sz="2000" i="1">
                              <a:latin typeface="Cambria Math"/>
                              <a:ea typeface="Cambria Math"/>
                            </a:rPr>
                            <m:t>𝑐</m:t>
                          </m:r>
                          <m:r>
                            <m:rPr>
                              <m:brk m:alnAt="23"/>
                            </m:rPr>
                            <a:rPr lang="en-GB" sz="2000" i="1">
                              <a:latin typeface="Cambria Math"/>
                              <a:ea typeface="Cambria Math"/>
                            </a:rPr>
                            <m:t>=</m:t>
                          </m:r>
                          <m:r>
                            <a:rPr lang="en-GB" sz="2000" i="1">
                              <a:latin typeface="Cambria Math"/>
                              <a:ea typeface="Cambria Math"/>
                            </a:rPr>
                            <m:t>1</m:t>
                          </m:r>
                        </m:sub>
                        <m:sup>
                          <m:r>
                            <a:rPr lang="en-US" sz="2000" i="1" smtClean="0">
                              <a:latin typeface="Cambria Math" panose="02040503050406030204" pitchFamily="18" charset="0"/>
                              <a:ea typeface="Cambria Math"/>
                            </a:rPr>
                            <m:t>𝑐𝑙𝑖𝑒𝑛𝑡𝑠</m:t>
                          </m:r>
                          <m:r>
                            <a:rPr lang="en-US" sz="2000" i="1" smtClean="0">
                              <a:latin typeface="Cambria Math" panose="02040503050406030204" pitchFamily="18" charset="0"/>
                              <a:ea typeface="Cambria Math"/>
                            </a:rPr>
                            <m:t> </m:t>
                          </m:r>
                          <m:r>
                            <a:rPr lang="en-US" sz="2000" i="1" smtClean="0">
                              <a:latin typeface="Cambria Math" panose="02040503050406030204" pitchFamily="18" charset="0"/>
                              <a:ea typeface="Cambria Math"/>
                            </a:rPr>
                            <m:t>𝑖𝑛</m:t>
                          </m:r>
                          <m:r>
                            <a:rPr lang="en-US" sz="2000" i="1" smtClean="0">
                              <a:latin typeface="Cambria Math" panose="02040503050406030204" pitchFamily="18" charset="0"/>
                              <a:ea typeface="Cambria Math"/>
                            </a:rPr>
                            <m:t> </m:t>
                          </m:r>
                          <m:r>
                            <a:rPr lang="en-US" sz="2000" i="1" smtClean="0">
                              <a:latin typeface="Cambria Math" panose="02040503050406030204" pitchFamily="18" charset="0"/>
                              <a:ea typeface="Cambria Math"/>
                            </a:rPr>
                            <m:t>𝑠𝑒𝑐𝑡𝑜𝑟</m:t>
                          </m:r>
                        </m:sup>
                        <m:e>
                          <m:sSub>
                            <m:sSubPr>
                              <m:ctrlPr>
                                <a:rPr lang="en-GB"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𝑖𝑐</m:t>
                              </m:r>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𝑠</m:t>
                              </m:r>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h</m:t>
                              </m:r>
                              <m:r>
                                <a:rPr lang="en-US" sz="2000" i="1">
                                  <a:latin typeface="Cambria Math" panose="02040503050406030204" pitchFamily="18" charset="0"/>
                                  <a:ea typeface="Cambria Math"/>
                                </a:rPr>
                                <m:t>)</m:t>
                              </m:r>
                            </m:sub>
                          </m:sSub>
                        </m:e>
                      </m:nary>
                    </m:oMath>
                  </m:oMathPara>
                </a14:m>
                <a:endParaRPr lang="en-GB" sz="2000"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E1DC2AF0-C3FA-45B0-A42E-172CBD4EE7EE}"/>
                  </a:ext>
                </a:extLst>
              </p:cNvPr>
              <p:cNvSpPr txBox="1">
                <a:spLocks noRot="1" noChangeAspect="1" noMove="1" noResize="1" noEditPoints="1" noAdjustHandles="1" noChangeArrowheads="1" noChangeShapeType="1" noTextEdit="1"/>
              </p:cNvSpPr>
              <p:nvPr/>
            </p:nvSpPr>
            <p:spPr>
              <a:xfrm>
                <a:off x="1123208" y="2620030"/>
                <a:ext cx="3464090" cy="968535"/>
              </a:xfrm>
              <a:prstGeom prst="rect">
                <a:avLst/>
              </a:prstGeom>
              <a:blipFill>
                <a:blip r:embed="rId6"/>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32297339-F337-4404-A13B-A236FE6EE5C9}"/>
              </a:ext>
            </a:extLst>
          </p:cNvPr>
          <p:cNvSpPr/>
          <p:nvPr/>
        </p:nvSpPr>
        <p:spPr>
          <a:xfrm>
            <a:off x="897718" y="3845344"/>
            <a:ext cx="1579278" cy="707886"/>
          </a:xfrm>
          <a:prstGeom prst="rect">
            <a:avLst/>
          </a:prstGeom>
        </p:spPr>
        <p:txBody>
          <a:bodyPr wrap="none">
            <a:spAutoFit/>
          </a:bodyPr>
          <a:lstStyle/>
          <a:p>
            <a:r>
              <a:rPr lang="en-GB" sz="2000" b="1">
                <a:latin typeface="Arial" panose="020B0604020202020204" pitchFamily="34" charset="0"/>
                <a:ea typeface="Open Sans Light" panose="020B0306030504020204" pitchFamily="34" charset="0"/>
                <a:cs typeface="Arial" panose="020B0604020202020204" pitchFamily="34" charset="0"/>
              </a:rPr>
              <a:t>Dónde</a:t>
            </a:r>
            <a:r>
              <a:rPr lang="en-GB" sz="2000">
                <a:latin typeface="Arial" panose="020B0604020202020204" pitchFamily="34" charset="0"/>
                <a:ea typeface="Open Sans Light" panose="020B0306030504020204" pitchFamily="34" charset="0"/>
                <a:cs typeface="Arial" panose="020B0604020202020204" pitchFamily="34" charset="0"/>
              </a:rPr>
              <a:t>:</a:t>
            </a:r>
          </a:p>
          <a:p>
            <a:r>
              <a:rPr lang="en-GB" sz="2000">
                <a:latin typeface="Arial" panose="020B0604020202020204" pitchFamily="34" charset="0"/>
                <a:cs typeface="Arial" panose="020B0604020202020204" pitchFamily="34" charset="0"/>
              </a:rPr>
              <a:t> del sector </a:t>
            </a:r>
            <a:r>
              <a:rPr lang="en-GB" sz="2000" b="1">
                <a:latin typeface="Arial" panose="020B0604020202020204" pitchFamily="34" charset="0"/>
                <a:cs typeface="Arial" panose="020B0604020202020204" pitchFamily="34" charset="0"/>
              </a:rPr>
              <a:t>s</a:t>
            </a:r>
            <a:endParaRPr lang="en-GB" sz="2000" b="1">
              <a:latin typeface="Arial" panose="020B0604020202020204" pitchFamily="34" charset="0"/>
              <a:ea typeface="Open Sans Light" panose="020B0306030504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91EEC0CA-88BF-A646-ABF7-E3609D2C07BE}"/>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err="1">
                <a:solidFill>
                  <a:schemeClr val="accent5">
                    <a:lumMod val="60000"/>
                    <a:lumOff val="40000"/>
                  </a:schemeClr>
                </a:solidFill>
                <a:latin typeface="Open Sans"/>
              </a:rPr>
              <a:t>Demanda</a:t>
            </a:r>
            <a:r>
              <a:rPr lang="en-GB" sz="2000" b="1" dirty="0">
                <a:solidFill>
                  <a:schemeClr val="accent5">
                    <a:lumMod val="60000"/>
                    <a:lumOff val="40000"/>
                  </a:schemeClr>
                </a:solidFill>
                <a:latin typeface="Open Sans"/>
              </a:rPr>
              <a:t>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horaria</a:t>
            </a:r>
            <a:r>
              <a:rPr lang="en-GB" sz="2000" b="1" dirty="0">
                <a:solidFill>
                  <a:schemeClr val="accent5">
                    <a:lumMod val="60000"/>
                    <a:lumOff val="40000"/>
                  </a:schemeClr>
                </a:solidFill>
                <a:latin typeface="Open Sans"/>
              </a:rPr>
              <a:t> de </a:t>
            </a:r>
            <a:r>
              <a:rPr lang="en-GB" sz="2000" b="1" dirty="0" err="1">
                <a:solidFill>
                  <a:schemeClr val="accent5">
                    <a:lumMod val="60000"/>
                    <a:lumOff val="40000"/>
                  </a:schemeClr>
                </a:solidFill>
                <a:latin typeface="Open Sans"/>
              </a:rPr>
              <a:t>electricidad</a:t>
            </a:r>
            <a:r>
              <a:rPr lang="en-GB" sz="2000" b="1" dirty="0">
                <a:solidFill>
                  <a:schemeClr val="accent5">
                    <a:lumMod val="60000"/>
                    <a:lumOff val="40000"/>
                  </a:schemeClr>
                </a:solidFill>
                <a:latin typeface="Open Sans"/>
              </a:rPr>
              <a:t> </a:t>
            </a:r>
            <a:r>
              <a:rPr lang="en-GB" sz="2000" b="1" dirty="0" err="1">
                <a:solidFill>
                  <a:schemeClr val="accent5">
                    <a:lumMod val="60000"/>
                    <a:lumOff val="40000"/>
                  </a:schemeClr>
                </a:solidFill>
                <a:latin typeface="Open Sans"/>
              </a:rPr>
              <a:t>por</a:t>
            </a:r>
            <a:r>
              <a:rPr lang="en-GB" sz="2000" b="1" dirty="0">
                <a:solidFill>
                  <a:schemeClr val="accent5">
                    <a:lumMod val="60000"/>
                    <a:lumOff val="40000"/>
                  </a:schemeClr>
                </a:solidFill>
                <a:latin typeface="Open Sans"/>
              </a:rPr>
              <a:t> </a:t>
            </a:r>
            <a:r>
              <a:rPr lang="en-GB" sz="2000" b="1" dirty="0" err="1">
                <a:solidFill>
                  <a:schemeClr val="accent5">
                    <a:lumMod val="60000"/>
                    <a:lumOff val="40000"/>
                  </a:schemeClr>
                </a:solidFill>
                <a:latin typeface="Open Sans"/>
              </a:rPr>
              <a:t>sectores</a:t>
            </a:r>
            <a:endParaRPr lang="en-US" dirty="0">
              <a:solidFill>
                <a:schemeClr val="accent5">
                  <a:lumMod val="60000"/>
                  <a:lumOff val="40000"/>
                </a:schemeClr>
              </a:solidFill>
            </a:endParaRPr>
          </a:p>
          <a:p>
            <a:endParaRPr lang="en-GB" dirty="0"/>
          </a:p>
        </p:txBody>
      </p:sp>
      <p:sp>
        <p:nvSpPr>
          <p:cNvPr id="3" name="Title 10">
            <a:extLst>
              <a:ext uri="{FF2B5EF4-FFF2-40B4-BE49-F238E27FC236}">
                <a16:creationId xmlns:a16="http://schemas.microsoft.com/office/drawing/2014/main" id="{D29CA096-4CEA-47D0-A29A-80F18F4E5E09}"/>
              </a:ext>
            </a:extLst>
          </p:cNvPr>
          <p:cNvSpPr txBox="1">
            <a:spLocks/>
          </p:cNvSpPr>
          <p:nvPr/>
        </p:nvSpPr>
        <p:spPr>
          <a:xfrm>
            <a:off x="766835" y="355346"/>
            <a:ext cx="9531974"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Clase</a:t>
            </a:r>
            <a:r>
              <a:rPr lang="en-GB" sz="4400" dirty="0">
                <a:latin typeface="Open Sans"/>
              </a:rPr>
              <a:t> 10.1 </a:t>
            </a:r>
            <a:r>
              <a:rPr lang="en-GB" sz="4400" dirty="0" err="1">
                <a:latin typeface="Open Sans"/>
              </a:rPr>
              <a:t>Agregación</a:t>
            </a:r>
            <a:r>
              <a:rPr lang="en-GB" sz="4400" dirty="0">
                <a:latin typeface="Open Sans"/>
              </a:rPr>
              <a:t> de la </a:t>
            </a:r>
            <a:r>
              <a:rPr lang="en-GB" sz="4400" dirty="0" err="1">
                <a:latin typeface="Open Sans"/>
              </a:rPr>
              <a:t>demanda</a:t>
            </a:r>
            <a:r>
              <a:rPr lang="en-GB" sz="4400" dirty="0">
                <a:latin typeface="Open Sans"/>
              </a:rPr>
              <a:t> </a:t>
            </a:r>
            <a:r>
              <a:rPr lang="en-GB" sz="4400" dirty="0" err="1">
                <a:latin typeface="Open Sans"/>
              </a:rPr>
              <a:t>horaria</a:t>
            </a:r>
            <a:r>
              <a:rPr lang="en-GB" sz="4400" dirty="0">
                <a:latin typeface="Open Sans"/>
              </a:rPr>
              <a:t> </a:t>
            </a:r>
            <a:endParaRPr lang="en-GB" sz="4400" dirty="0">
              <a:latin typeface="Open Sans"/>
              <a:ea typeface="+mj-lt"/>
              <a:cs typeface="+mj-lt"/>
            </a:endParaRPr>
          </a:p>
        </p:txBody>
      </p:sp>
      <p:sp>
        <p:nvSpPr>
          <p:cNvPr id="8" name="Oval 7">
            <a:extLst>
              <a:ext uri="{FF2B5EF4-FFF2-40B4-BE49-F238E27FC236}">
                <a16:creationId xmlns:a16="http://schemas.microsoft.com/office/drawing/2014/main" id="{729C3306-34B2-7247-9F98-1FE5D70C3384}"/>
              </a:ext>
            </a:extLst>
          </p:cNvPr>
          <p:cNvSpPr/>
          <p:nvPr/>
        </p:nvSpPr>
        <p:spPr>
          <a:xfrm>
            <a:off x="10469635" y="11885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6.mp3" descr="Track7_Lecture10_Slide6.mp3">
            <a:hlinkClick r:id="" action="ppaction://media"/>
            <a:extLst>
              <a:ext uri="{FF2B5EF4-FFF2-40B4-BE49-F238E27FC236}">
                <a16:creationId xmlns:a16="http://schemas.microsoft.com/office/drawing/2014/main" id="{D9E55EAF-49EA-9741-833A-472960A09B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1000" y="190220"/>
            <a:ext cx="812800" cy="812800"/>
          </a:xfrm>
          <a:prstGeom prst="rect">
            <a:avLst/>
          </a:prstGeom>
        </p:spPr>
      </p:pic>
    </p:spTree>
    <p:extLst>
      <p:ext uri="{BB962C8B-B14F-4D97-AF65-F5344CB8AC3E}">
        <p14:creationId xmlns:p14="http://schemas.microsoft.com/office/powerpoint/2010/main" val="42213003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sunburst chart&#10;&#10;Description automatically generated">
            <a:extLst>
              <a:ext uri="{FF2B5EF4-FFF2-40B4-BE49-F238E27FC236}">
                <a16:creationId xmlns:a16="http://schemas.microsoft.com/office/drawing/2014/main" id="{CC171B47-8D3A-468C-B12B-DF349DB65AA5}"/>
              </a:ext>
            </a:extLst>
          </p:cNvPr>
          <p:cNvPicPr>
            <a:picLocks noChangeAspect="1"/>
          </p:cNvPicPr>
          <p:nvPr/>
        </p:nvPicPr>
        <p:blipFill>
          <a:blip r:embed="rId5"/>
          <a:stretch>
            <a:fillRect/>
          </a:stretch>
        </p:blipFill>
        <p:spPr>
          <a:xfrm>
            <a:off x="4665" y="-1148"/>
            <a:ext cx="12198220" cy="6860293"/>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C78B9B80-C35F-4856-B7DB-6557B6DFA2E5}"/>
              </a:ext>
            </a:extLst>
          </p:cNvPr>
          <p:cNvSpPr txBox="1"/>
          <p:nvPr/>
        </p:nvSpPr>
        <p:spPr>
          <a:xfrm>
            <a:off x="2495601" y="4498997"/>
            <a:ext cx="954107" cy="369332"/>
          </a:xfrm>
          <a:prstGeom prst="rect">
            <a:avLst/>
          </a:prstGeom>
          <a:noFill/>
        </p:spPr>
        <p:txBody>
          <a:bodyPr wrap="none" rtlCol="0">
            <a:spAutoFit/>
          </a:bodyPr>
          <a:lstStyle/>
          <a:p>
            <a:endParaRPr lang="en-GB">
              <a:solidFill>
                <a:srgbClr val="000000"/>
              </a:solidFill>
              <a:latin typeface="Open Sans" panose="020B0606030504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832000-48B8-45E2-BAE4-C0CDCEA323C7}"/>
                  </a:ext>
                </a:extLst>
              </p:cNvPr>
              <p:cNvSpPr txBox="1"/>
              <p:nvPr/>
            </p:nvSpPr>
            <p:spPr>
              <a:xfrm>
                <a:off x="1035507" y="2563153"/>
                <a:ext cx="3467039" cy="9684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𝑷</m:t>
                          </m:r>
                        </m:e>
                        <m:sub>
                          <m:r>
                            <a:rPr lang="en-US" sz="2000" i="1">
                              <a:solidFill>
                                <a:srgbClr val="000000"/>
                              </a:solidFill>
                              <a:latin typeface="Cambria Math" panose="02040503050406030204" pitchFamily="18" charset="0"/>
                            </a:rPr>
                            <m:t>(</m:t>
                          </m:r>
                          <m:r>
                            <a:rPr lang="en-GB" sz="2000" i="1">
                              <a:solidFill>
                                <a:srgbClr val="000000"/>
                              </a:solidFill>
                              <a:latin typeface="Cambria Math"/>
                            </a:rPr>
                            <m:t>𝒉</m:t>
                          </m:r>
                          <m:r>
                            <a:rPr lang="en-US" sz="2000" i="1">
                              <a:solidFill>
                                <a:srgbClr val="000000"/>
                              </a:solidFill>
                              <a:latin typeface="Cambria Math" panose="02040503050406030204" pitchFamily="18" charset="0"/>
                            </a:rPr>
                            <m:t>)</m:t>
                          </m:r>
                        </m:sub>
                      </m:sSub>
                      <m:r>
                        <a:rPr lang="en-GB" sz="2000" i="1">
                          <a:solidFill>
                            <a:srgbClr val="000000"/>
                          </a:solidFill>
                          <a:latin typeface="Cambria Math"/>
                          <a:ea typeface="Cambria Math"/>
                        </a:rPr>
                        <m:t>=</m:t>
                      </m:r>
                      <m:nary>
                        <m:naryPr>
                          <m:chr m:val="∑"/>
                          <m:ctrlPr>
                            <a:rPr lang="en-GB" sz="2000" i="1" smtClean="0">
                              <a:solidFill>
                                <a:srgbClr val="000000"/>
                              </a:solidFill>
                              <a:latin typeface="Cambria Math" panose="02040503050406030204" pitchFamily="18" charset="0"/>
                              <a:ea typeface="Cambria Math"/>
                            </a:rPr>
                          </m:ctrlPr>
                        </m:naryPr>
                        <m:sub>
                          <m:r>
                            <m:rPr>
                              <m:brk m:alnAt="23"/>
                            </m:rPr>
                            <a:rPr lang="en-GB" sz="2000" i="1">
                              <a:solidFill>
                                <a:srgbClr val="000000"/>
                              </a:solidFill>
                              <a:latin typeface="Cambria Math"/>
                              <a:ea typeface="Cambria Math"/>
                            </a:rPr>
                            <m:t>𝑠</m:t>
                          </m:r>
                          <m:r>
                            <a:rPr lang="en-GB" sz="2000" i="1">
                              <a:solidFill>
                                <a:srgbClr val="000000"/>
                              </a:solidFill>
                              <a:latin typeface="Cambria Math"/>
                              <a:ea typeface="Cambria Math"/>
                            </a:rPr>
                            <m:t>=1</m:t>
                          </m:r>
                        </m:sub>
                        <m:sup>
                          <m:r>
                            <a:rPr lang="en-US" sz="2000" i="1" smtClean="0">
                              <a:solidFill>
                                <a:srgbClr val="000000"/>
                              </a:solidFill>
                              <a:latin typeface="Cambria Math" panose="02040503050406030204" pitchFamily="18" charset="0"/>
                              <a:ea typeface="Cambria Math"/>
                            </a:rPr>
                            <m:t>𝑠𝑒𝑐𝑡𝑜𝑟𝑠</m:t>
                          </m:r>
                          <m:r>
                            <a:rPr lang="en-US" sz="2000" i="1" smtClean="0">
                              <a:solidFill>
                                <a:srgbClr val="000000"/>
                              </a:solidFill>
                              <a:latin typeface="Cambria Math" panose="02040503050406030204" pitchFamily="18" charset="0"/>
                              <a:ea typeface="Cambria Math"/>
                            </a:rPr>
                            <m:t> </m:t>
                          </m:r>
                          <m:r>
                            <a:rPr lang="en-US" sz="2000" i="1" smtClean="0">
                              <a:solidFill>
                                <a:srgbClr val="000000"/>
                              </a:solidFill>
                              <a:latin typeface="Cambria Math" panose="02040503050406030204" pitchFamily="18" charset="0"/>
                              <a:ea typeface="Cambria Math"/>
                            </a:rPr>
                            <m:t>𝑖𝑛</m:t>
                          </m:r>
                          <m:r>
                            <a:rPr lang="en-US" sz="2000" i="1" smtClean="0">
                              <a:solidFill>
                                <a:srgbClr val="000000"/>
                              </a:solidFill>
                              <a:latin typeface="Cambria Math" panose="02040503050406030204" pitchFamily="18" charset="0"/>
                              <a:ea typeface="Cambria Math"/>
                            </a:rPr>
                            <m:t> </m:t>
                          </m:r>
                          <m:r>
                            <a:rPr lang="en-US" sz="2000" i="1" smtClean="0">
                              <a:solidFill>
                                <a:srgbClr val="000000"/>
                              </a:solidFill>
                              <a:latin typeface="Cambria Math" panose="02040503050406030204" pitchFamily="18" charset="0"/>
                              <a:ea typeface="Cambria Math"/>
                            </a:rPr>
                            <m:t>𝑠𝑦𝑠𝑡𝑒𝑚</m:t>
                          </m:r>
                        </m:sup>
                        <m:e>
                          <m:d>
                            <m:dPr>
                              <m:ctrlPr>
                                <a:rPr lang="en-GB" sz="2000" i="1">
                                  <a:solidFill>
                                    <a:srgbClr val="000000"/>
                                  </a:solidFill>
                                  <a:latin typeface="Cambria Math" panose="02040503050406030204" pitchFamily="18" charset="0"/>
                                  <a:ea typeface="Cambria Math"/>
                                </a:rPr>
                              </m:ctrlPr>
                            </m:dPr>
                            <m:e>
                              <m:sSub>
                                <m:sSubPr>
                                  <m:ctrlPr>
                                    <a:rPr lang="en-GB" sz="2000" i="1">
                                      <a:solidFill>
                                        <a:srgbClr val="000000"/>
                                      </a:solidFill>
                                      <a:latin typeface="Cambria Math" panose="02040503050406030204" pitchFamily="18" charset="0"/>
                                      <a:ea typeface="Cambria Math"/>
                                    </a:rPr>
                                  </m:ctrlPr>
                                </m:sSubPr>
                                <m:e>
                                  <m:r>
                                    <a:rPr lang="en-US" sz="2000" i="1" smtClean="0">
                                      <a:solidFill>
                                        <a:srgbClr val="000000"/>
                                      </a:solidFill>
                                      <a:latin typeface="Cambria Math" panose="02040503050406030204" pitchFamily="18" charset="0"/>
                                      <a:ea typeface="Cambria Math"/>
                                    </a:rPr>
                                    <m:t>𝑃</m:t>
                                  </m:r>
                                </m:e>
                                <m:sub>
                                  <m:d>
                                    <m:dPr>
                                      <m:ctrlPr>
                                        <a:rPr lang="en-GB" sz="2000" i="1">
                                          <a:solidFill>
                                            <a:srgbClr val="000000"/>
                                          </a:solidFill>
                                          <a:latin typeface="Cambria Math" panose="02040503050406030204" pitchFamily="18" charset="0"/>
                                          <a:ea typeface="Cambria Math"/>
                                        </a:rPr>
                                      </m:ctrlPr>
                                    </m:dPr>
                                    <m:e>
                                      <m:r>
                                        <a:rPr lang="en-GB" sz="2000" i="1">
                                          <a:solidFill>
                                            <a:srgbClr val="000000"/>
                                          </a:solidFill>
                                          <a:latin typeface="Cambria Math"/>
                                          <a:ea typeface="Cambria Math"/>
                                        </a:rPr>
                                        <m:t>𝑠</m:t>
                                      </m:r>
                                      <m:r>
                                        <a:rPr lang="en-GB" sz="2000" i="1">
                                          <a:solidFill>
                                            <a:srgbClr val="000000"/>
                                          </a:solidFill>
                                          <a:latin typeface="Cambria Math"/>
                                          <a:ea typeface="Cambria Math"/>
                                        </a:rPr>
                                        <m:t>,</m:t>
                                      </m:r>
                                      <m:r>
                                        <a:rPr lang="en-GB" sz="2000" i="1">
                                          <a:solidFill>
                                            <a:srgbClr val="000000"/>
                                          </a:solidFill>
                                          <a:latin typeface="Cambria Math"/>
                                          <a:ea typeface="Cambria Math"/>
                                        </a:rPr>
                                        <m:t>h</m:t>
                                      </m:r>
                                    </m:e>
                                  </m:d>
                                </m:sub>
                              </m:sSub>
                            </m:e>
                          </m:d>
                        </m:e>
                      </m:nary>
                    </m:oMath>
                  </m:oMathPara>
                </a14:m>
                <a:endParaRPr lang="en-GB" sz="2000">
                  <a:solidFill>
                    <a:srgbClr val="000000"/>
                  </a:solidFill>
                  <a:latin typeface="Open Sans" panose="020B0606030504020204" pitchFamily="34" charset="0"/>
                </a:endParaRPr>
              </a:p>
            </p:txBody>
          </p:sp>
        </mc:Choice>
        <mc:Fallback xmlns="" xmlns:a16="http://schemas.microsoft.com/office/drawing/2014/main" xmlns:p14="http://schemas.microsoft.com/office/powerpoint/2010/main">
          <p:sp>
            <p:nvSpPr>
              <p:cNvPr id="15" name="TextBox 14">
                <a:extLst>
                  <a:ext uri="{FF2B5EF4-FFF2-40B4-BE49-F238E27FC236}">
                    <a16:creationId xmlns:a16="http://schemas.microsoft.com/office/drawing/2014/main" id="{A1832000-48B8-45E2-BAE4-C0CDCEA323C7}"/>
                  </a:ext>
                </a:extLst>
              </p:cNvPr>
              <p:cNvSpPr txBox="1">
                <a:spLocks noRot="1" noChangeAspect="1" noMove="1" noResize="1" noEditPoints="1" noAdjustHandles="1" noChangeArrowheads="1" noChangeShapeType="1" noTextEdit="1"/>
              </p:cNvSpPr>
              <p:nvPr/>
            </p:nvSpPr>
            <p:spPr>
              <a:xfrm>
                <a:off x="1035507" y="2563153"/>
                <a:ext cx="3467039" cy="968470"/>
              </a:xfrm>
              <a:prstGeom prst="rect">
                <a:avLst/>
              </a:prstGeom>
              <a:blipFill>
                <a:blip r:embed="rId6"/>
                <a:stretch>
                  <a:fillRect/>
                </a:stretch>
              </a:blipFill>
            </p:spPr>
            <p:txBody>
              <a:bodyPr/>
              <a:lstStyle/>
              <a:p>
                <a:r>
                  <a:rPr lang="en-US">
                    <a:noFill/>
                  </a:rPr>
                  <a:t> </a:t>
                </a:r>
              </a:p>
            </p:txBody>
          </p:sp>
        </mc:Fallback>
      </mc:AlternateContent>
      <p:sp>
        <p:nvSpPr>
          <p:cNvPr id="11" name="Content Placeholder 3">
            <a:extLst>
              <a:ext uri="{FF2B5EF4-FFF2-40B4-BE49-F238E27FC236}">
                <a16:creationId xmlns:a16="http://schemas.microsoft.com/office/drawing/2014/main" id="{B39DBE57-2C22-8440-9676-DD3BAA35ABF5}"/>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err="1">
                <a:solidFill>
                  <a:schemeClr val="accent5">
                    <a:lumMod val="60000"/>
                    <a:lumOff val="40000"/>
                  </a:schemeClr>
                </a:solidFill>
                <a:latin typeface="Arial" panose="020B0604020202020204" pitchFamily="34" charset="0"/>
                <a:cs typeface="Arial" panose="020B0604020202020204" pitchFamily="34" charset="0"/>
              </a:rPr>
              <a:t>Demanda</a:t>
            </a:r>
            <a:r>
              <a:rPr lang="en-GB" sz="2000" b="1" dirty="0">
                <a:solidFill>
                  <a:schemeClr val="accent5">
                    <a:lumMod val="60000"/>
                    <a:lumOff val="40000"/>
                  </a:schemeClr>
                </a:solidFill>
                <a:latin typeface="Arial" panose="020B0604020202020204" pitchFamily="34" charset="0"/>
                <a:cs typeface="Arial" panose="020B0604020202020204" pitchFamily="34" charset="0"/>
              </a:rPr>
              <a:t> total de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electricidad</a:t>
            </a:r>
            <a:r>
              <a:rPr lang="en-GB" sz="2000" b="1" dirty="0">
                <a:solidFill>
                  <a:schemeClr val="accent5">
                    <a:lumMod val="60000"/>
                    <a:lumOff val="40000"/>
                  </a:schemeClr>
                </a:solidFill>
                <a:latin typeface="Arial" panose="020B0604020202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cs typeface="Arial" panose="020B0604020202020204" pitchFamily="34" charset="0"/>
              </a:rPr>
              <a:t>por</a:t>
            </a:r>
            <a:r>
              <a:rPr lang="en-GB" sz="2000" b="1" dirty="0">
                <a:solidFill>
                  <a:schemeClr val="accent5">
                    <a:lumMod val="60000"/>
                    <a:lumOff val="40000"/>
                  </a:schemeClr>
                </a:solidFill>
                <a:latin typeface="Arial" panose="020B0604020202020204" pitchFamily="34" charset="0"/>
                <a:cs typeface="Arial" panose="020B0604020202020204" pitchFamily="34" charset="0"/>
              </a:rPr>
              <a:t> hora</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8D30E12-2274-C24B-B0E7-C59D753D013B}"/>
              </a:ext>
            </a:extLst>
          </p:cNvPr>
          <p:cNvSpPr/>
          <p:nvPr/>
        </p:nvSpPr>
        <p:spPr>
          <a:xfrm>
            <a:off x="864446" y="3983977"/>
            <a:ext cx="1721946" cy="707886"/>
          </a:xfrm>
          <a:prstGeom prst="rect">
            <a:avLst/>
          </a:prstGeom>
        </p:spPr>
        <p:txBody>
          <a:bodyPr wrap="none">
            <a:spAutoFit/>
          </a:bodyPr>
          <a:lstStyle/>
          <a:p>
            <a:r>
              <a:rPr lang="en-GB" sz="2000" b="1" dirty="0" err="1">
                <a:solidFill>
                  <a:srgbClr val="000000"/>
                </a:solidFill>
                <a:latin typeface="Arial" panose="020B0604020202020204" pitchFamily="34" charset="0"/>
                <a:ea typeface="Open Sans Light" panose="020B0306030504020204" pitchFamily="34" charset="0"/>
                <a:cs typeface="Arial" panose="020B0604020202020204" pitchFamily="34" charset="0"/>
              </a:rPr>
              <a:t>Dónde</a:t>
            </a:r>
            <a:r>
              <a:rPr lang="en-GB" sz="2000" b="1" dirty="0">
                <a:solidFill>
                  <a:srgbClr val="000000"/>
                </a:solidFill>
                <a:latin typeface="Arial" panose="020B0604020202020204" pitchFamily="34" charset="0"/>
                <a:ea typeface="Open Sans Light" panose="020B0306030504020204" pitchFamily="34" charset="0"/>
                <a:cs typeface="Arial" panose="020B0604020202020204" pitchFamily="34" charset="0"/>
              </a:rPr>
              <a:t>:</a:t>
            </a:r>
          </a:p>
          <a:p>
            <a:r>
              <a:rPr lang="en-GB" sz="2000" dirty="0" err="1">
                <a:latin typeface="Arial" panose="020B0604020202020204" pitchFamily="34" charset="0"/>
                <a:cs typeface="Arial" panose="020B0604020202020204" pitchFamily="34" charset="0"/>
              </a:rPr>
              <a:t>cada</a:t>
            </a:r>
            <a:r>
              <a:rPr lang="en-GB" sz="2000" dirty="0">
                <a:latin typeface="Arial" panose="020B0604020202020204" pitchFamily="34" charset="0"/>
                <a:cs typeface="Arial" panose="020B0604020202020204" pitchFamily="34" charset="0"/>
              </a:rPr>
              <a:t> sector </a:t>
            </a:r>
            <a:r>
              <a:rPr lang="en-GB" sz="2000" b="1" dirty="0">
                <a:latin typeface="Arial" panose="020B0604020202020204" pitchFamily="34" charset="0"/>
                <a:cs typeface="Arial" panose="020B0604020202020204" pitchFamily="34" charset="0"/>
              </a:rPr>
              <a:t>s</a:t>
            </a:r>
            <a:endParaRPr lang="en-GB" sz="2000" b="1" i="1" dirty="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3" name="Title 10">
            <a:extLst>
              <a:ext uri="{FF2B5EF4-FFF2-40B4-BE49-F238E27FC236}">
                <a16:creationId xmlns:a16="http://schemas.microsoft.com/office/drawing/2014/main" id="{265EA97B-525A-4D52-B159-CF732EEDBF03}"/>
              </a:ext>
            </a:extLst>
          </p:cNvPr>
          <p:cNvSpPr txBox="1">
            <a:spLocks/>
          </p:cNvSpPr>
          <p:nvPr/>
        </p:nvSpPr>
        <p:spPr>
          <a:xfrm>
            <a:off x="866296" y="462319"/>
            <a:ext cx="9170589"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cs typeface="Arial" panose="020B0604020202020204" pitchFamily="34" charset="0"/>
              </a:rPr>
              <a:t>Clase</a:t>
            </a:r>
            <a:r>
              <a:rPr lang="en-GB" sz="4400" dirty="0">
                <a:latin typeface="Arial" panose="020B0604020202020204" pitchFamily="34" charset="0"/>
                <a:cs typeface="Arial" panose="020B0604020202020204" pitchFamily="34" charset="0"/>
              </a:rPr>
              <a:t> 10.1 </a:t>
            </a:r>
            <a:r>
              <a:rPr lang="en-GB" sz="4400" dirty="0" err="1">
                <a:latin typeface="Arial" panose="020B0604020202020204" pitchFamily="34" charset="0"/>
                <a:cs typeface="Arial" panose="020B0604020202020204" pitchFamily="34" charset="0"/>
              </a:rPr>
              <a:t>Agregación</a:t>
            </a:r>
            <a:r>
              <a:rPr lang="en-GB" sz="4400" dirty="0">
                <a:latin typeface="Arial" panose="020B0604020202020204" pitchFamily="34" charset="0"/>
                <a:cs typeface="Arial" panose="020B0604020202020204" pitchFamily="34" charset="0"/>
              </a:rPr>
              <a:t> de la </a:t>
            </a:r>
            <a:r>
              <a:rPr lang="en-GB" sz="4400" dirty="0" err="1">
                <a:latin typeface="Arial" panose="020B0604020202020204" pitchFamily="34" charset="0"/>
                <a:cs typeface="Arial" panose="020B0604020202020204" pitchFamily="34" charset="0"/>
              </a:rPr>
              <a:t>demanda</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horaria</a:t>
            </a:r>
            <a:r>
              <a:rPr lang="en-GB" sz="4400" dirty="0">
                <a:latin typeface="Arial" panose="020B0604020202020204" pitchFamily="34" charset="0"/>
                <a:cs typeface="Arial" panose="020B0604020202020204" pitchFamily="34" charset="0"/>
              </a:rPr>
              <a:t> </a:t>
            </a:r>
            <a:endParaRPr lang="en-GB" sz="4400" dirty="0">
              <a:latin typeface="Arial" panose="020B0604020202020204" pitchFamily="34" charset="0"/>
              <a:ea typeface="+mj-lt"/>
              <a:cs typeface="Arial" panose="020B0604020202020204" pitchFamily="34" charset="0"/>
            </a:endParaRPr>
          </a:p>
        </p:txBody>
      </p:sp>
      <p:sp>
        <p:nvSpPr>
          <p:cNvPr id="9" name="Oval 8">
            <a:extLst>
              <a:ext uri="{FF2B5EF4-FFF2-40B4-BE49-F238E27FC236}">
                <a16:creationId xmlns:a16="http://schemas.microsoft.com/office/drawing/2014/main" id="{F0227F56-3A5E-584C-8033-D8F52757DD94}"/>
              </a:ext>
            </a:extLst>
          </p:cNvPr>
          <p:cNvSpPr/>
          <p:nvPr/>
        </p:nvSpPr>
        <p:spPr>
          <a:xfrm>
            <a:off x="10333157" y="11885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7.mp3" descr="Track7_Lecture10_Slide7.mp3">
            <a:hlinkClick r:id="" action="ppaction://media"/>
            <a:extLst>
              <a:ext uri="{FF2B5EF4-FFF2-40B4-BE49-F238E27FC236}">
                <a16:creationId xmlns:a16="http://schemas.microsoft.com/office/drawing/2014/main" id="{90C16B80-C11B-3543-B274-E0F5DC8556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04522" y="190220"/>
            <a:ext cx="812800" cy="812800"/>
          </a:xfrm>
          <a:prstGeom prst="rect">
            <a:avLst/>
          </a:prstGeom>
        </p:spPr>
      </p:pic>
    </p:spTree>
    <p:extLst>
      <p:ext uri="{BB962C8B-B14F-4D97-AF65-F5344CB8AC3E}">
        <p14:creationId xmlns:p14="http://schemas.microsoft.com/office/powerpoint/2010/main" val="762183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3015664294"/>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a:latin typeface="Arial" panose="020B0604020202020204" pitchFamily="34" charset="0"/>
                <a:cs typeface="Arial" panose="020B0604020202020204" pitchFamily="34" charset="0"/>
              </a:rPr>
              <a:t>Predicción de la demanda horaria de electricidad en </a:t>
            </a:r>
            <a:r>
              <a:rPr lang="en-US">
                <a:latin typeface="Arial" panose="020B0604020202020204" pitchFamily="34" charset="0"/>
                <a:cs typeface="Arial" panose="020B0604020202020204" pitchFamily="34" charset="0"/>
              </a:rPr>
              <a:t>MAED-EL</a:t>
            </a:r>
            <a:endParaRPr lang="en-US" sz="1800">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906780" y="1825625"/>
            <a:ext cx="10515600" cy="549440"/>
          </a:xfrm>
        </p:spPr>
        <p:txBody>
          <a:bodyPr/>
          <a:lstStyle/>
          <a:p>
            <a:pPr marL="0" indent="0">
              <a:lnSpc>
                <a:spcPct val="100000"/>
              </a:lnSpc>
              <a:buNone/>
            </a:pPr>
            <a:r>
              <a:rPr lang="en-GB" sz="2000" b="1">
                <a:solidFill>
                  <a:schemeClr val="accent5">
                    <a:lumMod val="60000"/>
                    <a:lumOff val="40000"/>
                  </a:schemeClr>
                </a:solidFill>
                <a:latin typeface="Arial" panose="020B0604020202020204" pitchFamily="34" charset="0"/>
                <a:cs typeface="Arial" panose="020B0604020202020204" pitchFamily="34" charset="0"/>
              </a:rPr>
              <a:t>Pasos para predecir la demanda horaria de electricidad</a:t>
            </a:r>
            <a:endParaRPr lang="en-US">
              <a:solidFill>
                <a:schemeClr val="accent5">
                  <a:lumMod val="60000"/>
                  <a:lumOff val="40000"/>
                </a:schemeClr>
              </a:solidFill>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7" name="Title 10">
            <a:extLst>
              <a:ext uri="{FF2B5EF4-FFF2-40B4-BE49-F238E27FC236}">
                <a16:creationId xmlns:a16="http://schemas.microsoft.com/office/drawing/2014/main" id="{2EE5576E-4607-D240-BF23-39C3D1FD373B}"/>
              </a:ext>
            </a:extLst>
          </p:cNvPr>
          <p:cNvSpPr txBox="1">
            <a:spLocks/>
          </p:cNvSpPr>
          <p:nvPr/>
        </p:nvSpPr>
        <p:spPr>
          <a:xfrm>
            <a:off x="867257" y="464859"/>
            <a:ext cx="8598805" cy="136907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Clase 10.2 Desarrollo de escenarios: entradas relacionadas con el tiempo </a:t>
            </a:r>
            <a:endParaRPr lang="en-GB" sz="44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5B0209F2-2708-FB4D-945D-4406BE139929}"/>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8.mp3" descr="Track7_Lecture10_Slide8.mp3">
            <a:hlinkClick r:id="" action="ppaction://media"/>
            <a:extLst>
              <a:ext uri="{FF2B5EF4-FFF2-40B4-BE49-F238E27FC236}">
                <a16:creationId xmlns:a16="http://schemas.microsoft.com/office/drawing/2014/main" id="{CF82BC36-5753-F94F-990E-FE7A821381F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9154" y="882784"/>
            <a:ext cx="812800" cy="812800"/>
          </a:xfrm>
          <a:prstGeom prst="rect">
            <a:avLst/>
          </a:prstGeom>
        </p:spPr>
      </p:pic>
    </p:spTree>
    <p:extLst>
      <p:ext uri="{BB962C8B-B14F-4D97-AF65-F5344CB8AC3E}">
        <p14:creationId xmlns:p14="http://schemas.microsoft.com/office/powerpoint/2010/main" val="20878153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F2D120E2-DE88-455F-9CA7-277636161EB5}"/>
              </a:ext>
            </a:extLst>
          </p:cNvPr>
          <p:cNvGraphicFramePr/>
          <p:nvPr>
            <p:extLst>
              <p:ext uri="{D42A27DB-BD31-4B8C-83A1-F6EECF244321}">
                <p14:modId xmlns:p14="http://schemas.microsoft.com/office/powerpoint/2010/main" val="1646084444"/>
              </p:ext>
            </p:extLst>
          </p:nvPr>
        </p:nvGraphicFramePr>
        <p:xfrm>
          <a:off x="915210" y="2007268"/>
          <a:ext cx="10587695" cy="4299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3BB95EF0-E28B-0F45-B5F4-0E90D17E237F}"/>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Arial" panose="020B0604020202020204" pitchFamily="34" charset="0"/>
                <a:cs typeface="Arial" panose="020B0604020202020204" pitchFamily="34" charset="0"/>
              </a:rPr>
              <a:t>Entradas del escenario</a:t>
            </a:r>
            <a:endParaRPr lang="en-US">
              <a:solidFill>
                <a:schemeClr val="accent5">
                  <a:lumMod val="60000"/>
                  <a:lumOff val="40000"/>
                </a:schemeClr>
              </a:solidFill>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47" name="Title 10">
            <a:extLst>
              <a:ext uri="{FF2B5EF4-FFF2-40B4-BE49-F238E27FC236}">
                <a16:creationId xmlns:a16="http://schemas.microsoft.com/office/drawing/2014/main" id="{006F2582-9E25-4B90-82CC-1F504129E966}"/>
              </a:ext>
            </a:extLst>
          </p:cNvPr>
          <p:cNvSpPr txBox="1">
            <a:spLocks/>
          </p:cNvSpPr>
          <p:nvPr/>
        </p:nvSpPr>
        <p:spPr>
          <a:xfrm>
            <a:off x="867258" y="464859"/>
            <a:ext cx="8510531"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Arial" panose="020B0604020202020204" pitchFamily="34" charset="0"/>
                <a:cs typeface="Arial" panose="020B0604020202020204" pitchFamily="34" charset="0"/>
              </a:rPr>
              <a:t>Clase 10.2 Desarrollo de escenarios: entradas relacionadas con el tiempo </a:t>
            </a:r>
            <a:endParaRPr lang="en-GB" sz="4100" dirty="0">
              <a:latin typeface="Arial" panose="020B0604020202020204" pitchFamily="34" charset="0"/>
              <a:ea typeface="+mj-lt"/>
              <a:cs typeface="Arial" panose="020B0604020202020204" pitchFamily="34" charset="0"/>
            </a:endParaRPr>
          </a:p>
        </p:txBody>
      </p:sp>
      <p:sp>
        <p:nvSpPr>
          <p:cNvPr id="8" name="Oval 7">
            <a:extLst>
              <a:ext uri="{FF2B5EF4-FFF2-40B4-BE49-F238E27FC236}">
                <a16:creationId xmlns:a16="http://schemas.microsoft.com/office/drawing/2014/main" id="{AAFB4D6D-8099-F147-A5C2-C91CB9036106}"/>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9.mp3" descr="Track7_Lecture10_Slide9.mp3">
            <a:hlinkClick r:id="" action="ppaction://media"/>
            <a:extLst>
              <a:ext uri="{FF2B5EF4-FFF2-40B4-BE49-F238E27FC236}">
                <a16:creationId xmlns:a16="http://schemas.microsoft.com/office/drawing/2014/main" id="{B4D0E352-66E7-024F-86ED-89CD731F3A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9154" y="878093"/>
            <a:ext cx="812800" cy="812800"/>
          </a:xfrm>
          <a:prstGeom prst="rect">
            <a:avLst/>
          </a:prstGeom>
        </p:spPr>
      </p:pic>
    </p:spTree>
    <p:extLst>
      <p:ext uri="{BB962C8B-B14F-4D97-AF65-F5344CB8AC3E}">
        <p14:creationId xmlns:p14="http://schemas.microsoft.com/office/powerpoint/2010/main" val="23349613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35b8b66e-5759-43c1-a138-f967a8bf5a20"/>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0b696a8a-ab1a-459b-a09e-44df7cbe933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358</TotalTime>
  <Words>3806</Words>
  <Application>Microsoft Macintosh PowerPoint</Application>
  <PresentationFormat>Widescreen</PresentationFormat>
  <Paragraphs>291</Paragraphs>
  <Slides>23</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docId:55CAB13B4DD408A96350CF959F90855B</cp:keywords>
  <cp:lastModifiedBy>Yeganyan, Rudolf</cp:lastModifiedBy>
  <cp:revision>94</cp:revision>
  <dcterms:created xsi:type="dcterms:W3CDTF">2021-02-10T16:48:02Z</dcterms:created>
  <dcterms:modified xsi:type="dcterms:W3CDTF">2022-11-08T16:21:16Z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