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04" r:id="rId3"/>
    <p:sldId id="256" r:id="rId4"/>
    <p:sldId id="258" r:id="rId5"/>
    <p:sldId id="259" r:id="rId6"/>
    <p:sldId id="260" r:id="rId7"/>
    <p:sldId id="262" r:id="rId8"/>
    <p:sldId id="261" r:id="rId9"/>
    <p:sldId id="265" r:id="rId10"/>
    <p:sldId id="266" r:id="rId11"/>
    <p:sldId id="267" r:id="rId12"/>
    <p:sldId id="268" r:id="rId13"/>
    <p:sldId id="263" r:id="rId14"/>
    <p:sldId id="264" r:id="rId15"/>
    <p:sldId id="269" r:id="rId16"/>
    <p:sldId id="271" r:id="rId17"/>
    <p:sldId id="270"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24507-979B-4ACC-A6D4-14E9614BF595}" v="2" dt="2021-05-11T22:14:15.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60" autoAdjust="0"/>
  </p:normalViewPr>
  <p:slideViewPr>
    <p:cSldViewPr>
      <p:cViewPr varScale="1">
        <p:scale>
          <a:sx n="43" d="100"/>
          <a:sy n="43" d="100"/>
        </p:scale>
        <p:origin x="42" y="9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56D24507-979B-4ACC-A6D4-14E9614BF595}"/>
    <pc:docChg chg="custSel modSld modMainMaster modNotesMaster">
      <pc:chgData name="Nicholas Harvey" userId="6c8f5bcc-6372-430f-9774-4498d9d8aa03" providerId="ADAL" clId="{56D24507-979B-4ACC-A6D4-14E9614BF595}" dt="2021-05-11T22:14:25.630" v="34" actId="20577"/>
      <pc:docMkLst>
        <pc:docMk/>
      </pc:docMkLst>
      <pc:sldChg chg="modSp mod">
        <pc:chgData name="Nicholas Harvey" userId="6c8f5bcc-6372-430f-9774-4498d9d8aa03" providerId="ADAL" clId="{56D24507-979B-4ACC-A6D4-14E9614BF595}" dt="2021-05-11T22:14:15.804" v="8"/>
        <pc:sldMkLst>
          <pc:docMk/>
          <pc:sldMk cId="2191680751" sldId="256"/>
        </pc:sldMkLst>
        <pc:spChg chg="mod">
          <ac:chgData name="Nicholas Harvey" userId="6c8f5bcc-6372-430f-9774-4498d9d8aa03" providerId="ADAL" clId="{56D24507-979B-4ACC-A6D4-14E9614BF595}" dt="2021-05-11T22:14:15.804" v="8"/>
          <ac:spMkLst>
            <pc:docMk/>
            <pc:sldMk cId="2191680751" sldId="256"/>
            <ac:spMk id="2" creationId="{00000000-0000-0000-0000-000000000000}"/>
          </ac:spMkLst>
        </pc:spChg>
        <pc:spChg chg="mod">
          <ac:chgData name="Nicholas Harvey" userId="6c8f5bcc-6372-430f-9774-4498d9d8aa03" providerId="ADAL" clId="{56D24507-979B-4ACC-A6D4-14E9614BF595}" dt="2021-05-11T22:14:15.804" v="8"/>
          <ac:spMkLst>
            <pc:docMk/>
            <pc:sldMk cId="2191680751" sldId="256"/>
            <ac:spMk id="3" creationId="{00000000-0000-0000-0000-000000000000}"/>
          </ac:spMkLst>
        </pc:spChg>
        <pc:picChg chg="mod">
          <ac:chgData name="Nicholas Harvey" userId="6c8f5bcc-6372-430f-9774-4498d9d8aa03" providerId="ADAL" clId="{56D24507-979B-4ACC-A6D4-14E9614BF595}" dt="2021-05-11T22:14:15.804" v="8"/>
          <ac:picMkLst>
            <pc:docMk/>
            <pc:sldMk cId="2191680751" sldId="256"/>
            <ac:picMk id="1026" creationId="{00000000-0000-0000-0000-000000000000}"/>
          </ac:picMkLst>
        </pc:picChg>
      </pc:sldChg>
      <pc:sldChg chg="modSp">
        <pc:chgData name="Nicholas Harvey" userId="6c8f5bcc-6372-430f-9774-4498d9d8aa03" providerId="ADAL" clId="{56D24507-979B-4ACC-A6D4-14E9614BF595}" dt="2021-05-11T22:14:15.804" v="8"/>
        <pc:sldMkLst>
          <pc:docMk/>
          <pc:sldMk cId="3230085687" sldId="259"/>
        </pc:sldMkLst>
        <pc:spChg chg="mod">
          <ac:chgData name="Nicholas Harvey" userId="6c8f5bcc-6372-430f-9774-4498d9d8aa03" providerId="ADAL" clId="{56D24507-979B-4ACC-A6D4-14E9614BF595}" dt="2021-05-11T22:14:15.804" v="8"/>
          <ac:spMkLst>
            <pc:docMk/>
            <pc:sldMk cId="3230085687" sldId="259"/>
            <ac:spMk id="2" creationId="{00000000-0000-0000-0000-000000000000}"/>
          </ac:spMkLst>
        </pc:spChg>
        <pc:spChg chg="mod">
          <ac:chgData name="Nicholas Harvey" userId="6c8f5bcc-6372-430f-9774-4498d9d8aa03" providerId="ADAL" clId="{56D24507-979B-4ACC-A6D4-14E9614BF595}" dt="2021-05-11T22:14:15.804" v="8"/>
          <ac:spMkLst>
            <pc:docMk/>
            <pc:sldMk cId="3230085687" sldId="259"/>
            <ac:spMk id="3" creationId="{00000000-0000-0000-0000-000000000000}"/>
          </ac:spMkLst>
        </pc:spChg>
        <pc:spChg chg="mod">
          <ac:chgData name="Nicholas Harvey" userId="6c8f5bcc-6372-430f-9774-4498d9d8aa03" providerId="ADAL" clId="{56D24507-979B-4ACC-A6D4-14E9614BF595}" dt="2021-05-11T22:14:15.804" v="8"/>
          <ac:spMkLst>
            <pc:docMk/>
            <pc:sldMk cId="3230085687" sldId="259"/>
            <ac:spMk id="5" creationId="{00000000-0000-0000-0000-000000000000}"/>
          </ac:spMkLst>
        </pc:spChg>
        <pc:picChg chg="mod">
          <ac:chgData name="Nicholas Harvey" userId="6c8f5bcc-6372-430f-9774-4498d9d8aa03" providerId="ADAL" clId="{56D24507-979B-4ACC-A6D4-14E9614BF595}" dt="2021-05-11T22:14:15.804" v="8"/>
          <ac:picMkLst>
            <pc:docMk/>
            <pc:sldMk cId="3230085687" sldId="259"/>
            <ac:picMk id="1028" creationId="{00000000-0000-0000-0000-000000000000}"/>
          </ac:picMkLst>
        </pc:picChg>
      </pc:sldChg>
      <pc:sldChg chg="modSp">
        <pc:chgData name="Nicholas Harvey" userId="6c8f5bcc-6372-430f-9774-4498d9d8aa03" providerId="ADAL" clId="{56D24507-979B-4ACC-A6D4-14E9614BF595}" dt="2021-05-11T22:14:15.804" v="8"/>
        <pc:sldMkLst>
          <pc:docMk/>
          <pc:sldMk cId="227427115" sldId="260"/>
        </pc:sldMkLst>
        <pc:spChg chg="mod">
          <ac:chgData name="Nicholas Harvey" userId="6c8f5bcc-6372-430f-9774-4498d9d8aa03" providerId="ADAL" clId="{56D24507-979B-4ACC-A6D4-14E9614BF595}" dt="2021-05-11T22:14:15.804" v="8"/>
          <ac:spMkLst>
            <pc:docMk/>
            <pc:sldMk cId="227427115" sldId="260"/>
            <ac:spMk id="2" creationId="{00000000-0000-0000-0000-000000000000}"/>
          </ac:spMkLst>
        </pc:spChg>
        <pc:spChg chg="mod">
          <ac:chgData name="Nicholas Harvey" userId="6c8f5bcc-6372-430f-9774-4498d9d8aa03" providerId="ADAL" clId="{56D24507-979B-4ACC-A6D4-14E9614BF595}" dt="2021-05-11T22:14:15.804" v="8"/>
          <ac:spMkLst>
            <pc:docMk/>
            <pc:sldMk cId="227427115" sldId="260"/>
            <ac:spMk id="4" creationId="{00000000-0000-0000-0000-000000000000}"/>
          </ac:spMkLst>
        </pc:spChg>
        <pc:spChg chg="mod">
          <ac:chgData name="Nicholas Harvey" userId="6c8f5bcc-6372-430f-9774-4498d9d8aa03" providerId="ADAL" clId="{56D24507-979B-4ACC-A6D4-14E9614BF595}" dt="2021-05-11T22:14:15.804" v="8"/>
          <ac:spMkLst>
            <pc:docMk/>
            <pc:sldMk cId="227427115" sldId="260"/>
            <ac:spMk id="6" creationId="{00000000-0000-0000-0000-000000000000}"/>
          </ac:spMkLst>
        </pc:spChg>
        <pc:spChg chg="mod">
          <ac:chgData name="Nicholas Harvey" userId="6c8f5bcc-6372-430f-9774-4498d9d8aa03" providerId="ADAL" clId="{56D24507-979B-4ACC-A6D4-14E9614BF595}" dt="2021-05-11T22:14:15.804" v="8"/>
          <ac:spMkLst>
            <pc:docMk/>
            <pc:sldMk cId="227427115" sldId="260"/>
            <ac:spMk id="7" creationId="{00000000-0000-0000-0000-000000000000}"/>
          </ac:spMkLst>
        </pc:spChg>
        <pc:spChg chg="mod">
          <ac:chgData name="Nicholas Harvey" userId="6c8f5bcc-6372-430f-9774-4498d9d8aa03" providerId="ADAL" clId="{56D24507-979B-4ACC-A6D4-14E9614BF595}" dt="2021-05-11T22:14:15.804" v="8"/>
          <ac:spMkLst>
            <pc:docMk/>
            <pc:sldMk cId="227427115" sldId="260"/>
            <ac:spMk id="8" creationId="{00000000-0000-0000-0000-000000000000}"/>
          </ac:spMkLst>
        </pc:spChg>
        <pc:spChg chg="mod">
          <ac:chgData name="Nicholas Harvey" userId="6c8f5bcc-6372-430f-9774-4498d9d8aa03" providerId="ADAL" clId="{56D24507-979B-4ACC-A6D4-14E9614BF595}" dt="2021-05-11T22:14:15.804" v="8"/>
          <ac:spMkLst>
            <pc:docMk/>
            <pc:sldMk cId="227427115" sldId="260"/>
            <ac:spMk id="9" creationId="{00000000-0000-0000-0000-000000000000}"/>
          </ac:spMkLst>
        </pc:spChg>
        <pc:graphicFrameChg chg="mod">
          <ac:chgData name="Nicholas Harvey" userId="6c8f5bcc-6372-430f-9774-4498d9d8aa03" providerId="ADAL" clId="{56D24507-979B-4ACC-A6D4-14E9614BF595}" dt="2021-05-11T22:14:15.804" v="8"/>
          <ac:graphicFrameMkLst>
            <pc:docMk/>
            <pc:sldMk cId="227427115" sldId="260"/>
            <ac:graphicFrameMk id="5" creationId="{00000000-0000-0000-0000-000000000000}"/>
          </ac:graphicFrameMkLst>
        </pc:graphicFrameChg>
      </pc:sldChg>
      <pc:sldChg chg="modSp">
        <pc:chgData name="Nicholas Harvey" userId="6c8f5bcc-6372-430f-9774-4498d9d8aa03" providerId="ADAL" clId="{56D24507-979B-4ACC-A6D4-14E9614BF595}" dt="2021-05-11T22:14:15.804" v="8"/>
        <pc:sldMkLst>
          <pc:docMk/>
          <pc:sldMk cId="89810817" sldId="262"/>
        </pc:sldMkLst>
        <pc:spChg chg="mod">
          <ac:chgData name="Nicholas Harvey" userId="6c8f5bcc-6372-430f-9774-4498d9d8aa03" providerId="ADAL" clId="{56D24507-979B-4ACC-A6D4-14E9614BF595}" dt="2021-05-11T22:14:15.804" v="8"/>
          <ac:spMkLst>
            <pc:docMk/>
            <pc:sldMk cId="89810817" sldId="262"/>
            <ac:spMk id="6" creationId="{00000000-0000-0000-0000-000000000000}"/>
          </ac:spMkLst>
        </pc:spChg>
        <pc:picChg chg="mod">
          <ac:chgData name="Nicholas Harvey" userId="6c8f5bcc-6372-430f-9774-4498d9d8aa03" providerId="ADAL" clId="{56D24507-979B-4ACC-A6D4-14E9614BF595}" dt="2021-05-11T22:14:15.804" v="8"/>
          <ac:picMkLst>
            <pc:docMk/>
            <pc:sldMk cId="89810817" sldId="262"/>
            <ac:picMk id="4" creationId="{00000000-0000-0000-0000-000000000000}"/>
          </ac:picMkLst>
        </pc:picChg>
        <pc:picChg chg="mod">
          <ac:chgData name="Nicholas Harvey" userId="6c8f5bcc-6372-430f-9774-4498d9d8aa03" providerId="ADAL" clId="{56D24507-979B-4ACC-A6D4-14E9614BF595}" dt="2021-05-11T22:14:15.804" v="8"/>
          <ac:picMkLst>
            <pc:docMk/>
            <pc:sldMk cId="89810817" sldId="262"/>
            <ac:picMk id="5" creationId="{00000000-0000-0000-0000-000000000000}"/>
          </ac:picMkLst>
        </pc:picChg>
      </pc:sldChg>
      <pc:sldChg chg="modSp">
        <pc:chgData name="Nicholas Harvey" userId="6c8f5bcc-6372-430f-9774-4498d9d8aa03" providerId="ADAL" clId="{56D24507-979B-4ACC-A6D4-14E9614BF595}" dt="2021-05-11T22:14:15.804" v="8"/>
        <pc:sldMkLst>
          <pc:docMk/>
          <pc:sldMk cId="2068140596" sldId="263"/>
        </pc:sldMkLst>
        <pc:spChg chg="mod">
          <ac:chgData name="Nicholas Harvey" userId="6c8f5bcc-6372-430f-9774-4498d9d8aa03" providerId="ADAL" clId="{56D24507-979B-4ACC-A6D4-14E9614BF595}" dt="2021-05-11T22:14:15.804" v="8"/>
          <ac:spMkLst>
            <pc:docMk/>
            <pc:sldMk cId="2068140596" sldId="263"/>
            <ac:spMk id="2" creationId="{00000000-0000-0000-0000-000000000000}"/>
          </ac:spMkLst>
        </pc:spChg>
        <pc:spChg chg="mod">
          <ac:chgData name="Nicholas Harvey" userId="6c8f5bcc-6372-430f-9774-4498d9d8aa03" providerId="ADAL" clId="{56D24507-979B-4ACC-A6D4-14E9614BF595}" dt="2021-05-11T22:14:15.804" v="8"/>
          <ac:spMkLst>
            <pc:docMk/>
            <pc:sldMk cId="2068140596" sldId="263"/>
            <ac:spMk id="3" creationId="{00000000-0000-0000-0000-000000000000}"/>
          </ac:spMkLst>
        </pc:spChg>
      </pc:sldChg>
      <pc:sldChg chg="modSp modNotes">
        <pc:chgData name="Nicholas Harvey" userId="6c8f5bcc-6372-430f-9774-4498d9d8aa03" providerId="ADAL" clId="{56D24507-979B-4ACC-A6D4-14E9614BF595}" dt="2021-05-11T22:14:15.804" v="8"/>
        <pc:sldMkLst>
          <pc:docMk/>
          <pc:sldMk cId="2199485770" sldId="264"/>
        </pc:sldMkLst>
        <pc:spChg chg="mod">
          <ac:chgData name="Nicholas Harvey" userId="6c8f5bcc-6372-430f-9774-4498d9d8aa03" providerId="ADAL" clId="{56D24507-979B-4ACC-A6D4-14E9614BF595}" dt="2021-05-11T22:14:15.804" v="8"/>
          <ac:spMkLst>
            <pc:docMk/>
            <pc:sldMk cId="2199485770" sldId="264"/>
            <ac:spMk id="3" creationId="{00000000-0000-0000-0000-000000000000}"/>
          </ac:spMkLst>
        </pc:spChg>
        <pc:spChg chg="mod">
          <ac:chgData name="Nicholas Harvey" userId="6c8f5bcc-6372-430f-9774-4498d9d8aa03" providerId="ADAL" clId="{56D24507-979B-4ACC-A6D4-14E9614BF595}" dt="2021-05-11T22:14:15.804" v="8"/>
          <ac:spMkLst>
            <pc:docMk/>
            <pc:sldMk cId="2199485770" sldId="264"/>
            <ac:spMk id="5" creationId="{00000000-0000-0000-0000-000000000000}"/>
          </ac:spMkLst>
        </pc:spChg>
        <pc:spChg chg="mod">
          <ac:chgData name="Nicholas Harvey" userId="6c8f5bcc-6372-430f-9774-4498d9d8aa03" providerId="ADAL" clId="{56D24507-979B-4ACC-A6D4-14E9614BF595}" dt="2021-05-11T22:14:15.804" v="8"/>
          <ac:spMkLst>
            <pc:docMk/>
            <pc:sldMk cId="2199485770" sldId="264"/>
            <ac:spMk id="6" creationId="{00000000-0000-0000-0000-000000000000}"/>
          </ac:spMkLst>
        </pc:spChg>
        <pc:picChg chg="mod">
          <ac:chgData name="Nicholas Harvey" userId="6c8f5bcc-6372-430f-9774-4498d9d8aa03" providerId="ADAL" clId="{56D24507-979B-4ACC-A6D4-14E9614BF595}" dt="2021-05-11T22:14:15.804" v="8"/>
          <ac:picMkLst>
            <pc:docMk/>
            <pc:sldMk cId="2199485770" sldId="264"/>
            <ac:picMk id="2052" creationId="{00000000-0000-0000-0000-000000000000}"/>
          </ac:picMkLst>
        </pc:picChg>
        <pc:picChg chg="mod">
          <ac:chgData name="Nicholas Harvey" userId="6c8f5bcc-6372-430f-9774-4498d9d8aa03" providerId="ADAL" clId="{56D24507-979B-4ACC-A6D4-14E9614BF595}" dt="2021-05-11T22:14:15.804" v="8"/>
          <ac:picMkLst>
            <pc:docMk/>
            <pc:sldMk cId="2199485770" sldId="264"/>
            <ac:picMk id="2054" creationId="{00000000-0000-0000-0000-000000000000}"/>
          </ac:picMkLst>
        </pc:picChg>
      </pc:sldChg>
      <pc:sldChg chg="modSp">
        <pc:chgData name="Nicholas Harvey" userId="6c8f5bcc-6372-430f-9774-4498d9d8aa03" providerId="ADAL" clId="{56D24507-979B-4ACC-A6D4-14E9614BF595}" dt="2021-05-11T22:14:15.804" v="8"/>
        <pc:sldMkLst>
          <pc:docMk/>
          <pc:sldMk cId="3446131041" sldId="265"/>
        </pc:sldMkLst>
        <pc:spChg chg="mod">
          <ac:chgData name="Nicholas Harvey" userId="6c8f5bcc-6372-430f-9774-4498d9d8aa03" providerId="ADAL" clId="{56D24507-979B-4ACC-A6D4-14E9614BF595}" dt="2021-05-11T22:14:15.804" v="8"/>
          <ac:spMkLst>
            <pc:docMk/>
            <pc:sldMk cId="3446131041" sldId="265"/>
            <ac:spMk id="2" creationId="{00000000-0000-0000-0000-000000000000}"/>
          </ac:spMkLst>
        </pc:spChg>
        <pc:spChg chg="mod">
          <ac:chgData name="Nicholas Harvey" userId="6c8f5bcc-6372-430f-9774-4498d9d8aa03" providerId="ADAL" clId="{56D24507-979B-4ACC-A6D4-14E9614BF595}" dt="2021-05-11T22:14:15.804" v="8"/>
          <ac:spMkLst>
            <pc:docMk/>
            <pc:sldMk cId="3446131041" sldId="265"/>
            <ac:spMk id="6" creationId="{00000000-0000-0000-0000-000000000000}"/>
          </ac:spMkLst>
        </pc:spChg>
        <pc:spChg chg="mod">
          <ac:chgData name="Nicholas Harvey" userId="6c8f5bcc-6372-430f-9774-4498d9d8aa03" providerId="ADAL" clId="{56D24507-979B-4ACC-A6D4-14E9614BF595}" dt="2021-05-11T22:14:15.804" v="8"/>
          <ac:spMkLst>
            <pc:docMk/>
            <pc:sldMk cId="3446131041" sldId="265"/>
            <ac:spMk id="8" creationId="{00000000-0000-0000-0000-000000000000}"/>
          </ac:spMkLst>
        </pc:spChg>
        <pc:picChg chg="mod">
          <ac:chgData name="Nicholas Harvey" userId="6c8f5bcc-6372-430f-9774-4498d9d8aa03" providerId="ADAL" clId="{56D24507-979B-4ACC-A6D4-14E9614BF595}" dt="2021-05-11T22:14:15.804" v="8"/>
          <ac:picMkLst>
            <pc:docMk/>
            <pc:sldMk cId="3446131041" sldId="265"/>
            <ac:picMk id="11" creationId="{00000000-0000-0000-0000-000000000000}"/>
          </ac:picMkLst>
        </pc:picChg>
        <pc:picChg chg="mod">
          <ac:chgData name="Nicholas Harvey" userId="6c8f5bcc-6372-430f-9774-4498d9d8aa03" providerId="ADAL" clId="{56D24507-979B-4ACC-A6D4-14E9614BF595}" dt="2021-05-11T22:14:15.804" v="8"/>
          <ac:picMkLst>
            <pc:docMk/>
            <pc:sldMk cId="3446131041" sldId="265"/>
            <ac:picMk id="12" creationId="{00000000-0000-0000-0000-000000000000}"/>
          </ac:picMkLst>
        </pc:picChg>
        <pc:picChg chg="mod">
          <ac:chgData name="Nicholas Harvey" userId="6c8f5bcc-6372-430f-9774-4498d9d8aa03" providerId="ADAL" clId="{56D24507-979B-4ACC-A6D4-14E9614BF595}" dt="2021-05-11T22:14:15.804" v="8"/>
          <ac:picMkLst>
            <pc:docMk/>
            <pc:sldMk cId="3446131041" sldId="265"/>
            <ac:picMk id="3074" creationId="{00000000-0000-0000-0000-000000000000}"/>
          </ac:picMkLst>
        </pc:picChg>
        <pc:picChg chg="mod">
          <ac:chgData name="Nicholas Harvey" userId="6c8f5bcc-6372-430f-9774-4498d9d8aa03" providerId="ADAL" clId="{56D24507-979B-4ACC-A6D4-14E9614BF595}" dt="2021-05-11T22:14:15.804" v="8"/>
          <ac:picMkLst>
            <pc:docMk/>
            <pc:sldMk cId="3446131041" sldId="265"/>
            <ac:picMk id="3076" creationId="{00000000-0000-0000-0000-000000000000}"/>
          </ac:picMkLst>
        </pc:picChg>
      </pc:sldChg>
      <pc:sldChg chg="modSp">
        <pc:chgData name="Nicholas Harvey" userId="6c8f5bcc-6372-430f-9774-4498d9d8aa03" providerId="ADAL" clId="{56D24507-979B-4ACC-A6D4-14E9614BF595}" dt="2021-05-11T22:14:15.804" v="8"/>
        <pc:sldMkLst>
          <pc:docMk/>
          <pc:sldMk cId="2623333099" sldId="266"/>
        </pc:sldMkLst>
        <pc:spChg chg="mod">
          <ac:chgData name="Nicholas Harvey" userId="6c8f5bcc-6372-430f-9774-4498d9d8aa03" providerId="ADAL" clId="{56D24507-979B-4ACC-A6D4-14E9614BF595}" dt="2021-05-11T22:14:15.804" v="8"/>
          <ac:spMkLst>
            <pc:docMk/>
            <pc:sldMk cId="2623333099" sldId="266"/>
            <ac:spMk id="5" creationId="{00000000-0000-0000-0000-000000000000}"/>
          </ac:spMkLst>
        </pc:spChg>
        <pc:spChg chg="mod">
          <ac:chgData name="Nicholas Harvey" userId="6c8f5bcc-6372-430f-9774-4498d9d8aa03" providerId="ADAL" clId="{56D24507-979B-4ACC-A6D4-14E9614BF595}" dt="2021-05-11T22:14:15.804" v="8"/>
          <ac:spMkLst>
            <pc:docMk/>
            <pc:sldMk cId="2623333099" sldId="266"/>
            <ac:spMk id="6" creationId="{00000000-0000-0000-0000-000000000000}"/>
          </ac:spMkLst>
        </pc:spChg>
        <pc:picChg chg="mod">
          <ac:chgData name="Nicholas Harvey" userId="6c8f5bcc-6372-430f-9774-4498d9d8aa03" providerId="ADAL" clId="{56D24507-979B-4ACC-A6D4-14E9614BF595}" dt="2021-05-11T22:14:15.804" v="8"/>
          <ac:picMkLst>
            <pc:docMk/>
            <pc:sldMk cId="2623333099" sldId="266"/>
            <ac:picMk id="4" creationId="{00000000-0000-0000-0000-000000000000}"/>
          </ac:picMkLst>
        </pc:picChg>
        <pc:picChg chg="mod">
          <ac:chgData name="Nicholas Harvey" userId="6c8f5bcc-6372-430f-9774-4498d9d8aa03" providerId="ADAL" clId="{56D24507-979B-4ACC-A6D4-14E9614BF595}" dt="2021-05-11T22:14:15.804" v="8"/>
          <ac:picMkLst>
            <pc:docMk/>
            <pc:sldMk cId="2623333099" sldId="266"/>
            <ac:picMk id="4098" creationId="{00000000-0000-0000-0000-000000000000}"/>
          </ac:picMkLst>
        </pc:picChg>
      </pc:sldChg>
      <pc:sldChg chg="modSp">
        <pc:chgData name="Nicholas Harvey" userId="6c8f5bcc-6372-430f-9774-4498d9d8aa03" providerId="ADAL" clId="{56D24507-979B-4ACC-A6D4-14E9614BF595}" dt="2021-05-11T22:14:15.804" v="8"/>
        <pc:sldMkLst>
          <pc:docMk/>
          <pc:sldMk cId="4149381322" sldId="267"/>
        </pc:sldMkLst>
        <pc:spChg chg="mod">
          <ac:chgData name="Nicholas Harvey" userId="6c8f5bcc-6372-430f-9774-4498d9d8aa03" providerId="ADAL" clId="{56D24507-979B-4ACC-A6D4-14E9614BF595}" dt="2021-05-11T22:14:15.804" v="8"/>
          <ac:spMkLst>
            <pc:docMk/>
            <pc:sldMk cId="4149381322" sldId="267"/>
            <ac:spMk id="2" creationId="{00000000-0000-0000-0000-000000000000}"/>
          </ac:spMkLst>
        </pc:spChg>
        <pc:picChg chg="mod">
          <ac:chgData name="Nicholas Harvey" userId="6c8f5bcc-6372-430f-9774-4498d9d8aa03" providerId="ADAL" clId="{56D24507-979B-4ACC-A6D4-14E9614BF595}" dt="2021-05-11T22:14:15.804" v="8"/>
          <ac:picMkLst>
            <pc:docMk/>
            <pc:sldMk cId="4149381322" sldId="267"/>
            <ac:picMk id="4" creationId="{00000000-0000-0000-0000-000000000000}"/>
          </ac:picMkLst>
        </pc:picChg>
      </pc:sldChg>
      <pc:sldChg chg="modSp">
        <pc:chgData name="Nicholas Harvey" userId="6c8f5bcc-6372-430f-9774-4498d9d8aa03" providerId="ADAL" clId="{56D24507-979B-4ACC-A6D4-14E9614BF595}" dt="2021-05-11T22:14:15.804" v="8"/>
        <pc:sldMkLst>
          <pc:docMk/>
          <pc:sldMk cId="3588899765" sldId="268"/>
        </pc:sldMkLst>
        <pc:spChg chg="mod">
          <ac:chgData name="Nicholas Harvey" userId="6c8f5bcc-6372-430f-9774-4498d9d8aa03" providerId="ADAL" clId="{56D24507-979B-4ACC-A6D4-14E9614BF595}" dt="2021-05-11T22:14:15.804" v="8"/>
          <ac:spMkLst>
            <pc:docMk/>
            <pc:sldMk cId="3588899765" sldId="268"/>
            <ac:spMk id="2" creationId="{00000000-0000-0000-0000-000000000000}"/>
          </ac:spMkLst>
        </pc:spChg>
        <pc:spChg chg="mod">
          <ac:chgData name="Nicholas Harvey" userId="6c8f5bcc-6372-430f-9774-4498d9d8aa03" providerId="ADAL" clId="{56D24507-979B-4ACC-A6D4-14E9614BF595}" dt="2021-05-11T22:14:15.804" v="8"/>
          <ac:spMkLst>
            <pc:docMk/>
            <pc:sldMk cId="3588899765" sldId="268"/>
            <ac:spMk id="3" creationId="{00000000-0000-0000-0000-000000000000}"/>
          </ac:spMkLst>
        </pc:spChg>
      </pc:sldChg>
      <pc:sldChg chg="modSp mod">
        <pc:chgData name="Nicholas Harvey" userId="6c8f5bcc-6372-430f-9774-4498d9d8aa03" providerId="ADAL" clId="{56D24507-979B-4ACC-A6D4-14E9614BF595}" dt="2021-05-11T22:14:15.804" v="8"/>
        <pc:sldMkLst>
          <pc:docMk/>
          <pc:sldMk cId="1617867024" sldId="269"/>
        </pc:sldMkLst>
        <pc:spChg chg="mod">
          <ac:chgData name="Nicholas Harvey" userId="6c8f5bcc-6372-430f-9774-4498d9d8aa03" providerId="ADAL" clId="{56D24507-979B-4ACC-A6D4-14E9614BF595}" dt="2021-05-11T22:14:15.804" v="8"/>
          <ac:spMkLst>
            <pc:docMk/>
            <pc:sldMk cId="1617867024" sldId="269"/>
            <ac:spMk id="2" creationId="{00000000-0000-0000-0000-000000000000}"/>
          </ac:spMkLst>
        </pc:spChg>
        <pc:spChg chg="mod">
          <ac:chgData name="Nicholas Harvey" userId="6c8f5bcc-6372-430f-9774-4498d9d8aa03" providerId="ADAL" clId="{56D24507-979B-4ACC-A6D4-14E9614BF595}" dt="2021-05-11T22:14:15.804" v="8"/>
          <ac:spMkLst>
            <pc:docMk/>
            <pc:sldMk cId="1617867024" sldId="269"/>
            <ac:spMk id="3" creationId="{00000000-0000-0000-0000-000000000000}"/>
          </ac:spMkLst>
        </pc:spChg>
        <pc:picChg chg="mod">
          <ac:chgData name="Nicholas Harvey" userId="6c8f5bcc-6372-430f-9774-4498d9d8aa03" providerId="ADAL" clId="{56D24507-979B-4ACC-A6D4-14E9614BF595}" dt="2021-05-11T22:14:15.804" v="8"/>
          <ac:picMkLst>
            <pc:docMk/>
            <pc:sldMk cId="1617867024" sldId="269"/>
            <ac:picMk id="6146" creationId="{00000000-0000-0000-0000-000000000000}"/>
          </ac:picMkLst>
        </pc:picChg>
      </pc:sldChg>
      <pc:sldChg chg="modSp">
        <pc:chgData name="Nicholas Harvey" userId="6c8f5bcc-6372-430f-9774-4498d9d8aa03" providerId="ADAL" clId="{56D24507-979B-4ACC-A6D4-14E9614BF595}" dt="2021-05-11T22:14:15.804" v="8"/>
        <pc:sldMkLst>
          <pc:docMk/>
          <pc:sldMk cId="3318329382" sldId="270"/>
        </pc:sldMkLst>
        <pc:spChg chg="mod">
          <ac:chgData name="Nicholas Harvey" userId="6c8f5bcc-6372-430f-9774-4498d9d8aa03" providerId="ADAL" clId="{56D24507-979B-4ACC-A6D4-14E9614BF595}" dt="2021-05-11T22:14:15.804" v="8"/>
          <ac:spMkLst>
            <pc:docMk/>
            <pc:sldMk cId="3318329382" sldId="270"/>
            <ac:spMk id="2" creationId="{00000000-0000-0000-0000-000000000000}"/>
          </ac:spMkLst>
        </pc:spChg>
        <pc:spChg chg="mod">
          <ac:chgData name="Nicholas Harvey" userId="6c8f5bcc-6372-430f-9774-4498d9d8aa03" providerId="ADAL" clId="{56D24507-979B-4ACC-A6D4-14E9614BF595}" dt="2021-05-11T22:14:15.804" v="8"/>
          <ac:spMkLst>
            <pc:docMk/>
            <pc:sldMk cId="3318329382" sldId="270"/>
            <ac:spMk id="3" creationId="{00000000-0000-0000-0000-000000000000}"/>
          </ac:spMkLst>
        </pc:spChg>
        <pc:picChg chg="mod">
          <ac:chgData name="Nicholas Harvey" userId="6c8f5bcc-6372-430f-9774-4498d9d8aa03" providerId="ADAL" clId="{56D24507-979B-4ACC-A6D4-14E9614BF595}" dt="2021-05-11T22:14:15.804" v="8"/>
          <ac:picMkLst>
            <pc:docMk/>
            <pc:sldMk cId="3318329382" sldId="270"/>
            <ac:picMk id="7170" creationId="{00000000-0000-0000-0000-000000000000}"/>
          </ac:picMkLst>
        </pc:picChg>
      </pc:sldChg>
      <pc:sldChg chg="modSp">
        <pc:chgData name="Nicholas Harvey" userId="6c8f5bcc-6372-430f-9774-4498d9d8aa03" providerId="ADAL" clId="{56D24507-979B-4ACC-A6D4-14E9614BF595}" dt="2021-05-11T22:14:15.804" v="8"/>
        <pc:sldMkLst>
          <pc:docMk/>
          <pc:sldMk cId="2948786685" sldId="271"/>
        </pc:sldMkLst>
        <pc:spChg chg="mod">
          <ac:chgData name="Nicholas Harvey" userId="6c8f5bcc-6372-430f-9774-4498d9d8aa03" providerId="ADAL" clId="{56D24507-979B-4ACC-A6D4-14E9614BF595}" dt="2021-05-11T22:14:15.804" v="8"/>
          <ac:spMkLst>
            <pc:docMk/>
            <pc:sldMk cId="2948786685" sldId="271"/>
            <ac:spMk id="2" creationId="{00000000-0000-0000-0000-000000000000}"/>
          </ac:spMkLst>
        </pc:spChg>
        <pc:spChg chg="mod">
          <ac:chgData name="Nicholas Harvey" userId="6c8f5bcc-6372-430f-9774-4498d9d8aa03" providerId="ADAL" clId="{56D24507-979B-4ACC-A6D4-14E9614BF595}" dt="2021-05-11T22:14:15.804" v="8"/>
          <ac:spMkLst>
            <pc:docMk/>
            <pc:sldMk cId="2948786685" sldId="271"/>
            <ac:spMk id="4" creationId="{00000000-0000-0000-0000-000000000000}"/>
          </ac:spMkLst>
        </pc:spChg>
        <pc:picChg chg="mod">
          <ac:chgData name="Nicholas Harvey" userId="6c8f5bcc-6372-430f-9774-4498d9d8aa03" providerId="ADAL" clId="{56D24507-979B-4ACC-A6D4-14E9614BF595}" dt="2021-05-11T22:14:15.804" v="8"/>
          <ac:picMkLst>
            <pc:docMk/>
            <pc:sldMk cId="2948786685" sldId="271"/>
            <ac:picMk id="6146" creationId="{00000000-0000-0000-0000-000000000000}"/>
          </ac:picMkLst>
        </pc:picChg>
        <pc:picChg chg="mod">
          <ac:chgData name="Nicholas Harvey" userId="6c8f5bcc-6372-430f-9774-4498d9d8aa03" providerId="ADAL" clId="{56D24507-979B-4ACC-A6D4-14E9614BF595}" dt="2021-05-11T22:14:15.804" v="8"/>
          <ac:picMkLst>
            <pc:docMk/>
            <pc:sldMk cId="2948786685" sldId="271"/>
            <ac:picMk id="6147" creationId="{00000000-0000-0000-0000-000000000000}"/>
          </ac:picMkLst>
        </pc:picChg>
      </pc:sldChg>
      <pc:sldChg chg="modSp">
        <pc:chgData name="Nicholas Harvey" userId="6c8f5bcc-6372-430f-9774-4498d9d8aa03" providerId="ADAL" clId="{56D24507-979B-4ACC-A6D4-14E9614BF595}" dt="2021-05-11T22:14:15.804" v="8"/>
        <pc:sldMkLst>
          <pc:docMk/>
          <pc:sldMk cId="3441671993" sldId="272"/>
        </pc:sldMkLst>
        <pc:spChg chg="mod">
          <ac:chgData name="Nicholas Harvey" userId="6c8f5bcc-6372-430f-9774-4498d9d8aa03" providerId="ADAL" clId="{56D24507-979B-4ACC-A6D4-14E9614BF595}" dt="2021-05-11T22:14:15.804" v="8"/>
          <ac:spMkLst>
            <pc:docMk/>
            <pc:sldMk cId="3441671993" sldId="272"/>
            <ac:spMk id="4" creationId="{00000000-0000-0000-0000-000000000000}"/>
          </ac:spMkLst>
        </pc:spChg>
        <pc:spChg chg="mod">
          <ac:chgData name="Nicholas Harvey" userId="6c8f5bcc-6372-430f-9774-4498d9d8aa03" providerId="ADAL" clId="{56D24507-979B-4ACC-A6D4-14E9614BF595}" dt="2021-05-11T22:14:15.804" v="8"/>
          <ac:spMkLst>
            <pc:docMk/>
            <pc:sldMk cId="3441671993" sldId="272"/>
            <ac:spMk id="5" creationId="{00000000-0000-0000-0000-000000000000}"/>
          </ac:spMkLst>
        </pc:spChg>
        <pc:spChg chg="mod">
          <ac:chgData name="Nicholas Harvey" userId="6c8f5bcc-6372-430f-9774-4498d9d8aa03" providerId="ADAL" clId="{56D24507-979B-4ACC-A6D4-14E9614BF595}" dt="2021-05-11T22:14:15.804" v="8"/>
          <ac:spMkLst>
            <pc:docMk/>
            <pc:sldMk cId="3441671993" sldId="272"/>
            <ac:spMk id="9" creationId="{00000000-0000-0000-0000-000000000000}"/>
          </ac:spMkLst>
        </pc:spChg>
        <pc:spChg chg="mod">
          <ac:chgData name="Nicholas Harvey" userId="6c8f5bcc-6372-430f-9774-4498d9d8aa03" providerId="ADAL" clId="{56D24507-979B-4ACC-A6D4-14E9614BF595}" dt="2021-05-11T22:14:15.804" v="8"/>
          <ac:spMkLst>
            <pc:docMk/>
            <pc:sldMk cId="3441671993" sldId="272"/>
            <ac:spMk id="10" creationId="{00000000-0000-0000-0000-000000000000}"/>
          </ac:spMkLst>
        </pc:spChg>
        <pc:spChg chg="mod">
          <ac:chgData name="Nicholas Harvey" userId="6c8f5bcc-6372-430f-9774-4498d9d8aa03" providerId="ADAL" clId="{56D24507-979B-4ACC-A6D4-14E9614BF595}" dt="2021-05-11T22:14:15.804" v="8"/>
          <ac:spMkLst>
            <pc:docMk/>
            <pc:sldMk cId="3441671993" sldId="272"/>
            <ac:spMk id="11" creationId="{00000000-0000-0000-0000-000000000000}"/>
          </ac:spMkLst>
        </pc:spChg>
        <pc:picChg chg="mod">
          <ac:chgData name="Nicholas Harvey" userId="6c8f5bcc-6372-430f-9774-4498d9d8aa03" providerId="ADAL" clId="{56D24507-979B-4ACC-A6D4-14E9614BF595}" dt="2021-05-11T22:14:15.804" v="8"/>
          <ac:picMkLst>
            <pc:docMk/>
            <pc:sldMk cId="3441671993" sldId="272"/>
            <ac:picMk id="8195" creationId="{00000000-0000-0000-0000-000000000000}"/>
          </ac:picMkLst>
        </pc:picChg>
      </pc:sldChg>
      <pc:sldChg chg="modSp mod modNotes">
        <pc:chgData name="Nicholas Harvey" userId="6c8f5bcc-6372-430f-9774-4498d9d8aa03" providerId="ADAL" clId="{56D24507-979B-4ACC-A6D4-14E9614BF595}" dt="2021-05-11T22:14:25.630" v="34" actId="20577"/>
        <pc:sldMkLst>
          <pc:docMk/>
          <pc:sldMk cId="1039711339" sldId="304"/>
        </pc:sldMkLst>
        <pc:spChg chg="mod">
          <ac:chgData name="Nicholas Harvey" userId="6c8f5bcc-6372-430f-9774-4498d9d8aa03" providerId="ADAL" clId="{56D24507-979B-4ACC-A6D4-14E9614BF595}" dt="2021-05-11T22:14:15.804" v="8"/>
          <ac:spMkLst>
            <pc:docMk/>
            <pc:sldMk cId="1039711339" sldId="304"/>
            <ac:spMk id="2" creationId="{091B274E-D604-3240-A618-B29F15A3F9F6}"/>
          </ac:spMkLst>
        </pc:spChg>
        <pc:spChg chg="mod">
          <ac:chgData name="Nicholas Harvey" userId="6c8f5bcc-6372-430f-9774-4498d9d8aa03" providerId="ADAL" clId="{56D24507-979B-4ACC-A6D4-14E9614BF595}" dt="2021-05-11T22:14:25.630" v="34" actId="20577"/>
          <ac:spMkLst>
            <pc:docMk/>
            <pc:sldMk cId="1039711339" sldId="304"/>
            <ac:spMk id="4" creationId="{2872186B-9D18-1947-AF81-A057AE538664}"/>
          </ac:spMkLst>
        </pc:spChg>
        <pc:spChg chg="mod">
          <ac:chgData name="Nicholas Harvey" userId="6c8f5bcc-6372-430f-9774-4498d9d8aa03" providerId="ADAL" clId="{56D24507-979B-4ACC-A6D4-14E9614BF595}" dt="2021-05-11T22:14:20.271" v="22" actId="20577"/>
          <ac:spMkLst>
            <pc:docMk/>
            <pc:sldMk cId="1039711339" sldId="304"/>
            <ac:spMk id="6" creationId="{D98CA6AC-AF6D-ED4D-A561-6ED549640C49}"/>
          </ac:spMkLst>
        </pc:spChg>
      </pc:sldChg>
      <pc:sldMasterChg chg="modSp modSldLayout">
        <pc:chgData name="Nicholas Harvey" userId="6c8f5bcc-6372-430f-9774-4498d9d8aa03" providerId="ADAL" clId="{56D24507-979B-4ACC-A6D4-14E9614BF595}" dt="2021-05-11T22:14:15.804" v="8"/>
        <pc:sldMasterMkLst>
          <pc:docMk/>
          <pc:sldMasterMk cId="3690090221" sldId="2147483648"/>
        </pc:sldMasterMkLst>
        <pc:spChg chg="mod">
          <ac:chgData name="Nicholas Harvey" userId="6c8f5bcc-6372-430f-9774-4498d9d8aa03" providerId="ADAL" clId="{56D24507-979B-4ACC-A6D4-14E9614BF595}" dt="2021-05-11T22:14:15.804" v="8"/>
          <ac:spMkLst>
            <pc:docMk/>
            <pc:sldMasterMk cId="3690090221" sldId="2147483648"/>
            <ac:spMk id="2"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ac:spMk id="3"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ac:spMk id="4"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ac:spMk id="5"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ac:spMk id="6" creationId="{00000000-0000-0000-0000-000000000000}"/>
          </ac:spMkLst>
        </pc:spChg>
        <pc:sldLayoutChg chg="modSp">
          <pc:chgData name="Nicholas Harvey" userId="6c8f5bcc-6372-430f-9774-4498d9d8aa03" providerId="ADAL" clId="{56D24507-979B-4ACC-A6D4-14E9614BF595}" dt="2021-05-11T22:14:15.804" v="8"/>
          <pc:sldLayoutMkLst>
            <pc:docMk/>
            <pc:sldMasterMk cId="3690090221" sldId="2147483648"/>
            <pc:sldLayoutMk cId="3676699161" sldId="2147483649"/>
          </pc:sldLayoutMkLst>
          <pc:spChg chg="mod">
            <ac:chgData name="Nicholas Harvey" userId="6c8f5bcc-6372-430f-9774-4498d9d8aa03" providerId="ADAL" clId="{56D24507-979B-4ACC-A6D4-14E9614BF595}" dt="2021-05-11T22:14:15.804" v="8"/>
            <ac:spMkLst>
              <pc:docMk/>
              <pc:sldMasterMk cId="3690090221" sldId="2147483648"/>
              <pc:sldLayoutMk cId="3676699161" sldId="2147483649"/>
              <ac:spMk id="2"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3676699161" sldId="2147483649"/>
              <ac:spMk id="3" creationId="{00000000-0000-0000-0000-000000000000}"/>
            </ac:spMkLst>
          </pc:spChg>
        </pc:sldLayoutChg>
        <pc:sldLayoutChg chg="modSp">
          <pc:chgData name="Nicholas Harvey" userId="6c8f5bcc-6372-430f-9774-4498d9d8aa03" providerId="ADAL" clId="{56D24507-979B-4ACC-A6D4-14E9614BF595}" dt="2021-05-11T22:14:15.804" v="8"/>
          <pc:sldLayoutMkLst>
            <pc:docMk/>
            <pc:sldMasterMk cId="3690090221" sldId="2147483648"/>
            <pc:sldLayoutMk cId="4183374325" sldId="2147483651"/>
          </pc:sldLayoutMkLst>
          <pc:spChg chg="mod">
            <ac:chgData name="Nicholas Harvey" userId="6c8f5bcc-6372-430f-9774-4498d9d8aa03" providerId="ADAL" clId="{56D24507-979B-4ACC-A6D4-14E9614BF595}" dt="2021-05-11T22:14:15.804" v="8"/>
            <ac:spMkLst>
              <pc:docMk/>
              <pc:sldMasterMk cId="3690090221" sldId="2147483648"/>
              <pc:sldLayoutMk cId="4183374325" sldId="2147483651"/>
              <ac:spMk id="2"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4183374325" sldId="2147483651"/>
              <ac:spMk id="3" creationId="{00000000-0000-0000-0000-000000000000}"/>
            </ac:spMkLst>
          </pc:spChg>
        </pc:sldLayoutChg>
        <pc:sldLayoutChg chg="modSp">
          <pc:chgData name="Nicholas Harvey" userId="6c8f5bcc-6372-430f-9774-4498d9d8aa03" providerId="ADAL" clId="{56D24507-979B-4ACC-A6D4-14E9614BF595}" dt="2021-05-11T22:14:15.804" v="8"/>
          <pc:sldLayoutMkLst>
            <pc:docMk/>
            <pc:sldMasterMk cId="3690090221" sldId="2147483648"/>
            <pc:sldLayoutMk cId="3105528205" sldId="2147483652"/>
          </pc:sldLayoutMkLst>
          <pc:spChg chg="mod">
            <ac:chgData name="Nicholas Harvey" userId="6c8f5bcc-6372-430f-9774-4498d9d8aa03" providerId="ADAL" clId="{56D24507-979B-4ACC-A6D4-14E9614BF595}" dt="2021-05-11T22:14:15.804" v="8"/>
            <ac:spMkLst>
              <pc:docMk/>
              <pc:sldMasterMk cId="3690090221" sldId="2147483648"/>
              <pc:sldLayoutMk cId="3105528205" sldId="2147483652"/>
              <ac:spMk id="3"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3105528205" sldId="2147483652"/>
              <ac:spMk id="4" creationId="{00000000-0000-0000-0000-000000000000}"/>
            </ac:spMkLst>
          </pc:spChg>
        </pc:sldLayoutChg>
        <pc:sldLayoutChg chg="modSp">
          <pc:chgData name="Nicholas Harvey" userId="6c8f5bcc-6372-430f-9774-4498d9d8aa03" providerId="ADAL" clId="{56D24507-979B-4ACC-A6D4-14E9614BF595}" dt="2021-05-11T22:14:15.804" v="8"/>
          <pc:sldLayoutMkLst>
            <pc:docMk/>
            <pc:sldMasterMk cId="3690090221" sldId="2147483648"/>
            <pc:sldLayoutMk cId="2734521601" sldId="2147483653"/>
          </pc:sldLayoutMkLst>
          <pc:spChg chg="mod">
            <ac:chgData name="Nicholas Harvey" userId="6c8f5bcc-6372-430f-9774-4498d9d8aa03" providerId="ADAL" clId="{56D24507-979B-4ACC-A6D4-14E9614BF595}" dt="2021-05-11T22:14:15.804" v="8"/>
            <ac:spMkLst>
              <pc:docMk/>
              <pc:sldMasterMk cId="3690090221" sldId="2147483648"/>
              <pc:sldLayoutMk cId="2734521601" sldId="2147483653"/>
              <ac:spMk id="3"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2734521601" sldId="2147483653"/>
              <ac:spMk id="4"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2734521601" sldId="2147483653"/>
              <ac:spMk id="5"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2734521601" sldId="2147483653"/>
              <ac:spMk id="6" creationId="{00000000-0000-0000-0000-000000000000}"/>
            </ac:spMkLst>
          </pc:spChg>
        </pc:sldLayoutChg>
        <pc:sldLayoutChg chg="modSp">
          <pc:chgData name="Nicholas Harvey" userId="6c8f5bcc-6372-430f-9774-4498d9d8aa03" providerId="ADAL" clId="{56D24507-979B-4ACC-A6D4-14E9614BF595}" dt="2021-05-11T22:14:15.804" v="8"/>
          <pc:sldLayoutMkLst>
            <pc:docMk/>
            <pc:sldMasterMk cId="3690090221" sldId="2147483648"/>
            <pc:sldLayoutMk cId="1667319355" sldId="2147483656"/>
          </pc:sldLayoutMkLst>
          <pc:spChg chg="mod">
            <ac:chgData name="Nicholas Harvey" userId="6c8f5bcc-6372-430f-9774-4498d9d8aa03" providerId="ADAL" clId="{56D24507-979B-4ACC-A6D4-14E9614BF595}" dt="2021-05-11T22:14:15.804" v="8"/>
            <ac:spMkLst>
              <pc:docMk/>
              <pc:sldMasterMk cId="3690090221" sldId="2147483648"/>
              <pc:sldLayoutMk cId="1667319355" sldId="2147483656"/>
              <ac:spMk id="2"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1667319355" sldId="2147483656"/>
              <ac:spMk id="3"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1667319355" sldId="2147483656"/>
              <ac:spMk id="4" creationId="{00000000-0000-0000-0000-000000000000}"/>
            </ac:spMkLst>
          </pc:spChg>
        </pc:sldLayoutChg>
        <pc:sldLayoutChg chg="modSp">
          <pc:chgData name="Nicholas Harvey" userId="6c8f5bcc-6372-430f-9774-4498d9d8aa03" providerId="ADAL" clId="{56D24507-979B-4ACC-A6D4-14E9614BF595}" dt="2021-05-11T22:14:15.804" v="8"/>
          <pc:sldLayoutMkLst>
            <pc:docMk/>
            <pc:sldMasterMk cId="3690090221" sldId="2147483648"/>
            <pc:sldLayoutMk cId="1866953450" sldId="2147483657"/>
          </pc:sldLayoutMkLst>
          <pc:spChg chg="mod">
            <ac:chgData name="Nicholas Harvey" userId="6c8f5bcc-6372-430f-9774-4498d9d8aa03" providerId="ADAL" clId="{56D24507-979B-4ACC-A6D4-14E9614BF595}" dt="2021-05-11T22:14:15.804" v="8"/>
            <ac:spMkLst>
              <pc:docMk/>
              <pc:sldMasterMk cId="3690090221" sldId="2147483648"/>
              <pc:sldLayoutMk cId="1866953450" sldId="2147483657"/>
              <ac:spMk id="2"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1866953450" sldId="2147483657"/>
              <ac:spMk id="3"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1866953450" sldId="2147483657"/>
              <ac:spMk id="4" creationId="{00000000-0000-0000-0000-000000000000}"/>
            </ac:spMkLst>
          </pc:spChg>
        </pc:sldLayoutChg>
        <pc:sldLayoutChg chg="modSp">
          <pc:chgData name="Nicholas Harvey" userId="6c8f5bcc-6372-430f-9774-4498d9d8aa03" providerId="ADAL" clId="{56D24507-979B-4ACC-A6D4-14E9614BF595}" dt="2021-05-11T22:14:15.804" v="8"/>
          <pc:sldLayoutMkLst>
            <pc:docMk/>
            <pc:sldMasterMk cId="3690090221" sldId="2147483648"/>
            <pc:sldLayoutMk cId="4058967053" sldId="2147483659"/>
          </pc:sldLayoutMkLst>
          <pc:spChg chg="mod">
            <ac:chgData name="Nicholas Harvey" userId="6c8f5bcc-6372-430f-9774-4498d9d8aa03" providerId="ADAL" clId="{56D24507-979B-4ACC-A6D4-14E9614BF595}" dt="2021-05-11T22:14:15.804" v="8"/>
            <ac:spMkLst>
              <pc:docMk/>
              <pc:sldMasterMk cId="3690090221" sldId="2147483648"/>
              <pc:sldLayoutMk cId="4058967053" sldId="2147483659"/>
              <ac:spMk id="2" creationId="{00000000-0000-0000-0000-000000000000}"/>
            </ac:spMkLst>
          </pc:spChg>
          <pc:spChg chg="mod">
            <ac:chgData name="Nicholas Harvey" userId="6c8f5bcc-6372-430f-9774-4498d9d8aa03" providerId="ADAL" clId="{56D24507-979B-4ACC-A6D4-14E9614BF595}" dt="2021-05-11T22:14:15.804" v="8"/>
            <ac:spMkLst>
              <pc:docMk/>
              <pc:sldMasterMk cId="3690090221" sldId="2147483648"/>
              <pc:sldLayoutMk cId="4058967053" sldId="2147483659"/>
              <ac:spMk id="3" creationId="{00000000-0000-0000-0000-000000000000}"/>
            </ac:spMkLst>
          </pc:spChg>
        </pc:sldLayoutChg>
      </pc:sldMasterChg>
      <pc:sldMasterChg chg="modSp modSldLayout">
        <pc:chgData name="Nicholas Harvey" userId="6c8f5bcc-6372-430f-9774-4498d9d8aa03" providerId="ADAL" clId="{56D24507-979B-4ACC-A6D4-14E9614BF595}" dt="2021-05-11T22:14:15.804" v="8"/>
        <pc:sldMasterMkLst>
          <pc:docMk/>
          <pc:sldMasterMk cId="2135793500" sldId="2147483660"/>
        </pc:sldMasterMkLst>
        <pc:spChg chg="mod">
          <ac:chgData name="Nicholas Harvey" userId="6c8f5bcc-6372-430f-9774-4498d9d8aa03" providerId="ADAL" clId="{56D24507-979B-4ACC-A6D4-14E9614BF595}" dt="2021-05-11T22:14:15.804" v="8"/>
          <ac:spMkLst>
            <pc:docMk/>
            <pc:sldMasterMk cId="2135793500" sldId="2147483660"/>
            <ac:spMk id="10" creationId="{4C279D9C-41B5-407B-BB25-D4AD402308AC}"/>
          </ac:spMkLst>
        </pc:spChg>
        <pc:spChg chg="mod">
          <ac:chgData name="Nicholas Harvey" userId="6c8f5bcc-6372-430f-9774-4498d9d8aa03" providerId="ADAL" clId="{56D24507-979B-4ACC-A6D4-14E9614BF595}" dt="2021-05-11T22:14:15.804" v="8"/>
          <ac:spMkLst>
            <pc:docMk/>
            <pc:sldMasterMk cId="2135793500" sldId="2147483660"/>
            <ac:spMk id="12" creationId="{D3932AFB-98BB-47E6-A66A-42A8B2216A6E}"/>
          </ac:spMkLst>
        </pc:spChg>
        <pc:spChg chg="mod">
          <ac:chgData name="Nicholas Harvey" userId="6c8f5bcc-6372-430f-9774-4498d9d8aa03" providerId="ADAL" clId="{56D24507-979B-4ACC-A6D4-14E9614BF595}" dt="2021-05-11T22:14:15.804" v="8"/>
          <ac:spMkLst>
            <pc:docMk/>
            <pc:sldMasterMk cId="2135793500" sldId="2147483660"/>
            <ac:spMk id="16" creationId="{9D980B62-A8DC-41B1-BFA4-DF6E668D2134}"/>
          </ac:spMkLst>
        </pc:spChg>
        <pc:spChg chg="mod">
          <ac:chgData name="Nicholas Harvey" userId="6c8f5bcc-6372-430f-9774-4498d9d8aa03" providerId="ADAL" clId="{56D24507-979B-4ACC-A6D4-14E9614BF595}" dt="2021-05-11T22:14:15.804" v="8"/>
          <ac:spMkLst>
            <pc:docMk/>
            <pc:sldMasterMk cId="2135793500" sldId="2147483660"/>
            <ac:spMk id="20" creationId="{EDADA9AC-09FD-7C48-9CDC-8BC3FBDEF118}"/>
          </ac:spMkLst>
        </pc:spChg>
        <pc:picChg chg="mod">
          <ac:chgData name="Nicholas Harvey" userId="6c8f5bcc-6372-430f-9774-4498d9d8aa03" providerId="ADAL" clId="{56D24507-979B-4ACC-A6D4-14E9614BF595}" dt="2021-05-11T22:14:15.804" v="8"/>
          <ac:picMkLst>
            <pc:docMk/>
            <pc:sldMasterMk cId="2135793500" sldId="2147483660"/>
            <ac:picMk id="3" creationId="{1EF659DC-9D8F-B740-94AA-02A6A02D1E51}"/>
          </ac:picMkLst>
        </pc:picChg>
        <pc:picChg chg="mod">
          <ac:chgData name="Nicholas Harvey" userId="6c8f5bcc-6372-430f-9774-4498d9d8aa03" providerId="ADAL" clId="{56D24507-979B-4ACC-A6D4-14E9614BF595}" dt="2021-05-11T22:14:15.804" v="8"/>
          <ac:picMkLst>
            <pc:docMk/>
            <pc:sldMasterMk cId="2135793500" sldId="2147483660"/>
            <ac:picMk id="13" creationId="{53C559C2-8C6E-45A5-9148-D5B12B0EEC22}"/>
          </ac:picMkLst>
        </pc:picChg>
        <pc:picChg chg="mod">
          <ac:chgData name="Nicholas Harvey" userId="6c8f5bcc-6372-430f-9774-4498d9d8aa03" providerId="ADAL" clId="{56D24507-979B-4ACC-A6D4-14E9614BF595}" dt="2021-05-11T22:14:15.804" v="8"/>
          <ac:picMkLst>
            <pc:docMk/>
            <pc:sldMasterMk cId="2135793500" sldId="2147483660"/>
            <ac:picMk id="21" creationId="{AF325590-A6D4-9741-870B-736FC1574C76}"/>
          </ac:picMkLst>
        </pc:picChg>
        <pc:sldLayoutChg chg="modSp">
          <pc:chgData name="Nicholas Harvey" userId="6c8f5bcc-6372-430f-9774-4498d9d8aa03" providerId="ADAL" clId="{56D24507-979B-4ACC-A6D4-14E9614BF595}" dt="2021-05-11T22:14:15.804" v="8"/>
          <pc:sldLayoutMkLst>
            <pc:docMk/>
            <pc:sldMasterMk cId="2135793500" sldId="2147483660"/>
            <pc:sldLayoutMk cId="2806658501" sldId="2147483661"/>
          </pc:sldLayoutMkLst>
          <pc:spChg chg="mod">
            <ac:chgData name="Nicholas Harvey" userId="6c8f5bcc-6372-430f-9774-4498d9d8aa03" providerId="ADAL" clId="{56D24507-979B-4ACC-A6D4-14E9614BF595}" dt="2021-05-11T22:14:15.804" v="8"/>
            <ac:spMkLst>
              <pc:docMk/>
              <pc:sldMasterMk cId="2135793500" sldId="2147483660"/>
              <pc:sldLayoutMk cId="2806658501" sldId="2147483661"/>
              <ac:spMk id="3" creationId="{FD07A26B-FB91-4268-AE80-63214307C03F}"/>
            </ac:spMkLst>
          </pc:spChg>
          <pc:spChg chg="mod">
            <ac:chgData name="Nicholas Harvey" userId="6c8f5bcc-6372-430f-9774-4498d9d8aa03" providerId="ADAL" clId="{56D24507-979B-4ACC-A6D4-14E9614BF595}" dt="2021-05-11T22:14:15.804" v="8"/>
            <ac:spMkLst>
              <pc:docMk/>
              <pc:sldMasterMk cId="2135793500" sldId="2147483660"/>
              <pc:sldLayoutMk cId="2806658501" sldId="2147483661"/>
              <ac:spMk id="4" creationId="{BF84B4DE-83A6-4726-9008-0C7F75D02D1F}"/>
            </ac:spMkLst>
          </pc:spChg>
          <pc:picChg chg="mod">
            <ac:chgData name="Nicholas Harvey" userId="6c8f5bcc-6372-430f-9774-4498d9d8aa03" providerId="ADAL" clId="{56D24507-979B-4ACC-A6D4-14E9614BF595}" dt="2021-05-11T22:14:15.804" v="8"/>
            <ac:picMkLst>
              <pc:docMk/>
              <pc:sldMasterMk cId="2135793500" sldId="2147483660"/>
              <pc:sldLayoutMk cId="2806658501" sldId="2147483661"/>
              <ac:picMk id="6" creationId="{F645E500-E4D1-47B6-8A49-38CF5EF7DA96}"/>
            </ac:picMkLst>
          </pc:picChg>
          <pc:picChg chg="mod">
            <ac:chgData name="Nicholas Harvey" userId="6c8f5bcc-6372-430f-9774-4498d9d8aa03" providerId="ADAL" clId="{56D24507-979B-4ACC-A6D4-14E9614BF595}" dt="2021-05-11T22:14:15.804" v="8"/>
            <ac:picMkLst>
              <pc:docMk/>
              <pc:sldMasterMk cId="2135793500" sldId="2147483660"/>
              <pc:sldLayoutMk cId="2806658501" sldId="2147483661"/>
              <ac:picMk id="19" creationId="{00000000-0000-0000-0000-000000000000}"/>
            </ac:picMkLst>
          </pc:picChg>
        </pc:sldLayoutChg>
        <pc:sldLayoutChg chg="modSp">
          <pc:chgData name="Nicholas Harvey" userId="6c8f5bcc-6372-430f-9774-4498d9d8aa03" providerId="ADAL" clId="{56D24507-979B-4ACC-A6D4-14E9614BF595}" dt="2021-05-11T22:14:15.804" v="8"/>
          <pc:sldLayoutMkLst>
            <pc:docMk/>
            <pc:sldMasterMk cId="2135793500" sldId="2147483660"/>
            <pc:sldLayoutMk cId="3790562938" sldId="2147483662"/>
          </pc:sldLayoutMkLst>
          <pc:spChg chg="mod">
            <ac:chgData name="Nicholas Harvey" userId="6c8f5bcc-6372-430f-9774-4498d9d8aa03" providerId="ADAL" clId="{56D24507-979B-4ACC-A6D4-14E9614BF595}" dt="2021-05-11T22:14:15.804" v="8"/>
            <ac:spMkLst>
              <pc:docMk/>
              <pc:sldMasterMk cId="2135793500" sldId="2147483660"/>
              <pc:sldLayoutMk cId="3790562938" sldId="2147483662"/>
              <ac:spMk id="4" creationId="{00000000-0000-0000-0000-000000000000}"/>
            </ac:spMkLst>
          </pc:spChg>
          <pc:spChg chg="mod">
            <ac:chgData name="Nicholas Harvey" userId="6c8f5bcc-6372-430f-9774-4498d9d8aa03" providerId="ADAL" clId="{56D24507-979B-4ACC-A6D4-14E9614BF595}" dt="2021-05-11T22:14:15.804" v="8"/>
            <ac:spMkLst>
              <pc:docMk/>
              <pc:sldMasterMk cId="2135793500" sldId="2147483660"/>
              <pc:sldLayoutMk cId="3790562938" sldId="2147483662"/>
              <ac:spMk id="6" creationId="{00000000-0000-0000-0000-000000000000}"/>
            </ac:spMkLst>
          </pc:spChg>
        </pc:sldLayoutChg>
        <pc:sldLayoutChg chg="modSp">
          <pc:chgData name="Nicholas Harvey" userId="6c8f5bcc-6372-430f-9774-4498d9d8aa03" providerId="ADAL" clId="{56D24507-979B-4ACC-A6D4-14E9614BF595}" dt="2021-05-11T22:14:15.804" v="8"/>
          <pc:sldLayoutMkLst>
            <pc:docMk/>
            <pc:sldMasterMk cId="2135793500" sldId="2147483660"/>
            <pc:sldLayoutMk cId="3674513910" sldId="2147483663"/>
          </pc:sldLayoutMkLst>
          <pc:spChg chg="mod">
            <ac:chgData name="Nicholas Harvey" userId="6c8f5bcc-6372-430f-9774-4498d9d8aa03" providerId="ADAL" clId="{56D24507-979B-4ACC-A6D4-14E9614BF595}" dt="2021-05-11T22:14:15.804" v="8"/>
            <ac:spMkLst>
              <pc:docMk/>
              <pc:sldMasterMk cId="2135793500" sldId="2147483660"/>
              <pc:sldLayoutMk cId="3674513910" sldId="2147483663"/>
              <ac:spMk id="3" creationId="{00000000-0000-0000-0000-000000000000}"/>
            </ac:spMkLst>
          </pc:spChg>
          <pc:spChg chg="mod">
            <ac:chgData name="Nicholas Harvey" userId="6c8f5bcc-6372-430f-9774-4498d9d8aa03" providerId="ADAL" clId="{56D24507-979B-4ACC-A6D4-14E9614BF595}" dt="2021-05-11T22:14:15.804" v="8"/>
            <ac:spMkLst>
              <pc:docMk/>
              <pc:sldMasterMk cId="2135793500" sldId="2147483660"/>
              <pc:sldLayoutMk cId="3674513910" sldId="2147483663"/>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3C15F8-9192-4BD6-9A10-F18630C4D6FF}" type="datetimeFigureOut">
              <a:rPr lang="en-GB" smtClean="0"/>
              <a:t>11/05/2021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F63BAC-80AA-4B6C-85E2-741511CA639A}" type="slidenum">
              <a:rPr lang="en-GB" smtClean="0"/>
              <a:t>‹#›</a:t>
            </a:fld>
            <a:endParaRPr lang="en-GB"/>
          </a:p>
        </p:txBody>
      </p:sp>
    </p:spTree>
    <p:extLst>
      <p:ext uri="{BB962C8B-B14F-4D97-AF65-F5344CB8AC3E}">
        <p14:creationId xmlns:p14="http://schemas.microsoft.com/office/powerpoint/2010/main" val="66936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different ecoregions of natural teak (</a:t>
            </a:r>
            <a:r>
              <a:rPr lang="en-GB" sz="1200" b="0" i="1" kern="1200" dirty="0" err="1">
                <a:solidFill>
                  <a:schemeClr val="tx1"/>
                </a:solidFill>
                <a:effectLst/>
                <a:latin typeface="+mn-lt"/>
                <a:ea typeface="+mn-ea"/>
                <a:cs typeface="+mn-cs"/>
              </a:rPr>
              <a:t>Tectona</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grandis</a:t>
            </a:r>
            <a:r>
              <a:rPr lang="en-GB" sz="1200" b="0" i="0" kern="1200" dirty="0">
                <a:solidFill>
                  <a:schemeClr val="tx1"/>
                </a:solidFill>
                <a:effectLst/>
                <a:latin typeface="+mn-lt"/>
                <a:ea typeface="+mn-ea"/>
                <a:cs typeface="+mn-cs"/>
              </a:rPr>
              <a:t>) across tropical Asia those are likely to lose or gain in climate space by 2050 and 2070 under RCP6.0 and RCP8.5: the </a:t>
            </a:r>
            <a:r>
              <a:rPr lang="en-GB" sz="1200" b="0" i="1" kern="1200" dirty="0">
                <a:solidFill>
                  <a:schemeClr val="tx1"/>
                </a:solidFill>
                <a:effectLst/>
                <a:latin typeface="+mn-lt"/>
                <a:ea typeface="+mn-ea"/>
                <a:cs typeface="+mn-cs"/>
              </a:rPr>
              <a:t>blue areas</a:t>
            </a:r>
            <a:r>
              <a:rPr lang="en-GB" sz="1200" b="0" i="0" kern="1200" dirty="0">
                <a:solidFill>
                  <a:schemeClr val="tx1"/>
                </a:solidFill>
                <a:effectLst/>
                <a:latin typeface="+mn-lt"/>
                <a:ea typeface="+mn-ea"/>
                <a:cs typeface="+mn-cs"/>
              </a:rPr>
              <a:t> indicate no change in occupied climate space, the </a:t>
            </a:r>
            <a:r>
              <a:rPr lang="en-GB" sz="1200" b="0" i="1" kern="1200" dirty="0">
                <a:solidFill>
                  <a:schemeClr val="tx1"/>
                </a:solidFill>
                <a:effectLst/>
                <a:latin typeface="+mn-lt"/>
                <a:ea typeface="+mn-ea"/>
                <a:cs typeface="+mn-cs"/>
              </a:rPr>
              <a:t>red shading</a:t>
            </a:r>
            <a:r>
              <a:rPr lang="en-GB" sz="1200" b="0" i="0" kern="1200" dirty="0">
                <a:solidFill>
                  <a:schemeClr val="tx1"/>
                </a:solidFill>
                <a:effectLst/>
                <a:latin typeface="+mn-lt"/>
                <a:ea typeface="+mn-ea"/>
                <a:cs typeface="+mn-cs"/>
              </a:rPr>
              <a:t> indicates loss of climate space and the </a:t>
            </a:r>
            <a:r>
              <a:rPr lang="en-GB" sz="1200" b="0" i="1" kern="1200" dirty="0">
                <a:solidFill>
                  <a:schemeClr val="tx1"/>
                </a:solidFill>
                <a:effectLst/>
                <a:latin typeface="+mn-lt"/>
                <a:ea typeface="+mn-ea"/>
                <a:cs typeface="+mn-cs"/>
              </a:rPr>
              <a:t>green shading</a:t>
            </a:r>
            <a:r>
              <a:rPr lang="en-GB" sz="1200" b="0" i="0" kern="1200" dirty="0">
                <a:solidFill>
                  <a:schemeClr val="tx1"/>
                </a:solidFill>
                <a:effectLst/>
                <a:latin typeface="+mn-lt"/>
                <a:ea typeface="+mn-ea"/>
                <a:cs typeface="+mn-cs"/>
              </a:rPr>
              <a:t> indicates climate gain</a:t>
            </a:r>
            <a:endParaRPr lang="en-GB" dirty="0"/>
          </a:p>
        </p:txBody>
      </p:sp>
      <p:sp>
        <p:nvSpPr>
          <p:cNvPr id="4" name="Slide Number Placeholder 3"/>
          <p:cNvSpPr>
            <a:spLocks noGrp="1"/>
          </p:cNvSpPr>
          <p:nvPr>
            <p:ph type="sldNum" sz="quarter" idx="10"/>
          </p:nvPr>
        </p:nvSpPr>
        <p:spPr/>
        <p:txBody>
          <a:bodyPr/>
          <a:lstStyle/>
          <a:p>
            <a:fld id="{6CF63BAC-80AA-4B6C-85E2-741511CA639A}" type="slidenum">
              <a:rPr lang="en-GB" smtClean="0"/>
              <a:t>13</a:t>
            </a:fld>
            <a:endParaRPr lang="en-GB"/>
          </a:p>
        </p:txBody>
      </p:sp>
    </p:spTree>
    <p:extLst>
      <p:ext uri="{BB962C8B-B14F-4D97-AF65-F5344CB8AC3E}">
        <p14:creationId xmlns:p14="http://schemas.microsoft.com/office/powerpoint/2010/main" val="131914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07112C6-8BD1-4358-B2E7-65EEFC000571}"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367669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112C6-8BD1-4358-B2E7-65EEFC000571}"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3068936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112C6-8BD1-4358-B2E7-65EEFC000571}"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405896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2806658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379056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367451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7112C6-8BD1-4358-B2E7-65EEFC000571}"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125924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112C6-8BD1-4358-B2E7-65EEFC000571}" type="datetimeFigureOut">
              <a:rPr lang="en-GB" smtClean="0"/>
              <a:t>11/05/2021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418337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07112C6-8BD1-4358-B2E7-65EEFC000571}"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310552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07112C6-8BD1-4358-B2E7-65EEFC000571}" type="datetimeFigureOut">
              <a:rPr lang="en-GB" smtClean="0"/>
              <a:t>11/05/2021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273452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07112C6-8BD1-4358-B2E7-65EEFC000571}" type="datetimeFigureOut">
              <a:rPr lang="en-GB" smtClean="0"/>
              <a:t>11/05/2021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230530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112C6-8BD1-4358-B2E7-65EEFC000571}" type="datetimeFigureOut">
              <a:rPr lang="en-GB" smtClean="0"/>
              <a:t>11/05/2021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180573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112C6-8BD1-4358-B2E7-65EEFC000571}"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166731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112C6-8BD1-4358-B2E7-65EEFC000571}" type="datetimeFigureOut">
              <a:rPr lang="en-GB" smtClean="0"/>
              <a:t>11/05/2021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821AE8-BA79-4C52-A599-AF3C8D3248C4}" type="slidenum">
              <a:rPr lang="en-GB" smtClean="0"/>
              <a:t>‹#›</a:t>
            </a:fld>
            <a:endParaRPr lang="en-GB"/>
          </a:p>
        </p:txBody>
      </p:sp>
    </p:spTree>
    <p:extLst>
      <p:ext uri="{BB962C8B-B14F-4D97-AF65-F5344CB8AC3E}">
        <p14:creationId xmlns:p14="http://schemas.microsoft.com/office/powerpoint/2010/main" val="186695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112C6-8BD1-4358-B2E7-65EEFC000571}" type="datetimeFigureOut">
              <a:rPr lang="en-GB" smtClean="0"/>
              <a:t>11/05/2021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21AE8-BA79-4C52-A599-AF3C8D3248C4}" type="slidenum">
              <a:rPr lang="en-GB" smtClean="0"/>
              <a:t>‹#›</a:t>
            </a:fld>
            <a:endParaRPr lang="en-GB"/>
          </a:p>
        </p:txBody>
      </p:sp>
    </p:spTree>
    <p:extLst>
      <p:ext uri="{BB962C8B-B14F-4D97-AF65-F5344CB8AC3E}">
        <p14:creationId xmlns:p14="http://schemas.microsoft.com/office/powerpoint/2010/main" val="3690090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2135793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climate.nasa.gov/cau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a:r>
              <a:rPr lang="en-US" sz="1600" dirty="0">
                <a:solidFill>
                  <a:prstClr val="white"/>
                </a:solidFill>
                <a:latin typeface="Helvetica"/>
              </a:rPr>
              <a:t>Dr Ellen Fry</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Climate Change</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a:r>
              <a:rPr lang="en-GB" sz="700" dirty="0">
                <a:solidFill>
                  <a:prstClr val="white"/>
                </a:solidFill>
                <a:latin typeface="Arial" panose="020B0604020202020204" pitchFamily="34" charset="0"/>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408"/>
            <a:ext cx="8229600" cy="1143000"/>
          </a:xfrm>
        </p:spPr>
        <p:txBody>
          <a:bodyPr>
            <a:normAutofit/>
          </a:bodyPr>
          <a:lstStyle/>
          <a:p>
            <a:r>
              <a:rPr lang="en-GB" sz="3600" dirty="0"/>
              <a:t>Consequences of El </a:t>
            </a:r>
            <a:r>
              <a:rPr lang="en-GB" sz="3600" dirty="0" err="1"/>
              <a:t>Niňo</a:t>
            </a:r>
            <a:r>
              <a:rPr lang="en-GB" sz="3600" dirty="0"/>
              <a:t> </a:t>
            </a:r>
          </a:p>
        </p:txBody>
      </p:sp>
      <p:sp>
        <p:nvSpPr>
          <p:cNvPr id="3" name="Content Placeholder 2"/>
          <p:cNvSpPr>
            <a:spLocks noGrp="1"/>
          </p:cNvSpPr>
          <p:nvPr>
            <p:ph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52625" y="952078"/>
            <a:ext cx="8402638" cy="5429250"/>
          </a:xfrm>
          <a:prstGeom prst="rect">
            <a:avLst/>
          </a:prstGeom>
          <a:noFill/>
        </p:spPr>
      </p:pic>
    </p:spTree>
    <p:extLst>
      <p:ext uri="{BB962C8B-B14F-4D97-AF65-F5344CB8AC3E}">
        <p14:creationId xmlns:p14="http://schemas.microsoft.com/office/powerpoint/2010/main" val="414938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Autofit/>
          </a:bodyPr>
          <a:lstStyle/>
          <a:p>
            <a:r>
              <a:rPr lang="en-GB" sz="3200" dirty="0"/>
              <a:t>Main effects of climate change</a:t>
            </a:r>
          </a:p>
        </p:txBody>
      </p:sp>
      <p:sp>
        <p:nvSpPr>
          <p:cNvPr id="3" name="Content Placeholder 2"/>
          <p:cNvSpPr>
            <a:spLocks noGrp="1"/>
          </p:cNvSpPr>
          <p:nvPr>
            <p:ph idx="1"/>
          </p:nvPr>
        </p:nvSpPr>
        <p:spPr>
          <a:xfrm>
            <a:off x="1991544" y="1412776"/>
            <a:ext cx="8229600" cy="4752528"/>
          </a:xfrm>
        </p:spPr>
        <p:txBody>
          <a:bodyPr>
            <a:normAutofit lnSpcReduction="10000"/>
          </a:bodyPr>
          <a:lstStyle/>
          <a:p>
            <a:pPr>
              <a:lnSpc>
                <a:spcPct val="150000"/>
              </a:lnSpc>
            </a:pPr>
            <a:r>
              <a:rPr lang="en-GB" sz="2400" dirty="0"/>
              <a:t>Between 1880 and 1912 global average temperature (land and sea) increased by 0.85˚C ± 0.20. 1983-2012 was the warmest period in the last 1400 years.</a:t>
            </a:r>
          </a:p>
          <a:p>
            <a:pPr>
              <a:lnSpc>
                <a:spcPct val="150000"/>
              </a:lnSpc>
            </a:pPr>
            <a:r>
              <a:rPr lang="en-GB" sz="2400" dirty="0"/>
              <a:t>Most of this warming is from the ocean.</a:t>
            </a:r>
          </a:p>
          <a:p>
            <a:pPr>
              <a:lnSpc>
                <a:spcPct val="150000"/>
              </a:lnSpc>
            </a:pPr>
            <a:r>
              <a:rPr lang="en-GB" sz="2400" dirty="0"/>
              <a:t>The ocean is also becoming more acidic (26% more H</a:t>
            </a:r>
            <a:r>
              <a:rPr lang="en-GB" sz="2400" baseline="30000" dirty="0"/>
              <a:t>+</a:t>
            </a:r>
            <a:r>
              <a:rPr lang="en-GB" sz="2400" dirty="0"/>
              <a:t>).</a:t>
            </a:r>
          </a:p>
          <a:p>
            <a:pPr>
              <a:lnSpc>
                <a:spcPct val="150000"/>
              </a:lnSpc>
            </a:pPr>
            <a:r>
              <a:rPr lang="en-GB" sz="2400" dirty="0"/>
              <a:t>Greenland and Antarctic ice sheets are losing ice.</a:t>
            </a:r>
          </a:p>
          <a:p>
            <a:pPr>
              <a:lnSpc>
                <a:spcPct val="150000"/>
              </a:lnSpc>
            </a:pPr>
            <a:r>
              <a:rPr lang="en-GB" sz="2400" dirty="0"/>
              <a:t>Between 1901 and 2010 sea level rose by 19cm ± 2.</a:t>
            </a:r>
          </a:p>
          <a:p>
            <a:pPr>
              <a:lnSpc>
                <a:spcPct val="150000"/>
              </a:lnSpc>
            </a:pPr>
            <a:r>
              <a:rPr lang="en-GB" sz="2400" dirty="0"/>
              <a:t>Extreme weather events are becoming more frequent.</a:t>
            </a:r>
          </a:p>
        </p:txBody>
      </p:sp>
    </p:spTree>
    <p:extLst>
      <p:ext uri="{BB962C8B-B14F-4D97-AF65-F5344CB8AC3E}">
        <p14:creationId xmlns:p14="http://schemas.microsoft.com/office/powerpoint/2010/main" val="358889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30622"/>
            <a:ext cx="8229600" cy="850106"/>
          </a:xfrm>
        </p:spPr>
        <p:txBody>
          <a:bodyPr>
            <a:normAutofit fontScale="90000"/>
          </a:bodyPr>
          <a:lstStyle/>
          <a:p>
            <a:r>
              <a:rPr lang="en-GB" sz="3600" dirty="0"/>
              <a:t>What does climate change mean for ecosystems?</a:t>
            </a:r>
          </a:p>
        </p:txBody>
      </p:sp>
      <p:sp>
        <p:nvSpPr>
          <p:cNvPr id="3" name="Content Placeholder 2"/>
          <p:cNvSpPr>
            <a:spLocks noGrp="1"/>
          </p:cNvSpPr>
          <p:nvPr>
            <p:ph idx="1"/>
          </p:nvPr>
        </p:nvSpPr>
        <p:spPr>
          <a:xfrm>
            <a:off x="1981200" y="1268761"/>
            <a:ext cx="8229600" cy="4525963"/>
          </a:xfrm>
        </p:spPr>
        <p:txBody>
          <a:bodyPr>
            <a:normAutofit/>
          </a:bodyPr>
          <a:lstStyle/>
          <a:p>
            <a:pPr marL="0" indent="0">
              <a:buNone/>
            </a:pPr>
            <a:r>
              <a:rPr lang="en-GB" sz="2400" dirty="0"/>
              <a:t>The geographic range of a species is called its ‘bioclimatic envelope’, or more broadly, ecological niche. </a:t>
            </a:r>
          </a:p>
          <a:p>
            <a:pPr marL="0" indent="0">
              <a:buNone/>
            </a:pPr>
            <a:endParaRPr lang="en-GB" sz="2400" dirty="0"/>
          </a:p>
          <a:p>
            <a:pPr marL="0" indent="0">
              <a:buNone/>
            </a:pPr>
            <a:r>
              <a:rPr lang="en-GB" sz="2400" dirty="0"/>
              <a:t>Many species will need to move to new areas to survive changing conditions.</a:t>
            </a:r>
          </a:p>
          <a:p>
            <a:pPr marL="0" indent="0">
              <a:buNone/>
            </a:pPr>
            <a:endParaRPr lang="en-GB" sz="2400" dirty="0"/>
          </a:p>
          <a:p>
            <a:pPr marL="0" indent="0">
              <a:buNone/>
            </a:pPr>
            <a:r>
              <a:rPr lang="en-GB" sz="2400" dirty="0"/>
              <a:t>Some species are tightly connected in space and time. This may change under climate change.</a:t>
            </a:r>
          </a:p>
        </p:txBody>
      </p:sp>
    </p:spTree>
    <p:extLst>
      <p:ext uri="{BB962C8B-B14F-4D97-AF65-F5344CB8AC3E}">
        <p14:creationId xmlns:p14="http://schemas.microsoft.com/office/powerpoint/2010/main" val="206814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8035" y="2276872"/>
            <a:ext cx="3672408" cy="3888432"/>
          </a:xfrm>
        </p:spPr>
        <p:txBody>
          <a:bodyPr>
            <a:normAutofit/>
          </a:bodyPr>
          <a:lstStyle/>
          <a:p>
            <a:pPr marL="0" indent="0">
              <a:buNone/>
            </a:pPr>
            <a:r>
              <a:rPr lang="en-GB" sz="2000" dirty="0"/>
              <a:t>RCP6.0- mid range</a:t>
            </a:r>
          </a:p>
          <a:p>
            <a:pPr marL="0" indent="0">
              <a:buNone/>
            </a:pPr>
            <a:r>
              <a:rPr lang="en-GB" sz="2000" dirty="0"/>
              <a:t>RCP8.5- extreme climate change.</a:t>
            </a:r>
          </a:p>
          <a:p>
            <a:pPr marL="0" indent="0">
              <a:buNone/>
            </a:pPr>
            <a:endParaRPr lang="en-GB" sz="2000" dirty="0"/>
          </a:p>
          <a:p>
            <a:pPr marL="0" indent="0">
              <a:buNone/>
            </a:pPr>
            <a:r>
              <a:rPr lang="en-GB" sz="2000" dirty="0"/>
              <a:t>ArcGIS used to map at 1km</a:t>
            </a:r>
            <a:r>
              <a:rPr lang="en-GB" sz="2000" baseline="30000" dirty="0"/>
              <a:t>2</a:t>
            </a:r>
            <a:r>
              <a:rPr lang="en-GB" sz="2000" dirty="0"/>
              <a:t> resolution.</a:t>
            </a:r>
          </a:p>
          <a:p>
            <a:pPr marL="0" indent="0">
              <a:buNone/>
            </a:pPr>
            <a:endParaRPr lang="en-GB" sz="2000" dirty="0"/>
          </a:p>
          <a:p>
            <a:pPr marL="0" indent="0">
              <a:buNone/>
            </a:pPr>
            <a:r>
              <a:rPr lang="en-GB" sz="2000" dirty="0"/>
              <a:t>Changes in the precipitation seasonality</a:t>
            </a:r>
            <a:r>
              <a:rPr lang="en-GB" sz="2400" dirty="0"/>
              <a:t> </a:t>
            </a:r>
            <a:r>
              <a:rPr lang="en-GB" sz="2000" dirty="0"/>
              <a:t>will affect the distribution of teak.</a:t>
            </a:r>
          </a:p>
        </p:txBody>
      </p:sp>
      <p:pic>
        <p:nvPicPr>
          <p:cNvPr id="2052" name="Picture 4" descr="Fig.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496" y="44143"/>
            <a:ext cx="5040560" cy="6745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00494" y="6474822"/>
            <a:ext cx="4532010" cy="338554"/>
          </a:xfrm>
          <a:prstGeom prst="rect">
            <a:avLst/>
          </a:prstGeom>
          <a:noFill/>
        </p:spPr>
        <p:txBody>
          <a:bodyPr wrap="none" rtlCol="0">
            <a:spAutoFit/>
          </a:bodyPr>
          <a:lstStyle/>
          <a:p>
            <a:r>
              <a:rPr lang="en-GB" sz="1600" dirty="0"/>
              <a:t>Deb et al. (2017) </a:t>
            </a:r>
            <a:r>
              <a:rPr lang="en-GB" sz="1600" dirty="0" err="1"/>
              <a:t>Env</a:t>
            </a:r>
            <a:r>
              <a:rPr lang="en-GB" sz="1600" dirty="0"/>
              <a:t> Management 60, 422-435</a:t>
            </a:r>
          </a:p>
        </p:txBody>
      </p:sp>
      <p:sp>
        <p:nvSpPr>
          <p:cNvPr id="6" name="Rectangle 5"/>
          <p:cNvSpPr/>
          <p:nvPr/>
        </p:nvSpPr>
        <p:spPr>
          <a:xfrm>
            <a:off x="8003704" y="1636230"/>
            <a:ext cx="2664296" cy="369332"/>
          </a:xfrm>
          <a:prstGeom prst="rect">
            <a:avLst/>
          </a:prstGeom>
        </p:spPr>
        <p:txBody>
          <a:bodyPr wrap="square">
            <a:spAutoFit/>
          </a:bodyPr>
          <a:lstStyle/>
          <a:p>
            <a:r>
              <a:rPr lang="pl-PL" sz="900" dirty="0"/>
              <a:t>I, J.M.Garg / CC BY-SA (https://creativecommons.org/licenses/by-sa/3.0)</a:t>
            </a:r>
            <a:endParaRPr lang="en-GB" sz="900" dirty="0"/>
          </a:p>
        </p:txBody>
      </p:sp>
      <p:pic>
        <p:nvPicPr>
          <p:cNvPr id="2054" name="Picture 6" descr="https://upload.wikimedia.org/wikipedia/commons/5/5b/Tree_in_new_leaves_%28Tectona_grandis%29_I_IMG_81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0245" y="44144"/>
            <a:ext cx="1326229" cy="159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85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936104"/>
          </a:xfrm>
        </p:spPr>
        <p:txBody>
          <a:bodyPr>
            <a:normAutofit/>
          </a:bodyPr>
          <a:lstStyle/>
          <a:p>
            <a:r>
              <a:rPr lang="en-GB" sz="3600" dirty="0"/>
              <a:t>Effect of ocean acidification on coral</a:t>
            </a:r>
          </a:p>
        </p:txBody>
      </p:sp>
      <p:sp>
        <p:nvSpPr>
          <p:cNvPr id="3" name="Content Placeholder 2"/>
          <p:cNvSpPr>
            <a:spLocks noGrp="1"/>
          </p:cNvSpPr>
          <p:nvPr>
            <p:ph idx="1"/>
          </p:nvPr>
        </p:nvSpPr>
        <p:spPr>
          <a:xfrm>
            <a:off x="1981200" y="908720"/>
            <a:ext cx="8229600" cy="5805264"/>
          </a:xfrm>
        </p:spPr>
        <p:txBody>
          <a:bodyPr>
            <a:normAutofit lnSpcReduction="10000"/>
          </a:bodyPr>
          <a:lstStyle/>
          <a:p>
            <a:pPr>
              <a:lnSpc>
                <a:spcPct val="150000"/>
              </a:lnSpc>
            </a:pPr>
            <a:r>
              <a:rPr lang="en-GB" sz="2400" dirty="0"/>
              <a:t>Sea surface temperature (SSTs) have increased by 0.3˚C between 1950 and 2009.</a:t>
            </a:r>
          </a:p>
          <a:p>
            <a:pPr>
              <a:lnSpc>
                <a:spcPct val="150000"/>
              </a:lnSpc>
            </a:pPr>
            <a:r>
              <a:rPr lang="en-GB" sz="2400" dirty="0"/>
              <a:t>Elevated carbon dioxide (eCO</a:t>
            </a:r>
            <a:r>
              <a:rPr lang="en-GB" sz="2400" baseline="-25000" dirty="0"/>
              <a:t>2</a:t>
            </a:r>
            <a:r>
              <a:rPr lang="en-GB" sz="2400" dirty="0"/>
              <a:t>) dissolves into the sea and creates a weak carbonic acid.</a:t>
            </a:r>
          </a:p>
          <a:p>
            <a:pPr>
              <a:lnSpc>
                <a:spcPct val="150000"/>
              </a:lnSpc>
            </a:pPr>
            <a:r>
              <a:rPr lang="en-GB" sz="2400" dirty="0"/>
              <a:t>Over the last 150 years eCO</a:t>
            </a:r>
            <a:r>
              <a:rPr lang="en-GB" sz="2400" baseline="-25000" dirty="0"/>
              <a:t>2</a:t>
            </a:r>
            <a:r>
              <a:rPr lang="en-GB" sz="2400" dirty="0"/>
              <a:t> has decreased pH by 0.1.</a:t>
            </a:r>
          </a:p>
          <a:p>
            <a:pPr>
              <a:lnSpc>
                <a:spcPct val="150000"/>
              </a:lnSpc>
            </a:pPr>
            <a:r>
              <a:rPr lang="en-GB" sz="2400" dirty="0"/>
              <a:t>This affects organisms that make structures from carbonate (CaCO</a:t>
            </a:r>
            <a:r>
              <a:rPr lang="en-GB" sz="2400" baseline="-25000" dirty="0"/>
              <a:t>3</a:t>
            </a:r>
            <a:r>
              <a:rPr lang="en-GB" sz="2400" dirty="0"/>
              <a:t>) including:</a:t>
            </a:r>
          </a:p>
          <a:p>
            <a:pPr lvl="1">
              <a:lnSpc>
                <a:spcPct val="150000"/>
              </a:lnSpc>
            </a:pPr>
            <a:r>
              <a:rPr lang="en-GB" sz="2000" dirty="0"/>
              <a:t>Mussels</a:t>
            </a:r>
          </a:p>
          <a:p>
            <a:pPr lvl="1">
              <a:lnSpc>
                <a:spcPct val="150000"/>
              </a:lnSpc>
            </a:pPr>
            <a:r>
              <a:rPr lang="en-GB" sz="2000" dirty="0"/>
              <a:t>Coral</a:t>
            </a:r>
          </a:p>
          <a:p>
            <a:pPr lvl="1">
              <a:lnSpc>
                <a:spcPct val="150000"/>
              </a:lnSpc>
            </a:pPr>
            <a:r>
              <a:rPr lang="en-GB" sz="2000" dirty="0"/>
              <a:t>Echinoderms (sea stars)</a:t>
            </a:r>
          </a:p>
          <a:p>
            <a:pPr lvl="1">
              <a:lnSpc>
                <a:spcPct val="150000"/>
              </a:lnSpc>
            </a:pPr>
            <a:r>
              <a:rPr lang="en-GB" sz="2000" dirty="0"/>
              <a:t>Plankton</a:t>
            </a:r>
          </a:p>
        </p:txBody>
      </p:sp>
      <p:pic>
        <p:nvPicPr>
          <p:cNvPr id="6146" name="Picture 2" descr="C:\Users\mqbssefb\Downloads\sgr-s23xDAYQBCo-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2144" y="4365104"/>
            <a:ext cx="313184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86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384"/>
            <a:ext cx="8229600" cy="936104"/>
          </a:xfrm>
        </p:spPr>
        <p:txBody>
          <a:bodyPr>
            <a:normAutofit/>
          </a:bodyPr>
          <a:lstStyle/>
          <a:p>
            <a:r>
              <a:rPr lang="en-GB" sz="3600" dirty="0"/>
              <a:t>Effect of ocean acidification on coral</a:t>
            </a:r>
          </a:p>
        </p:txBody>
      </p:sp>
      <p:sp>
        <p:nvSpPr>
          <p:cNvPr id="3" name="Content Placeholder 2"/>
          <p:cNvSpPr>
            <a:spLocks noGrp="1"/>
          </p:cNvSpPr>
          <p:nvPr>
            <p:ph idx="1"/>
          </p:nvPr>
        </p:nvSpPr>
        <p:spPr/>
        <p:txBody>
          <a:bodyPr/>
          <a:lstStyle/>
          <a:p>
            <a:endParaRPr lang="en-GB"/>
          </a:p>
        </p:txBody>
      </p:sp>
      <p:pic>
        <p:nvPicPr>
          <p:cNvPr id="6146" name="Picture 2" descr="C:\Users\mqbssefb\Downloads\sgr-s23xDAYQBCo-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6160" y="4509120"/>
            <a:ext cx="313184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052736"/>
            <a:ext cx="8661549" cy="414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400256" y="2492896"/>
            <a:ext cx="1944216" cy="6328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878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15205"/>
            <a:ext cx="8229600" cy="634082"/>
          </a:xfrm>
        </p:spPr>
        <p:txBody>
          <a:bodyPr>
            <a:normAutofit fontScale="90000"/>
          </a:bodyPr>
          <a:lstStyle/>
          <a:p>
            <a:r>
              <a:rPr lang="en-GB" sz="3600" dirty="0"/>
              <a:t>Tundra- permafrost</a:t>
            </a:r>
          </a:p>
        </p:txBody>
      </p:sp>
      <p:sp>
        <p:nvSpPr>
          <p:cNvPr id="3" name="Content Placeholder 2"/>
          <p:cNvSpPr>
            <a:spLocks noGrp="1"/>
          </p:cNvSpPr>
          <p:nvPr>
            <p:ph idx="1"/>
          </p:nvPr>
        </p:nvSpPr>
        <p:spPr>
          <a:xfrm>
            <a:off x="1775520" y="1279302"/>
            <a:ext cx="8640960" cy="4525963"/>
          </a:xfrm>
        </p:spPr>
        <p:txBody>
          <a:bodyPr>
            <a:normAutofit/>
          </a:bodyPr>
          <a:lstStyle/>
          <a:p>
            <a:r>
              <a:rPr lang="en-GB" sz="2400" dirty="0"/>
              <a:t>Tundra is near the north Pole. It is very cold and has short growing seasons.</a:t>
            </a:r>
          </a:p>
          <a:p>
            <a:r>
              <a:rPr lang="en-GB" sz="2400" dirty="0"/>
              <a:t>It gets very little rain.</a:t>
            </a:r>
          </a:p>
          <a:p>
            <a:endParaRPr lang="en-GB" sz="2400" dirty="0"/>
          </a:p>
          <a:p>
            <a:r>
              <a:rPr lang="en-GB" sz="2400" dirty="0"/>
              <a:t>Decomposition and nutrient cycling is very SLOW</a:t>
            </a:r>
          </a:p>
          <a:p>
            <a:endParaRPr lang="en-GB" sz="2400" dirty="0"/>
          </a:p>
          <a:p>
            <a:r>
              <a:rPr lang="en-GB" sz="2400" dirty="0"/>
              <a:t>Important carbon SINK.</a:t>
            </a:r>
          </a:p>
          <a:p>
            <a:endParaRPr lang="en-GB" sz="2400" dirty="0"/>
          </a:p>
          <a:p>
            <a:r>
              <a:rPr lang="en-GB" sz="2400" dirty="0"/>
              <a:t>Climate change might switch </a:t>
            </a:r>
          </a:p>
          <a:p>
            <a:pPr marL="0" indent="0">
              <a:buNone/>
            </a:pPr>
            <a:r>
              <a:rPr lang="en-GB" sz="2400" dirty="0"/>
              <a:t>it to a carbon SOURCE.</a:t>
            </a:r>
          </a:p>
          <a:p>
            <a:endParaRPr lang="en-GB" sz="2400" dirty="0"/>
          </a:p>
          <a:p>
            <a:endParaRPr lang="en-GB" sz="2400" dirty="0"/>
          </a:p>
        </p:txBody>
      </p:sp>
      <p:pic>
        <p:nvPicPr>
          <p:cNvPr id="7170" name="Picture 2" descr="C:\Users\mqbssefb\Downloads\ave-calvar-7G-S_qgDVgg-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21" y="3861048"/>
            <a:ext cx="4427983" cy="291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32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091" y="44624"/>
            <a:ext cx="9139135"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943872" y="6577608"/>
            <a:ext cx="5763116" cy="307777"/>
          </a:xfrm>
          <a:prstGeom prst="rect">
            <a:avLst/>
          </a:prstGeom>
          <a:noFill/>
        </p:spPr>
        <p:txBody>
          <a:bodyPr wrap="none" rtlCol="0">
            <a:spAutoFit/>
          </a:bodyPr>
          <a:lstStyle/>
          <a:p>
            <a:r>
              <a:rPr lang="en-GB" sz="1400" dirty="0"/>
              <a:t>Schuur et al. (2015) Nature Climate Change </a:t>
            </a:r>
            <a:r>
              <a:rPr lang="en-GB" sz="1400" dirty="0" err="1"/>
              <a:t>doi</a:t>
            </a:r>
            <a:r>
              <a:rPr lang="en-GB" sz="1400" dirty="0"/>
              <a:t>: 10.1038/nature14338</a:t>
            </a:r>
          </a:p>
        </p:txBody>
      </p:sp>
      <p:sp>
        <p:nvSpPr>
          <p:cNvPr id="5" name="Oval 4"/>
          <p:cNvSpPr/>
          <p:nvPr/>
        </p:nvSpPr>
        <p:spPr>
          <a:xfrm>
            <a:off x="5735960" y="256490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256439" y="2780929"/>
            <a:ext cx="1031051" cy="307777"/>
          </a:xfrm>
          <a:prstGeom prst="rect">
            <a:avLst/>
          </a:prstGeom>
          <a:noFill/>
        </p:spPr>
        <p:txBody>
          <a:bodyPr wrap="none" rtlCol="0">
            <a:spAutoFit/>
          </a:bodyPr>
          <a:lstStyle/>
          <a:p>
            <a:r>
              <a:rPr lang="en-GB" sz="1400" dirty="0"/>
              <a:t>North Pole</a:t>
            </a:r>
          </a:p>
        </p:txBody>
      </p:sp>
      <p:sp>
        <p:nvSpPr>
          <p:cNvPr id="10" name="TextBox 9"/>
          <p:cNvSpPr txBox="1"/>
          <p:nvPr/>
        </p:nvSpPr>
        <p:spPr>
          <a:xfrm>
            <a:off x="1703513" y="2060849"/>
            <a:ext cx="830677" cy="307777"/>
          </a:xfrm>
          <a:prstGeom prst="rect">
            <a:avLst/>
          </a:prstGeom>
          <a:noFill/>
        </p:spPr>
        <p:txBody>
          <a:bodyPr wrap="none" rtlCol="0">
            <a:spAutoFit/>
          </a:bodyPr>
          <a:lstStyle/>
          <a:p>
            <a:r>
              <a:rPr lang="en-GB" sz="1400" b="1" dirty="0"/>
              <a:t>Canada</a:t>
            </a:r>
          </a:p>
        </p:txBody>
      </p:sp>
      <p:sp>
        <p:nvSpPr>
          <p:cNvPr id="11" name="TextBox 10"/>
          <p:cNvSpPr txBox="1"/>
          <p:nvPr/>
        </p:nvSpPr>
        <p:spPr>
          <a:xfrm>
            <a:off x="8904313" y="4077073"/>
            <a:ext cx="771365" cy="307777"/>
          </a:xfrm>
          <a:prstGeom prst="rect">
            <a:avLst/>
          </a:prstGeom>
          <a:noFill/>
        </p:spPr>
        <p:txBody>
          <a:bodyPr wrap="none" rtlCol="0">
            <a:spAutoFit/>
          </a:bodyPr>
          <a:lstStyle/>
          <a:p>
            <a:r>
              <a:rPr lang="en-GB" sz="1400" b="1" dirty="0"/>
              <a:t>Russia</a:t>
            </a:r>
          </a:p>
        </p:txBody>
      </p:sp>
    </p:spTree>
    <p:extLst>
      <p:ext uri="{BB962C8B-B14F-4D97-AF65-F5344CB8AC3E}">
        <p14:creationId xmlns:p14="http://schemas.microsoft.com/office/powerpoint/2010/main" val="344167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a:normAutofit/>
          </a:bodyPr>
          <a:lstStyle/>
          <a:p>
            <a:r>
              <a:rPr lang="en-GB" sz="2400" dirty="0"/>
              <a:t>Climate change is caused by a range of different gases which all have different properties.</a:t>
            </a:r>
          </a:p>
          <a:p>
            <a:r>
              <a:rPr lang="en-GB" sz="2400" dirty="0"/>
              <a:t>Climate change predictions are subject to uncertainty so we must model a range of scenarios.</a:t>
            </a:r>
          </a:p>
          <a:p>
            <a:r>
              <a:rPr lang="en-GB" sz="2400" dirty="0"/>
              <a:t>Effects might be unpredictable and stronger in some areas than others.</a:t>
            </a:r>
          </a:p>
          <a:p>
            <a:r>
              <a:rPr lang="en-GB" sz="2400" dirty="0"/>
              <a:t>There are thousands of scientists working on different ecosystems and different effects of the climate changing. We are beginning to get a picture of the ecosystems and habitats that are </a:t>
            </a:r>
            <a:r>
              <a:rPr lang="en-GB" sz="2400"/>
              <a:t>at risk.</a:t>
            </a:r>
            <a:endParaRPr lang="en-GB" sz="2400" dirty="0"/>
          </a:p>
          <a:p>
            <a:endParaRPr lang="en-GB" sz="2400" dirty="0"/>
          </a:p>
        </p:txBody>
      </p:sp>
    </p:spTree>
    <p:extLst>
      <p:ext uri="{BB962C8B-B14F-4D97-AF65-F5344CB8AC3E}">
        <p14:creationId xmlns:p14="http://schemas.microsoft.com/office/powerpoint/2010/main" val="84460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3030"/>
            <a:ext cx="7772400" cy="866527"/>
          </a:xfrm>
        </p:spPr>
        <p:txBody>
          <a:bodyPr>
            <a:normAutofit/>
          </a:bodyPr>
          <a:lstStyle/>
          <a:p>
            <a:r>
              <a:rPr lang="en-GB" sz="4000" dirty="0"/>
              <a:t>Climate change</a:t>
            </a:r>
          </a:p>
        </p:txBody>
      </p:sp>
      <p:sp>
        <p:nvSpPr>
          <p:cNvPr id="3" name="Subtitle 2"/>
          <p:cNvSpPr>
            <a:spLocks noGrp="1"/>
          </p:cNvSpPr>
          <p:nvPr>
            <p:ph type="subTitle" idx="1"/>
          </p:nvPr>
        </p:nvSpPr>
        <p:spPr>
          <a:xfrm>
            <a:off x="2895600" y="6043736"/>
            <a:ext cx="6400800" cy="769640"/>
          </a:xfrm>
        </p:spPr>
        <p:txBody>
          <a:bodyPr/>
          <a:lstStyle/>
          <a:p>
            <a:r>
              <a:rPr lang="en-GB" dirty="0"/>
              <a:t>Lecture 17</a:t>
            </a:r>
          </a:p>
        </p:txBody>
      </p:sp>
      <p:pic>
        <p:nvPicPr>
          <p:cNvPr id="1026" name="Picture 2" descr="C:\Users\mqbssefb\Downloads\josep-castells-5Mh8iz9vqpY-unsplas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367"/>
          <a:stretch/>
        </p:blipFill>
        <p:spPr bwMode="auto">
          <a:xfrm>
            <a:off x="1524000" y="950220"/>
            <a:ext cx="9144000" cy="485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68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Learning outcomes</a:t>
            </a:r>
          </a:p>
        </p:txBody>
      </p:sp>
      <p:sp>
        <p:nvSpPr>
          <p:cNvPr id="3" name="Content Placeholder 2"/>
          <p:cNvSpPr>
            <a:spLocks noGrp="1"/>
          </p:cNvSpPr>
          <p:nvPr>
            <p:ph idx="1"/>
          </p:nvPr>
        </p:nvSpPr>
        <p:spPr/>
        <p:txBody>
          <a:bodyPr/>
          <a:lstStyle/>
          <a:p>
            <a:r>
              <a:rPr lang="en-GB" dirty="0"/>
              <a:t>Be able to define anthropogenic climate change.</a:t>
            </a:r>
          </a:p>
          <a:p>
            <a:r>
              <a:rPr lang="en-GB" dirty="0"/>
              <a:t>Be able the name the different greenhouse gases.</a:t>
            </a:r>
          </a:p>
          <a:p>
            <a:r>
              <a:rPr lang="en-GB" dirty="0"/>
              <a:t>Understand what we mean by uncertainty in climate modelling.</a:t>
            </a:r>
          </a:p>
          <a:p>
            <a:r>
              <a:rPr lang="en-GB" dirty="0"/>
              <a:t>Understand how climate change will impact different environments.</a:t>
            </a:r>
          </a:p>
        </p:txBody>
      </p:sp>
    </p:spTree>
    <p:extLst>
      <p:ext uri="{BB962C8B-B14F-4D97-AF65-F5344CB8AC3E}">
        <p14:creationId xmlns:p14="http://schemas.microsoft.com/office/powerpoint/2010/main" val="1098984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408"/>
            <a:ext cx="8229600" cy="1143000"/>
          </a:xfrm>
        </p:spPr>
        <p:txBody>
          <a:bodyPr>
            <a:normAutofit/>
          </a:bodyPr>
          <a:lstStyle/>
          <a:p>
            <a:r>
              <a:rPr lang="en-GB" sz="3600" dirty="0"/>
              <a:t>What is climate change?</a:t>
            </a:r>
          </a:p>
        </p:txBody>
      </p:sp>
      <p:sp>
        <p:nvSpPr>
          <p:cNvPr id="3" name="Content Placeholder 2"/>
          <p:cNvSpPr>
            <a:spLocks noGrp="1"/>
          </p:cNvSpPr>
          <p:nvPr>
            <p:ph idx="1"/>
          </p:nvPr>
        </p:nvSpPr>
        <p:spPr>
          <a:xfrm>
            <a:off x="1981200" y="847254"/>
            <a:ext cx="8229600" cy="4525963"/>
          </a:xfrm>
        </p:spPr>
        <p:txBody>
          <a:bodyPr>
            <a:normAutofit/>
          </a:bodyPr>
          <a:lstStyle/>
          <a:p>
            <a:pPr marL="0" indent="0">
              <a:buNone/>
            </a:pPr>
            <a:r>
              <a:rPr lang="en-GB" sz="2400" dirty="0"/>
              <a:t>Anthropogenic climate change (caused by humans) is the long-term change in global or regional climate patterns.</a:t>
            </a:r>
          </a:p>
          <a:p>
            <a:pPr marL="0" indent="0">
              <a:buNone/>
            </a:pPr>
            <a:endParaRPr lang="en-GB" sz="2400" dirty="0"/>
          </a:p>
          <a:p>
            <a:pPr marL="0" indent="0">
              <a:buNone/>
            </a:pPr>
            <a:r>
              <a:rPr lang="en-GB" sz="2400" dirty="0"/>
              <a:t>Climate is NOT the same as weather!</a:t>
            </a:r>
          </a:p>
          <a:p>
            <a:pPr marL="0" indent="0">
              <a:buNone/>
            </a:pPr>
            <a:endParaRPr lang="en-GB" sz="2400" dirty="0"/>
          </a:p>
          <a:p>
            <a:pPr marL="0" indent="0">
              <a:buNone/>
            </a:pPr>
            <a:endParaRPr lang="en-GB" sz="2400" dirty="0"/>
          </a:p>
        </p:txBody>
      </p:sp>
      <p:pic>
        <p:nvPicPr>
          <p:cNvPr id="1028" name="Picture 4" descr="refer to caption and article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2636912"/>
            <a:ext cx="5400600" cy="4050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84620" y="6597353"/>
            <a:ext cx="4519892" cy="276999"/>
          </a:xfrm>
          <a:prstGeom prst="rect">
            <a:avLst/>
          </a:prstGeom>
          <a:noFill/>
        </p:spPr>
        <p:txBody>
          <a:bodyPr wrap="none" rtlCol="0">
            <a:spAutoFit/>
          </a:bodyPr>
          <a:lstStyle/>
          <a:p>
            <a:r>
              <a:rPr lang="en-GB" sz="1200" dirty="0"/>
              <a:t>Petit et al. (1999) Creative Commons Attribution-Share Alike 3.0</a:t>
            </a:r>
          </a:p>
        </p:txBody>
      </p:sp>
    </p:spTree>
    <p:extLst>
      <p:ext uri="{BB962C8B-B14F-4D97-AF65-F5344CB8AC3E}">
        <p14:creationId xmlns:p14="http://schemas.microsoft.com/office/powerpoint/2010/main" val="323008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Autofit/>
          </a:bodyPr>
          <a:lstStyle/>
          <a:p>
            <a:r>
              <a:rPr lang="en-GB" sz="2800" dirty="0"/>
              <a:t>What are the main greenhouse gases (GHGs)?</a:t>
            </a:r>
          </a:p>
        </p:txBody>
      </p:sp>
      <p:sp>
        <p:nvSpPr>
          <p:cNvPr id="3" name="Content Placeholder 2"/>
          <p:cNvSpPr>
            <a:spLocks noGrp="1"/>
          </p:cNvSpPr>
          <p:nvPr>
            <p:ph idx="1"/>
          </p:nvPr>
        </p:nvSpPr>
        <p:spPr/>
        <p:txBody>
          <a:bodyPr>
            <a:normAutofit/>
          </a:bodyPr>
          <a:lstStyle/>
          <a:p>
            <a:endParaRPr lang="en-GB" sz="2400" dirty="0"/>
          </a:p>
          <a:p>
            <a:endParaRPr lang="en-GB" sz="2400" dirty="0"/>
          </a:p>
          <a:p>
            <a:endParaRPr lang="en-GB" sz="2400" dirty="0"/>
          </a:p>
        </p:txBody>
      </p:sp>
      <p:sp>
        <p:nvSpPr>
          <p:cNvPr id="4" name="Rectangle 3"/>
          <p:cNvSpPr/>
          <p:nvPr/>
        </p:nvSpPr>
        <p:spPr>
          <a:xfrm>
            <a:off x="6960096" y="6309320"/>
            <a:ext cx="3467616" cy="369332"/>
          </a:xfrm>
          <a:prstGeom prst="rect">
            <a:avLst/>
          </a:prstGeom>
        </p:spPr>
        <p:txBody>
          <a:bodyPr wrap="none">
            <a:spAutoFit/>
          </a:bodyPr>
          <a:lstStyle/>
          <a:p>
            <a:r>
              <a:rPr lang="en-GB" dirty="0">
                <a:hlinkClick r:id="rId2"/>
              </a:rPr>
              <a:t>https://climate.nasa.gov/causes/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84408152"/>
              </p:ext>
            </p:extLst>
          </p:nvPr>
        </p:nvGraphicFramePr>
        <p:xfrm>
          <a:off x="1703514" y="1304955"/>
          <a:ext cx="8724199" cy="5516880"/>
        </p:xfrm>
        <a:graphic>
          <a:graphicData uri="http://schemas.openxmlformats.org/drawingml/2006/table">
            <a:tbl>
              <a:tblPr firstRow="1" bandRow="1">
                <a:tableStyleId>{5C22544A-7EE6-4342-B048-85BDC9FD1C3A}</a:tableStyleId>
              </a:tblPr>
              <a:tblGrid>
                <a:gridCol w="2085063">
                  <a:extLst>
                    <a:ext uri="{9D8B030D-6E8A-4147-A177-3AD203B41FA5}">
                      <a16:colId xmlns:a16="http://schemas.microsoft.com/office/drawing/2014/main" val="20000"/>
                    </a:ext>
                  </a:extLst>
                </a:gridCol>
                <a:gridCol w="823004">
                  <a:extLst>
                    <a:ext uri="{9D8B030D-6E8A-4147-A177-3AD203B41FA5}">
                      <a16:colId xmlns:a16="http://schemas.microsoft.com/office/drawing/2014/main" val="20001"/>
                    </a:ext>
                  </a:extLst>
                </a:gridCol>
                <a:gridCol w="162843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365511">
                  <a:extLst>
                    <a:ext uri="{9D8B030D-6E8A-4147-A177-3AD203B41FA5}">
                      <a16:colId xmlns:a16="http://schemas.microsoft.com/office/drawing/2014/main" val="20004"/>
                    </a:ext>
                  </a:extLst>
                </a:gridCol>
                <a:gridCol w="1454033">
                  <a:extLst>
                    <a:ext uri="{9D8B030D-6E8A-4147-A177-3AD203B41FA5}">
                      <a16:colId xmlns:a16="http://schemas.microsoft.com/office/drawing/2014/main" val="20005"/>
                    </a:ext>
                  </a:extLst>
                </a:gridCol>
              </a:tblGrid>
              <a:tr h="370840">
                <a:tc>
                  <a:txBody>
                    <a:bodyPr/>
                    <a:lstStyle/>
                    <a:p>
                      <a:r>
                        <a:rPr lang="en-GB" sz="1600" dirty="0"/>
                        <a:t>Gas</a:t>
                      </a:r>
                    </a:p>
                  </a:txBody>
                  <a:tcPr/>
                </a:tc>
                <a:tc>
                  <a:txBody>
                    <a:bodyPr/>
                    <a:lstStyle/>
                    <a:p>
                      <a:r>
                        <a:rPr lang="en-GB" sz="1600" dirty="0"/>
                        <a:t>20 year GWP</a:t>
                      </a:r>
                    </a:p>
                  </a:txBody>
                  <a:tcPr/>
                </a:tc>
                <a:tc>
                  <a:txBody>
                    <a:bodyPr/>
                    <a:lstStyle/>
                    <a:p>
                      <a:r>
                        <a:rPr lang="en-GB" sz="1600" dirty="0"/>
                        <a:t>Concentration</a:t>
                      </a:r>
                      <a:r>
                        <a:rPr lang="en-GB" sz="1600" baseline="0" dirty="0"/>
                        <a:t> in atmosphere</a:t>
                      </a:r>
                      <a:endParaRPr lang="en-GB" sz="1600" dirty="0"/>
                    </a:p>
                  </a:txBody>
                  <a:tcPr/>
                </a:tc>
                <a:tc>
                  <a:txBody>
                    <a:bodyPr/>
                    <a:lstStyle/>
                    <a:p>
                      <a:r>
                        <a:rPr lang="en-GB" sz="1600" dirty="0"/>
                        <a:t>Duration in atmosphere</a:t>
                      </a:r>
                    </a:p>
                  </a:txBody>
                  <a:tcPr/>
                </a:tc>
                <a:tc>
                  <a:txBody>
                    <a:bodyPr/>
                    <a:lstStyle/>
                    <a:p>
                      <a:r>
                        <a:rPr lang="en-GB" sz="1600" dirty="0"/>
                        <a:t>Forcing</a:t>
                      </a:r>
                      <a:r>
                        <a:rPr lang="en-GB" sz="1600" baseline="0" dirty="0"/>
                        <a:t> or feedback?</a:t>
                      </a:r>
                      <a:endParaRPr lang="en-GB" sz="1600" dirty="0"/>
                    </a:p>
                  </a:txBody>
                  <a:tcPr/>
                </a:tc>
                <a:tc>
                  <a:txBody>
                    <a:bodyPr/>
                    <a:lstStyle/>
                    <a:p>
                      <a:r>
                        <a:rPr lang="en-GB" sz="1600" dirty="0"/>
                        <a:t>Source</a:t>
                      </a:r>
                    </a:p>
                  </a:txBody>
                  <a:tcPr/>
                </a:tc>
                <a:extLst>
                  <a:ext uri="{0D108BD9-81ED-4DB2-BD59-A6C34878D82A}">
                    <a16:rowId xmlns:a16="http://schemas.microsoft.com/office/drawing/2014/main" val="10000"/>
                  </a:ext>
                </a:extLst>
              </a:tr>
              <a:tr h="370840">
                <a:tc>
                  <a:txBody>
                    <a:bodyPr/>
                    <a:lstStyle/>
                    <a:p>
                      <a:r>
                        <a:rPr lang="en-GB" sz="1600" dirty="0"/>
                        <a:t>Carbon dioxide (CO</a:t>
                      </a:r>
                      <a:r>
                        <a:rPr lang="en-GB" sz="1600" baseline="-25000" dirty="0"/>
                        <a:t>2</a:t>
                      </a:r>
                      <a:r>
                        <a:rPr lang="en-GB" sz="1600" baseline="0" dirty="0"/>
                        <a:t>)</a:t>
                      </a:r>
                      <a:endParaRPr lang="en-GB" sz="1600" dirty="0"/>
                    </a:p>
                  </a:txBody>
                  <a:tcPr/>
                </a:tc>
                <a:tc>
                  <a:txBody>
                    <a:bodyPr/>
                    <a:lstStyle/>
                    <a:p>
                      <a:r>
                        <a:rPr lang="en-GB" sz="1600" dirty="0"/>
                        <a:t>1</a:t>
                      </a:r>
                    </a:p>
                  </a:txBody>
                  <a:tcPr/>
                </a:tc>
                <a:tc>
                  <a:txBody>
                    <a:bodyPr/>
                    <a:lstStyle/>
                    <a:p>
                      <a:r>
                        <a:rPr lang="en-GB" sz="1600" dirty="0"/>
                        <a:t>395.4ppm</a:t>
                      </a:r>
                    </a:p>
                  </a:txBody>
                  <a:tcPr/>
                </a:tc>
                <a:tc>
                  <a:txBody>
                    <a:bodyPr/>
                    <a:lstStyle/>
                    <a:p>
                      <a:r>
                        <a:rPr lang="en-GB" sz="1600" dirty="0"/>
                        <a:t>30-95 </a:t>
                      </a:r>
                      <a:r>
                        <a:rPr lang="en-GB" sz="1600" dirty="0" err="1"/>
                        <a:t>yrs</a:t>
                      </a:r>
                      <a:endParaRPr lang="en-GB" sz="1600" dirty="0"/>
                    </a:p>
                  </a:txBody>
                  <a:tcPr/>
                </a:tc>
                <a:tc>
                  <a:txBody>
                    <a:bodyPr/>
                    <a:lstStyle/>
                    <a:p>
                      <a:r>
                        <a:rPr lang="en-GB" sz="1600" dirty="0"/>
                        <a:t>Forcing</a:t>
                      </a:r>
                    </a:p>
                  </a:txBody>
                  <a:tcPr/>
                </a:tc>
                <a:tc>
                  <a:txBody>
                    <a:bodyPr/>
                    <a:lstStyle/>
                    <a:p>
                      <a:r>
                        <a:rPr lang="en-GB" sz="1600" dirty="0"/>
                        <a:t>Fossil</a:t>
                      </a:r>
                      <a:r>
                        <a:rPr lang="en-GB" sz="1600" baseline="0" dirty="0"/>
                        <a:t> fuels, deforestation</a:t>
                      </a:r>
                      <a:endParaRPr lang="en-GB" sz="1600"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Methane (CH</a:t>
                      </a:r>
                      <a:r>
                        <a:rPr lang="en-GB" sz="1600" baseline="-25000" dirty="0"/>
                        <a:t>4</a:t>
                      </a:r>
                      <a:r>
                        <a:rPr lang="en-GB" sz="1600" dirty="0"/>
                        <a:t>)</a:t>
                      </a:r>
                    </a:p>
                  </a:txBody>
                  <a:tcPr/>
                </a:tc>
                <a:tc>
                  <a:txBody>
                    <a:bodyPr/>
                    <a:lstStyle/>
                    <a:p>
                      <a:r>
                        <a:rPr lang="en-GB" sz="1600" dirty="0"/>
                        <a:t>84</a:t>
                      </a:r>
                    </a:p>
                  </a:txBody>
                  <a:tcPr/>
                </a:tc>
                <a:tc>
                  <a:txBody>
                    <a:bodyPr/>
                    <a:lstStyle/>
                    <a:p>
                      <a:r>
                        <a:rPr lang="en-GB" sz="1600" dirty="0"/>
                        <a:t>1893ppb</a:t>
                      </a:r>
                    </a:p>
                  </a:txBody>
                  <a:tcPr/>
                </a:tc>
                <a:tc>
                  <a:txBody>
                    <a:bodyPr/>
                    <a:lstStyle/>
                    <a:p>
                      <a:r>
                        <a:rPr lang="en-GB" sz="1600" dirty="0"/>
                        <a:t>12yrs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Forcing</a:t>
                      </a:r>
                    </a:p>
                    <a:p>
                      <a:endParaRPr lang="en-GB" sz="1600" dirty="0"/>
                    </a:p>
                  </a:txBody>
                  <a:tcPr/>
                </a:tc>
                <a:tc>
                  <a:txBody>
                    <a:bodyPr/>
                    <a:lstStyle/>
                    <a:p>
                      <a:r>
                        <a:rPr lang="en-GB" sz="1600" dirty="0"/>
                        <a:t>Agriculture- rice, cows.</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Nitrous oxides (NO</a:t>
                      </a:r>
                      <a:r>
                        <a:rPr lang="en-GB" sz="1600" baseline="-25000" dirty="0"/>
                        <a:t>x</a:t>
                      </a:r>
                      <a:r>
                        <a:rPr lang="en-GB" sz="1600" dirty="0"/>
                        <a:t>)</a:t>
                      </a:r>
                    </a:p>
                  </a:txBody>
                  <a:tcPr/>
                </a:tc>
                <a:tc>
                  <a:txBody>
                    <a:bodyPr/>
                    <a:lstStyle/>
                    <a:p>
                      <a:r>
                        <a:rPr lang="en-GB" sz="1600" dirty="0"/>
                        <a:t>264</a:t>
                      </a:r>
                    </a:p>
                  </a:txBody>
                  <a:tcPr/>
                </a:tc>
                <a:tc>
                  <a:txBody>
                    <a:bodyPr/>
                    <a:lstStyle/>
                    <a:p>
                      <a:r>
                        <a:rPr lang="en-GB" sz="1600" dirty="0"/>
                        <a:t>326ppb</a:t>
                      </a:r>
                    </a:p>
                  </a:txBody>
                  <a:tcPr/>
                </a:tc>
                <a:tc>
                  <a:txBody>
                    <a:bodyPr/>
                    <a:lstStyle/>
                    <a:p>
                      <a:r>
                        <a:rPr lang="en-GB" sz="1600" dirty="0"/>
                        <a:t>121yrs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Forcing</a:t>
                      </a:r>
                    </a:p>
                    <a:p>
                      <a:endParaRPr lang="en-GB" sz="1600" dirty="0"/>
                    </a:p>
                  </a:txBody>
                  <a:tcPr/>
                </a:tc>
                <a:tc>
                  <a:txBody>
                    <a:bodyPr/>
                    <a:lstStyle/>
                    <a:p>
                      <a:r>
                        <a:rPr lang="en-GB" sz="1600" dirty="0"/>
                        <a:t>Agriculture (fertilisers)</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Water vapour (H</a:t>
                      </a:r>
                      <a:r>
                        <a:rPr lang="en-GB" sz="1600" baseline="-25000" dirty="0"/>
                        <a:t>2</a:t>
                      </a:r>
                      <a:r>
                        <a:rPr lang="en-GB" sz="1600" baseline="0" dirty="0"/>
                        <a:t>O)</a:t>
                      </a:r>
                      <a:endParaRPr lang="en-GB" sz="1600" dirty="0"/>
                    </a:p>
                  </a:txBody>
                  <a:tcPr/>
                </a:tc>
                <a:tc>
                  <a:txBody>
                    <a:bodyPr/>
                    <a:lstStyle/>
                    <a:p>
                      <a:endParaRPr lang="en-GB" sz="1600" dirty="0"/>
                    </a:p>
                  </a:txBody>
                  <a:tcPr/>
                </a:tc>
                <a:tc>
                  <a:txBody>
                    <a:bodyPr/>
                    <a:lstStyle/>
                    <a:p>
                      <a:r>
                        <a:rPr lang="en-GB" sz="1600" dirty="0"/>
                        <a:t>Only measured at local scales</a:t>
                      </a:r>
                    </a:p>
                  </a:txBody>
                  <a:tcPr/>
                </a:tc>
                <a:tc>
                  <a:txBody>
                    <a:bodyPr/>
                    <a:lstStyle/>
                    <a:p>
                      <a:r>
                        <a:rPr lang="en-GB" sz="1600" dirty="0"/>
                        <a:t>9 days</a:t>
                      </a:r>
                    </a:p>
                  </a:txBody>
                  <a:tcPr/>
                </a:tc>
                <a:tc>
                  <a:txBody>
                    <a:bodyPr/>
                    <a:lstStyle/>
                    <a:p>
                      <a:r>
                        <a:rPr lang="en-GB" sz="1600" dirty="0"/>
                        <a:t>Feedback</a:t>
                      </a:r>
                    </a:p>
                  </a:txBody>
                  <a:tcPr/>
                </a:tc>
                <a:tc>
                  <a:txBody>
                    <a:bodyPr/>
                    <a:lstStyle/>
                    <a:p>
                      <a:r>
                        <a:rPr lang="en-GB" sz="1600" dirty="0"/>
                        <a:t>All</a:t>
                      </a:r>
                      <a:r>
                        <a:rPr lang="en-GB" sz="1600" baseline="0" dirty="0"/>
                        <a:t> activities</a:t>
                      </a:r>
                      <a:endParaRPr lang="en-GB" sz="1600"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Ozone (O</a:t>
                      </a:r>
                      <a:r>
                        <a:rPr lang="en-GB" sz="1600" baseline="-25000" dirty="0"/>
                        <a:t>3</a:t>
                      </a:r>
                      <a:r>
                        <a:rPr lang="en-GB" sz="1600" dirty="0"/>
                        <a:t>)</a:t>
                      </a:r>
                    </a:p>
                    <a:p>
                      <a:endParaRPr lang="en-GB" sz="1600" dirty="0"/>
                    </a:p>
                  </a:txBody>
                  <a:tcPr/>
                </a:tc>
                <a:tc>
                  <a:txBody>
                    <a:bodyPr/>
                    <a:lstStyle/>
                    <a:p>
                      <a:r>
                        <a:rPr lang="en-GB" sz="1600" dirty="0"/>
                        <a:t>918-1022</a:t>
                      </a:r>
                    </a:p>
                  </a:txBody>
                  <a:tcPr/>
                </a:tc>
                <a:tc>
                  <a:txBody>
                    <a:bodyPr/>
                    <a:lstStyle/>
                    <a:p>
                      <a:r>
                        <a:rPr lang="en-GB" sz="1600" dirty="0"/>
                        <a:t>337ppb</a:t>
                      </a:r>
                    </a:p>
                  </a:txBody>
                  <a:tcPr/>
                </a:tc>
                <a:tc>
                  <a:txBody>
                    <a:bodyPr/>
                    <a:lstStyle/>
                    <a:p>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Forcing</a:t>
                      </a:r>
                    </a:p>
                    <a:p>
                      <a:endParaRPr lang="en-GB" sz="1600" dirty="0"/>
                    </a:p>
                  </a:txBody>
                  <a:tcPr/>
                </a:tc>
                <a:tc>
                  <a:txBody>
                    <a:bodyPr/>
                    <a:lstStyle/>
                    <a:p>
                      <a:r>
                        <a:rPr lang="en-GB" sz="1600" dirty="0"/>
                        <a:t>Vehicles, industry</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Halocarbons (including CFCs)</a:t>
                      </a:r>
                    </a:p>
                    <a:p>
                      <a:endParaRPr lang="en-GB" sz="1600" dirty="0"/>
                    </a:p>
                  </a:txBody>
                  <a:tcPr/>
                </a:tc>
                <a:tc>
                  <a:txBody>
                    <a:bodyPr/>
                    <a:lstStyle/>
                    <a:p>
                      <a:r>
                        <a:rPr lang="en-GB" sz="1600" dirty="0"/>
                        <a:t>10800</a:t>
                      </a:r>
                    </a:p>
                  </a:txBody>
                  <a:tcPr/>
                </a:tc>
                <a:tc>
                  <a:txBody>
                    <a:bodyPr/>
                    <a:lstStyle/>
                    <a:p>
                      <a:r>
                        <a:rPr lang="en-GB" sz="1600" dirty="0"/>
                        <a:t>~1000ppt</a:t>
                      </a:r>
                    </a:p>
                  </a:txBody>
                  <a:tcPr/>
                </a:tc>
                <a:tc>
                  <a:txBody>
                    <a:bodyPr/>
                    <a:lstStyle/>
                    <a:p>
                      <a:r>
                        <a:rPr lang="en-GB" sz="1600" dirty="0"/>
                        <a:t>~100 years (depends on the molecule, CF</a:t>
                      </a:r>
                      <a:r>
                        <a:rPr lang="en-GB" sz="1600" baseline="-25000" dirty="0"/>
                        <a:t>4</a:t>
                      </a:r>
                      <a:r>
                        <a:rPr lang="en-GB" sz="1600" baseline="0" dirty="0"/>
                        <a:t> is 50,000 years).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Forcing</a:t>
                      </a:r>
                    </a:p>
                    <a:p>
                      <a:endParaRPr lang="en-GB" sz="1600" dirty="0"/>
                    </a:p>
                  </a:txBody>
                  <a:tcPr/>
                </a:tc>
                <a:tc>
                  <a:txBody>
                    <a:bodyPr/>
                    <a:lstStyle/>
                    <a:p>
                      <a:r>
                        <a:rPr lang="en-GB" sz="1600" dirty="0"/>
                        <a:t>Used as coolants in fridges</a:t>
                      </a:r>
                      <a:r>
                        <a:rPr lang="en-GB" sz="1600" baseline="0" dirty="0"/>
                        <a:t> </a:t>
                      </a:r>
                      <a:r>
                        <a:rPr lang="en-GB" sz="1600" baseline="0" dirty="0" err="1"/>
                        <a:t>etc</a:t>
                      </a:r>
                      <a:r>
                        <a:rPr lang="en-GB" sz="1600" baseline="0" dirty="0"/>
                        <a:t> and as a fire suppressant</a:t>
                      </a:r>
                      <a:endParaRPr lang="en-GB" sz="1600" dirty="0"/>
                    </a:p>
                  </a:txBody>
                  <a:tcPr/>
                </a:tc>
                <a:extLst>
                  <a:ext uri="{0D108BD9-81ED-4DB2-BD59-A6C34878D82A}">
                    <a16:rowId xmlns:a16="http://schemas.microsoft.com/office/drawing/2014/main" val="10006"/>
                  </a:ext>
                </a:extLst>
              </a:tr>
            </a:tbl>
          </a:graphicData>
        </a:graphic>
      </p:graphicFrame>
      <p:sp>
        <p:nvSpPr>
          <p:cNvPr id="6" name="Rounded Rectangle 5"/>
          <p:cNvSpPr/>
          <p:nvPr/>
        </p:nvSpPr>
        <p:spPr>
          <a:xfrm>
            <a:off x="3791744" y="1268760"/>
            <a:ext cx="720080" cy="8640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4511824" y="2050261"/>
            <a:ext cx="1728192" cy="4833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6240016" y="2051556"/>
            <a:ext cx="1440160" cy="48338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703512" y="3861049"/>
            <a:ext cx="8724200" cy="6061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42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IPCC Scenarios</a:t>
            </a:r>
          </a:p>
        </p:txBody>
      </p:sp>
      <p:pic>
        <p:nvPicPr>
          <p:cNvPr id="4" name="Picture 2"/>
          <p:cNvPicPr>
            <a:picLocks noChangeAspect="1" noChangeArrowheads="1"/>
          </p:cNvPicPr>
          <p:nvPr/>
        </p:nvPicPr>
        <p:blipFill>
          <a:blip r:embed="rId2" cstate="print"/>
          <a:srcRect/>
          <a:stretch>
            <a:fillRect/>
          </a:stretch>
        </p:blipFill>
        <p:spPr bwMode="auto">
          <a:xfrm>
            <a:off x="6173776" y="1988840"/>
            <a:ext cx="4242705" cy="406985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613502" y="2708920"/>
            <a:ext cx="3978442" cy="2808312"/>
          </a:xfrm>
          <a:prstGeom prst="rect">
            <a:avLst/>
          </a:prstGeom>
          <a:noFill/>
          <a:ln w="9525">
            <a:noFill/>
            <a:miter lim="800000"/>
            <a:headEnd/>
            <a:tailEnd/>
          </a:ln>
        </p:spPr>
      </p:pic>
      <p:sp>
        <p:nvSpPr>
          <p:cNvPr id="6" name="TextBox 5"/>
          <p:cNvSpPr txBox="1"/>
          <p:nvPr/>
        </p:nvSpPr>
        <p:spPr>
          <a:xfrm>
            <a:off x="9624393" y="6420850"/>
            <a:ext cx="915635" cy="369332"/>
          </a:xfrm>
          <a:prstGeom prst="rect">
            <a:avLst/>
          </a:prstGeom>
          <a:noFill/>
        </p:spPr>
        <p:txBody>
          <a:bodyPr wrap="none" rtlCol="0">
            <a:spAutoFit/>
          </a:bodyPr>
          <a:lstStyle/>
          <a:p>
            <a:r>
              <a:rPr lang="en-GB" dirty="0"/>
              <a:t>Ipcc.ch</a:t>
            </a:r>
          </a:p>
        </p:txBody>
      </p:sp>
    </p:spTree>
    <p:extLst>
      <p:ext uri="{BB962C8B-B14F-4D97-AF65-F5344CB8AC3E}">
        <p14:creationId xmlns:p14="http://schemas.microsoft.com/office/powerpoint/2010/main" val="8981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uncertainty?</a:t>
            </a:r>
          </a:p>
        </p:txBody>
      </p:sp>
      <p:sp>
        <p:nvSpPr>
          <p:cNvPr id="3" name="Content Placeholder 2"/>
          <p:cNvSpPr>
            <a:spLocks noGrp="1"/>
          </p:cNvSpPr>
          <p:nvPr>
            <p:ph idx="1"/>
          </p:nvPr>
        </p:nvSpPr>
        <p:spPr/>
        <p:txBody>
          <a:bodyPr>
            <a:normAutofit/>
          </a:bodyPr>
          <a:lstStyle/>
          <a:p>
            <a:pPr marL="514350" indent="-514350">
              <a:lnSpc>
                <a:spcPct val="150000"/>
              </a:lnSpc>
              <a:buFont typeface="+mj-lt"/>
              <a:buAutoNum type="arabicPeriod"/>
            </a:pPr>
            <a:r>
              <a:rPr lang="en-GB" sz="2400" dirty="0"/>
              <a:t>Unpredictability- human behaviour/ changing political systems.</a:t>
            </a:r>
          </a:p>
          <a:p>
            <a:pPr marL="514350" indent="-514350">
              <a:lnSpc>
                <a:spcPct val="150000"/>
              </a:lnSpc>
              <a:buFont typeface="+mj-lt"/>
              <a:buAutoNum type="arabicPeriod"/>
            </a:pPr>
            <a:r>
              <a:rPr lang="en-GB" sz="2400" dirty="0"/>
              <a:t>Structural uncertainty- inadequate models, significant processes wrongly specified or not considered.</a:t>
            </a:r>
          </a:p>
          <a:p>
            <a:pPr marL="514350" indent="-514350">
              <a:lnSpc>
                <a:spcPct val="150000"/>
              </a:lnSpc>
              <a:buFont typeface="+mj-lt"/>
              <a:buAutoNum type="arabicPeriod"/>
            </a:pPr>
            <a:r>
              <a:rPr lang="en-GB" sz="2400" dirty="0"/>
              <a:t>Value uncertainty- missing or inaccurate data, inappropriate spatial or temporal resolution, poorly known or changing model parameters.</a:t>
            </a:r>
          </a:p>
        </p:txBody>
      </p:sp>
    </p:spTree>
    <p:extLst>
      <p:ext uri="{BB962C8B-B14F-4D97-AF65-F5344CB8AC3E}">
        <p14:creationId xmlns:p14="http://schemas.microsoft.com/office/powerpoint/2010/main" val="1783443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1400"/>
            <a:ext cx="6156176" cy="1143000"/>
          </a:xfrm>
        </p:spPr>
        <p:txBody>
          <a:bodyPr>
            <a:normAutofit/>
          </a:bodyPr>
          <a:lstStyle/>
          <a:p>
            <a:r>
              <a:rPr lang="en-GB" sz="3600" dirty="0"/>
              <a:t>El </a:t>
            </a:r>
            <a:r>
              <a:rPr lang="en-GB" sz="3600" dirty="0" err="1"/>
              <a:t>Niňo</a:t>
            </a:r>
            <a:r>
              <a:rPr lang="en-GB" sz="3600" dirty="0"/>
              <a:t> and La </a:t>
            </a:r>
            <a:r>
              <a:rPr lang="en-GB" sz="3600" dirty="0" err="1"/>
              <a:t>Niňa</a:t>
            </a:r>
            <a:endParaRPr lang="en-GB" sz="3600" dirty="0"/>
          </a:p>
        </p:txBody>
      </p:sp>
      <p:pic>
        <p:nvPicPr>
          <p:cNvPr id="3074" name="Picture 2" descr="Perú reestructura su autoridad científica del mar ante recomendaciones de  la ONU | LexLat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9244" y="44624"/>
            <a:ext cx="183620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lNinoLaNinaNeutralIMpact"/>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68174"/>
          <a:stretch/>
        </p:blipFill>
        <p:spPr bwMode="auto">
          <a:xfrm>
            <a:off x="1548276" y="2060848"/>
            <a:ext cx="4409879" cy="3024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28796" y="1268761"/>
            <a:ext cx="1539204" cy="276999"/>
          </a:xfrm>
          <a:prstGeom prst="rect">
            <a:avLst/>
          </a:prstGeom>
          <a:noFill/>
        </p:spPr>
        <p:txBody>
          <a:bodyPr wrap="none" rtlCol="0">
            <a:spAutoFit/>
          </a:bodyPr>
          <a:lstStyle/>
          <a:p>
            <a:r>
              <a:rPr lang="en-GB" sz="1200" dirty="0"/>
              <a:t>Peruvian </a:t>
            </a:r>
            <a:r>
              <a:rPr lang="en-GB" sz="1200" dirty="0" err="1"/>
              <a:t>anchoveta</a:t>
            </a:r>
            <a:endParaRPr lang="en-GB" sz="1200" dirty="0"/>
          </a:p>
        </p:txBody>
      </p:sp>
      <p:sp>
        <p:nvSpPr>
          <p:cNvPr id="6" name="Rectangle 5"/>
          <p:cNvSpPr/>
          <p:nvPr/>
        </p:nvSpPr>
        <p:spPr>
          <a:xfrm>
            <a:off x="1548274" y="6165305"/>
            <a:ext cx="9119726" cy="1323439"/>
          </a:xfrm>
          <a:prstGeom prst="rect">
            <a:avLst/>
          </a:prstGeom>
        </p:spPr>
        <p:txBody>
          <a:bodyPr wrap="square">
            <a:spAutoFit/>
          </a:bodyPr>
          <a:lstStyle/>
          <a:p>
            <a:r>
              <a:rPr lang="en-GB" sz="2000" dirty="0"/>
              <a:t>El </a:t>
            </a:r>
            <a:r>
              <a:rPr lang="en-GB" sz="2000" dirty="0" err="1"/>
              <a:t>Niňo</a:t>
            </a:r>
            <a:r>
              <a:rPr lang="en-GB" sz="2000" dirty="0"/>
              <a:t> –Southern Oscillation (ENSO) occurs every 2-7 years.</a:t>
            </a:r>
          </a:p>
          <a:p>
            <a:r>
              <a:rPr lang="en-GB" sz="2000" dirty="0"/>
              <a:t>Climate cycle in the Pacific Ocean that has a global effect on weather patterns</a:t>
            </a:r>
          </a:p>
          <a:p>
            <a:endParaRPr lang="en-GB" sz="2000" dirty="0"/>
          </a:p>
          <a:p>
            <a:endParaRPr lang="en-GB" sz="2000" dirty="0"/>
          </a:p>
        </p:txBody>
      </p:sp>
      <p:pic>
        <p:nvPicPr>
          <p:cNvPr id="11" name="Picture 4" descr="ElNinoLaNinaNeutralIMpact"/>
          <p:cNvPicPr>
            <a:picLocks noChangeAspect="1" noChangeArrowheads="1"/>
          </p:cNvPicPr>
          <p:nvPr/>
        </p:nvPicPr>
        <p:blipFill rotWithShape="1">
          <a:blip r:embed="rId3">
            <a:extLst>
              <a:ext uri="{28A0092B-C50C-407E-A947-70E740481C1C}">
                <a14:useLocalDpi xmlns:a14="http://schemas.microsoft.com/office/drawing/2010/main" val="0"/>
              </a:ext>
            </a:extLst>
          </a:blip>
          <a:srcRect t="31547" r="3200" b="35929"/>
          <a:stretch/>
        </p:blipFill>
        <p:spPr bwMode="auto">
          <a:xfrm>
            <a:off x="5756438" y="1124744"/>
            <a:ext cx="348096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lNinoLaNinaNeutralIMpact"/>
          <p:cNvPicPr>
            <a:picLocks noChangeAspect="1" noChangeArrowheads="1"/>
          </p:cNvPicPr>
          <p:nvPr/>
        </p:nvPicPr>
        <p:blipFill rotWithShape="1">
          <a:blip r:embed="rId3">
            <a:extLst>
              <a:ext uri="{28A0092B-C50C-407E-A947-70E740481C1C}">
                <a14:useLocalDpi xmlns:a14="http://schemas.microsoft.com/office/drawing/2010/main" val="0"/>
              </a:ext>
            </a:extLst>
          </a:blip>
          <a:srcRect t="64701"/>
          <a:stretch/>
        </p:blipFill>
        <p:spPr bwMode="auto">
          <a:xfrm>
            <a:off x="5756438" y="3588553"/>
            <a:ext cx="3480968" cy="264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3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96307"/>
            <a:ext cx="5668186" cy="2809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733469" y="2935978"/>
            <a:ext cx="5064656" cy="276999"/>
          </a:xfrm>
          <a:prstGeom prst="rect">
            <a:avLst/>
          </a:prstGeom>
          <a:noFill/>
        </p:spPr>
        <p:txBody>
          <a:bodyPr wrap="none" rtlCol="0">
            <a:spAutoFit/>
          </a:bodyPr>
          <a:lstStyle/>
          <a:p>
            <a:r>
              <a:rPr lang="en-GB" sz="1200" dirty="0"/>
              <a:t>Sea surface temperature difference from average (August 2015, NOAA)</a:t>
            </a:r>
          </a:p>
        </p:txBody>
      </p:sp>
      <p:pic>
        <p:nvPicPr>
          <p:cNvPr id="4098" name="Picture 2" descr="El-Nino-La-N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038" y="3356992"/>
            <a:ext cx="7252362" cy="3315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0" y="6623774"/>
            <a:ext cx="8964488" cy="261610"/>
          </a:xfrm>
          <a:prstGeom prst="rect">
            <a:avLst/>
          </a:prstGeom>
        </p:spPr>
        <p:txBody>
          <a:bodyPr wrap="square">
            <a:spAutoFit/>
          </a:bodyPr>
          <a:lstStyle/>
          <a:p>
            <a:r>
              <a:rPr lang="en-GB" sz="1100" dirty="0"/>
              <a:t>Distribution of precipitation anomalies over South East Asia (Jun – Oct) for El Niño (left) and La Niña (right) years. (Image credit: IRI Climate)</a:t>
            </a:r>
          </a:p>
        </p:txBody>
      </p:sp>
    </p:spTree>
    <p:extLst>
      <p:ext uri="{BB962C8B-B14F-4D97-AF65-F5344CB8AC3E}">
        <p14:creationId xmlns:p14="http://schemas.microsoft.com/office/powerpoint/2010/main" val="2623333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13321</TotalTime>
  <Words>953</Words>
  <Application>Microsoft Office PowerPoint</Application>
  <PresentationFormat>Widescreen</PresentationFormat>
  <Paragraphs>124</Paragraphs>
  <Slides>18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Helvetica</vt:lpstr>
      <vt:lpstr>Lucida Grande</vt:lpstr>
      <vt:lpstr>Office Theme</vt:lpstr>
      <vt:lpstr>1_Office Theme</vt:lpstr>
      <vt:lpstr>Climate Change</vt:lpstr>
      <vt:lpstr>Climate change</vt:lpstr>
      <vt:lpstr>Learning outcomes</vt:lpstr>
      <vt:lpstr>What is climate change?</vt:lpstr>
      <vt:lpstr>What are the main greenhouse gases (GHGs)?</vt:lpstr>
      <vt:lpstr>IPCC Scenarios</vt:lpstr>
      <vt:lpstr>What is uncertainty?</vt:lpstr>
      <vt:lpstr>El Niňo and La Niňa</vt:lpstr>
      <vt:lpstr>PowerPoint Presentation</vt:lpstr>
      <vt:lpstr>Consequences of El Niňo </vt:lpstr>
      <vt:lpstr>Main effects of climate change</vt:lpstr>
      <vt:lpstr>What does climate change mean for ecosystems?</vt:lpstr>
      <vt:lpstr>PowerPoint Presentation</vt:lpstr>
      <vt:lpstr>Effect of ocean acidification on coral</vt:lpstr>
      <vt:lpstr>Effect of ocean acidification on coral</vt:lpstr>
      <vt:lpstr>Tundra- permafrost</vt:lpstr>
      <vt:lpstr>PowerPoint Presentation</vt:lpstr>
      <vt:lpstr>Summary</vt:lpstr>
    </vt:vector>
  </TitlesOfParts>
  <Company>The 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Fry</dc:creator>
  <cp:lastModifiedBy>Nicholas Harvey</cp:lastModifiedBy>
  <cp:revision>54</cp:revision>
  <dcterms:created xsi:type="dcterms:W3CDTF">2020-06-09T13:51:21Z</dcterms:created>
  <dcterms:modified xsi:type="dcterms:W3CDTF">2021-05-11T22:14:28Z</dcterms:modified>
</cp:coreProperties>
</file>