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258" r:id="rId7"/>
    <p:sldId id="337" r:id="rId8"/>
    <p:sldId id="341" r:id="rId9"/>
    <p:sldId id="342" r:id="rId10"/>
    <p:sldId id="343" r:id="rId11"/>
    <p:sldId id="339" r:id="rId12"/>
    <p:sldId id="359" r:id="rId13"/>
    <p:sldId id="360" r:id="rId14"/>
    <p:sldId id="346" r:id="rId15"/>
    <p:sldId id="347" r:id="rId16"/>
    <p:sldId id="349" r:id="rId17"/>
    <p:sldId id="351" r:id="rId18"/>
    <p:sldId id="338" r:id="rId19"/>
    <p:sldId id="354" r:id="rId20"/>
    <p:sldId id="361" r:id="rId21"/>
    <p:sldId id="340" r:id="rId22"/>
    <p:sldId id="348" r:id="rId23"/>
    <p:sldId id="350" r:id="rId24"/>
    <p:sldId id="353" r:id="rId25"/>
    <p:sldId id="355"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iqXi03XTHBvNxCxkw42xbg==" hashData="aJtxeCMwb7ch9CM8i1tyPt2+en/Fip4rRbfKmh8UCzpP7Lh/KuEe8+EgL5e8QIv1kpN9ahSC6utq0fadxivDg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3541"/>
    <a:srgbClr val="66C8FF"/>
    <a:srgbClr val="A5A5A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C26A-532F-423D-A03E-6AAC62CAACEC}" v="3" dt="2023-03-19T14:31:2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5"/>
    <p:restoredTop sz="95097" autoAdjust="0"/>
  </p:normalViewPr>
  <p:slideViewPr>
    <p:cSldViewPr snapToGrid="0">
      <p:cViewPr varScale="1">
        <p:scale>
          <a:sx n="105" d="100"/>
          <a:sy n="105" d="100"/>
        </p:scale>
        <p:origin x="109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ollett" userId="S::katherine.collett_eng.ox.ac.uk#ext#@lunet.onmicrosoft.com::57662196-1ff7-4fef-ad5f-ca819cd64cbc" providerId="AD" clId="Web-{907100B2-382D-0487-3DA9-6E301CE68A44}"/>
    <pc:docChg chg="modSld">
      <pc:chgData name="Katherine Collett" userId="S::katherine.collett_eng.ox.ac.uk#ext#@lunet.onmicrosoft.com::57662196-1ff7-4fef-ad5f-ca819cd64cbc" providerId="AD" clId="Web-{907100B2-382D-0487-3DA9-6E301CE68A44}" dt="2021-03-06T23:10:32.488" v="45"/>
      <pc:docMkLst>
        <pc:docMk/>
      </pc:docMkLst>
      <pc:sldChg chg="modNotes">
        <pc:chgData name="Katherine Collett" userId="S::katherine.collett_eng.ox.ac.uk#ext#@lunet.onmicrosoft.com::57662196-1ff7-4fef-ad5f-ca819cd64cbc" providerId="AD" clId="Web-{907100B2-382D-0487-3DA9-6E301CE68A44}" dt="2021-03-06T23:07:01.343" v="3"/>
        <pc:sldMkLst>
          <pc:docMk/>
          <pc:sldMk cId="1508633655" sldId="337"/>
        </pc:sldMkLst>
      </pc:sldChg>
      <pc:sldChg chg="modNotes">
        <pc:chgData name="Katherine Collett" userId="S::katherine.collett_eng.ox.ac.uk#ext#@lunet.onmicrosoft.com::57662196-1ff7-4fef-ad5f-ca819cd64cbc" providerId="AD" clId="Web-{907100B2-382D-0487-3DA9-6E301CE68A44}" dt="2021-03-06T23:07:38.250" v="13"/>
        <pc:sldMkLst>
          <pc:docMk/>
          <pc:sldMk cId="1499037505" sldId="339"/>
        </pc:sldMkLst>
      </pc:sldChg>
      <pc:sldChg chg="modNotes">
        <pc:chgData name="Katherine Collett" userId="S::katherine.collett_eng.ox.ac.uk#ext#@lunet.onmicrosoft.com::57662196-1ff7-4fef-ad5f-ca819cd64cbc" providerId="AD" clId="Web-{907100B2-382D-0487-3DA9-6E301CE68A44}" dt="2021-03-06T23:10:04.753" v="44"/>
        <pc:sldMkLst>
          <pc:docMk/>
          <pc:sldMk cId="3132245894" sldId="340"/>
        </pc:sldMkLst>
      </pc:sldChg>
      <pc:sldChg chg="modNotes">
        <pc:chgData name="Katherine Collett" userId="S::katherine.collett_eng.ox.ac.uk#ext#@lunet.onmicrosoft.com::57662196-1ff7-4fef-ad5f-ca819cd64cbc" providerId="AD" clId="Web-{907100B2-382D-0487-3DA9-6E301CE68A44}" dt="2021-03-06T23:07:21.702" v="9"/>
        <pc:sldMkLst>
          <pc:docMk/>
          <pc:sldMk cId="260350132" sldId="343"/>
        </pc:sldMkLst>
      </pc:sldChg>
      <pc:sldChg chg="modNotes">
        <pc:chgData name="Katherine Collett" userId="S::katherine.collett_eng.ox.ac.uk#ext#@lunet.onmicrosoft.com::57662196-1ff7-4fef-ad5f-ca819cd64cbc" providerId="AD" clId="Web-{907100B2-382D-0487-3DA9-6E301CE68A44}" dt="2021-03-06T23:08:30.986" v="31"/>
        <pc:sldMkLst>
          <pc:docMk/>
          <pc:sldMk cId="1663209320" sldId="346"/>
        </pc:sldMkLst>
      </pc:sldChg>
      <pc:sldChg chg="modNotes">
        <pc:chgData name="Katherine Collett" userId="S::katherine.collett_eng.ox.ac.uk#ext#@lunet.onmicrosoft.com::57662196-1ff7-4fef-ad5f-ca819cd64cbc" providerId="AD" clId="Web-{907100B2-382D-0487-3DA9-6E301CE68A44}" dt="2021-03-06T23:08:55.080" v="33"/>
        <pc:sldMkLst>
          <pc:docMk/>
          <pc:sldMk cId="1982559456" sldId="347"/>
        </pc:sldMkLst>
      </pc:sldChg>
      <pc:sldChg chg="modNotes">
        <pc:chgData name="Katherine Collett" userId="S::katherine.collett_eng.ox.ac.uk#ext#@lunet.onmicrosoft.com::57662196-1ff7-4fef-ad5f-ca819cd64cbc" providerId="AD" clId="Web-{907100B2-382D-0487-3DA9-6E301CE68A44}" dt="2021-03-06T23:09:24.252" v="39"/>
        <pc:sldMkLst>
          <pc:docMk/>
          <pc:sldMk cId="3855571391" sldId="354"/>
        </pc:sldMkLst>
      </pc:sldChg>
      <pc:sldChg chg="modNotes">
        <pc:chgData name="Katherine Collett" userId="S::katherine.collett_eng.ox.ac.uk#ext#@lunet.onmicrosoft.com::57662196-1ff7-4fef-ad5f-ca819cd64cbc" providerId="AD" clId="Web-{907100B2-382D-0487-3DA9-6E301CE68A44}" dt="2021-03-06T23:10:32.488" v="45"/>
        <pc:sldMkLst>
          <pc:docMk/>
          <pc:sldMk cId="264911669" sldId="355"/>
        </pc:sldMkLst>
      </pc:sldChg>
      <pc:sldChg chg="modNotes">
        <pc:chgData name="Katherine Collett" userId="S::katherine.collett_eng.ox.ac.uk#ext#@lunet.onmicrosoft.com::57662196-1ff7-4fef-ad5f-ca819cd64cbc" providerId="AD" clId="Web-{907100B2-382D-0487-3DA9-6E301CE68A44}" dt="2021-03-06T23:08:14.563" v="28"/>
        <pc:sldMkLst>
          <pc:docMk/>
          <pc:sldMk cId="455049223" sldId="359"/>
        </pc:sldMkLst>
      </pc:sldChg>
      <pc:sldChg chg="modNotes">
        <pc:chgData name="Katherine Collett" userId="S::katherine.collett_eng.ox.ac.uk#ext#@lunet.onmicrosoft.com::57662196-1ff7-4fef-ad5f-ca819cd64cbc" providerId="AD" clId="Web-{907100B2-382D-0487-3DA9-6E301CE68A44}" dt="2021-03-06T23:08:20.782" v="30"/>
        <pc:sldMkLst>
          <pc:docMk/>
          <pc:sldMk cId="728970301" sldId="360"/>
        </pc:sldMkLst>
      </pc:sldChg>
    </pc:docChg>
  </pc:docChgLst>
  <pc:docChgLst>
    <pc:chgData name="Katherine Collett" userId="S::katherine.collett_eng.ox.ac.uk#ext#@lunet.onmicrosoft.com::57662196-1ff7-4fef-ad5f-ca819cd64cbc" providerId="AD" clId="Web-{90A7072E-DB17-DD54-2C2F-968C96A6466D}"/>
    <pc:docChg chg="modSld">
      <pc:chgData name="Katherine Collett" userId="S::katherine.collett_eng.ox.ac.uk#ext#@lunet.onmicrosoft.com::57662196-1ff7-4fef-ad5f-ca819cd64cbc" providerId="AD" clId="Web-{90A7072E-DB17-DD54-2C2F-968C96A6466D}" dt="2021-03-06T21:34:55.632" v="338"/>
      <pc:docMkLst>
        <pc:docMk/>
      </pc:docMkLst>
      <pc:sldChg chg="modSp modNotes">
        <pc:chgData name="Katherine Collett" userId="S::katherine.collett_eng.ox.ac.uk#ext#@lunet.onmicrosoft.com::57662196-1ff7-4fef-ad5f-ca819cd64cbc" providerId="AD" clId="Web-{90A7072E-DB17-DD54-2C2F-968C96A6466D}" dt="2021-03-06T20:57:50.619" v="53"/>
        <pc:sldMkLst>
          <pc:docMk/>
          <pc:sldMk cId="0" sldId="258"/>
        </pc:sldMkLst>
      </pc:sldChg>
      <pc:sldChg chg="modSp modNotes">
        <pc:chgData name="Katherine Collett" userId="S::katherine.collett_eng.ox.ac.uk#ext#@lunet.onmicrosoft.com::57662196-1ff7-4fef-ad5f-ca819cd64cbc" providerId="AD" clId="Web-{90A7072E-DB17-DD54-2C2F-968C96A6466D}" dt="2021-03-06T20:58:33.729" v="59"/>
        <pc:sldMkLst>
          <pc:docMk/>
          <pc:sldMk cId="1508633655" sldId="337"/>
        </pc:sldMkLst>
      </pc:sldChg>
      <pc:sldChg chg="delAnim">
        <pc:chgData name="Katherine Collett" userId="S::katherine.collett_eng.ox.ac.uk#ext#@lunet.onmicrosoft.com::57662196-1ff7-4fef-ad5f-ca819cd64cbc" providerId="AD" clId="Web-{90A7072E-DB17-DD54-2C2F-968C96A6466D}" dt="2021-03-06T21:07:55.430" v="102"/>
        <pc:sldMkLst>
          <pc:docMk/>
          <pc:sldMk cId="3655750160" sldId="338"/>
        </pc:sldMkLst>
      </pc:sldChg>
      <pc:sldChg chg="modNotes">
        <pc:chgData name="Katherine Collett" userId="S::katherine.collett_eng.ox.ac.uk#ext#@lunet.onmicrosoft.com::57662196-1ff7-4fef-ad5f-ca819cd64cbc" providerId="AD" clId="Web-{90A7072E-DB17-DD54-2C2F-968C96A6466D}" dt="2021-03-06T21:07:25.649" v="100"/>
        <pc:sldMkLst>
          <pc:docMk/>
          <pc:sldMk cId="1499037505" sldId="339"/>
        </pc:sldMkLst>
      </pc:sldChg>
      <pc:sldChg chg="modNotes">
        <pc:chgData name="Katherine Collett" userId="S::katherine.collett_eng.ox.ac.uk#ext#@lunet.onmicrosoft.com::57662196-1ff7-4fef-ad5f-ca819cd64cbc" providerId="AD" clId="Web-{90A7072E-DB17-DD54-2C2F-968C96A6466D}" dt="2021-03-06T21:00:01.027" v="68"/>
        <pc:sldMkLst>
          <pc:docMk/>
          <pc:sldMk cId="2341870527" sldId="341"/>
        </pc:sldMkLst>
      </pc:sldChg>
      <pc:sldChg chg="modNotes">
        <pc:chgData name="Katherine Collett" userId="S::katherine.collett_eng.ox.ac.uk#ext#@lunet.onmicrosoft.com::57662196-1ff7-4fef-ad5f-ca819cd64cbc" providerId="AD" clId="Web-{90A7072E-DB17-DD54-2C2F-968C96A6466D}" dt="2021-03-06T21:10:31.416" v="164"/>
        <pc:sldMkLst>
          <pc:docMk/>
          <pc:sldMk cId="1663209320" sldId="346"/>
        </pc:sldMkLst>
      </pc:sldChg>
      <pc:sldChg chg="delAnim">
        <pc:chgData name="Katherine Collett" userId="S::katherine.collett_eng.ox.ac.uk#ext#@lunet.onmicrosoft.com::57662196-1ff7-4fef-ad5f-ca819cd64cbc" providerId="AD" clId="Web-{90A7072E-DB17-DD54-2C2F-968C96A6466D}" dt="2021-03-06T21:08:22.821" v="108"/>
        <pc:sldMkLst>
          <pc:docMk/>
          <pc:sldMk cId="2393118644" sldId="348"/>
        </pc:sldMkLst>
      </pc:sldChg>
      <pc:sldChg chg="modSp modNotes">
        <pc:chgData name="Katherine Collett" userId="S::katherine.collett_eng.ox.ac.uk#ext#@lunet.onmicrosoft.com::57662196-1ff7-4fef-ad5f-ca819cd64cbc" providerId="AD" clId="Web-{90A7072E-DB17-DD54-2C2F-968C96A6466D}" dt="2021-03-06T21:15:30.060" v="177" actId="20577"/>
        <pc:sldMkLst>
          <pc:docMk/>
          <pc:sldMk cId="3180989751" sldId="349"/>
        </pc:sldMkLst>
      </pc:sldChg>
      <pc:sldChg chg="delAnim modAnim modNotes">
        <pc:chgData name="Katherine Collett" userId="S::katherine.collett_eng.ox.ac.uk#ext#@lunet.onmicrosoft.com::57662196-1ff7-4fef-ad5f-ca819cd64cbc" providerId="AD" clId="Web-{90A7072E-DB17-DD54-2C2F-968C96A6466D}" dt="2021-03-06T21:34:37.772" v="329"/>
        <pc:sldMkLst>
          <pc:docMk/>
          <pc:sldMk cId="3906699067" sldId="350"/>
        </pc:sldMkLst>
      </pc:sldChg>
      <pc:sldChg chg="modSp modNotes">
        <pc:chgData name="Katherine Collett" userId="S::katherine.collett_eng.ox.ac.uk#ext#@lunet.onmicrosoft.com::57662196-1ff7-4fef-ad5f-ca819cd64cbc" providerId="AD" clId="Web-{90A7072E-DB17-DD54-2C2F-968C96A6466D}" dt="2021-03-06T21:19:40.628" v="217"/>
        <pc:sldMkLst>
          <pc:docMk/>
          <pc:sldMk cId="3346289625" sldId="351"/>
        </pc:sldMkLst>
      </pc:sldChg>
      <pc:sldChg chg="addSp delSp modSp delAnim modAnim">
        <pc:chgData name="Katherine Collett" userId="S::katherine.collett_eng.ox.ac.uk#ext#@lunet.onmicrosoft.com::57662196-1ff7-4fef-ad5f-ca819cd64cbc" providerId="AD" clId="Web-{90A7072E-DB17-DD54-2C2F-968C96A6466D}" dt="2021-03-06T21:24:23.520" v="229"/>
        <pc:sldMkLst>
          <pc:docMk/>
          <pc:sldMk cId="3855571391" sldId="354"/>
        </pc:sldMkLst>
      </pc:sldChg>
      <pc:sldChg chg="delAnim modNotes">
        <pc:chgData name="Katherine Collett" userId="S::katherine.collett_eng.ox.ac.uk#ext#@lunet.onmicrosoft.com::57662196-1ff7-4fef-ad5f-ca819cd64cbc" providerId="AD" clId="Web-{90A7072E-DB17-DD54-2C2F-968C96A6466D}" dt="2021-03-06T21:34:55.632" v="338"/>
        <pc:sldMkLst>
          <pc:docMk/>
          <pc:sldMk cId="264911669" sldId="355"/>
        </pc:sldMkLst>
      </pc:sldChg>
      <pc:sldChg chg="delAnim modNotes">
        <pc:chgData name="Katherine Collett" userId="S::katherine.collett_eng.ox.ac.uk#ext#@lunet.onmicrosoft.com::57662196-1ff7-4fef-ad5f-ca819cd64cbc" providerId="AD" clId="Web-{90A7072E-DB17-DD54-2C2F-968C96A6466D}" dt="2021-03-06T21:10:04.041" v="160"/>
        <pc:sldMkLst>
          <pc:docMk/>
          <pc:sldMk cId="728970301" sldId="360"/>
        </pc:sldMkLst>
      </pc:sldChg>
      <pc:sldChg chg="delAnim modNotes">
        <pc:chgData name="Katherine Collett" userId="S::katherine.collett_eng.ox.ac.uk#ext#@lunet.onmicrosoft.com::57662196-1ff7-4fef-ad5f-ca819cd64cbc" providerId="AD" clId="Web-{90A7072E-DB17-DD54-2C2F-968C96A6466D}" dt="2021-03-06T21:28:06.794" v="238"/>
        <pc:sldMkLst>
          <pc:docMk/>
          <pc:sldMk cId="1365439828" sldId="361"/>
        </pc:sldMkLst>
      </pc:sldChg>
    </pc:docChg>
  </pc:docChgLst>
  <pc:docChgLst>
    <pc:chgData name="Flora Charbonnier" userId="S::flora.charbonnier_pmb.ox.ac.uk#ext#@lunet.onmicrosoft.com::af6d964b-2cec-4427-bc17-f348ca428daa" providerId="AD" clId="Web-{4CC4DF9E-E260-1960-EB41-62D53C253119}"/>
    <pc:docChg chg="modSld">
      <pc:chgData name="Flora Charbonnier" userId="S::flora.charbonnier_pmb.ox.ac.uk#ext#@lunet.onmicrosoft.com::af6d964b-2cec-4427-bc17-f348ca428daa" providerId="AD" clId="Web-{4CC4DF9E-E260-1960-EB41-62D53C253119}" dt="2021-02-25T14:07:10.798" v="1"/>
      <pc:docMkLst>
        <pc:docMk/>
      </pc:docMkLst>
      <pc:sldChg chg="modNotes">
        <pc:chgData name="Flora Charbonnier" userId="S::flora.charbonnier_pmb.ox.ac.uk#ext#@lunet.onmicrosoft.com::af6d964b-2cec-4427-bc17-f348ca428daa" providerId="AD" clId="Web-{4CC4DF9E-E260-1960-EB41-62D53C253119}" dt="2021-02-25T14:07:10.798" v="1"/>
        <pc:sldMkLst>
          <pc:docMk/>
          <pc:sldMk cId="0" sldId="256"/>
        </pc:sldMkLst>
      </pc:sldChg>
    </pc:docChg>
  </pc:docChgLst>
  <pc:docChgLst>
    <pc:chgData name="simon.anthony.patterson@gmail.com" userId="S::urn:spo:guest#simon.anthony.patterson@gmail.com::" providerId="AD" clId="Web-{41F1B494-BA74-D755-16D7-A21028EF186C}"/>
    <pc:docChg chg="modSld">
      <pc:chgData name="simon.anthony.patterson@gmail.com" userId="S::urn:spo:guest#simon.anthony.patterson@gmail.com::" providerId="AD" clId="Web-{41F1B494-BA74-D755-16D7-A21028EF186C}" dt="2021-03-04T19:53:42.612" v="596"/>
      <pc:docMkLst>
        <pc:docMk/>
      </pc:docMkLst>
      <pc:sldChg chg="modNotes">
        <pc:chgData name="simon.anthony.patterson@gmail.com" userId="S::urn:spo:guest#simon.anthony.patterson@gmail.com::" providerId="AD" clId="Web-{41F1B494-BA74-D755-16D7-A21028EF186C}" dt="2021-03-04T16:39:23.367" v="23"/>
        <pc:sldMkLst>
          <pc:docMk/>
          <pc:sldMk cId="0" sldId="258"/>
        </pc:sldMkLst>
      </pc:sldChg>
      <pc:sldChg chg="modNotes">
        <pc:chgData name="simon.anthony.patterson@gmail.com" userId="S::urn:spo:guest#simon.anthony.patterson@gmail.com::" providerId="AD" clId="Web-{41F1B494-BA74-D755-16D7-A21028EF186C}" dt="2021-03-04T16:43:59.998" v="43"/>
        <pc:sldMkLst>
          <pc:docMk/>
          <pc:sldMk cId="1508633655" sldId="337"/>
        </pc:sldMkLst>
      </pc:sldChg>
      <pc:sldChg chg="modNotes">
        <pc:chgData name="simon.anthony.patterson@gmail.com" userId="S::urn:spo:guest#simon.anthony.patterson@gmail.com::" providerId="AD" clId="Web-{41F1B494-BA74-D755-16D7-A21028EF186C}" dt="2021-03-04T18:16:05.104" v="413"/>
        <pc:sldMkLst>
          <pc:docMk/>
          <pc:sldMk cId="3655750160" sldId="338"/>
        </pc:sldMkLst>
      </pc:sldChg>
      <pc:sldChg chg="modSp modNotes">
        <pc:chgData name="simon.anthony.patterson@gmail.com" userId="S::urn:spo:guest#simon.anthony.patterson@gmail.com::" providerId="AD" clId="Web-{41F1B494-BA74-D755-16D7-A21028EF186C}" dt="2021-03-04T18:11:38.145" v="405" actId="1076"/>
        <pc:sldMkLst>
          <pc:docMk/>
          <pc:sldMk cId="1499037505" sldId="339"/>
        </pc:sldMkLst>
      </pc:sldChg>
      <pc:sldChg chg="modNotes">
        <pc:chgData name="simon.anthony.patterson@gmail.com" userId="S::urn:spo:guest#simon.anthony.patterson@gmail.com::" providerId="AD" clId="Web-{41F1B494-BA74-D755-16D7-A21028EF186C}" dt="2021-03-04T18:36:56.681" v="500"/>
        <pc:sldMkLst>
          <pc:docMk/>
          <pc:sldMk cId="3132245894" sldId="340"/>
        </pc:sldMkLst>
      </pc:sldChg>
      <pc:sldChg chg="modNotes">
        <pc:chgData name="simon.anthony.patterson@gmail.com" userId="S::urn:spo:guest#simon.anthony.patterson@gmail.com::" providerId="AD" clId="Web-{41F1B494-BA74-D755-16D7-A21028EF186C}" dt="2021-03-04T16:48:37.348" v="49"/>
        <pc:sldMkLst>
          <pc:docMk/>
          <pc:sldMk cId="2341870527" sldId="341"/>
        </pc:sldMkLst>
      </pc:sldChg>
      <pc:sldChg chg="modNotes">
        <pc:chgData name="simon.anthony.patterson@gmail.com" userId="S::urn:spo:guest#simon.anthony.patterson@gmail.com::" providerId="AD" clId="Web-{41F1B494-BA74-D755-16D7-A21028EF186C}" dt="2021-03-04T16:52:39.088" v="63"/>
        <pc:sldMkLst>
          <pc:docMk/>
          <pc:sldMk cId="536534746" sldId="342"/>
        </pc:sldMkLst>
      </pc:sldChg>
      <pc:sldChg chg="modNotes">
        <pc:chgData name="simon.anthony.patterson@gmail.com" userId="S::urn:spo:guest#simon.anthony.patterson@gmail.com::" providerId="AD" clId="Web-{41F1B494-BA74-D755-16D7-A21028EF186C}" dt="2021-03-04T16:56:55.141" v="82"/>
        <pc:sldMkLst>
          <pc:docMk/>
          <pc:sldMk cId="260350132" sldId="343"/>
        </pc:sldMkLst>
      </pc:sldChg>
      <pc:sldChg chg="modNotes">
        <pc:chgData name="simon.anthony.patterson@gmail.com" userId="S::urn:spo:guest#simon.anthony.patterson@gmail.com::" providerId="AD" clId="Web-{41F1B494-BA74-D755-16D7-A21028EF186C}" dt="2021-03-04T17:31:20.937" v="310"/>
        <pc:sldMkLst>
          <pc:docMk/>
          <pc:sldMk cId="1663209320" sldId="346"/>
        </pc:sldMkLst>
      </pc:sldChg>
      <pc:sldChg chg="modNotes">
        <pc:chgData name="simon.anthony.patterson@gmail.com" userId="S::urn:spo:guest#simon.anthony.patterson@gmail.com::" providerId="AD" clId="Web-{41F1B494-BA74-D755-16D7-A21028EF186C}" dt="2021-03-04T17:34:41.894" v="344"/>
        <pc:sldMkLst>
          <pc:docMk/>
          <pc:sldMk cId="1982559456" sldId="347"/>
        </pc:sldMkLst>
      </pc:sldChg>
      <pc:sldChg chg="modNotes">
        <pc:chgData name="simon.anthony.patterson@gmail.com" userId="S::urn:spo:guest#simon.anthony.patterson@gmail.com::" providerId="AD" clId="Web-{41F1B494-BA74-D755-16D7-A21028EF186C}" dt="2021-03-04T18:39:35.373" v="505"/>
        <pc:sldMkLst>
          <pc:docMk/>
          <pc:sldMk cId="2393118644" sldId="348"/>
        </pc:sldMkLst>
      </pc:sldChg>
      <pc:sldChg chg="modNotes">
        <pc:chgData name="simon.anthony.patterson@gmail.com" userId="S::urn:spo:guest#simon.anthony.patterson@gmail.com::" providerId="AD" clId="Web-{41F1B494-BA74-D755-16D7-A21028EF186C}" dt="2021-03-04T17:57:55.596" v="371"/>
        <pc:sldMkLst>
          <pc:docMk/>
          <pc:sldMk cId="3180989751" sldId="349"/>
        </pc:sldMkLst>
      </pc:sldChg>
      <pc:sldChg chg="modSp modNotes">
        <pc:chgData name="simon.anthony.patterson@gmail.com" userId="S::urn:spo:guest#simon.anthony.patterson@gmail.com::" providerId="AD" clId="Web-{41F1B494-BA74-D755-16D7-A21028EF186C}" dt="2021-03-04T19:44:02.376" v="539"/>
        <pc:sldMkLst>
          <pc:docMk/>
          <pc:sldMk cId="3906699067" sldId="350"/>
        </pc:sldMkLst>
      </pc:sldChg>
      <pc:sldChg chg="modNotes">
        <pc:chgData name="simon.anthony.patterson@gmail.com" userId="S::urn:spo:guest#simon.anthony.patterson@gmail.com::" providerId="AD" clId="Web-{41F1B494-BA74-D755-16D7-A21028EF186C}" dt="2021-03-04T18:08:23.453" v="385"/>
        <pc:sldMkLst>
          <pc:docMk/>
          <pc:sldMk cId="3346289625" sldId="351"/>
        </pc:sldMkLst>
      </pc:sldChg>
      <pc:sldChg chg="modNotes">
        <pc:chgData name="simon.anthony.patterson@gmail.com" userId="S::urn:spo:guest#simon.anthony.patterson@gmail.com::" providerId="AD" clId="Web-{41F1B494-BA74-D755-16D7-A21028EF186C}" dt="2021-03-04T19:45:24.862" v="541"/>
        <pc:sldMkLst>
          <pc:docMk/>
          <pc:sldMk cId="573062952" sldId="353"/>
        </pc:sldMkLst>
      </pc:sldChg>
      <pc:sldChg chg="modSp modNotes">
        <pc:chgData name="simon.anthony.patterson@gmail.com" userId="S::urn:spo:guest#simon.anthony.patterson@gmail.com::" providerId="AD" clId="Web-{41F1B494-BA74-D755-16D7-A21028EF186C}" dt="2021-03-04T18:22:25.159" v="428"/>
        <pc:sldMkLst>
          <pc:docMk/>
          <pc:sldMk cId="3855571391" sldId="354"/>
        </pc:sldMkLst>
      </pc:sldChg>
      <pc:sldChg chg="modNotes">
        <pc:chgData name="simon.anthony.patterson@gmail.com" userId="S::urn:spo:guest#simon.anthony.patterson@gmail.com::" providerId="AD" clId="Web-{41F1B494-BA74-D755-16D7-A21028EF186C}" dt="2021-03-04T19:53:42.612" v="596"/>
        <pc:sldMkLst>
          <pc:docMk/>
          <pc:sldMk cId="264911669" sldId="355"/>
        </pc:sldMkLst>
      </pc:sldChg>
      <pc:sldChg chg="modNotes">
        <pc:chgData name="simon.anthony.patterson@gmail.com" userId="S::urn:spo:guest#simon.anthony.patterson@gmail.com::" providerId="AD" clId="Web-{41F1B494-BA74-D755-16D7-A21028EF186C}" dt="2021-03-04T17:00:57.849" v="107"/>
        <pc:sldMkLst>
          <pc:docMk/>
          <pc:sldMk cId="2720578848" sldId="356"/>
        </pc:sldMkLst>
      </pc:sldChg>
      <pc:sldChg chg="modNotes">
        <pc:chgData name="simon.anthony.patterson@gmail.com" userId="S::urn:spo:guest#simon.anthony.patterson@gmail.com::" providerId="AD" clId="Web-{41F1B494-BA74-D755-16D7-A21028EF186C}" dt="2021-03-04T17:35:16.676" v="353"/>
        <pc:sldMkLst>
          <pc:docMk/>
          <pc:sldMk cId="879461502" sldId="357"/>
        </pc:sldMkLst>
      </pc:sldChg>
      <pc:sldChg chg="modNotes">
        <pc:chgData name="simon.anthony.patterson@gmail.com" userId="S::urn:spo:guest#simon.anthony.patterson@gmail.com::" providerId="AD" clId="Web-{41F1B494-BA74-D755-16D7-A21028EF186C}" dt="2021-03-04T17:22:00.737" v="274"/>
        <pc:sldMkLst>
          <pc:docMk/>
          <pc:sldMk cId="455049223" sldId="359"/>
        </pc:sldMkLst>
      </pc:sldChg>
      <pc:sldChg chg="modNotes">
        <pc:chgData name="simon.anthony.patterson@gmail.com" userId="S::urn:spo:guest#simon.anthony.patterson@gmail.com::" providerId="AD" clId="Web-{41F1B494-BA74-D755-16D7-A21028EF186C}" dt="2021-03-04T17:25:46.461" v="279"/>
        <pc:sldMkLst>
          <pc:docMk/>
          <pc:sldMk cId="728970301" sldId="360"/>
        </pc:sldMkLst>
      </pc:sldChg>
      <pc:sldChg chg="modNotes">
        <pc:chgData name="simon.anthony.patterson@gmail.com" userId="S::urn:spo:guest#simon.anthony.patterson@gmail.com::" providerId="AD" clId="Web-{41F1B494-BA74-D755-16D7-A21028EF186C}" dt="2021-03-04T18:34:57.769" v="455"/>
        <pc:sldMkLst>
          <pc:docMk/>
          <pc:sldMk cId="1365439828" sldId="361"/>
        </pc:sldMkLst>
      </pc:sldChg>
    </pc:docChg>
  </pc:docChgLst>
  <pc:docChgLst>
    <pc:chgData name="Flora Charbonnier" userId="S::pemb5961@ox.ac.uk::e1996c6b-01a1-4b9b-ba95-8cf72f4c1f8d" providerId="AD" clId="Web-{2A9618B1-555D-B9B5-3DC8-00FE407EB763}"/>
    <pc:docChg chg="modSld">
      <pc:chgData name="Flora Charbonnier" userId="S::pemb5961@ox.ac.uk::e1996c6b-01a1-4b9b-ba95-8cf72f4c1f8d" providerId="AD" clId="Web-{2A9618B1-555D-B9B5-3DC8-00FE407EB763}" dt="2021-02-25T09:50:29.001" v="21" actId="20577"/>
      <pc:docMkLst>
        <pc:docMk/>
      </pc:docMkLst>
      <pc:sldChg chg="modSp">
        <pc:chgData name="Flora Charbonnier" userId="S::pemb5961@ox.ac.uk::e1996c6b-01a1-4b9b-ba95-8cf72f4c1f8d" providerId="AD" clId="Web-{2A9618B1-555D-B9B5-3DC8-00FE407EB763}" dt="2021-02-25T09:50:29.001" v="21" actId="20577"/>
        <pc:sldMkLst>
          <pc:docMk/>
          <pc:sldMk cId="0" sldId="289"/>
        </pc:sldMkLst>
      </pc:sldChg>
    </pc:docChg>
  </pc:docChgLst>
  <pc:docChgLst>
    <pc:chgData name=" " userId="57662196-1ff7-4fef-ad5f-ca819cd64cbc" providerId="ADAL" clId="{43B9A250-59BC-D74E-AA8E-C2B57BA08031}"/>
    <pc:docChg chg="undo custSel delSld modSld">
      <pc:chgData name=" " userId="57662196-1ff7-4fef-ad5f-ca819cd64cbc" providerId="ADAL" clId="{43B9A250-59BC-D74E-AA8E-C2B57BA08031}" dt="2021-03-10T16:30:38.087" v="1329" actId="20577"/>
      <pc:docMkLst>
        <pc:docMk/>
      </pc:docMkLst>
      <pc:sldChg chg="addSp">
        <pc:chgData name=" " userId="57662196-1ff7-4fef-ad5f-ca819cd64cbc" providerId="ADAL" clId="{43B9A250-59BC-D74E-AA8E-C2B57BA08031}" dt="2021-03-08T14:23:57.287" v="11"/>
        <pc:sldMkLst>
          <pc:docMk/>
          <pc:sldMk cId="0" sldId="256"/>
        </pc:sldMkLst>
      </pc:sldChg>
      <pc:sldChg chg="modNotesTx">
        <pc:chgData name=" " userId="57662196-1ff7-4fef-ad5f-ca819cd64cbc" providerId="ADAL" clId="{43B9A250-59BC-D74E-AA8E-C2B57BA08031}" dt="2021-03-10T15:49:26.818" v="208" actId="20577"/>
        <pc:sldMkLst>
          <pc:docMk/>
          <pc:sldMk cId="0" sldId="258"/>
        </pc:sldMkLst>
      </pc:sldChg>
      <pc:sldChg chg="modSp modNotesTx">
        <pc:chgData name=" " userId="57662196-1ff7-4fef-ad5f-ca819cd64cbc" providerId="ADAL" clId="{43B9A250-59BC-D74E-AA8E-C2B57BA08031}" dt="2021-03-10T15:46:45.119" v="110" actId="20577"/>
        <pc:sldMkLst>
          <pc:docMk/>
          <pc:sldMk cId="0" sldId="289"/>
        </pc:sldMkLst>
      </pc:sldChg>
      <pc:sldChg chg="del">
        <pc:chgData name=" " userId="57662196-1ff7-4fef-ad5f-ca819cd64cbc" providerId="ADAL" clId="{43B9A250-59BC-D74E-AA8E-C2B57BA08031}" dt="2021-03-08T15:31:16.408" v="12" actId="2696"/>
        <pc:sldMkLst>
          <pc:docMk/>
          <pc:sldMk cId="133342122" sldId="295"/>
        </pc:sldMkLst>
      </pc:sldChg>
      <pc:sldChg chg="modSp">
        <pc:chgData name=" " userId="57662196-1ff7-4fef-ad5f-ca819cd64cbc" providerId="ADAL" clId="{43B9A250-59BC-D74E-AA8E-C2B57BA08031}" dt="2021-03-08T15:44:24.759" v="28" actId="20577"/>
        <pc:sldMkLst>
          <pc:docMk/>
          <pc:sldMk cId="144697344" sldId="336"/>
        </pc:sldMkLst>
      </pc:sldChg>
      <pc:sldChg chg="modSp modNotesTx">
        <pc:chgData name=" " userId="57662196-1ff7-4fef-ad5f-ca819cd64cbc" providerId="ADAL" clId="{43B9A250-59BC-D74E-AA8E-C2B57BA08031}" dt="2021-03-10T16:15:34.742" v="888" actId="14100"/>
        <pc:sldMkLst>
          <pc:docMk/>
          <pc:sldMk cId="1508633655" sldId="337"/>
        </pc:sldMkLst>
      </pc:sldChg>
      <pc:sldChg chg="modNotesTx">
        <pc:chgData name=" " userId="57662196-1ff7-4fef-ad5f-ca819cd64cbc" providerId="ADAL" clId="{43B9A250-59BC-D74E-AA8E-C2B57BA08031}" dt="2021-03-10T16:17:38.471" v="906" actId="20577"/>
        <pc:sldMkLst>
          <pc:docMk/>
          <pc:sldMk cId="3655750160" sldId="338"/>
        </pc:sldMkLst>
      </pc:sldChg>
      <pc:sldChg chg="modSp modNotesTx">
        <pc:chgData name=" " userId="57662196-1ff7-4fef-ad5f-ca819cd64cbc" providerId="ADAL" clId="{43B9A250-59BC-D74E-AA8E-C2B57BA08031}" dt="2021-03-10T16:23:01.256" v="947" actId="20577"/>
        <pc:sldMkLst>
          <pc:docMk/>
          <pc:sldMk cId="1499037505" sldId="339"/>
        </pc:sldMkLst>
      </pc:sldChg>
      <pc:sldChg chg="modSp modNotesTx">
        <pc:chgData name=" " userId="57662196-1ff7-4fef-ad5f-ca819cd64cbc" providerId="ADAL" clId="{43B9A250-59BC-D74E-AA8E-C2B57BA08031}" dt="2021-03-10T16:23:36.720" v="973" actId="20577"/>
        <pc:sldMkLst>
          <pc:docMk/>
          <pc:sldMk cId="3132245894" sldId="340"/>
        </pc:sldMkLst>
      </pc:sldChg>
      <pc:sldChg chg="modNotesTx">
        <pc:chgData name=" " userId="57662196-1ff7-4fef-ad5f-ca819cd64cbc" providerId="ADAL" clId="{43B9A250-59BC-D74E-AA8E-C2B57BA08031}" dt="2021-03-10T16:04:55.522" v="462" actId="20577"/>
        <pc:sldMkLst>
          <pc:docMk/>
          <pc:sldMk cId="2341870527" sldId="341"/>
        </pc:sldMkLst>
      </pc:sldChg>
      <pc:sldChg chg="modNotesTx">
        <pc:chgData name=" " userId="57662196-1ff7-4fef-ad5f-ca819cd64cbc" providerId="ADAL" clId="{43B9A250-59BC-D74E-AA8E-C2B57BA08031}" dt="2021-03-10T16:01:15.029" v="353" actId="20577"/>
        <pc:sldMkLst>
          <pc:docMk/>
          <pc:sldMk cId="536534746" sldId="342"/>
        </pc:sldMkLst>
      </pc:sldChg>
      <pc:sldChg chg="modNotesTx">
        <pc:chgData name=" " userId="57662196-1ff7-4fef-ad5f-ca819cd64cbc" providerId="ADAL" clId="{43B9A250-59BC-D74E-AA8E-C2B57BA08031}" dt="2021-03-10T16:03:02.511" v="381" actId="20577"/>
        <pc:sldMkLst>
          <pc:docMk/>
          <pc:sldMk cId="260350132" sldId="343"/>
        </pc:sldMkLst>
      </pc:sldChg>
      <pc:sldChg chg="modNotesTx">
        <pc:chgData name=" " userId="57662196-1ff7-4fef-ad5f-ca819cd64cbc" providerId="ADAL" clId="{43B9A250-59BC-D74E-AA8E-C2B57BA08031}" dt="2021-03-10T16:10:32.462" v="721" actId="20577"/>
        <pc:sldMkLst>
          <pc:docMk/>
          <pc:sldMk cId="1663209320" sldId="346"/>
        </pc:sldMkLst>
      </pc:sldChg>
      <pc:sldChg chg="modNotesTx">
        <pc:chgData name=" " userId="57662196-1ff7-4fef-ad5f-ca819cd64cbc" providerId="ADAL" clId="{43B9A250-59BC-D74E-AA8E-C2B57BA08031}" dt="2021-03-10T16:12:49.374" v="803" actId="20577"/>
        <pc:sldMkLst>
          <pc:docMk/>
          <pc:sldMk cId="1982559456" sldId="347"/>
        </pc:sldMkLst>
      </pc:sldChg>
      <pc:sldChg chg="modNotesTx">
        <pc:chgData name=" " userId="57662196-1ff7-4fef-ad5f-ca819cd64cbc" providerId="ADAL" clId="{43B9A250-59BC-D74E-AA8E-C2B57BA08031}" dt="2021-03-10T16:24:12.215" v="983" actId="20577"/>
        <pc:sldMkLst>
          <pc:docMk/>
          <pc:sldMk cId="2393118644" sldId="348"/>
        </pc:sldMkLst>
      </pc:sldChg>
      <pc:sldChg chg="modNotesTx">
        <pc:chgData name=" " userId="57662196-1ff7-4fef-ad5f-ca819cd64cbc" providerId="ADAL" clId="{43B9A250-59BC-D74E-AA8E-C2B57BA08031}" dt="2021-03-10T16:14:46.985" v="884" actId="20577"/>
        <pc:sldMkLst>
          <pc:docMk/>
          <pc:sldMk cId="3180989751" sldId="349"/>
        </pc:sldMkLst>
      </pc:sldChg>
      <pc:sldChg chg="modSp">
        <pc:chgData name=" " userId="57662196-1ff7-4fef-ad5f-ca819cd64cbc" providerId="ADAL" clId="{43B9A250-59BC-D74E-AA8E-C2B57BA08031}" dt="2021-03-07T13:08:26.180" v="10" actId="20577"/>
        <pc:sldMkLst>
          <pc:docMk/>
          <pc:sldMk cId="3906699067" sldId="350"/>
        </pc:sldMkLst>
      </pc:sldChg>
      <pc:sldChg chg="modNotesTx">
        <pc:chgData name=" " userId="57662196-1ff7-4fef-ad5f-ca819cd64cbc" providerId="ADAL" clId="{43B9A250-59BC-D74E-AA8E-C2B57BA08031}" dt="2021-03-10T16:27:29.629" v="1118" actId="20577"/>
        <pc:sldMkLst>
          <pc:docMk/>
          <pc:sldMk cId="573062952" sldId="353"/>
        </pc:sldMkLst>
      </pc:sldChg>
      <pc:sldChg chg="modNotesTx">
        <pc:chgData name=" " userId="57662196-1ff7-4fef-ad5f-ca819cd64cbc" providerId="ADAL" clId="{43B9A250-59BC-D74E-AA8E-C2B57BA08031}" dt="2021-03-10T16:19:28.801" v="918" actId="20577"/>
        <pc:sldMkLst>
          <pc:docMk/>
          <pc:sldMk cId="3855571391" sldId="354"/>
        </pc:sldMkLst>
      </pc:sldChg>
      <pc:sldChg chg="modNotesTx">
        <pc:chgData name=" " userId="57662196-1ff7-4fef-ad5f-ca819cd64cbc" providerId="ADAL" clId="{43B9A250-59BC-D74E-AA8E-C2B57BA08031}" dt="2021-03-10T16:30:38.087" v="1329" actId="20577"/>
        <pc:sldMkLst>
          <pc:docMk/>
          <pc:sldMk cId="264911669" sldId="355"/>
        </pc:sldMkLst>
      </pc:sldChg>
      <pc:sldChg chg="del">
        <pc:chgData name=" " userId="57662196-1ff7-4fef-ad5f-ca819cd64cbc" providerId="ADAL" clId="{43B9A250-59BC-D74E-AA8E-C2B57BA08031}" dt="2021-03-08T15:31:18.843" v="13" actId="2696"/>
        <pc:sldMkLst>
          <pc:docMk/>
          <pc:sldMk cId="2720578848" sldId="356"/>
        </pc:sldMkLst>
      </pc:sldChg>
      <pc:sldChg chg="del">
        <pc:chgData name=" " userId="57662196-1ff7-4fef-ad5f-ca819cd64cbc" providerId="ADAL" clId="{43B9A250-59BC-D74E-AA8E-C2B57BA08031}" dt="2021-03-08T15:31:21.618" v="14" actId="2696"/>
        <pc:sldMkLst>
          <pc:docMk/>
          <pc:sldMk cId="879461502" sldId="357"/>
        </pc:sldMkLst>
      </pc:sldChg>
      <pc:sldChg chg="del">
        <pc:chgData name=" " userId="57662196-1ff7-4fef-ad5f-ca819cd64cbc" providerId="ADAL" clId="{43B9A250-59BC-D74E-AA8E-C2B57BA08031}" dt="2021-03-08T15:31:24.279" v="15" actId="2696"/>
        <pc:sldMkLst>
          <pc:docMk/>
          <pc:sldMk cId="926084416" sldId="358"/>
        </pc:sldMkLst>
      </pc:sldChg>
      <pc:sldChg chg="modNotesTx">
        <pc:chgData name=" " userId="57662196-1ff7-4fef-ad5f-ca819cd64cbc" providerId="ADAL" clId="{43B9A250-59BC-D74E-AA8E-C2B57BA08031}" dt="2021-03-10T16:08:16.516" v="543" actId="20577"/>
        <pc:sldMkLst>
          <pc:docMk/>
          <pc:sldMk cId="455049223" sldId="359"/>
        </pc:sldMkLst>
      </pc:sldChg>
      <pc:sldChg chg="modNotesTx">
        <pc:chgData name=" " userId="57662196-1ff7-4fef-ad5f-ca819cd64cbc" providerId="ADAL" clId="{43B9A250-59BC-D74E-AA8E-C2B57BA08031}" dt="2021-03-10T16:11:19.588" v="800" actId="20577"/>
        <pc:sldMkLst>
          <pc:docMk/>
          <pc:sldMk cId="728970301" sldId="360"/>
        </pc:sldMkLst>
      </pc:sldChg>
      <pc:sldChg chg="modNotesTx">
        <pc:chgData name=" " userId="57662196-1ff7-4fef-ad5f-ca819cd64cbc" providerId="ADAL" clId="{43B9A250-59BC-D74E-AA8E-C2B57BA08031}" dt="2021-03-10T16:20:54.752" v="919" actId="20577"/>
        <pc:sldMkLst>
          <pc:docMk/>
          <pc:sldMk cId="1365439828" sldId="361"/>
        </pc:sldMkLst>
      </pc:sldChg>
    </pc:docChg>
  </pc:docChgLst>
  <pc:docChgLst>
    <pc:chgData name="Carla Cannone" userId="417464ba-0c67-467a-8d9f-e5f447a9fc8a" providerId="ADAL" clId="{629CC26A-532F-423D-A03E-6AAC62CAACEC}"/>
    <pc:docChg chg="custSel modSld">
      <pc:chgData name="Carla Cannone" userId="417464ba-0c67-467a-8d9f-e5f447a9fc8a" providerId="ADAL" clId="{629CC26A-532F-423D-A03E-6AAC62CAACEC}" dt="2023-03-19T14:33:35.909" v="14" actId="20577"/>
      <pc:docMkLst>
        <pc:docMk/>
      </pc:docMkLst>
      <pc:sldChg chg="modSp mod">
        <pc:chgData name="Carla Cannone" userId="417464ba-0c67-467a-8d9f-e5f447a9fc8a" providerId="ADAL" clId="{629CC26A-532F-423D-A03E-6AAC62CAACEC}" dt="2023-03-19T14:31:15.709" v="9" actId="20577"/>
        <pc:sldMkLst>
          <pc:docMk/>
          <pc:sldMk cId="0" sldId="256"/>
        </pc:sldMkLst>
      </pc:sldChg>
      <pc:sldChg chg="addSp delSp modSp mod">
        <pc:chgData name="Carla Cannone" userId="417464ba-0c67-467a-8d9f-e5f447a9fc8a" providerId="ADAL" clId="{629CC26A-532F-423D-A03E-6AAC62CAACEC}" dt="2023-03-19T14:33:35.909" v="14" actId="20577"/>
        <pc:sldMkLst>
          <pc:docMk/>
          <pc:sldMk cId="144697344" sldId="336"/>
        </pc:sldMkLst>
      </pc:sldChg>
      <pc:sldChg chg="addSp delSp modSp mod">
        <pc:chgData name="Carla Cannone" userId="417464ba-0c67-467a-8d9f-e5f447a9fc8a" providerId="ADAL" clId="{629CC26A-532F-423D-A03E-6AAC62CAACEC}" dt="2023-03-06T16:35:17.331" v="4" actId="1076"/>
        <pc:sldMkLst>
          <pc:docMk/>
          <pc:sldMk cId="2341870527" sldId="341"/>
        </pc:sldMkLst>
      </pc:sldChg>
      <pc:sldChg chg="addSp delSp modSp mod">
        <pc:chgData name="Carla Cannone" userId="417464ba-0c67-467a-8d9f-e5f447a9fc8a" providerId="ADAL" clId="{629CC26A-532F-423D-A03E-6AAC62CAACEC}" dt="2023-03-06T16:35:33.077" v="7" actId="1076"/>
        <pc:sldMkLst>
          <pc:docMk/>
          <pc:sldMk cId="536534746" sldId="342"/>
        </pc:sldMkLst>
      </pc:sldChg>
    </pc:docChg>
  </pc:docChgLst>
  <pc:docChgLst>
    <pc:chgData name=" " userId="13e44439-8913-4347-a3e1-e8bd29e343d7" providerId="ADAL" clId="{1D2D1BA4-1F51-1541-8F40-674A69426098}"/>
    <pc:docChg chg="custSel modSld modMainMaster modNotesMaster">
      <pc:chgData name=" " userId="13e44439-8913-4347-a3e1-e8bd29e343d7" providerId="ADAL" clId="{1D2D1BA4-1F51-1541-8F40-674A69426098}" dt="2021-02-26T09:21:54.058" v="72" actId="2711"/>
      <pc:docMkLst>
        <pc:docMk/>
      </pc:docMkLst>
      <pc:sldChg chg="modNotes">
        <pc:chgData name=" " userId="13e44439-8913-4347-a3e1-e8bd29e343d7" providerId="ADAL" clId="{1D2D1BA4-1F51-1541-8F40-674A69426098}" dt="2021-02-26T08:27:48.772" v="4"/>
        <pc:sldMkLst>
          <pc:docMk/>
          <pc:sldMk cId="0" sldId="256"/>
        </pc:sldMkLst>
      </pc:sldChg>
      <pc:sldChg chg="modSp mod modNotes">
        <pc:chgData name=" " userId="13e44439-8913-4347-a3e1-e8bd29e343d7" providerId="ADAL" clId="{1D2D1BA4-1F51-1541-8F40-674A69426098}" dt="2021-02-26T09:16:24.566" v="6" actId="113"/>
        <pc:sldMkLst>
          <pc:docMk/>
          <pc:sldMk cId="0" sldId="258"/>
        </pc:sldMkLst>
      </pc:sldChg>
      <pc:sldChg chg="modSp mod modNotes">
        <pc:chgData name=" " userId="13e44439-8913-4347-a3e1-e8bd29e343d7" providerId="ADAL" clId="{1D2D1BA4-1F51-1541-8F40-674A69426098}" dt="2021-02-26T09:16:27.373" v="7" actId="113"/>
        <pc:sldMkLst>
          <pc:docMk/>
          <pc:sldMk cId="0" sldId="289"/>
        </pc:sldMkLst>
      </pc:sldChg>
      <pc:sldChg chg="modSp modNotes">
        <pc:chgData name=" " userId="13e44439-8913-4347-a3e1-e8bd29e343d7" providerId="ADAL" clId="{1D2D1BA4-1F51-1541-8F40-674A69426098}" dt="2021-02-26T08:27:48.772" v="4"/>
        <pc:sldMkLst>
          <pc:docMk/>
          <pc:sldMk cId="133342122" sldId="295"/>
        </pc:sldMkLst>
      </pc:sldChg>
      <pc:sldChg chg="modSp mod modNotes">
        <pc:chgData name=" " userId="13e44439-8913-4347-a3e1-e8bd29e343d7" providerId="ADAL" clId="{1D2D1BA4-1F51-1541-8F40-674A69426098}" dt="2021-02-26T09:16:38.179" v="9" actId="2711"/>
        <pc:sldMkLst>
          <pc:docMk/>
          <pc:sldMk cId="1508633655" sldId="337"/>
        </pc:sldMkLst>
      </pc:sldChg>
      <pc:sldChg chg="modSp mod modNotes">
        <pc:chgData name=" " userId="13e44439-8913-4347-a3e1-e8bd29e343d7" providerId="ADAL" clId="{1D2D1BA4-1F51-1541-8F40-674A69426098}" dt="2021-02-26T09:20:29.946" v="57" actId="113"/>
        <pc:sldMkLst>
          <pc:docMk/>
          <pc:sldMk cId="3655750160" sldId="338"/>
        </pc:sldMkLst>
      </pc:sldChg>
      <pc:sldChg chg="addSp delSp modSp mod modNotes">
        <pc:chgData name=" " userId="13e44439-8913-4347-a3e1-e8bd29e343d7" providerId="ADAL" clId="{1D2D1BA4-1F51-1541-8F40-674A69426098}" dt="2021-02-26T09:18:10.991" v="29"/>
        <pc:sldMkLst>
          <pc:docMk/>
          <pc:sldMk cId="1499037505" sldId="339"/>
        </pc:sldMkLst>
      </pc:sldChg>
      <pc:sldChg chg="modSp mod modNotes">
        <pc:chgData name=" " userId="13e44439-8913-4347-a3e1-e8bd29e343d7" providerId="ADAL" clId="{1D2D1BA4-1F51-1541-8F40-674A69426098}" dt="2021-02-26T09:21:02.134" v="62" actId="2711"/>
        <pc:sldMkLst>
          <pc:docMk/>
          <pc:sldMk cId="3132245894" sldId="340"/>
        </pc:sldMkLst>
      </pc:sldChg>
      <pc:sldChg chg="modSp mod modNotes">
        <pc:chgData name=" " userId="13e44439-8913-4347-a3e1-e8bd29e343d7" providerId="ADAL" clId="{1D2D1BA4-1F51-1541-8F40-674A69426098}" dt="2021-02-26T09:16:48.017" v="11" actId="2711"/>
        <pc:sldMkLst>
          <pc:docMk/>
          <pc:sldMk cId="2341870527" sldId="341"/>
        </pc:sldMkLst>
      </pc:sldChg>
      <pc:sldChg chg="addSp modSp mod modNotes">
        <pc:chgData name=" " userId="13e44439-8913-4347-a3e1-e8bd29e343d7" providerId="ADAL" clId="{1D2D1BA4-1F51-1541-8F40-674A69426098}" dt="2021-02-26T09:17:12.859" v="15" actId="164"/>
        <pc:sldMkLst>
          <pc:docMk/>
          <pc:sldMk cId="536534746" sldId="342"/>
        </pc:sldMkLst>
      </pc:sldChg>
      <pc:sldChg chg="modSp mod modNotes">
        <pc:chgData name=" " userId="13e44439-8913-4347-a3e1-e8bd29e343d7" providerId="ADAL" clId="{1D2D1BA4-1F51-1541-8F40-674A69426098}" dt="2021-02-26T09:17:46.883" v="25" actId="1035"/>
        <pc:sldMkLst>
          <pc:docMk/>
          <pc:sldMk cId="260350132" sldId="343"/>
        </pc:sldMkLst>
      </pc:sldChg>
      <pc:sldChg chg="modSp mod modNotes">
        <pc:chgData name=" " userId="13e44439-8913-4347-a3e1-e8bd29e343d7" providerId="ADAL" clId="{1D2D1BA4-1F51-1541-8F40-674A69426098}" dt="2021-02-26T09:18:50.543" v="39" actId="2711"/>
        <pc:sldMkLst>
          <pc:docMk/>
          <pc:sldMk cId="1663209320" sldId="346"/>
        </pc:sldMkLst>
      </pc:sldChg>
      <pc:sldChg chg="modSp mod modNotes">
        <pc:chgData name=" " userId="13e44439-8913-4347-a3e1-e8bd29e343d7" providerId="ADAL" clId="{1D2D1BA4-1F51-1541-8F40-674A69426098}" dt="2021-02-26T09:19:08.007" v="44" actId="113"/>
        <pc:sldMkLst>
          <pc:docMk/>
          <pc:sldMk cId="1982559456" sldId="347"/>
        </pc:sldMkLst>
      </pc:sldChg>
      <pc:sldChg chg="modSp mod modNotes">
        <pc:chgData name=" " userId="13e44439-8913-4347-a3e1-e8bd29e343d7" providerId="ADAL" clId="{1D2D1BA4-1F51-1541-8F40-674A69426098}" dt="2021-02-26T09:21:07.062" v="63" actId="113"/>
        <pc:sldMkLst>
          <pc:docMk/>
          <pc:sldMk cId="2393118644" sldId="348"/>
        </pc:sldMkLst>
      </pc:sldChg>
      <pc:sldChg chg="modSp mod modNotes">
        <pc:chgData name=" " userId="13e44439-8913-4347-a3e1-e8bd29e343d7" providerId="ADAL" clId="{1D2D1BA4-1F51-1541-8F40-674A69426098}" dt="2021-02-26T09:19:21.041" v="46" actId="113"/>
        <pc:sldMkLst>
          <pc:docMk/>
          <pc:sldMk cId="3180989751" sldId="349"/>
        </pc:sldMkLst>
      </pc:sldChg>
      <pc:sldChg chg="modSp mod modNotes">
        <pc:chgData name=" " userId="13e44439-8913-4347-a3e1-e8bd29e343d7" providerId="ADAL" clId="{1D2D1BA4-1F51-1541-8F40-674A69426098}" dt="2021-02-26T09:21:25.017" v="66" actId="313"/>
        <pc:sldMkLst>
          <pc:docMk/>
          <pc:sldMk cId="3906699067" sldId="350"/>
        </pc:sldMkLst>
      </pc:sldChg>
      <pc:sldChg chg="modSp mod modNotes">
        <pc:chgData name=" " userId="13e44439-8913-4347-a3e1-e8bd29e343d7" providerId="ADAL" clId="{1D2D1BA4-1F51-1541-8F40-674A69426098}" dt="2021-02-26T09:19:44.429" v="49" actId="2711"/>
        <pc:sldMkLst>
          <pc:docMk/>
          <pc:sldMk cId="3346289625" sldId="351"/>
        </pc:sldMkLst>
      </pc:sldChg>
      <pc:sldChg chg="addSp modSp mod modNotes">
        <pc:chgData name=" " userId="13e44439-8913-4347-a3e1-e8bd29e343d7" providerId="ADAL" clId="{1D2D1BA4-1F51-1541-8F40-674A69426098}" dt="2021-02-26T09:21:46.729" v="70" actId="113"/>
        <pc:sldMkLst>
          <pc:docMk/>
          <pc:sldMk cId="573062952" sldId="353"/>
        </pc:sldMkLst>
      </pc:sldChg>
      <pc:sldChg chg="modSp mod modNotes">
        <pc:chgData name=" " userId="13e44439-8913-4347-a3e1-e8bd29e343d7" providerId="ADAL" clId="{1D2D1BA4-1F51-1541-8F40-674A69426098}" dt="2021-02-26T09:20:26.112" v="56" actId="113"/>
        <pc:sldMkLst>
          <pc:docMk/>
          <pc:sldMk cId="3855571391" sldId="354"/>
        </pc:sldMkLst>
      </pc:sldChg>
      <pc:sldChg chg="modSp mod modNotes">
        <pc:chgData name=" " userId="13e44439-8913-4347-a3e1-e8bd29e343d7" providerId="ADAL" clId="{1D2D1BA4-1F51-1541-8F40-674A69426098}" dt="2021-02-26T09:21:54.058" v="72" actId="2711"/>
        <pc:sldMkLst>
          <pc:docMk/>
          <pc:sldMk cId="264911669" sldId="355"/>
        </pc:sldMkLst>
      </pc:sldChg>
      <pc:sldChg chg="modSp modNotes">
        <pc:chgData name=" " userId="13e44439-8913-4347-a3e1-e8bd29e343d7" providerId="ADAL" clId="{1D2D1BA4-1F51-1541-8F40-674A69426098}" dt="2021-02-26T08:27:48.772" v="4"/>
        <pc:sldMkLst>
          <pc:docMk/>
          <pc:sldMk cId="2720578848" sldId="356"/>
        </pc:sldMkLst>
      </pc:sldChg>
      <pc:sldChg chg="modSp modNotes">
        <pc:chgData name=" " userId="13e44439-8913-4347-a3e1-e8bd29e343d7" providerId="ADAL" clId="{1D2D1BA4-1F51-1541-8F40-674A69426098}" dt="2021-02-26T08:27:48.772" v="4"/>
        <pc:sldMkLst>
          <pc:docMk/>
          <pc:sldMk cId="879461502" sldId="357"/>
        </pc:sldMkLst>
      </pc:sldChg>
      <pc:sldChg chg="modSp modNotes">
        <pc:chgData name=" " userId="13e44439-8913-4347-a3e1-e8bd29e343d7" providerId="ADAL" clId="{1D2D1BA4-1F51-1541-8F40-674A69426098}" dt="2021-02-26T08:27:48.772" v="4"/>
        <pc:sldMkLst>
          <pc:docMk/>
          <pc:sldMk cId="926084416" sldId="358"/>
        </pc:sldMkLst>
      </pc:sldChg>
      <pc:sldChg chg="modSp mod modNotes">
        <pc:chgData name=" " userId="13e44439-8913-4347-a3e1-e8bd29e343d7" providerId="ADAL" clId="{1D2D1BA4-1F51-1541-8F40-674A69426098}" dt="2021-02-26T09:18:18.341" v="30" actId="113"/>
        <pc:sldMkLst>
          <pc:docMk/>
          <pc:sldMk cId="455049223" sldId="359"/>
        </pc:sldMkLst>
      </pc:sldChg>
      <pc:sldChg chg="modSp mod modNotes">
        <pc:chgData name=" " userId="13e44439-8913-4347-a3e1-e8bd29e343d7" providerId="ADAL" clId="{1D2D1BA4-1F51-1541-8F40-674A69426098}" dt="2021-02-26T09:18:42.638" v="37" actId="113"/>
        <pc:sldMkLst>
          <pc:docMk/>
          <pc:sldMk cId="728970301" sldId="360"/>
        </pc:sldMkLst>
      </pc:sldChg>
      <pc:sldChg chg="modSp mod modNotes">
        <pc:chgData name=" " userId="13e44439-8913-4347-a3e1-e8bd29e343d7" providerId="ADAL" clId="{1D2D1BA4-1F51-1541-8F40-674A69426098}" dt="2021-02-26T09:20:42.360" v="59" actId="113"/>
        <pc:sldMkLst>
          <pc:docMk/>
          <pc:sldMk cId="1365439828" sldId="361"/>
        </pc:sldMkLst>
      </pc:sldChg>
      <pc:sldMasterChg chg="modSp modSldLayout">
        <pc:chgData name=" " userId="13e44439-8913-4347-a3e1-e8bd29e343d7" providerId="ADAL" clId="{1D2D1BA4-1F51-1541-8F40-674A69426098}" dt="2021-02-26T08:27:48.772" v="4"/>
        <pc:sldMasterMkLst>
          <pc:docMk/>
          <pc:sldMasterMk cId="0" sldId="2147483648"/>
        </pc:sldMasterMkLst>
        <pc:sldLayoutChg chg="modSp">
          <pc:chgData name=" " userId="13e44439-8913-4347-a3e1-e8bd29e343d7" providerId="ADAL" clId="{1D2D1BA4-1F51-1541-8F40-674A69426098}" dt="2021-02-26T08:27:48.772" v="4"/>
          <pc:sldLayoutMkLst>
            <pc:docMk/>
            <pc:sldMasterMk cId="0" sldId="2147483648"/>
            <pc:sldLayoutMk cId="3987863290" sldId="2147483681"/>
          </pc:sldLayoutMkLst>
        </pc:sldLayoutChg>
        <pc:sldLayoutChg chg="modSp">
          <pc:chgData name=" " userId="13e44439-8913-4347-a3e1-e8bd29e343d7" providerId="ADAL" clId="{1D2D1BA4-1F51-1541-8F40-674A69426098}" dt="2021-02-26T08:27:48.772" v="4"/>
          <pc:sldLayoutMkLst>
            <pc:docMk/>
            <pc:sldMasterMk cId="0" sldId="2147483648"/>
            <pc:sldLayoutMk cId="1580485276" sldId="2147483682"/>
          </pc:sldLayoutMkLst>
        </pc:sldLayoutChg>
        <pc:sldLayoutChg chg="modSp">
          <pc:chgData name=" " userId="13e44439-8913-4347-a3e1-e8bd29e343d7" providerId="ADAL" clId="{1D2D1BA4-1F51-1541-8F40-674A69426098}" dt="2021-02-26T08:27:48.772" v="4"/>
          <pc:sldLayoutMkLst>
            <pc:docMk/>
            <pc:sldMasterMk cId="0" sldId="2147483648"/>
            <pc:sldLayoutMk cId="173935818" sldId="2147483683"/>
          </pc:sldLayoutMkLst>
        </pc:sldLayoutChg>
        <pc:sldLayoutChg chg="modSp">
          <pc:chgData name=" " userId="13e44439-8913-4347-a3e1-e8bd29e343d7" providerId="ADAL" clId="{1D2D1BA4-1F51-1541-8F40-674A69426098}" dt="2021-02-26T08:27:48.772" v="4"/>
          <pc:sldLayoutMkLst>
            <pc:docMk/>
            <pc:sldMasterMk cId="0" sldId="2147483648"/>
            <pc:sldLayoutMk cId="1650665468" sldId="2147483684"/>
          </pc:sldLayoutMkLst>
        </pc:sldLayoutChg>
        <pc:sldLayoutChg chg="modSp">
          <pc:chgData name=" " userId="13e44439-8913-4347-a3e1-e8bd29e343d7" providerId="ADAL" clId="{1D2D1BA4-1F51-1541-8F40-674A69426098}" dt="2021-02-26T08:27:48.772" v="4"/>
          <pc:sldLayoutMkLst>
            <pc:docMk/>
            <pc:sldMasterMk cId="0" sldId="2147483648"/>
            <pc:sldLayoutMk cId="1920265937" sldId="2147483685"/>
          </pc:sldLayoutMkLst>
        </pc:sldLayoutChg>
        <pc:sldLayoutChg chg="modSp">
          <pc:chgData name=" " userId="13e44439-8913-4347-a3e1-e8bd29e343d7" providerId="ADAL" clId="{1D2D1BA4-1F51-1541-8F40-674A69426098}" dt="2021-02-26T08:27:48.772" v="4"/>
          <pc:sldLayoutMkLst>
            <pc:docMk/>
            <pc:sldMasterMk cId="0" sldId="2147483648"/>
            <pc:sldLayoutMk cId="620223394" sldId="2147483686"/>
          </pc:sldLayoutMkLst>
        </pc:sldLayoutChg>
        <pc:sldLayoutChg chg="modSp">
          <pc:chgData name=" " userId="13e44439-8913-4347-a3e1-e8bd29e343d7" providerId="ADAL" clId="{1D2D1BA4-1F51-1541-8F40-674A69426098}" dt="2021-02-26T08:27:48.772" v="4"/>
          <pc:sldLayoutMkLst>
            <pc:docMk/>
            <pc:sldMasterMk cId="0" sldId="2147483648"/>
            <pc:sldLayoutMk cId="1427779127" sldId="2147483687"/>
          </pc:sldLayoutMkLst>
        </pc:sldLayoutChg>
        <pc:sldLayoutChg chg="modSp">
          <pc:chgData name=" " userId="13e44439-8913-4347-a3e1-e8bd29e343d7" providerId="ADAL" clId="{1D2D1BA4-1F51-1541-8F40-674A69426098}" dt="2021-02-26T08:27:48.772" v="4"/>
          <pc:sldLayoutMkLst>
            <pc:docMk/>
            <pc:sldMasterMk cId="0" sldId="2147483648"/>
            <pc:sldLayoutMk cId="4255379268" sldId="2147483688"/>
          </pc:sldLayoutMkLst>
        </pc:sldLayoutChg>
        <pc:sldLayoutChg chg="modSp">
          <pc:chgData name=" " userId="13e44439-8913-4347-a3e1-e8bd29e343d7" providerId="ADAL" clId="{1D2D1BA4-1F51-1541-8F40-674A69426098}" dt="2021-02-26T08:27:48.772" v="4"/>
          <pc:sldLayoutMkLst>
            <pc:docMk/>
            <pc:sldMasterMk cId="0" sldId="2147483648"/>
            <pc:sldLayoutMk cId="1528493467" sldId="2147483689"/>
          </pc:sldLayoutMkLst>
        </pc:sldLayoutChg>
        <pc:sldLayoutChg chg="modSp">
          <pc:chgData name=" " userId="13e44439-8913-4347-a3e1-e8bd29e343d7" providerId="ADAL" clId="{1D2D1BA4-1F51-1541-8F40-674A69426098}" dt="2021-02-26T08:27:48.772" v="4"/>
          <pc:sldLayoutMkLst>
            <pc:docMk/>
            <pc:sldMasterMk cId="0" sldId="2147483648"/>
            <pc:sldLayoutMk cId="1159850829" sldId="2147483690"/>
          </pc:sldLayoutMkLst>
        </pc:sldLayoutChg>
        <pc:sldLayoutChg chg="modSp">
          <pc:chgData name=" " userId="13e44439-8913-4347-a3e1-e8bd29e343d7" providerId="ADAL" clId="{1D2D1BA4-1F51-1541-8F40-674A69426098}" dt="2021-02-26T08:27:48.772" v="4"/>
          <pc:sldLayoutMkLst>
            <pc:docMk/>
            <pc:sldMasterMk cId="0" sldId="2147483648"/>
            <pc:sldLayoutMk cId="1540190558" sldId="2147483691"/>
          </pc:sldLayoutMkLst>
        </pc:sldLayoutChg>
        <pc:sldLayoutChg chg="modSp">
          <pc:chgData name=" " userId="13e44439-8913-4347-a3e1-e8bd29e343d7" providerId="ADAL" clId="{1D2D1BA4-1F51-1541-8F40-674A69426098}" dt="2021-02-26T08:27:48.772" v="4"/>
          <pc:sldLayoutMkLst>
            <pc:docMk/>
            <pc:sldMasterMk cId="0" sldId="2147483648"/>
            <pc:sldLayoutMk cId="3369607455" sldId="2147483692"/>
          </pc:sldLayoutMkLst>
        </pc:sldLayoutChg>
      </pc:sldMasterChg>
    </pc:docChg>
  </pc:docChgLst>
  <pc:docChgLst>
    <pc:chgData name="simon.anthony.patterson@gmail.com" userId="S::urn:spo:guest#simon.anthony.patterson@gmail.com::" providerId="AD" clId="Web-{D76E6140-A1BF-3CE1-8F5C-F3EB19E48C6E}"/>
    <pc:docChg chg="modSld">
      <pc:chgData name="simon.anthony.patterson@gmail.com" userId="S::urn:spo:guest#simon.anthony.patterson@gmail.com::" providerId="AD" clId="Web-{D76E6140-A1BF-3CE1-8F5C-F3EB19E48C6E}" dt="2021-03-04T18:44:25.995" v="52" actId="1076"/>
      <pc:docMkLst>
        <pc:docMk/>
      </pc:docMkLst>
      <pc:sldChg chg="modSp">
        <pc:chgData name="simon.anthony.patterson@gmail.com" userId="S::urn:spo:guest#simon.anthony.patterson@gmail.com::" providerId="AD" clId="Web-{D76E6140-A1BF-3CE1-8F5C-F3EB19E48C6E}" dt="2021-03-04T16:39:30.647" v="2" actId="20577"/>
        <pc:sldMkLst>
          <pc:docMk/>
          <pc:sldMk cId="0" sldId="258"/>
        </pc:sldMkLst>
      </pc:sldChg>
      <pc:sldChg chg="modSp">
        <pc:chgData name="simon.anthony.patterson@gmail.com" userId="S::urn:spo:guest#simon.anthony.patterson@gmail.com::" providerId="AD" clId="Web-{D76E6140-A1BF-3CE1-8F5C-F3EB19E48C6E}" dt="2021-03-04T18:12:45.192" v="35" actId="20577"/>
        <pc:sldMkLst>
          <pc:docMk/>
          <pc:sldMk cId="1499037505" sldId="339"/>
        </pc:sldMkLst>
      </pc:sldChg>
      <pc:sldChg chg="modSp">
        <pc:chgData name="simon.anthony.patterson@gmail.com" userId="S::urn:spo:guest#simon.anthony.patterson@gmail.com::" providerId="AD" clId="Web-{D76E6140-A1BF-3CE1-8F5C-F3EB19E48C6E}" dt="2021-03-04T16:48:42.939" v="5" actId="20577"/>
        <pc:sldMkLst>
          <pc:docMk/>
          <pc:sldMk cId="2341870527" sldId="341"/>
        </pc:sldMkLst>
      </pc:sldChg>
      <pc:sldChg chg="modSp">
        <pc:chgData name="simon.anthony.patterson@gmail.com" userId="S::urn:spo:guest#simon.anthony.patterson@gmail.com::" providerId="AD" clId="Web-{D76E6140-A1BF-3CE1-8F5C-F3EB19E48C6E}" dt="2021-03-04T16:52:52.710" v="7" actId="20577"/>
        <pc:sldMkLst>
          <pc:docMk/>
          <pc:sldMk cId="536534746" sldId="342"/>
        </pc:sldMkLst>
      </pc:sldChg>
      <pc:sldChg chg="modSp">
        <pc:chgData name="simon.anthony.patterson@gmail.com" userId="S::urn:spo:guest#simon.anthony.patterson@gmail.com::" providerId="AD" clId="Web-{D76E6140-A1BF-3CE1-8F5C-F3EB19E48C6E}" dt="2021-03-04T16:57:08.981" v="9" actId="20577"/>
        <pc:sldMkLst>
          <pc:docMk/>
          <pc:sldMk cId="260350132" sldId="343"/>
        </pc:sldMkLst>
      </pc:sldChg>
      <pc:sldChg chg="modSp">
        <pc:chgData name="simon.anthony.patterson@gmail.com" userId="S::urn:spo:guest#simon.anthony.patterson@gmail.com::" providerId="AD" clId="Web-{D76E6140-A1BF-3CE1-8F5C-F3EB19E48C6E}" dt="2021-03-04T17:31:22.990" v="14" actId="20577"/>
        <pc:sldMkLst>
          <pc:docMk/>
          <pc:sldMk cId="1663209320" sldId="346"/>
        </pc:sldMkLst>
      </pc:sldChg>
      <pc:sldChg chg="modSp">
        <pc:chgData name="simon.anthony.patterson@gmail.com" userId="S::urn:spo:guest#simon.anthony.patterson@gmail.com::" providerId="AD" clId="Web-{D76E6140-A1BF-3CE1-8F5C-F3EB19E48C6E}" dt="2021-03-04T17:35:18.683" v="16" actId="20577"/>
        <pc:sldMkLst>
          <pc:docMk/>
          <pc:sldMk cId="1982559456" sldId="347"/>
        </pc:sldMkLst>
      </pc:sldChg>
      <pc:sldChg chg="modSp">
        <pc:chgData name="simon.anthony.patterson@gmail.com" userId="S::urn:spo:guest#simon.anthony.patterson@gmail.com::" providerId="AD" clId="Web-{D76E6140-A1BF-3CE1-8F5C-F3EB19E48C6E}" dt="2021-03-04T18:14:13.350" v="39" actId="20577"/>
        <pc:sldMkLst>
          <pc:docMk/>
          <pc:sldMk cId="3180989751" sldId="349"/>
        </pc:sldMkLst>
      </pc:sldChg>
      <pc:sldChg chg="modSp modNotes">
        <pc:chgData name="simon.anthony.patterson@gmail.com" userId="S::urn:spo:guest#simon.anthony.patterson@gmail.com::" providerId="AD" clId="Web-{D76E6140-A1BF-3CE1-8F5C-F3EB19E48C6E}" dt="2021-03-04T18:44:25.995" v="52" actId="1076"/>
        <pc:sldMkLst>
          <pc:docMk/>
          <pc:sldMk cId="3906699067" sldId="350"/>
        </pc:sldMkLst>
      </pc:sldChg>
      <pc:sldChg chg="modSp">
        <pc:chgData name="simon.anthony.patterson@gmail.com" userId="S::urn:spo:guest#simon.anthony.patterson@gmail.com::" providerId="AD" clId="Web-{D76E6140-A1BF-3CE1-8F5C-F3EB19E48C6E}" dt="2021-03-04T18:14:20.835" v="41" actId="20577"/>
        <pc:sldMkLst>
          <pc:docMk/>
          <pc:sldMk cId="3346289625" sldId="351"/>
        </pc:sldMkLst>
      </pc:sldChg>
      <pc:sldChg chg="modSp">
        <pc:chgData name="simon.anthony.patterson@gmail.com" userId="S::urn:spo:guest#simon.anthony.patterson@gmail.com::" providerId="AD" clId="Web-{D76E6140-A1BF-3CE1-8F5C-F3EB19E48C6E}" dt="2021-03-04T18:17:02.103" v="44" actId="1076"/>
        <pc:sldMkLst>
          <pc:docMk/>
          <pc:sldMk cId="3855571391" sldId="354"/>
        </pc:sldMkLst>
      </pc:sldChg>
      <pc:sldChg chg="modSp">
        <pc:chgData name="simon.anthony.patterson@gmail.com" userId="S::urn:spo:guest#simon.anthony.patterson@gmail.com::" providerId="AD" clId="Web-{D76E6140-A1BF-3CE1-8F5C-F3EB19E48C6E}" dt="2021-03-04T17:17:25.989" v="11" actId="20577"/>
        <pc:sldMkLst>
          <pc:docMk/>
          <pc:sldMk cId="455049223" sldId="359"/>
        </pc:sldMkLst>
      </pc:sldChg>
      <pc:sldChg chg="modNotes">
        <pc:chgData name="simon.anthony.patterson@gmail.com" userId="S::urn:spo:guest#simon.anthony.patterson@gmail.com::" providerId="AD" clId="Web-{D76E6140-A1BF-3CE1-8F5C-F3EB19E48C6E}" dt="2021-03-04T18:14:03.990" v="37"/>
        <pc:sldMkLst>
          <pc:docMk/>
          <pc:sldMk cId="728970301" sldId="360"/>
        </pc:sldMkLst>
      </pc:sldChg>
      <pc:sldChg chg="modSp">
        <pc:chgData name="simon.anthony.patterson@gmail.com" userId="S::urn:spo:guest#simon.anthony.patterson@gmail.com::" providerId="AD" clId="Web-{D76E6140-A1BF-3CE1-8F5C-F3EB19E48C6E}" dt="2021-03-04T18:23:04.329" v="51" actId="20577"/>
        <pc:sldMkLst>
          <pc:docMk/>
          <pc:sldMk cId="1365439828" sldId="361"/>
        </pc:sldMkLst>
      </pc:sldChg>
    </pc:docChg>
  </pc:docChgLst>
  <pc:docChgLst>
    <pc:chgData name=" " userId="13e44439-8913-4347-a3e1-e8bd29e343d7" providerId="ADAL" clId="{FA17417E-160C-5A40-9E6F-254A22206823}"/>
    <pc:docChg chg="modSld">
      <pc:chgData name=" " userId="13e44439-8913-4347-a3e1-e8bd29e343d7" providerId="ADAL" clId="{FA17417E-160C-5A40-9E6F-254A22206823}" dt="2021-03-06T15:03:24.049" v="27" actId="404"/>
      <pc:docMkLst>
        <pc:docMk/>
      </pc:docMkLst>
      <pc:sldChg chg="addSp modSp">
        <pc:chgData name=" " userId="13e44439-8913-4347-a3e1-e8bd29e343d7" providerId="ADAL" clId="{FA17417E-160C-5A40-9E6F-254A22206823}" dt="2021-03-06T14:43:11.539" v="6" actId="164"/>
        <pc:sldMkLst>
          <pc:docMk/>
          <pc:sldMk cId="0" sldId="258"/>
        </pc:sldMkLst>
      </pc:sldChg>
      <pc:sldChg chg="modSp mod modNotesTx">
        <pc:chgData name=" " userId="13e44439-8913-4347-a3e1-e8bd29e343d7" providerId="ADAL" clId="{FA17417E-160C-5A40-9E6F-254A22206823}" dt="2021-03-06T14:45:51.193" v="10" actId="20577"/>
        <pc:sldMkLst>
          <pc:docMk/>
          <pc:sldMk cId="1508633655" sldId="337"/>
        </pc:sldMkLst>
      </pc:sldChg>
      <pc:sldChg chg="modAnim">
        <pc:chgData name=" " userId="13e44439-8913-4347-a3e1-e8bd29e343d7" providerId="ADAL" clId="{FA17417E-160C-5A40-9E6F-254A22206823}" dt="2021-03-06T14:49:57.872" v="11"/>
        <pc:sldMkLst>
          <pc:docMk/>
          <pc:sldMk cId="260350132" sldId="343"/>
        </pc:sldMkLst>
      </pc:sldChg>
      <pc:sldChg chg="modAnim modNotesTx">
        <pc:chgData name=" " userId="13e44439-8913-4347-a3e1-e8bd29e343d7" providerId="ADAL" clId="{FA17417E-160C-5A40-9E6F-254A22206823}" dt="2021-03-06T14:59:02.224" v="13" actId="20577"/>
        <pc:sldMkLst>
          <pc:docMk/>
          <pc:sldMk cId="1663209320" sldId="346"/>
        </pc:sldMkLst>
      </pc:sldChg>
      <pc:sldChg chg="modAnim modNotesTx">
        <pc:chgData name=" " userId="13e44439-8913-4347-a3e1-e8bd29e343d7" providerId="ADAL" clId="{FA17417E-160C-5A40-9E6F-254A22206823}" dt="2021-03-06T15:02:23.425" v="23" actId="20577"/>
        <pc:sldMkLst>
          <pc:docMk/>
          <pc:sldMk cId="1982559456" sldId="347"/>
        </pc:sldMkLst>
      </pc:sldChg>
      <pc:sldChg chg="modSp mod">
        <pc:chgData name=" " userId="13e44439-8913-4347-a3e1-e8bd29e343d7" providerId="ADAL" clId="{FA17417E-160C-5A40-9E6F-254A22206823}" dt="2021-03-06T15:03:24.049" v="27" actId="404"/>
        <pc:sldMkLst>
          <pc:docMk/>
          <pc:sldMk cId="3180989751" sldId="349"/>
        </pc:sldMkLst>
      </pc:sldChg>
    </pc:docChg>
  </pc:docChgLst>
  <pc:docChgLst>
    <pc:chgData name="Flora Charbonnier" userId="S::flora.charbonnier_pmb.ox.ac.uk#ext#@lunet.onmicrosoft.com::af6d964b-2cec-4427-bc17-f348ca428daa" providerId="AD" clId="Web-{B1B4AA2B-CE49-FAA4-E336-44A4CD147099}"/>
    <pc:docChg chg="modSld">
      <pc:chgData name="Flora Charbonnier" userId="S::flora.charbonnier_pmb.ox.ac.uk#ext#@lunet.onmicrosoft.com::af6d964b-2cec-4427-bc17-f348ca428daa" providerId="AD" clId="Web-{B1B4AA2B-CE49-FAA4-E336-44A4CD147099}" dt="2021-02-25T14:08:36.802" v="2"/>
      <pc:docMkLst>
        <pc:docMk/>
      </pc:docMkLst>
      <pc:sldChg chg="modSp modNotes">
        <pc:chgData name="Flora Charbonnier" userId="S::flora.charbonnier_pmb.ox.ac.uk#ext#@lunet.onmicrosoft.com::af6d964b-2cec-4427-bc17-f348ca428daa" providerId="AD" clId="Web-{B1B4AA2B-CE49-FAA4-E336-44A4CD147099}" dt="2021-02-25T14:08:36.802" v="2"/>
        <pc:sldMkLst>
          <pc:docMk/>
          <pc:sldMk cId="0" sldId="289"/>
        </pc:sldMkLst>
      </pc:sldChg>
    </pc:docChg>
  </pc:docChgLst>
  <pc:docChgLst>
    <pc:chgData name="sareljgreyling@gmail.com" userId="S::urn:spo:guest#sareljgreyling@gmail.com::" providerId="AD" clId="Web-{A4FDB09F-E0AE-2000-7E7F-1A99CE3C6010}"/>
    <pc:docChg chg="modSld">
      <pc:chgData name="sareljgreyling@gmail.com" userId="S::urn:spo:guest#sareljgreyling@gmail.com::" providerId="AD" clId="Web-{A4FDB09F-E0AE-2000-7E7F-1A99CE3C6010}" dt="2021-03-04T15:39:39.259" v="356"/>
      <pc:docMkLst>
        <pc:docMk/>
      </pc:docMkLst>
      <pc:sldChg chg="addSp modSp">
        <pc:chgData name="sareljgreyling@gmail.com" userId="S::urn:spo:guest#sareljgreyling@gmail.com::" providerId="AD" clId="Web-{A4FDB09F-E0AE-2000-7E7F-1A99CE3C6010}" dt="2021-03-04T14:39:34.213" v="1"/>
        <pc:sldMkLst>
          <pc:docMk/>
          <pc:sldMk cId="0" sldId="256"/>
        </pc:sldMkLst>
      </pc:sldChg>
      <pc:sldChg chg="addSp delSp modSp">
        <pc:chgData name="sareljgreyling@gmail.com" userId="S::urn:spo:guest#sareljgreyling@gmail.com::" providerId="AD" clId="Web-{A4FDB09F-E0AE-2000-7E7F-1A99CE3C6010}" dt="2021-03-04T14:41:59.575" v="18" actId="20577"/>
        <pc:sldMkLst>
          <pc:docMk/>
          <pc:sldMk cId="0" sldId="258"/>
        </pc:sldMkLst>
      </pc:sldChg>
      <pc:sldChg chg="modSp">
        <pc:chgData name="sareljgreyling@gmail.com" userId="S::urn:spo:guest#sareljgreyling@gmail.com::" providerId="AD" clId="Web-{A4FDB09F-E0AE-2000-7E7F-1A99CE3C6010}" dt="2021-03-04T14:40:44.808" v="8" actId="1076"/>
        <pc:sldMkLst>
          <pc:docMk/>
          <pc:sldMk cId="0" sldId="289"/>
        </pc:sldMkLst>
      </pc:sldChg>
      <pc:sldChg chg="addSp delSp">
        <pc:chgData name="sareljgreyling@gmail.com" userId="S::urn:spo:guest#sareljgreyling@gmail.com::" providerId="AD" clId="Web-{A4FDB09F-E0AE-2000-7E7F-1A99CE3C6010}" dt="2021-03-04T15:38:15.523" v="352"/>
        <pc:sldMkLst>
          <pc:docMk/>
          <pc:sldMk cId="144697344" sldId="336"/>
        </pc:sldMkLst>
      </pc:sldChg>
      <pc:sldChg chg="addSp delSp modSp">
        <pc:chgData name="sareljgreyling@gmail.com" userId="S::urn:spo:guest#sareljgreyling@gmail.com::" providerId="AD" clId="Web-{A4FDB09F-E0AE-2000-7E7F-1A99CE3C6010}" dt="2021-03-04T14:57:51.127" v="124"/>
        <pc:sldMkLst>
          <pc:docMk/>
          <pc:sldMk cId="1508633655" sldId="337"/>
        </pc:sldMkLst>
      </pc:sldChg>
      <pc:sldChg chg="addSp delSp modSp">
        <pc:chgData name="sareljgreyling@gmail.com" userId="S::urn:spo:guest#sareljgreyling@gmail.com::" providerId="AD" clId="Web-{A4FDB09F-E0AE-2000-7E7F-1A99CE3C6010}" dt="2021-03-04T15:19:05.811" v="197"/>
        <pc:sldMkLst>
          <pc:docMk/>
          <pc:sldMk cId="3655750160" sldId="338"/>
        </pc:sldMkLst>
      </pc:sldChg>
      <pc:sldChg chg="addSp delSp modSp">
        <pc:chgData name="sareljgreyling@gmail.com" userId="S::urn:spo:guest#sareljgreyling@gmail.com::" providerId="AD" clId="Web-{A4FDB09F-E0AE-2000-7E7F-1A99CE3C6010}" dt="2021-03-04T15:39:14.915" v="354"/>
        <pc:sldMkLst>
          <pc:docMk/>
          <pc:sldMk cId="1499037505" sldId="339"/>
        </pc:sldMkLst>
      </pc:sldChg>
      <pc:sldChg chg="addSp delSp modSp">
        <pc:chgData name="sareljgreyling@gmail.com" userId="S::urn:spo:guest#sareljgreyling@gmail.com::" providerId="AD" clId="Web-{A4FDB09F-E0AE-2000-7E7F-1A99CE3C6010}" dt="2021-03-04T15:26:32.383" v="274" actId="20577"/>
        <pc:sldMkLst>
          <pc:docMk/>
          <pc:sldMk cId="3132245894" sldId="340"/>
        </pc:sldMkLst>
      </pc:sldChg>
      <pc:sldChg chg="addSp delSp modSp">
        <pc:chgData name="sareljgreyling@gmail.com" userId="S::urn:spo:guest#sareljgreyling@gmail.com::" providerId="AD" clId="Web-{A4FDB09F-E0AE-2000-7E7F-1A99CE3C6010}" dt="2021-03-04T14:49:12.803" v="65" actId="1076"/>
        <pc:sldMkLst>
          <pc:docMk/>
          <pc:sldMk cId="2341870527" sldId="341"/>
        </pc:sldMkLst>
      </pc:sldChg>
      <pc:sldChg chg="addSp delSp modSp">
        <pc:chgData name="sareljgreyling@gmail.com" userId="S::urn:spo:guest#sareljgreyling@gmail.com::" providerId="AD" clId="Web-{A4FDB09F-E0AE-2000-7E7F-1A99CE3C6010}" dt="2021-03-04T14:50:11.351" v="73" actId="20577"/>
        <pc:sldMkLst>
          <pc:docMk/>
          <pc:sldMk cId="536534746" sldId="342"/>
        </pc:sldMkLst>
      </pc:sldChg>
      <pc:sldChg chg="addSp delSp modSp">
        <pc:chgData name="sareljgreyling@gmail.com" userId="S::urn:spo:guest#sareljgreyling@gmail.com::" providerId="AD" clId="Web-{A4FDB09F-E0AE-2000-7E7F-1A99CE3C6010}" dt="2021-03-04T14:50:46.290" v="80" actId="1076"/>
        <pc:sldMkLst>
          <pc:docMk/>
          <pc:sldMk cId="260350132" sldId="343"/>
        </pc:sldMkLst>
      </pc:sldChg>
      <pc:sldChg chg="addSp delSp modSp">
        <pc:chgData name="sareljgreyling@gmail.com" userId="S::urn:spo:guest#sareljgreyling@gmail.com::" providerId="AD" clId="Web-{A4FDB09F-E0AE-2000-7E7F-1A99CE3C6010}" dt="2021-03-04T15:01:52.492" v="139" actId="20577"/>
        <pc:sldMkLst>
          <pc:docMk/>
          <pc:sldMk cId="1663209320" sldId="346"/>
        </pc:sldMkLst>
      </pc:sldChg>
      <pc:sldChg chg="addSp delSp modSp">
        <pc:chgData name="sareljgreyling@gmail.com" userId="S::urn:spo:guest#sareljgreyling@gmail.com::" providerId="AD" clId="Web-{A4FDB09F-E0AE-2000-7E7F-1A99CE3C6010}" dt="2021-03-04T15:01:42.851" v="138" actId="14100"/>
        <pc:sldMkLst>
          <pc:docMk/>
          <pc:sldMk cId="1982559456" sldId="347"/>
        </pc:sldMkLst>
      </pc:sldChg>
      <pc:sldChg chg="addSp delSp modSp">
        <pc:chgData name="sareljgreyling@gmail.com" userId="S::urn:spo:guest#sareljgreyling@gmail.com::" providerId="AD" clId="Web-{A4FDB09F-E0AE-2000-7E7F-1A99CE3C6010}" dt="2021-03-04T15:27:27.447" v="282" actId="14100"/>
        <pc:sldMkLst>
          <pc:docMk/>
          <pc:sldMk cId="2393118644" sldId="348"/>
        </pc:sldMkLst>
      </pc:sldChg>
      <pc:sldChg chg="addSp delSp modSp">
        <pc:chgData name="sareljgreyling@gmail.com" userId="S::urn:spo:guest#sareljgreyling@gmail.com::" providerId="AD" clId="Web-{A4FDB09F-E0AE-2000-7E7F-1A99CE3C6010}" dt="2021-03-04T15:17:09.308" v="178" actId="1076"/>
        <pc:sldMkLst>
          <pc:docMk/>
          <pc:sldMk cId="3180989751" sldId="349"/>
        </pc:sldMkLst>
      </pc:sldChg>
      <pc:sldChg chg="addSp delSp modSp">
        <pc:chgData name="sareljgreyling@gmail.com" userId="S::urn:spo:guest#sareljgreyling@gmail.com::" providerId="AD" clId="Web-{A4FDB09F-E0AE-2000-7E7F-1A99CE3C6010}" dt="2021-03-04T15:32:56.985" v="288" actId="1076"/>
        <pc:sldMkLst>
          <pc:docMk/>
          <pc:sldMk cId="3906699067" sldId="350"/>
        </pc:sldMkLst>
      </pc:sldChg>
      <pc:sldChg chg="addSp delSp modSp addAnim delAnim">
        <pc:chgData name="sareljgreyling@gmail.com" userId="S::urn:spo:guest#sareljgreyling@gmail.com::" providerId="AD" clId="Web-{A4FDB09F-E0AE-2000-7E7F-1A99CE3C6010}" dt="2021-03-04T15:18:38.029" v="193"/>
        <pc:sldMkLst>
          <pc:docMk/>
          <pc:sldMk cId="3346289625" sldId="351"/>
        </pc:sldMkLst>
      </pc:sldChg>
      <pc:sldChg chg="addSp delSp modSp">
        <pc:chgData name="sareljgreyling@gmail.com" userId="S::urn:spo:guest#sareljgreyling@gmail.com::" providerId="AD" clId="Web-{A4FDB09F-E0AE-2000-7E7F-1A99CE3C6010}" dt="2021-03-04T15:33:45.548" v="296" actId="20577"/>
        <pc:sldMkLst>
          <pc:docMk/>
          <pc:sldMk cId="573062952" sldId="353"/>
        </pc:sldMkLst>
      </pc:sldChg>
      <pc:sldChg chg="addSp delSp modSp delAnim">
        <pc:chgData name="sareljgreyling@gmail.com" userId="S::urn:spo:guest#sareljgreyling@gmail.com::" providerId="AD" clId="Web-{A4FDB09F-E0AE-2000-7E7F-1A99CE3C6010}" dt="2021-03-04T15:39:39.259" v="356"/>
        <pc:sldMkLst>
          <pc:docMk/>
          <pc:sldMk cId="3855571391" sldId="354"/>
        </pc:sldMkLst>
      </pc:sldChg>
      <pc:sldChg chg="addSp delSp modSp">
        <pc:chgData name="sareljgreyling@gmail.com" userId="S::urn:spo:guest#sareljgreyling@gmail.com::" providerId="AD" clId="Web-{A4FDB09F-E0AE-2000-7E7F-1A99CE3C6010}" dt="2021-03-04T15:38:09.523" v="351" actId="20577"/>
        <pc:sldMkLst>
          <pc:docMk/>
          <pc:sldMk cId="264911669" sldId="355"/>
        </pc:sldMkLst>
      </pc:sldChg>
      <pc:sldChg chg="modSp">
        <pc:chgData name="sareljgreyling@gmail.com" userId="S::urn:spo:guest#sareljgreyling@gmail.com::" providerId="AD" clId="Web-{A4FDB09F-E0AE-2000-7E7F-1A99CE3C6010}" dt="2021-03-04T15:24:42.880" v="254" actId="14100"/>
        <pc:sldMkLst>
          <pc:docMk/>
          <pc:sldMk cId="926084416" sldId="358"/>
        </pc:sldMkLst>
      </pc:sldChg>
      <pc:sldChg chg="addSp delSp modSp">
        <pc:chgData name="sareljgreyling@gmail.com" userId="S::urn:spo:guest#sareljgreyling@gmail.com::" providerId="AD" clId="Web-{A4FDB09F-E0AE-2000-7E7F-1A99CE3C6010}" dt="2021-03-04T15:01:58.257" v="141" actId="20577"/>
        <pc:sldMkLst>
          <pc:docMk/>
          <pc:sldMk cId="455049223" sldId="359"/>
        </pc:sldMkLst>
      </pc:sldChg>
      <pc:sldChg chg="addSp delSp modSp">
        <pc:chgData name="sareljgreyling@gmail.com" userId="S::urn:spo:guest#sareljgreyling@gmail.com::" providerId="AD" clId="Web-{A4FDB09F-E0AE-2000-7E7F-1A99CE3C6010}" dt="2021-03-04T15:01:55.398" v="140" actId="20577"/>
        <pc:sldMkLst>
          <pc:docMk/>
          <pc:sldMk cId="728970301" sldId="360"/>
        </pc:sldMkLst>
      </pc:sldChg>
      <pc:sldChg chg="addSp delSp modSp">
        <pc:chgData name="sareljgreyling@gmail.com" userId="S::urn:spo:guest#sareljgreyling@gmail.com::" providerId="AD" clId="Web-{A4FDB09F-E0AE-2000-7E7F-1A99CE3C6010}" dt="2021-03-04T15:24:17.458" v="252" actId="1076"/>
        <pc:sldMkLst>
          <pc:docMk/>
          <pc:sldMk cId="1365439828" sldId="361"/>
        </pc:sldMkLst>
      </pc:sldChg>
    </pc:docChg>
  </pc:docChgLst>
  <pc:docChgLst>
    <pc:chgData name="Stephanie Hirmer" userId="S::engs2125_ox.ac.uk#ext#@lunet.onmicrosoft.com::13e44439-8913-4347-a3e1-e8bd29e343d7" providerId="AD" clId="Web-{6957B29F-8096-2000-7E7F-190DD9BC8636}"/>
    <pc:docChg chg="modSld">
      <pc:chgData name="Stephanie Hirmer" userId="S::engs2125_ox.ac.uk#ext#@lunet.onmicrosoft.com::13e44439-8913-4347-a3e1-e8bd29e343d7" providerId="AD" clId="Web-{6957B29F-8096-2000-7E7F-190DD9BC8636}" dt="2021-03-08T19:45:47.986" v="48"/>
      <pc:docMkLst>
        <pc:docMk/>
      </pc:docMkLst>
      <pc:sldChg chg="modSp">
        <pc:chgData name="Stephanie Hirmer" userId="S::engs2125_ox.ac.uk#ext#@lunet.onmicrosoft.com::13e44439-8913-4347-a3e1-e8bd29e343d7" providerId="AD" clId="Web-{6957B29F-8096-2000-7E7F-190DD9BC8636}" dt="2021-03-08T19:21:56.114" v="2" actId="1076"/>
        <pc:sldMkLst>
          <pc:docMk/>
          <pc:sldMk cId="0" sldId="256"/>
        </pc:sldMkLst>
      </pc:sldChg>
      <pc:sldChg chg="modNotes">
        <pc:chgData name="Stephanie Hirmer" userId="S::engs2125_ox.ac.uk#ext#@lunet.onmicrosoft.com::13e44439-8913-4347-a3e1-e8bd29e343d7" providerId="AD" clId="Web-{6957B29F-8096-2000-7E7F-190DD9BC8636}" dt="2021-03-08T19:40:01.683" v="36"/>
        <pc:sldMkLst>
          <pc:docMk/>
          <pc:sldMk cId="1508633655" sldId="337"/>
        </pc:sldMkLst>
      </pc:sldChg>
      <pc:sldChg chg="modNotes">
        <pc:chgData name="Stephanie Hirmer" userId="S::engs2125_ox.ac.uk#ext#@lunet.onmicrosoft.com::13e44439-8913-4347-a3e1-e8bd29e343d7" providerId="AD" clId="Web-{6957B29F-8096-2000-7E7F-190DD9BC8636}" dt="2021-03-08T19:43:39.650" v="43"/>
        <pc:sldMkLst>
          <pc:docMk/>
          <pc:sldMk cId="260350132" sldId="343"/>
        </pc:sldMkLst>
      </pc:sldChg>
      <pc:sldChg chg="modNotes">
        <pc:chgData name="Stephanie Hirmer" userId="S::engs2125_ox.ac.uk#ext#@lunet.onmicrosoft.com::13e44439-8913-4347-a3e1-e8bd29e343d7" providerId="AD" clId="Web-{6957B29F-8096-2000-7E7F-190DD9BC8636}" dt="2021-03-08T19:45:47.986" v="48"/>
        <pc:sldMkLst>
          <pc:docMk/>
          <pc:sldMk cId="455049223" sldId="359"/>
        </pc:sldMkLst>
      </pc:sldChg>
    </pc:docChg>
  </pc:docChgLst>
  <pc:docChgLst>
    <pc:chgData name="Flora Charbonnier" userId="S::pemb5961@ox.ac.uk::e1996c6b-01a1-4b9b-ba95-8cf72f4c1f8d" providerId="AD" clId="Web-{F8FDFD2A-63F8-1C83-59F6-BAE34108620E}"/>
    <pc:docChg chg="modSld">
      <pc:chgData name="Flora Charbonnier" userId="S::pemb5961@ox.ac.uk::e1996c6b-01a1-4b9b-ba95-8cf72f4c1f8d" providerId="AD" clId="Web-{F8FDFD2A-63F8-1C83-59F6-BAE34108620E}" dt="2021-02-23T17:41:31.298" v="20"/>
      <pc:docMkLst>
        <pc:docMk/>
      </pc:docMkLst>
      <pc:sldChg chg="modSp modNotes">
        <pc:chgData name="Flora Charbonnier" userId="S::pemb5961@ox.ac.uk::e1996c6b-01a1-4b9b-ba95-8cf72f4c1f8d" providerId="AD" clId="Web-{F8FDFD2A-63F8-1C83-59F6-BAE34108620E}" dt="2021-02-23T17:41:31.298" v="20"/>
        <pc:sldMkLst>
          <pc:docMk/>
          <pc:sldMk cId="1499037505" sldId="339"/>
        </pc:sldMkLst>
      </pc:sldChg>
      <pc:sldChg chg="modSp">
        <pc:chgData name="Flora Charbonnier" userId="S::pemb5961@ox.ac.uk::e1996c6b-01a1-4b9b-ba95-8cf72f4c1f8d" providerId="AD" clId="Web-{F8FDFD2A-63F8-1C83-59F6-BAE34108620E}" dt="2021-02-23T17:37:29.856" v="15" actId="20577"/>
        <pc:sldMkLst>
          <pc:docMk/>
          <pc:sldMk cId="2393118644" sldId="348"/>
        </pc:sldMkLst>
      </pc:sldChg>
    </pc:docChg>
  </pc:docChgLst>
  <pc:docChgLst>
    <pc:chgData name="Katherine Collett" userId="S::katherine.collett_eng.ox.ac.uk#ext#@lunet.onmicrosoft.com::57662196-1ff7-4fef-ad5f-ca819cd64cbc" providerId="AD" clId="Web-{8E6B4CF3-6223-D0D8-74A3-90CF075BDD00}"/>
    <pc:docChg chg="modSld">
      <pc:chgData name="Katherine Collett" userId="S::katherine.collett_eng.ox.ac.uk#ext#@lunet.onmicrosoft.com::57662196-1ff7-4fef-ad5f-ca819cd64cbc" providerId="AD" clId="Web-{8E6B4CF3-6223-D0D8-74A3-90CF075BDD00}" dt="2021-03-05T14:21:50.450" v="54"/>
      <pc:docMkLst>
        <pc:docMk/>
      </pc:docMkLst>
      <pc:sldChg chg="modNotes">
        <pc:chgData name="Katherine Collett" userId="S::katherine.collett_eng.ox.ac.uk#ext#@lunet.onmicrosoft.com::57662196-1ff7-4fef-ad5f-ca819cd64cbc" providerId="AD" clId="Web-{8E6B4CF3-6223-D0D8-74A3-90CF075BDD00}" dt="2021-03-05T14:21:50.450" v="54"/>
        <pc:sldMkLst>
          <pc:docMk/>
          <pc:sldMk cId="264911669" sldId="355"/>
        </pc:sldMkLst>
      </pc:sldChg>
    </pc:docChg>
  </pc:docChgLst>
  <pc:docChgLst>
    <pc:chgData name="Katherine Collett" userId="S::katherine.collett_eng.ox.ac.uk#ext#@lunet.onmicrosoft.com::57662196-1ff7-4fef-ad5f-ca819cd64cbc" providerId="AD" clId="Web-{CD21F2A1-97AE-85EB-40D1-B3663AEA6AE8}"/>
    <pc:docChg chg="modSld">
      <pc:chgData name="Katherine Collett" userId="S::katherine.collett_eng.ox.ac.uk#ext#@lunet.onmicrosoft.com::57662196-1ff7-4fef-ad5f-ca819cd64cbc" providerId="AD" clId="Web-{CD21F2A1-97AE-85EB-40D1-B3663AEA6AE8}" dt="2021-03-02T09:11:27.663" v="1"/>
      <pc:docMkLst>
        <pc:docMk/>
      </pc:docMkLst>
      <pc:sldChg chg="modNotes">
        <pc:chgData name="Katherine Collett" userId="S::katherine.collett_eng.ox.ac.uk#ext#@lunet.onmicrosoft.com::57662196-1ff7-4fef-ad5f-ca819cd64cbc" providerId="AD" clId="Web-{CD21F2A1-97AE-85EB-40D1-B3663AEA6AE8}" dt="2021-03-02T09:11:27.663" v="1"/>
        <pc:sldMkLst>
          <pc:docMk/>
          <pc:sldMk cId="2393118644" sldId="348"/>
        </pc:sldMkLst>
      </pc:sldChg>
    </pc:docChg>
  </pc:docChgLst>
  <pc:docChgLst>
    <pc:chgData name="simon.anthony.patterson@gmail.com" userId="S::urn:spo:guest#simon.anthony.patterson@gmail.com::" providerId="AD" clId="Web-{276D245A-D8D1-B860-0C64-75DBF4F2C4B0}"/>
    <pc:docChg chg="modSld">
      <pc:chgData name="simon.anthony.patterson@gmail.com" userId="S::urn:spo:guest#simon.anthony.patterson@gmail.com::" providerId="AD" clId="Web-{276D245A-D8D1-B860-0C64-75DBF4F2C4B0}" dt="2021-03-04T16:10:43.755" v="41"/>
      <pc:docMkLst>
        <pc:docMk/>
      </pc:docMkLst>
      <pc:sldChg chg="modSp">
        <pc:chgData name="simon.anthony.patterson@gmail.com" userId="S::urn:spo:guest#simon.anthony.patterson@gmail.com::" providerId="AD" clId="Web-{276D245A-D8D1-B860-0C64-75DBF4F2C4B0}" dt="2021-03-04T16:10:24.223" v="40" actId="20577"/>
        <pc:sldMkLst>
          <pc:docMk/>
          <pc:sldMk cId="0" sldId="258"/>
        </pc:sldMkLst>
      </pc:sldChg>
      <pc:sldChg chg="modNotes">
        <pc:chgData name="simon.anthony.patterson@gmail.com" userId="S::urn:spo:guest#simon.anthony.patterson@gmail.com::" providerId="AD" clId="Web-{276D245A-D8D1-B860-0C64-75DBF4F2C4B0}" dt="2021-03-04T16:05:52.512" v="10"/>
        <pc:sldMkLst>
          <pc:docMk/>
          <pc:sldMk cId="0" sldId="289"/>
        </pc:sldMkLst>
      </pc:sldChg>
      <pc:sldChg chg="modSp">
        <pc:chgData name="simon.anthony.patterson@gmail.com" userId="S::urn:spo:guest#simon.anthony.patterson@gmail.com::" providerId="AD" clId="Web-{276D245A-D8D1-B860-0C64-75DBF4F2C4B0}" dt="2021-03-04T16:06:34.497" v="16" actId="20577"/>
        <pc:sldMkLst>
          <pc:docMk/>
          <pc:sldMk cId="1508633655" sldId="337"/>
        </pc:sldMkLst>
      </pc:sldChg>
      <pc:sldChg chg="modSp">
        <pc:chgData name="simon.anthony.patterson@gmail.com" userId="S::urn:spo:guest#simon.anthony.patterson@gmail.com::" providerId="AD" clId="Web-{276D245A-D8D1-B860-0C64-75DBF4F2C4B0}" dt="2021-03-04T16:08:53.017" v="31" actId="20577"/>
        <pc:sldMkLst>
          <pc:docMk/>
          <pc:sldMk cId="3655750160" sldId="338"/>
        </pc:sldMkLst>
      </pc:sldChg>
      <pc:sldChg chg="modSp">
        <pc:chgData name="simon.anthony.patterson@gmail.com" userId="S::urn:spo:guest#simon.anthony.patterson@gmail.com::" providerId="AD" clId="Web-{276D245A-D8D1-B860-0C64-75DBF4F2C4B0}" dt="2021-03-04T16:08:24.938" v="24" actId="20577"/>
        <pc:sldMkLst>
          <pc:docMk/>
          <pc:sldMk cId="1499037505" sldId="339"/>
        </pc:sldMkLst>
      </pc:sldChg>
      <pc:sldChg chg="modSp">
        <pc:chgData name="simon.anthony.patterson@gmail.com" userId="S::urn:spo:guest#simon.anthony.patterson@gmail.com::" providerId="AD" clId="Web-{276D245A-D8D1-B860-0C64-75DBF4F2C4B0}" dt="2021-03-04T16:09:05.299" v="34" actId="20577"/>
        <pc:sldMkLst>
          <pc:docMk/>
          <pc:sldMk cId="3132245894" sldId="340"/>
        </pc:sldMkLst>
      </pc:sldChg>
      <pc:sldChg chg="modSp">
        <pc:chgData name="simon.anthony.patterson@gmail.com" userId="S::urn:spo:guest#simon.anthony.patterson@gmail.com::" providerId="AD" clId="Web-{276D245A-D8D1-B860-0C64-75DBF4F2C4B0}" dt="2021-03-04T16:06:41.935" v="18" actId="20577"/>
        <pc:sldMkLst>
          <pc:docMk/>
          <pc:sldMk cId="2341870527" sldId="341"/>
        </pc:sldMkLst>
      </pc:sldChg>
      <pc:sldChg chg="modSp">
        <pc:chgData name="simon.anthony.patterson@gmail.com" userId="S::urn:spo:guest#simon.anthony.patterson@gmail.com::" providerId="AD" clId="Web-{276D245A-D8D1-B860-0C64-75DBF4F2C4B0}" dt="2021-03-04T16:06:47.670" v="20" actId="20577"/>
        <pc:sldMkLst>
          <pc:docMk/>
          <pc:sldMk cId="536534746" sldId="342"/>
        </pc:sldMkLst>
      </pc:sldChg>
      <pc:sldChg chg="modSp modNotes">
        <pc:chgData name="simon.anthony.patterson@gmail.com" userId="S::urn:spo:guest#simon.anthony.patterson@gmail.com::" providerId="AD" clId="Web-{276D245A-D8D1-B860-0C64-75DBF4F2C4B0}" dt="2021-03-04T16:10:43.755" v="41"/>
        <pc:sldMkLst>
          <pc:docMk/>
          <pc:sldMk cId="260350132" sldId="343"/>
        </pc:sldMkLst>
      </pc:sldChg>
      <pc:sldChg chg="modSp">
        <pc:chgData name="simon.anthony.patterson@gmail.com" userId="S::urn:spo:guest#simon.anthony.patterson@gmail.com::" providerId="AD" clId="Web-{276D245A-D8D1-B860-0C64-75DBF4F2C4B0}" dt="2021-03-04T16:08:36.454" v="27" actId="20577"/>
        <pc:sldMkLst>
          <pc:docMk/>
          <pc:sldMk cId="1663209320" sldId="346"/>
        </pc:sldMkLst>
      </pc:sldChg>
      <pc:sldChg chg="modSp">
        <pc:chgData name="simon.anthony.patterson@gmail.com" userId="S::urn:spo:guest#simon.anthony.patterson@gmail.com::" providerId="AD" clId="Web-{276D245A-D8D1-B860-0C64-75DBF4F2C4B0}" dt="2021-03-04T16:08:39.626" v="28" actId="20577"/>
        <pc:sldMkLst>
          <pc:docMk/>
          <pc:sldMk cId="1982559456" sldId="347"/>
        </pc:sldMkLst>
      </pc:sldChg>
      <pc:sldChg chg="modSp">
        <pc:chgData name="simon.anthony.patterson@gmail.com" userId="S::urn:spo:guest#simon.anthony.patterson@gmail.com::" providerId="AD" clId="Web-{276D245A-D8D1-B860-0C64-75DBF4F2C4B0}" dt="2021-03-04T16:09:10.033" v="35" actId="20577"/>
        <pc:sldMkLst>
          <pc:docMk/>
          <pc:sldMk cId="2393118644" sldId="348"/>
        </pc:sldMkLst>
      </pc:sldChg>
      <pc:sldChg chg="modSp">
        <pc:chgData name="simon.anthony.patterson@gmail.com" userId="S::urn:spo:guest#simon.anthony.patterson@gmail.com::" providerId="AD" clId="Web-{276D245A-D8D1-B860-0C64-75DBF4F2C4B0}" dt="2021-03-04T16:08:43.923" v="29" actId="20577"/>
        <pc:sldMkLst>
          <pc:docMk/>
          <pc:sldMk cId="3180989751" sldId="349"/>
        </pc:sldMkLst>
      </pc:sldChg>
      <pc:sldChg chg="modSp">
        <pc:chgData name="simon.anthony.patterson@gmail.com" userId="S::urn:spo:guest#simon.anthony.patterson@gmail.com::" providerId="AD" clId="Web-{276D245A-D8D1-B860-0C64-75DBF4F2C4B0}" dt="2021-03-04T16:09:16.268" v="36" actId="20577"/>
        <pc:sldMkLst>
          <pc:docMk/>
          <pc:sldMk cId="3906699067" sldId="350"/>
        </pc:sldMkLst>
      </pc:sldChg>
      <pc:sldChg chg="modSp">
        <pc:chgData name="simon.anthony.patterson@gmail.com" userId="S::urn:spo:guest#simon.anthony.patterson@gmail.com::" providerId="AD" clId="Web-{276D245A-D8D1-B860-0C64-75DBF4F2C4B0}" dt="2021-03-04T16:08:47.189" v="30" actId="20577"/>
        <pc:sldMkLst>
          <pc:docMk/>
          <pc:sldMk cId="3346289625" sldId="351"/>
        </pc:sldMkLst>
      </pc:sldChg>
      <pc:sldChg chg="modSp">
        <pc:chgData name="simon.anthony.patterson@gmail.com" userId="S::urn:spo:guest#simon.anthony.patterson@gmail.com::" providerId="AD" clId="Web-{276D245A-D8D1-B860-0C64-75DBF4F2C4B0}" dt="2021-03-04T16:09:27.503" v="38" actId="20577"/>
        <pc:sldMkLst>
          <pc:docMk/>
          <pc:sldMk cId="573062952" sldId="353"/>
        </pc:sldMkLst>
      </pc:sldChg>
      <pc:sldChg chg="modSp">
        <pc:chgData name="simon.anthony.patterson@gmail.com" userId="S::urn:spo:guest#simon.anthony.patterson@gmail.com::" providerId="AD" clId="Web-{276D245A-D8D1-B860-0C64-75DBF4F2C4B0}" dt="2021-03-04T16:08:56.517" v="32" actId="20577"/>
        <pc:sldMkLst>
          <pc:docMk/>
          <pc:sldMk cId="3855571391" sldId="354"/>
        </pc:sldMkLst>
      </pc:sldChg>
      <pc:sldChg chg="modSp">
        <pc:chgData name="simon.anthony.patterson@gmail.com" userId="S::urn:spo:guest#simon.anthony.patterson@gmail.com::" providerId="AD" clId="Web-{276D245A-D8D1-B860-0C64-75DBF4F2C4B0}" dt="2021-03-04T16:09:23.237" v="37" actId="20577"/>
        <pc:sldMkLst>
          <pc:docMk/>
          <pc:sldMk cId="264911669" sldId="355"/>
        </pc:sldMkLst>
      </pc:sldChg>
      <pc:sldChg chg="modSp">
        <pc:chgData name="simon.anthony.patterson@gmail.com" userId="S::urn:spo:guest#simon.anthony.patterson@gmail.com::" providerId="AD" clId="Web-{276D245A-D8D1-B860-0C64-75DBF4F2C4B0}" dt="2021-03-04T16:08:27.954" v="25" actId="20577"/>
        <pc:sldMkLst>
          <pc:docMk/>
          <pc:sldMk cId="455049223" sldId="359"/>
        </pc:sldMkLst>
      </pc:sldChg>
      <pc:sldChg chg="modSp">
        <pc:chgData name="simon.anthony.patterson@gmail.com" userId="S::urn:spo:guest#simon.anthony.patterson@gmail.com::" providerId="AD" clId="Web-{276D245A-D8D1-B860-0C64-75DBF4F2C4B0}" dt="2021-03-04T16:08:32.220" v="26" actId="20577"/>
        <pc:sldMkLst>
          <pc:docMk/>
          <pc:sldMk cId="728970301" sldId="360"/>
        </pc:sldMkLst>
      </pc:sldChg>
      <pc:sldChg chg="modSp">
        <pc:chgData name="simon.anthony.patterson@gmail.com" userId="S::urn:spo:guest#simon.anthony.patterson@gmail.com::" providerId="AD" clId="Web-{276D245A-D8D1-B860-0C64-75DBF4F2C4B0}" dt="2021-03-04T16:09:01.471" v="33" actId="20577"/>
        <pc:sldMkLst>
          <pc:docMk/>
          <pc:sldMk cId="1365439828" sldId="361"/>
        </pc:sldMkLst>
      </pc:sldChg>
    </pc:docChg>
  </pc:docChgLst>
  <pc:docChgLst>
    <pc:chgData name="Flora Charbonnier" userId="e1996c6b-01a1-4b9b-ba95-8cf72f4c1f8d" providerId="ADAL" clId="{C7026645-9E77-AD49-BAE0-3E2D69AE9FB8}"/>
    <pc:docChg chg="undo custSel addSld modSld sldOrd">
      <pc:chgData name="Flora Charbonnier" userId="e1996c6b-01a1-4b9b-ba95-8cf72f4c1f8d" providerId="ADAL" clId="{C7026645-9E77-AD49-BAE0-3E2D69AE9FB8}" dt="2021-02-23T18:37:06.962" v="1928" actId="20578"/>
      <pc:docMkLst>
        <pc:docMk/>
      </pc:docMkLst>
      <pc:sldChg chg="modSp mod">
        <pc:chgData name="Flora Charbonnier" userId="e1996c6b-01a1-4b9b-ba95-8cf72f4c1f8d" providerId="ADAL" clId="{C7026645-9E77-AD49-BAE0-3E2D69AE9FB8}" dt="2021-02-23T18:33:32.899" v="1806" actId="20577"/>
        <pc:sldMkLst>
          <pc:docMk/>
          <pc:sldMk cId="0" sldId="258"/>
        </pc:sldMkLst>
      </pc:sldChg>
      <pc:sldChg chg="addSp delSp modSp mod modAnim modNotesTx">
        <pc:chgData name="Flora Charbonnier" userId="e1996c6b-01a1-4b9b-ba95-8cf72f4c1f8d" providerId="ADAL" clId="{C7026645-9E77-AD49-BAE0-3E2D69AE9FB8}" dt="2021-02-23T18:34:16.053" v="1876" actId="20577"/>
        <pc:sldMkLst>
          <pc:docMk/>
          <pc:sldMk cId="3655750160" sldId="338"/>
        </pc:sldMkLst>
      </pc:sldChg>
      <pc:sldChg chg="addSp delSp modSp mod ord">
        <pc:chgData name="Flora Charbonnier" userId="e1996c6b-01a1-4b9b-ba95-8cf72f4c1f8d" providerId="ADAL" clId="{C7026645-9E77-AD49-BAE0-3E2D69AE9FB8}" dt="2021-02-23T18:35:05.018" v="1917"/>
        <pc:sldMkLst>
          <pc:docMk/>
          <pc:sldMk cId="3132245894" sldId="340"/>
        </pc:sldMkLst>
      </pc:sldChg>
      <pc:sldChg chg="addSp delSp modSp mod">
        <pc:chgData name="Flora Charbonnier" userId="e1996c6b-01a1-4b9b-ba95-8cf72f4c1f8d" providerId="ADAL" clId="{C7026645-9E77-AD49-BAE0-3E2D69AE9FB8}" dt="2021-02-23T18:33:36.938" v="1810" actId="20577"/>
        <pc:sldMkLst>
          <pc:docMk/>
          <pc:sldMk cId="2341870527" sldId="341"/>
        </pc:sldMkLst>
      </pc:sldChg>
      <pc:sldChg chg="addSp delSp modSp mod">
        <pc:chgData name="Flora Charbonnier" userId="e1996c6b-01a1-4b9b-ba95-8cf72f4c1f8d" providerId="ADAL" clId="{C7026645-9E77-AD49-BAE0-3E2D69AE9FB8}" dt="2021-02-23T18:33:39.862" v="1812" actId="20577"/>
        <pc:sldMkLst>
          <pc:docMk/>
          <pc:sldMk cId="536534746" sldId="342"/>
        </pc:sldMkLst>
      </pc:sldChg>
      <pc:sldChg chg="addSp delSp modSp mod">
        <pc:chgData name="Flora Charbonnier" userId="e1996c6b-01a1-4b9b-ba95-8cf72f4c1f8d" providerId="ADAL" clId="{C7026645-9E77-AD49-BAE0-3E2D69AE9FB8}" dt="2021-02-23T18:34:02.684" v="1850" actId="20577"/>
        <pc:sldMkLst>
          <pc:docMk/>
          <pc:sldMk cId="1982559456" sldId="347"/>
        </pc:sldMkLst>
      </pc:sldChg>
      <pc:sldChg chg="addSp delSp modSp ord modNotesTx">
        <pc:chgData name="Flora Charbonnier" userId="e1996c6b-01a1-4b9b-ba95-8cf72f4c1f8d" providerId="ADAL" clId="{C7026645-9E77-AD49-BAE0-3E2D69AE9FB8}" dt="2021-02-23T18:35:09.515" v="1920"/>
        <pc:sldMkLst>
          <pc:docMk/>
          <pc:sldMk cId="2393118644" sldId="348"/>
        </pc:sldMkLst>
      </pc:sldChg>
      <pc:sldChg chg="modSp mod">
        <pc:chgData name="Flora Charbonnier" userId="e1996c6b-01a1-4b9b-ba95-8cf72f4c1f8d" providerId="ADAL" clId="{C7026645-9E77-AD49-BAE0-3E2D69AE9FB8}" dt="2021-02-23T18:34:07.079" v="1856" actId="20577"/>
        <pc:sldMkLst>
          <pc:docMk/>
          <pc:sldMk cId="3180989751" sldId="349"/>
        </pc:sldMkLst>
      </pc:sldChg>
      <pc:sldChg chg="addSp delSp modSp mod ord modAnim modNotesTx">
        <pc:chgData name="Flora Charbonnier" userId="e1996c6b-01a1-4b9b-ba95-8cf72f4c1f8d" providerId="ADAL" clId="{C7026645-9E77-AD49-BAE0-3E2D69AE9FB8}" dt="2021-02-23T18:37:06.962" v="1928" actId="20578"/>
        <pc:sldMkLst>
          <pc:docMk/>
          <pc:sldMk cId="3906699067" sldId="350"/>
        </pc:sldMkLst>
      </pc:sldChg>
      <pc:sldChg chg="addSp delSp modSp mod">
        <pc:chgData name="Flora Charbonnier" userId="e1996c6b-01a1-4b9b-ba95-8cf72f4c1f8d" providerId="ADAL" clId="{C7026645-9E77-AD49-BAE0-3E2D69AE9FB8}" dt="2021-02-23T18:34:11.757" v="1870" actId="20577"/>
        <pc:sldMkLst>
          <pc:docMk/>
          <pc:sldMk cId="3346289625" sldId="351"/>
        </pc:sldMkLst>
      </pc:sldChg>
      <pc:sldChg chg="addSp delSp modSp">
        <pc:chgData name="Flora Charbonnier" userId="e1996c6b-01a1-4b9b-ba95-8cf72f4c1f8d" providerId="ADAL" clId="{C7026645-9E77-AD49-BAE0-3E2D69AE9FB8}" dt="2021-02-23T18:35:13.443" v="1923"/>
        <pc:sldMkLst>
          <pc:docMk/>
          <pc:sldMk cId="573062952" sldId="353"/>
        </pc:sldMkLst>
      </pc:sldChg>
      <pc:sldChg chg="addSp delSp modSp mod">
        <pc:chgData name="Flora Charbonnier" userId="e1996c6b-01a1-4b9b-ba95-8cf72f4c1f8d" providerId="ADAL" clId="{C7026645-9E77-AD49-BAE0-3E2D69AE9FB8}" dt="2021-02-23T18:34:20.702" v="1888" actId="20577"/>
        <pc:sldMkLst>
          <pc:docMk/>
          <pc:sldMk cId="3855571391" sldId="354"/>
        </pc:sldMkLst>
      </pc:sldChg>
      <pc:sldChg chg="addSp delSp modSp">
        <pc:chgData name="Flora Charbonnier" userId="e1996c6b-01a1-4b9b-ba95-8cf72f4c1f8d" providerId="ADAL" clId="{C7026645-9E77-AD49-BAE0-3E2D69AE9FB8}" dt="2021-02-23T18:35:16.960" v="1926"/>
        <pc:sldMkLst>
          <pc:docMk/>
          <pc:sldMk cId="264911669" sldId="355"/>
        </pc:sldMkLst>
      </pc:sldChg>
      <pc:sldChg chg="modNotesTx">
        <pc:chgData name="Flora Charbonnier" userId="e1996c6b-01a1-4b9b-ba95-8cf72f4c1f8d" providerId="ADAL" clId="{C7026645-9E77-AD49-BAE0-3E2D69AE9FB8}" dt="2021-02-23T18:36:17.549" v="1927" actId="20577"/>
        <pc:sldMkLst>
          <pc:docMk/>
          <pc:sldMk cId="879461502" sldId="357"/>
        </pc:sldMkLst>
      </pc:sldChg>
      <pc:sldChg chg="modSp mod">
        <pc:chgData name="Flora Charbonnier" userId="e1996c6b-01a1-4b9b-ba95-8cf72f4c1f8d" providerId="ADAL" clId="{C7026645-9E77-AD49-BAE0-3E2D69AE9FB8}" dt="2021-02-23T18:32:48.079" v="1770" actId="20577"/>
        <pc:sldMkLst>
          <pc:docMk/>
          <pc:sldMk cId="926084416" sldId="358"/>
        </pc:sldMkLst>
      </pc:sldChg>
      <pc:sldChg chg="addSp delSp modSp add mod delAnim modAnim modNotesTx">
        <pc:chgData name="Flora Charbonnier" userId="e1996c6b-01a1-4b9b-ba95-8cf72f4c1f8d" providerId="ADAL" clId="{C7026645-9E77-AD49-BAE0-3E2D69AE9FB8}" dt="2021-02-23T18:33:51.054" v="1832" actId="20577"/>
        <pc:sldMkLst>
          <pc:docMk/>
          <pc:sldMk cId="455049223" sldId="359"/>
        </pc:sldMkLst>
      </pc:sldChg>
      <pc:sldChg chg="addSp delSp modSp add mod modAnim modNotesTx">
        <pc:chgData name="Flora Charbonnier" userId="e1996c6b-01a1-4b9b-ba95-8cf72f4c1f8d" providerId="ADAL" clId="{C7026645-9E77-AD49-BAE0-3E2D69AE9FB8}" dt="2021-02-23T18:33:54.465" v="1838" actId="20577"/>
        <pc:sldMkLst>
          <pc:docMk/>
          <pc:sldMk cId="728970301" sldId="360"/>
        </pc:sldMkLst>
      </pc:sldChg>
      <pc:sldChg chg="addSp delSp modSp add mod modAnim modNotesTx">
        <pc:chgData name="Flora Charbonnier" userId="e1996c6b-01a1-4b9b-ba95-8cf72f4c1f8d" providerId="ADAL" clId="{C7026645-9E77-AD49-BAE0-3E2D69AE9FB8}" dt="2021-02-23T18:34:24.349" v="1894" actId="20577"/>
        <pc:sldMkLst>
          <pc:docMk/>
          <pc:sldMk cId="1365439828"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9/4/2025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 para editar os estilos de texto mestre</a:t>
            </a:r>
          </a:p>
          <a:p>
            <a:pPr lvl="1"/>
            <a:r>
              <a:rPr lang="en-GB" noProof="0"/>
              <a:t>Segundo nível</a:t>
            </a:r>
          </a:p>
          <a:p>
            <a:pPr lvl="2"/>
            <a:r>
              <a:rPr lang="en-GB" noProof="0"/>
              <a:t>Terceiro nível</a:t>
            </a:r>
          </a:p>
          <a:p>
            <a:pPr lvl="3"/>
            <a:r>
              <a:rPr lang="en-GB" noProof="0"/>
              <a:t>Quarto nível</a:t>
            </a:r>
          </a:p>
          <a:p>
            <a:pPr lvl="4"/>
            <a:r>
              <a:rPr lang="en-GB" noProof="0"/>
              <a:t>Quinto nível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Aula 8, consistência e estrutura dos dados de entrada.</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Nos próximos slides, discutiremos dois aspectos específicos dos dados de entrada. Em primeiro lugar, a desagregação do setor de transportes e, em segundo lugar, as fontes de dados.</a:t>
            </a:r>
          </a:p>
          <a:p>
            <a:endParaRPr lang="en-GB" dirty="0">
              <a:latin typeface="Open Sans"/>
            </a:endParaRPr>
          </a:p>
          <a:p>
            <a:r>
              <a:rPr lang="en-GB" dirty="0">
                <a:latin typeface="Open Sans"/>
              </a:rPr>
              <a:t>Para o setor de transporte, há algumas recomendações que o usuário deve conhecer. Sugere-se que não </a:t>
            </a:r>
            <a:r>
              <a:rPr lang="en-GB" sz="1200" kern="1200" dirty="0">
                <a:solidFill>
                  <a:schemeClr val="tx1"/>
                </a:solidFill>
                <a:effectLst/>
                <a:latin typeface="Open Sans"/>
              </a:rPr>
              <a:t>mais do que 15 modos sejam definidos para o setor interurbano e os </a:t>
            </a:r>
            <a:r>
              <a:rPr lang="en-GB" dirty="0">
                <a:latin typeface="Open Sans"/>
              </a:rPr>
              <a:t>subsetores </a:t>
            </a:r>
            <a:r>
              <a:rPr lang="en-GB" sz="1200" kern="1200" dirty="0">
                <a:solidFill>
                  <a:schemeClr val="tx1"/>
                </a:solidFill>
                <a:effectLst/>
                <a:latin typeface="Open Sans"/>
              </a:rPr>
              <a:t>de frete nacional, e não mais do que 5 tipos de carro e 10 modos públicos no </a:t>
            </a:r>
            <a:r>
              <a:rPr lang="en-GB" dirty="0">
                <a:latin typeface="Open Sans"/>
              </a:rPr>
              <a:t>subsetor </a:t>
            </a:r>
            <a:r>
              <a:rPr lang="en-GB" sz="1200" kern="1200" dirty="0">
                <a:solidFill>
                  <a:schemeClr val="tx1"/>
                </a:solidFill>
                <a:effectLst/>
                <a:latin typeface="Open Sans"/>
              </a:rPr>
              <a:t>urbano. Apenas um tipo agregado é definido para viagens internacionais.</a:t>
            </a:r>
          </a:p>
          <a:p>
            <a:endParaRPr lang="en-GB" sz="1200" kern="1200" dirty="0">
              <a:solidFill>
                <a:schemeClr val="tx1"/>
              </a:solidFill>
              <a:effectLst/>
              <a:latin typeface="Open Sans"/>
            </a:endParaRPr>
          </a:p>
          <a:p>
            <a:r>
              <a:rPr lang="en-US" sz="1200" kern="1200" dirty="0">
                <a:solidFill>
                  <a:schemeClr val="tx1"/>
                </a:solidFill>
                <a:effectLst/>
                <a:latin typeface="Open Sans"/>
              </a:rPr>
              <a:t>O consumo internacional e de outros combustíveis diversos no transporte é calculado como uma função linear do </a:t>
            </a:r>
            <a:r>
              <a:rPr lang="en-US" dirty="0">
                <a:latin typeface="Open Sans"/>
              </a:rPr>
              <a:t>G.D</a:t>
            </a:r>
            <a:r>
              <a:rPr lang="en-US" sz="1200" kern="1200" dirty="0">
                <a:solidFill>
                  <a:schemeClr val="tx1"/>
                </a:solidFill>
                <a:effectLst/>
                <a:latin typeface="Open Sans"/>
              </a:rPr>
              <a:t>.</a:t>
            </a:r>
            <a:r>
              <a:rPr lang="en-US" dirty="0">
                <a:latin typeface="Open Sans"/>
              </a:rPr>
              <a:t>P. </a:t>
            </a:r>
            <a:r>
              <a:rPr lang="en-US" sz="1200" kern="1200" dirty="0">
                <a:solidFill>
                  <a:schemeClr val="tx1"/>
                </a:solidFill>
                <a:effectLst/>
                <a:latin typeface="Open Sans"/>
              </a:rPr>
              <a:t>total</a:t>
            </a:r>
            <a:r>
              <a:rPr lang="en-US" dirty="0">
                <a:latin typeface="Open Sans"/>
              </a:rPr>
              <a:t>.</a:t>
            </a:r>
            <a:r>
              <a:rPr lang="en-US" sz="1200" kern="1200" dirty="0">
                <a:solidFill>
                  <a:schemeClr val="tx1"/>
                </a:solidFill>
                <a:effectLst/>
                <a:latin typeface="Open Sans"/>
              </a:rPr>
              <a:t> Os coeficientes são encontrados com base em dados históricos.</a:t>
            </a:r>
            <a:endParaRPr lang="en-GB" sz="1200" kern="1200" dirty="0">
              <a:solidFill>
                <a:schemeClr val="tx1"/>
              </a:solidFill>
              <a:effectLst/>
              <a:latin typeface="Open Sans"/>
            </a:endParaRPr>
          </a:p>
          <a:p>
            <a:r>
              <a:rPr lang="en-GB" sz="1200" kern="1200" dirty="0">
                <a:solidFill>
                  <a:schemeClr val="tx1"/>
                </a:solidFill>
                <a:effectLst/>
                <a:latin typeface="Open Sans"/>
              </a:rPr>
              <a:t>A demanda de energia é atendida por modos concorrentes</a:t>
            </a:r>
            <a:r>
              <a:rPr lang="en-GB" dirty="0">
                <a:latin typeface="Open Sans"/>
              </a:rPr>
              <a:t>: </a:t>
            </a:r>
            <a:r>
              <a:rPr lang="en-GB" sz="1200" kern="1200" dirty="0">
                <a:solidFill>
                  <a:schemeClr val="tx1"/>
                </a:solidFill>
                <a:effectLst/>
                <a:latin typeface="Open Sans"/>
              </a:rPr>
              <a:t>Carro, ônibus, avião, caminhão, trem etc.  As necessidades específicas de energia e os fatores de carga de cada modo são especificados. Para o transporte de passageiros em áreas urbanas e interurbanas e para o transporte de carga, pelo menos um modo de transporte deve ser definido.</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13105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Em segundo lugar, as fontes de dados devem ser cuidadosamente consideradas. </a:t>
            </a:r>
          </a:p>
          <a:p>
            <a:endParaRPr lang="en-GB" sz="1200" kern="1200" dirty="0">
              <a:solidFill>
                <a:schemeClr val="tx1"/>
              </a:solidFill>
              <a:effectLst/>
              <a:latin typeface="Open Sans"/>
            </a:endParaRPr>
          </a:p>
          <a:p>
            <a:r>
              <a:rPr lang="en-GB" sz="1200" kern="1200" dirty="0">
                <a:solidFill>
                  <a:schemeClr val="tx1"/>
                </a:solidFill>
                <a:effectLst/>
                <a:latin typeface="Open Sans"/>
              </a:rPr>
              <a:t>Uma fonte importante de dados é o Office for National </a:t>
            </a:r>
            <a:r>
              <a:rPr lang="en-GB" dirty="0">
                <a:latin typeface="Open Sans"/>
              </a:rPr>
              <a:t>Statistics </a:t>
            </a:r>
            <a:r>
              <a:rPr lang="en-GB" sz="1200" kern="1200" dirty="0">
                <a:solidFill>
                  <a:schemeClr val="tx1"/>
                </a:solidFill>
                <a:effectLst/>
                <a:latin typeface="Open Sans"/>
              </a:rPr>
              <a:t>ou instituições semelhantes. Esses tipos de entidades obtêm e mantêm muitas informações </a:t>
            </a:r>
            <a:r>
              <a:rPr lang="en-GB" dirty="0">
                <a:latin typeface="Open Sans"/>
              </a:rPr>
              <a:t>sobre o </a:t>
            </a:r>
            <a:r>
              <a:rPr lang="en-GB" sz="1200" kern="1200" dirty="0">
                <a:solidFill>
                  <a:schemeClr val="tx1"/>
                </a:solidFill>
                <a:effectLst/>
                <a:latin typeface="Open Sans"/>
              </a:rPr>
              <a:t>país. Normalmente, elas têm os dados demográficos oficiais. Em alguns casos, elas também têm informações de pesquisas em vários setores que podem ser usadas na preparação de dados para o MAED. Nessa fonte, é possível encontrar a maioria dos grupos de dados sobre demografia e estilo de vida.</a:t>
            </a:r>
          </a:p>
          <a:p>
            <a:r>
              <a:rPr lang="en-GB" sz="1200" kern="1200" dirty="0">
                <a:solidFill>
                  <a:schemeClr val="tx1"/>
                </a:solidFill>
                <a:effectLst/>
                <a:latin typeface="Open Sans"/>
              </a:rPr>
              <a:t>Normalmente, ele é fornecido pelo Office of National Statistics e é derivado do censo. Esse escritório também fornecerá o tamanho das residências em termos de pessoas por domicílio, tanto em áreas rurais quanto urbanas, a população das grandes cidades e alguns outros dados que podem ser usados para caracterizar o estilo de vida. Se a taxa de crescimento populacional for fornecida, ela poderá ser usada para configurar o cenário de base demográfica</a:t>
            </a:r>
            <a:r>
              <a:rPr lang="en-GB" dirty="0">
                <a:latin typeface="Open Sans"/>
              </a:rPr>
              <a:t>.</a:t>
            </a:r>
            <a:endParaRPr lang="en-GB" sz="1200" b="1" kern="1200" dirty="0">
              <a:solidFill>
                <a:schemeClr val="tx1"/>
              </a:solidFill>
              <a:effectLst/>
            </a:endParaRPr>
          </a:p>
          <a:p>
            <a:r>
              <a:rPr lang="en-GB" sz="1200" kern="1200" dirty="0">
                <a:solidFill>
                  <a:schemeClr val="tx1"/>
                </a:solidFill>
                <a:effectLst/>
                <a:latin typeface="Open Sans"/>
              </a:rPr>
              <a:t>O escritório de estatísticas também deve ter a distribuição da população por idades ou grupos de idades. Essas informações podem ser usadas para encontrar a força de trabalho, que é outro parâmetro necessário para o MAED e está incluído na planilha de dados Demografia. É preciso ter cuidado com a legislação de seu país em relação às idades mínimas e máximas legais a serem incluídas na força de trabalho.</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1412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O Ministério da Energia e o Banco Central do país também são fontes importantes de dados.</a:t>
            </a:r>
          </a:p>
          <a:p>
            <a:r>
              <a:rPr lang="en-GB" sz="1200" kern="1200" dirty="0">
                <a:solidFill>
                  <a:schemeClr val="tx1"/>
                </a:solidFill>
                <a:effectLst/>
                <a:latin typeface="Open Sans"/>
              </a:rPr>
              <a:t>Normalmente, o banco central fornece as taxas de crescimento do PIB, bem como algumas metas econômicas do governo. Esses dados podem ser usados para definir o cenário base do PIB.</a:t>
            </a:r>
          </a:p>
          <a:p>
            <a:r>
              <a:rPr lang="en-GB" sz="1200" kern="1200" dirty="0">
                <a:solidFill>
                  <a:schemeClr val="tx1"/>
                </a:solidFill>
                <a:effectLst/>
                <a:latin typeface="Open Sans"/>
              </a:rPr>
              <a:t>O </a:t>
            </a:r>
            <a:r>
              <a:rPr lang="en-GB" dirty="0">
                <a:latin typeface="Open Sans"/>
              </a:rPr>
              <a:t>Ministério </a:t>
            </a:r>
            <a:r>
              <a:rPr lang="en-GB" sz="1200" kern="1200" dirty="0">
                <a:solidFill>
                  <a:schemeClr val="tx1"/>
                </a:solidFill>
                <a:effectLst/>
                <a:latin typeface="Open Sans"/>
              </a:rPr>
              <a:t>da </a:t>
            </a:r>
            <a:r>
              <a:rPr lang="en-GB" dirty="0">
                <a:latin typeface="Open Sans"/>
              </a:rPr>
              <a:t>Energia </a:t>
            </a:r>
            <a:r>
              <a:rPr lang="en-GB" sz="1200" kern="1200" dirty="0">
                <a:solidFill>
                  <a:schemeClr val="tx1"/>
                </a:solidFill>
                <a:effectLst/>
                <a:latin typeface="Open Sans"/>
              </a:rPr>
              <a:t>fornecerá o </a:t>
            </a:r>
            <a:r>
              <a:rPr lang="en-GB" dirty="0">
                <a:latin typeface="Open Sans"/>
              </a:rPr>
              <a:t>balanço </a:t>
            </a:r>
            <a:r>
              <a:rPr lang="en-GB" sz="1200" kern="1200" dirty="0">
                <a:solidFill>
                  <a:schemeClr val="tx1"/>
                </a:solidFill>
                <a:effectLst/>
                <a:latin typeface="Open Sans"/>
              </a:rPr>
              <a:t>energético.</a:t>
            </a:r>
          </a:p>
          <a:p>
            <a:r>
              <a:rPr lang="en-GB" sz="1200" kern="1200" dirty="0">
                <a:solidFill>
                  <a:schemeClr val="tx1"/>
                </a:solidFill>
                <a:effectLst/>
                <a:latin typeface="Open Sans"/>
              </a:rPr>
              <a:t>Para dados de transporte</a:t>
            </a:r>
            <a:r>
              <a:rPr lang="en-GB" dirty="0">
                <a:latin typeface="Open Sans"/>
              </a:rPr>
              <a:t>, </a:t>
            </a:r>
            <a:r>
              <a:rPr lang="en-GB" sz="1200" kern="1200" dirty="0">
                <a:solidFill>
                  <a:schemeClr val="tx1"/>
                </a:solidFill>
                <a:effectLst/>
                <a:latin typeface="Open Sans"/>
              </a:rPr>
              <a:t>econômicos e técnicos, o </a:t>
            </a:r>
            <a:r>
              <a:rPr lang="en-GB" dirty="0">
                <a:latin typeface="Open Sans"/>
              </a:rPr>
              <a:t>Office </a:t>
            </a:r>
            <a:r>
              <a:rPr lang="en-GB" sz="1200" kern="1200" dirty="0">
                <a:solidFill>
                  <a:schemeClr val="tx1"/>
                </a:solidFill>
                <a:effectLst/>
                <a:latin typeface="Open Sans"/>
              </a:rPr>
              <a:t>of </a:t>
            </a:r>
            <a:r>
              <a:rPr lang="en-GB" dirty="0">
                <a:latin typeface="Open Sans"/>
              </a:rPr>
              <a:t>National </a:t>
            </a:r>
            <a:r>
              <a:rPr lang="en-GB" sz="1200" kern="1200" dirty="0">
                <a:solidFill>
                  <a:schemeClr val="tx1"/>
                </a:solidFill>
                <a:effectLst/>
                <a:latin typeface="Open Sans"/>
              </a:rPr>
              <a:t>Statistics, o Ministério dos Transportes ou uma organização especializada em transporte deve ter os dados necessários. Os dados do setor de transportes não são fáceis de encontrar ou </a:t>
            </a:r>
            <a:r>
              <a:rPr lang="en-GB" dirty="0">
                <a:latin typeface="Open Sans"/>
              </a:rPr>
              <a:t>interpretar</a:t>
            </a:r>
            <a:r>
              <a:rPr lang="en-GB" sz="1200" kern="1200" dirty="0">
                <a:solidFill>
                  <a:schemeClr val="tx1"/>
                </a:solidFill>
                <a:effectLst/>
                <a:latin typeface="Open Sans"/>
              </a:rPr>
              <a:t>. </a:t>
            </a:r>
            <a:r>
              <a:rPr lang="en-GB" dirty="0">
                <a:latin typeface="Open Sans"/>
              </a:rPr>
              <a:t>O </a:t>
            </a:r>
            <a:r>
              <a:rPr lang="en-GB" sz="1200" kern="1200" dirty="0">
                <a:solidFill>
                  <a:schemeClr val="tx1"/>
                </a:solidFill>
                <a:effectLst/>
                <a:latin typeface="Open Sans"/>
              </a:rPr>
              <a:t>planejador de</a:t>
            </a:r>
            <a:r>
              <a:rPr lang="en-GB" dirty="0">
                <a:latin typeface="Open Sans"/>
              </a:rPr>
              <a:t> energia </a:t>
            </a:r>
            <a:r>
              <a:rPr lang="en-GB" sz="1200" kern="1200" dirty="0">
                <a:solidFill>
                  <a:schemeClr val="tx1"/>
                </a:solidFill>
                <a:effectLst/>
                <a:latin typeface="Open Sans"/>
              </a:rPr>
              <a:t>deve </a:t>
            </a:r>
            <a:r>
              <a:rPr lang="en-GB" dirty="0">
                <a:latin typeface="Open Sans"/>
              </a:rPr>
              <a:t>solicitar </a:t>
            </a:r>
            <a:r>
              <a:rPr lang="en-GB" sz="1200" kern="1200" dirty="0">
                <a:solidFill>
                  <a:schemeClr val="tx1"/>
                </a:solidFill>
                <a:effectLst/>
                <a:latin typeface="Open Sans"/>
              </a:rPr>
              <a:t>o apoio de especialistas em transporte.</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Com essas informações, podemos criar a maioria dos números necessários para os outros grupos de dados</a:t>
            </a:r>
            <a:r>
              <a:rPr lang="en-GB" dirty="0">
                <a:latin typeface="Open Sans"/>
              </a:rPr>
              <a:t>. </a:t>
            </a:r>
            <a:r>
              <a:rPr lang="en-GB" b="0" dirty="0">
                <a:latin typeface="Open Sans"/>
              </a:rPr>
              <a:t>Ou seja, todos os </a:t>
            </a:r>
            <a:r>
              <a:rPr lang="en-US" sz="1200" b="0" kern="1200" dirty="0">
                <a:solidFill>
                  <a:schemeClr val="tx1"/>
                </a:solidFill>
                <a:effectLst/>
                <a:latin typeface="Open Sans"/>
              </a:rPr>
              <a:t>dados econômicos, a penetração no mercado do ano-base de diferentes fontes de energia e as intensidades de energia</a:t>
            </a:r>
            <a:r>
              <a:rPr lang="en-US" b="0" dirty="0">
                <a:latin typeface="Open Sans"/>
              </a:rPr>
              <a:t>. </a:t>
            </a:r>
            <a:endParaRPr lang="en-GB" sz="1200" b="0" kern="1200" dirty="0">
              <a:solidFill>
                <a:schemeClr val="tx1"/>
              </a:solidFill>
              <a:effectLst/>
              <a:ea typeface="+mn-ea"/>
              <a:cs typeface="+mn-cs"/>
            </a:endParaRPr>
          </a:p>
          <a:p>
            <a:endParaRPr lang="en-GB" sz="1200" kern="1200" dirty="0">
              <a:solidFill>
                <a:schemeClr val="tx1"/>
              </a:solidFill>
              <a:effectLst/>
              <a:latin typeface="Open Sans"/>
            </a:endParaRPr>
          </a:p>
          <a:p>
            <a:r>
              <a:rPr lang="en-GB" sz="1200" kern="1200" dirty="0">
                <a:solidFill>
                  <a:schemeClr val="tx1"/>
                </a:solidFill>
                <a:effectLst/>
                <a:latin typeface="Open Sans"/>
              </a:rPr>
              <a:t>A maioria dos dados de entrada do MAED está relacionada à tecnologia. Em geral, os dados </a:t>
            </a:r>
            <a:r>
              <a:rPr lang="en-GB" dirty="0">
                <a:latin typeface="Open Sans"/>
              </a:rPr>
              <a:t>dependem </a:t>
            </a:r>
            <a:r>
              <a:rPr lang="en-GB" sz="1200" kern="1200" dirty="0">
                <a:solidFill>
                  <a:schemeClr val="tx1"/>
                </a:solidFill>
                <a:effectLst/>
                <a:latin typeface="Open Sans"/>
              </a:rPr>
              <a:t>muito das condições de cada país, e não podemos fornecer uma lista de valores padrão. Por esse motivo, o usuário deve calcular muitos valores com base em informações do balanço energético e de outros </a:t>
            </a:r>
            <a:r>
              <a:rPr lang="en-GB" dirty="0">
                <a:latin typeface="Open Sans"/>
              </a:rPr>
              <a:t>bancos de dados relacionados à energia</a:t>
            </a:r>
            <a:r>
              <a:rPr lang="en-GB" sz="1200" kern="1200" dirty="0">
                <a:solidFill>
                  <a:schemeClr val="tx1"/>
                </a:solidFill>
                <a:effectLst/>
                <a:latin typeface="Open Sans"/>
              </a:rPr>
              <a:t>, informações de pesquisas, medições e, às vezes, julgamentos de especialistas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803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Nesta mini-aula, discutiremos alguns exemplos de dados de entrada. </a:t>
            </a:r>
          </a:p>
          <a:p>
            <a:endParaRPr lang="en-GB" sz="1200" kern="1200" dirty="0">
              <a:solidFill>
                <a:schemeClr val="tx1"/>
              </a:solidFill>
              <a:effectLst/>
              <a:latin typeface="Open Sans"/>
            </a:endParaRPr>
          </a:p>
          <a:p>
            <a:r>
              <a:rPr lang="en-GB" sz="1200" kern="1200" dirty="0">
                <a:solidFill>
                  <a:schemeClr val="tx1"/>
                </a:solidFill>
                <a:effectLst/>
                <a:latin typeface="Open Sans"/>
              </a:rPr>
              <a:t>O primeiro grupo de dados, no MAED, são as Intensidades de Energia na Indústria. Escolheremos um subsetor para realizar os cálculos. O usuário pode usar a mesma metodologia para reproduzir os cálculos nos outros subsetores. Há uma tabela a ser preenchida para cada uso final: usos específicos de eletricidade, usos térmicos </a:t>
            </a:r>
            <a:r>
              <a:rPr lang="en-GB" dirty="0">
                <a:latin typeface="Open Sans"/>
              </a:rPr>
              <a:t>e força motriz</a:t>
            </a:r>
            <a:r>
              <a:rPr lang="en-GB" sz="1200" kern="1200" dirty="0">
                <a:solidFill>
                  <a:schemeClr val="tx1"/>
                </a:solidFill>
                <a:effectLst/>
                <a:latin typeface="Open Sans"/>
              </a:rPr>
              <a:t>. Para usos específicos de eletricidade e força motriz, há apenas uma categoria de transportador de energia final a ser considerada, e as equações usadas nos cálculos são em termos de energia final. Não há necessidade de lidar com eficiências. Para os usos térmicos, quase todos os portadores de energia na categoria de energia final podem ser considerados. Somente os combustíveis para motores </a:t>
            </a:r>
            <a:r>
              <a:rPr lang="en-GB" dirty="0">
                <a:latin typeface="Open Sans"/>
              </a:rPr>
              <a:t>não podem</a:t>
            </a:r>
            <a:r>
              <a:rPr lang="en-GB" sz="1200" kern="1200" dirty="0">
                <a:solidFill>
                  <a:schemeClr val="tx1"/>
                </a:solidFill>
                <a:effectLst/>
                <a:latin typeface="Open Sans"/>
              </a:rPr>
              <a:t>. Nesse caso, precisamos lidar com eficiências e participações de mercado.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3987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Na última </a:t>
            </a:r>
            <a:r>
              <a:rPr lang="en-GB" dirty="0">
                <a:latin typeface="Open Sans"/>
              </a:rPr>
              <a:t>tabela de insumos </a:t>
            </a:r>
            <a:r>
              <a:rPr lang="en-GB" sz="1200" kern="1200" dirty="0">
                <a:solidFill>
                  <a:schemeClr val="tx1"/>
                </a:solidFill>
                <a:effectLst/>
                <a:latin typeface="Open Sans"/>
              </a:rPr>
              <a:t>do </a:t>
            </a:r>
            <a:r>
              <a:rPr lang="en-GB" dirty="0">
                <a:latin typeface="Open Sans"/>
              </a:rPr>
              <a:t>MAED para o subsetor </a:t>
            </a:r>
            <a:r>
              <a:rPr lang="en-GB" sz="1200" kern="1200" dirty="0">
                <a:solidFill>
                  <a:schemeClr val="tx1"/>
                </a:solidFill>
                <a:effectLst/>
                <a:latin typeface="Open Sans"/>
              </a:rPr>
              <a:t>de manufatura, são necessários fatores específicos dos setores siderúrgico e petroquímico. A produção de aço e as necessidades de matéria-prima do setor petroquímico são calculadas no modelo como uma função do valor agregado do primeiro subsetor de Manufatura. Elas são calculadas por meio de uma equação linear, com o valor agregado </a:t>
            </a:r>
            <a:r>
              <a:rPr lang="en-GB" dirty="0">
                <a:latin typeface="Open Sans"/>
              </a:rPr>
              <a:t>como </a:t>
            </a:r>
            <a:r>
              <a:rPr lang="en-GB" sz="1200" kern="1200" dirty="0">
                <a:solidFill>
                  <a:schemeClr val="tx1"/>
                </a:solidFill>
                <a:effectLst/>
                <a:latin typeface="Open Sans"/>
              </a:rPr>
              <a:t>variável independente. Os coeficientes são encontrados </a:t>
            </a:r>
            <a:r>
              <a:rPr lang="en-GB" dirty="0">
                <a:latin typeface="Open Sans"/>
              </a:rPr>
              <a:t>por meio do ajuste de </a:t>
            </a:r>
            <a:r>
              <a:rPr lang="en-GB" sz="1200" kern="1200" dirty="0">
                <a:solidFill>
                  <a:schemeClr val="tx1"/>
                </a:solidFill>
                <a:effectLst/>
                <a:latin typeface="Open Sans"/>
              </a:rPr>
              <a:t>uma tendência linear em dados históricos. </a:t>
            </a:r>
            <a:r>
              <a:rPr lang="en-GB" dirty="0">
                <a:latin typeface="Open Sans"/>
              </a:rPr>
              <a:t>O primeiro coeficiente é </a:t>
            </a:r>
            <a:r>
              <a:rPr lang="en-GB" sz="1200" kern="1200" dirty="0">
                <a:solidFill>
                  <a:schemeClr val="tx1"/>
                </a:solidFill>
                <a:effectLst/>
                <a:latin typeface="Open Sans"/>
              </a:rPr>
              <a:t>a interceptação da linha, expressa em milhões de toneladas de aço ou matéria-prima</a:t>
            </a:r>
            <a:r>
              <a:rPr lang="en-GB" dirty="0">
                <a:latin typeface="Open Sans"/>
              </a:rPr>
              <a:t>. O segundo </a:t>
            </a:r>
            <a:r>
              <a:rPr lang="en-GB" sz="1200" kern="1200" dirty="0">
                <a:solidFill>
                  <a:schemeClr val="tx1"/>
                </a:solidFill>
                <a:effectLst/>
                <a:latin typeface="Open Sans"/>
              </a:rPr>
              <a:t>é a inclinação da linha, expressa em milhões de toneladas de aço ou matéria-prima por mil milhões de unidades monetárias de valor agregado.</a:t>
            </a:r>
          </a:p>
        </p:txBody>
      </p:sp>
    </p:spTree>
    <p:extLst>
      <p:ext uri="{BB962C8B-B14F-4D97-AF65-F5344CB8AC3E}">
        <p14:creationId xmlns:p14="http://schemas.microsoft.com/office/powerpoint/2010/main" val="58000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Há uma etapa adicional que precisamos cobrir nos subsetores </a:t>
            </a:r>
            <a:r>
              <a:rPr lang="en-GB" dirty="0">
                <a:latin typeface="Open Sans"/>
              </a:rPr>
              <a:t>de produção</a:t>
            </a:r>
            <a:r>
              <a:rPr lang="en-GB" sz="1200" kern="1200" dirty="0">
                <a:solidFill>
                  <a:schemeClr val="tx1"/>
                </a:solidFill>
                <a:effectLst/>
                <a:latin typeface="Open Sans"/>
              </a:rPr>
              <a:t>. De acordo </a:t>
            </a:r>
            <a:r>
              <a:rPr lang="en-GB" dirty="0">
                <a:latin typeface="Open Sans"/>
              </a:rPr>
              <a:t>com a </a:t>
            </a:r>
            <a:r>
              <a:rPr lang="en-GB" sz="1200" kern="1200" dirty="0">
                <a:solidFill>
                  <a:schemeClr val="tx1"/>
                </a:solidFill>
                <a:effectLst/>
                <a:latin typeface="Open Sans"/>
              </a:rPr>
              <a:t>metodologia MAED, na indústria, são definidas três faixas de usos térmicos. Baixa temperatura, para aquecimento de espaço e água. Temperatura média, para geração de vapor</a:t>
            </a:r>
            <a:r>
              <a:rPr lang="en-GB" dirty="0">
                <a:latin typeface="Open Sans"/>
              </a:rPr>
              <a:t>. E </a:t>
            </a:r>
            <a:r>
              <a:rPr lang="en-GB" sz="1200" kern="1200" dirty="0">
                <a:solidFill>
                  <a:schemeClr val="tx1"/>
                </a:solidFill>
                <a:effectLst/>
                <a:latin typeface="Open Sans"/>
              </a:rPr>
              <a:t>alta </a:t>
            </a:r>
            <a:r>
              <a:rPr lang="en-GB" dirty="0">
                <a:latin typeface="Open Sans"/>
              </a:rPr>
              <a:t>temperatura </a:t>
            </a:r>
            <a:r>
              <a:rPr lang="en-GB" sz="1200" kern="1200" dirty="0">
                <a:solidFill>
                  <a:schemeClr val="tx1"/>
                </a:solidFill>
                <a:effectLst/>
                <a:latin typeface="Open Sans"/>
              </a:rPr>
              <a:t>para fornos industriais.</a:t>
            </a:r>
          </a:p>
          <a:p>
            <a:r>
              <a:rPr lang="en-US" sz="1200" kern="1200" dirty="0">
                <a:solidFill>
                  <a:schemeClr val="tx1"/>
                </a:solidFill>
                <a:effectLst/>
                <a:latin typeface="Open Sans"/>
              </a:rPr>
              <a:t>Cada subsetor tem seus próprios processos industriais. Por esse motivo, em cada subsetor, as necessidades de temperaturas baixas, médias e altas são diferentes.  A parcela da demanda de energia térmica útil de cada subsetor deve ser separada por faixa de temperatura.</a:t>
            </a:r>
            <a:endParaRPr lang="en-GB" sz="1200" kern="1200" dirty="0">
              <a:solidFill>
                <a:schemeClr val="tx1"/>
              </a:solidFill>
              <a:effectLst/>
              <a:latin typeface="Open Sans"/>
            </a:endParaRPr>
          </a:p>
          <a:p>
            <a:r>
              <a:rPr lang="en-US" sz="1200" kern="1200" dirty="0">
                <a:solidFill>
                  <a:schemeClr val="tx1"/>
                </a:solidFill>
                <a:effectLst/>
                <a:ea typeface="+mn-ea"/>
                <a:cs typeface="+mn-cs"/>
              </a:rPr>
              <a:t>Em cada subsetor, a soma das parcelas de temperaturas baixas, médias e altas deve ser igual a 1. </a:t>
            </a:r>
            <a:r>
              <a:rPr lang="en-GB" sz="1200" kern="1200" dirty="0">
                <a:solidFill>
                  <a:schemeClr val="tx1"/>
                </a:solidFill>
                <a:effectLst/>
                <a:ea typeface="+mn-ea"/>
                <a:cs typeface="+mn-cs"/>
              </a:rPr>
              <a:t>Na nova versão do MAED, o usuário pode escolher quais níveis serão modelados.  A energia útil, por faixa de temperatura, também é convertida em energia final, levando em conta a penetração e a eficiência de cada fonte de energia alternativa. </a:t>
            </a:r>
          </a:p>
          <a:p>
            <a:pPr eaLnBrk="1" hangingPunct="1">
              <a:spcBef>
                <a:spcPct val="0"/>
              </a:spcBef>
            </a:pPr>
            <a:r>
              <a:rPr lang="en-US" altLang="en-US" dirty="0">
                <a:latin typeface="Open Sans"/>
              </a:rPr>
              <a:t>Uma captura de tela do software MAED ilustra como os valores podem ser inseridos.</a:t>
            </a:r>
            <a:endParaRPr lang="en-US" altLang="en-US" dirty="0"/>
          </a:p>
        </p:txBody>
      </p:sp>
    </p:spTree>
    <p:extLst>
      <p:ext uri="{BB962C8B-B14F-4D97-AF65-F5344CB8AC3E}">
        <p14:creationId xmlns:p14="http://schemas.microsoft.com/office/powerpoint/2010/main" val="4804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Vejamos agora um exemplo de entrada de dados para transporte de carga.</a:t>
            </a:r>
          </a:p>
          <a:p>
            <a:r>
              <a:rPr lang="en-GB" sz="1200" kern="1200" dirty="0">
                <a:solidFill>
                  <a:schemeClr val="tx1"/>
                </a:solidFill>
                <a:effectLst/>
                <a:latin typeface="Open Sans"/>
              </a:rPr>
              <a:t>Há apenas 3 tabelas a serem preenchidas no transporte de carga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primeira tabela corresponde à necessidade de movimentação de mercadorias pelos diferentes setores produtivos em termos de </a:t>
            </a:r>
            <a:r>
              <a:rPr lang="en-GB" dirty="0">
                <a:latin typeface="Open Sans"/>
              </a:rPr>
              <a:t>tonelada-quilômetro </a:t>
            </a:r>
            <a:r>
              <a:rPr lang="en-GB" sz="1200" kern="1200" dirty="0">
                <a:solidFill>
                  <a:schemeClr val="tx1"/>
                </a:solidFill>
                <a:effectLst/>
                <a:latin typeface="Open Sans"/>
              </a:rPr>
              <a:t>por unidade monetária de valor agregado. Lembre-se de que o MAED usará uma equação linear para calcular o total de </a:t>
            </a:r>
            <a:r>
              <a:rPr lang="en-GB" dirty="0">
                <a:latin typeface="Open Sans"/>
              </a:rPr>
              <a:t>toneladas-quilômetro de frete </a:t>
            </a:r>
            <a:r>
              <a:rPr lang="en-GB" sz="1200" kern="1200" dirty="0">
                <a:solidFill>
                  <a:schemeClr val="tx1"/>
                </a:solidFill>
                <a:effectLst/>
                <a:latin typeface="Open Sans"/>
              </a:rPr>
              <a:t>no país, que é o parâmetro de acionamento. O valor </a:t>
            </a:r>
            <a:r>
              <a:rPr lang="en-GB" dirty="0">
                <a:latin typeface="Open Sans"/>
              </a:rPr>
              <a:t>base </a:t>
            </a:r>
            <a:r>
              <a:rPr lang="en-GB" sz="1200" kern="1200" dirty="0">
                <a:solidFill>
                  <a:schemeClr val="tx1"/>
                </a:solidFill>
                <a:effectLst/>
                <a:latin typeface="Open Sans"/>
              </a:rPr>
              <a:t>é a interceptação do ajuste linear do frete total em relação ao valor agregado total. Os coeficientes variáveis devem ser encontrados para cada subsetor produtivo, usando a mesma metodologia explicada para a produção de aço e matéria-prima. Depois de inserir esses valores, o programa calcula o total de </a:t>
            </a:r>
            <a:r>
              <a:rPr lang="en-GB" dirty="0">
                <a:latin typeface="Open Sans"/>
              </a:rPr>
              <a:t>toneladas-quilômetro de frete </a:t>
            </a:r>
            <a:r>
              <a:rPr lang="en-GB" sz="1200" kern="1200" dirty="0">
                <a:solidFill>
                  <a:schemeClr val="tx1"/>
                </a:solidFill>
                <a:effectLst/>
                <a:latin typeface="Open Sans"/>
              </a:rPr>
              <a:t>no país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segunda tabela </a:t>
            </a:r>
            <a:r>
              <a:rPr lang="en-GB" dirty="0">
                <a:latin typeface="Open Sans"/>
              </a:rPr>
              <a:t>correspondente </a:t>
            </a:r>
            <a:r>
              <a:rPr lang="en-GB" sz="1200" kern="1200" dirty="0">
                <a:solidFill>
                  <a:schemeClr val="tx1"/>
                </a:solidFill>
                <a:effectLst/>
                <a:latin typeface="Open Sans"/>
              </a:rPr>
              <a:t>à divisão modal deve então ser inserida, em termos da participação do transporte total de carga em </a:t>
            </a:r>
            <a:r>
              <a:rPr lang="en-GB" dirty="0">
                <a:latin typeface="Open Sans"/>
              </a:rPr>
              <a:t>toneladas-quilômetro </a:t>
            </a:r>
            <a:r>
              <a:rPr lang="en-GB" sz="1200" kern="1200" dirty="0">
                <a:solidFill>
                  <a:schemeClr val="tx1"/>
                </a:solidFill>
                <a:effectLst/>
                <a:latin typeface="Open Sans"/>
              </a:rPr>
              <a:t>por cada modo, como trens a diesel e elétricos.</a:t>
            </a:r>
          </a:p>
          <a:p>
            <a:r>
              <a:rPr lang="en-GB" sz="1200" kern="1200" dirty="0">
                <a:solidFill>
                  <a:schemeClr val="tx1"/>
                </a:solidFill>
                <a:effectLst/>
                <a:latin typeface="Open Sans"/>
              </a:rPr>
              <a:t>A terceira tabela armazena dados sobre intensidades de energia, ou consumo específico de combustível para cada modo de transporte de carga.  Tome cuidado com as unidades, pois não se trata do simples desempenho do veículo em termos de litros por 100 </a:t>
            </a:r>
            <a:r>
              <a:rPr lang="en-GB" dirty="0">
                <a:latin typeface="Open Sans"/>
              </a:rPr>
              <a:t>quilômetros</a:t>
            </a:r>
            <a:r>
              <a:rPr lang="en-GB" sz="1200" kern="1200" dirty="0">
                <a:solidFill>
                  <a:schemeClr val="tx1"/>
                </a:solidFill>
                <a:effectLst/>
                <a:latin typeface="Open Sans"/>
              </a:rPr>
              <a:t>. Essa intensidade é a energia por 100 </a:t>
            </a:r>
            <a:r>
              <a:rPr lang="en-GB" dirty="0">
                <a:latin typeface="Open Sans"/>
              </a:rPr>
              <a:t>toneladas-quilômetro </a:t>
            </a:r>
            <a:r>
              <a:rPr lang="en-GB" sz="1200" kern="1200" dirty="0">
                <a:solidFill>
                  <a:schemeClr val="tx1"/>
                </a:solidFill>
                <a:effectLst/>
                <a:latin typeface="Open Sans"/>
              </a:rPr>
              <a:t>transportadas.</a:t>
            </a:r>
          </a:p>
          <a:p>
            <a:r>
              <a:rPr lang="en-GB" sz="1200" kern="1200" dirty="0">
                <a:solidFill>
                  <a:schemeClr val="tx1"/>
                </a:solidFill>
                <a:effectLst/>
                <a:latin typeface="Open Sans"/>
              </a:rPr>
              <a:t>Depois de preencher as três tabelas, o programa realiza os respectivos cálculos e os resultados do setor de transporte de carga no ano base </a:t>
            </a:r>
            <a:r>
              <a:rPr lang="en-GB" dirty="0">
                <a:latin typeface="Open Sans"/>
              </a:rPr>
              <a:t>são </a:t>
            </a:r>
            <a:r>
              <a:rPr lang="en-GB" sz="1200" kern="1200" dirty="0">
                <a:solidFill>
                  <a:schemeClr val="tx1"/>
                </a:solidFill>
                <a:effectLst/>
                <a:latin typeface="Open Sans"/>
              </a:rPr>
              <a:t>exibidos em diferentes tabelas.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2805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No MAED, para o setor de serviços, são considerados os usos de aquecimento de ambientes e </a:t>
            </a:r>
            <a:r>
              <a:rPr lang="en-GB" dirty="0">
                <a:latin typeface="Open Sans"/>
              </a:rPr>
              <a:t>ar </a:t>
            </a:r>
            <a:r>
              <a:rPr lang="en-GB" sz="1200" kern="1200" dirty="0">
                <a:solidFill>
                  <a:schemeClr val="tx1"/>
                </a:solidFill>
                <a:effectLst/>
                <a:latin typeface="Open Sans"/>
              </a:rPr>
              <a:t>condicionado. E o parâmetro </a:t>
            </a:r>
            <a:r>
              <a:rPr lang="en-GB" dirty="0">
                <a:latin typeface="Open Sans"/>
              </a:rPr>
              <a:t>determinante </a:t>
            </a:r>
            <a:r>
              <a:rPr lang="en-GB" sz="1200" kern="1200" dirty="0">
                <a:solidFill>
                  <a:schemeClr val="tx1"/>
                </a:solidFill>
                <a:effectLst/>
                <a:latin typeface="Open Sans"/>
              </a:rPr>
              <a:t>é a necessidade específica de aquecimento ou resfriamento da área.</a:t>
            </a:r>
          </a:p>
          <a:p>
            <a:r>
              <a:rPr lang="en-GB" sz="1200" kern="1200" dirty="0">
                <a:solidFill>
                  <a:schemeClr val="tx1"/>
                </a:solidFill>
                <a:effectLst/>
                <a:latin typeface="Open Sans"/>
              </a:rPr>
              <a:t>Trabalhando com as informações que temos sobre demografia, o número de funcionários no setor </a:t>
            </a:r>
            <a:r>
              <a:rPr lang="en-GB" dirty="0">
                <a:latin typeface="Open Sans"/>
              </a:rPr>
              <a:t>de serviços </a:t>
            </a:r>
            <a:r>
              <a:rPr lang="en-GB" sz="1200" kern="1200" dirty="0">
                <a:solidFill>
                  <a:schemeClr val="tx1"/>
                </a:solidFill>
                <a:effectLst/>
                <a:latin typeface="Open Sans"/>
              </a:rPr>
              <a:t>pode ser encontrado. Em seguida, com base em uma suposição de área útil por funcionário e requisitos específicos, todas as informações necessárias podem ser estimadas </a:t>
            </a:r>
            <a:r>
              <a:rPr lang="en-GB" dirty="0">
                <a:latin typeface="Open Sans"/>
              </a:rPr>
              <a:t>e inseridas no </a:t>
            </a:r>
            <a:r>
              <a:rPr lang="en-GB" sz="1200" kern="1200" dirty="0">
                <a:solidFill>
                  <a:schemeClr val="tx1"/>
                </a:solidFill>
                <a:effectLst/>
                <a:latin typeface="Open Sans"/>
              </a:rPr>
              <a:t>programa.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Normalmente, a força de trabalho de um país consiste em todas as pessoas em idade ativa, geralmente acima de uma determinada idade mínima e abaixo da idade de aposentadoria. Tanto a idade mínima quanto a idade de aposentadoria são específicas de cada país.</a:t>
            </a:r>
          </a:p>
          <a:p>
            <a:r>
              <a:rPr lang="en-GB" sz="1200" kern="1200" dirty="0">
                <a:solidFill>
                  <a:schemeClr val="tx1"/>
                </a:solidFill>
                <a:effectLst/>
                <a:latin typeface="Open Sans"/>
              </a:rPr>
              <a:t>No setor de serviços, o fator determinante para aquecimento e resfriamento do espaço é a área útil, que é definida a partir do número de funcionários desse setor. Esse valor é calculado como uma fração da força de trabalho real.</a:t>
            </a:r>
          </a:p>
          <a:p>
            <a:r>
              <a:rPr lang="en-GB" sz="1200" kern="1200" dirty="0">
                <a:solidFill>
                  <a:schemeClr val="tx1"/>
                </a:solidFill>
                <a:effectLst/>
                <a:latin typeface="Open Sans"/>
              </a:rPr>
              <a:t>Os dados finais do setor de serviços são a </a:t>
            </a:r>
            <a:r>
              <a:rPr lang="en-GB" dirty="0">
                <a:latin typeface="Open Sans"/>
              </a:rPr>
              <a:t>eficiência </a:t>
            </a:r>
            <a:r>
              <a:rPr lang="en-GB" sz="1200" kern="1200" dirty="0">
                <a:solidFill>
                  <a:schemeClr val="tx1"/>
                </a:solidFill>
                <a:effectLst/>
                <a:latin typeface="Open Sans"/>
              </a:rPr>
              <a:t>e a penetração</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15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defRPr/>
            </a:pPr>
            <a:r>
              <a:rPr lang="en-GB" sz="1200" kern="1200" dirty="0">
                <a:solidFill>
                  <a:schemeClr val="tx1"/>
                </a:solidFill>
                <a:latin typeface="Open Sans"/>
              </a:rPr>
              <a:t>Depois que os dados de entrada são coletados e os subsetores são definidos, os dados de entrada podem ser inseridos primeiro nas tabelas gerais de </a:t>
            </a:r>
            <a:r>
              <a:rPr lang="en-GB" dirty="0">
                <a:latin typeface="Open Sans"/>
              </a:rPr>
              <a:t>G.D.P. </a:t>
            </a:r>
            <a:r>
              <a:rPr lang="en-GB" sz="1200" kern="1200" dirty="0">
                <a:solidFill>
                  <a:schemeClr val="tx1"/>
                </a:solidFill>
                <a:latin typeface="Open Sans"/>
              </a:rPr>
              <a:t>e demografia no MAED e, em seguida, específicos para cada subsetor nas tabelas relevantes para os </a:t>
            </a:r>
            <a:r>
              <a:rPr lang="en-GB" sz="1200" u="none" strike="noStrike" kern="1200" baseline="0" dirty="0">
                <a:solidFill>
                  <a:schemeClr val="tx1"/>
                </a:solidFill>
                <a:latin typeface="Open Sans"/>
              </a:rPr>
              <a:t>setores de Indústria, </a:t>
            </a:r>
            <a:r>
              <a:rPr lang="en-GB" dirty="0">
                <a:latin typeface="Open Sans"/>
              </a:rPr>
              <a:t>Serviços</a:t>
            </a:r>
            <a:r>
              <a:rPr lang="en-GB" sz="1200" u="none" strike="noStrike" kern="1200" baseline="0" dirty="0">
                <a:solidFill>
                  <a:schemeClr val="tx1"/>
                </a:solidFill>
                <a:latin typeface="Open Sans"/>
              </a:rPr>
              <a:t>, </a:t>
            </a:r>
            <a:r>
              <a:rPr lang="en-GB" dirty="0">
                <a:latin typeface="Open Sans"/>
              </a:rPr>
              <a:t>Domicílios e Transporte.</a:t>
            </a:r>
            <a:endParaRPr lang="en-GB" sz="1200" kern="1200" dirty="0">
              <a:solidFill>
                <a:schemeClr val="tx1"/>
              </a:solidFill>
              <a:latin typeface="Open Sans"/>
            </a:endParaRPr>
          </a:p>
          <a:p>
            <a:r>
              <a:rPr lang="en-GB" sz="1200" kern="1200" dirty="0">
                <a:solidFill>
                  <a:schemeClr val="tx1"/>
                </a:solidFill>
                <a:latin typeface="Open Sans"/>
              </a:rPr>
              <a:t>O usuário deve se certificar de </a:t>
            </a:r>
            <a:r>
              <a:rPr lang="en-GB" sz="1200" u="none" strike="noStrike" kern="1200" baseline="0" dirty="0">
                <a:solidFill>
                  <a:schemeClr val="tx1"/>
                </a:solidFill>
                <a:latin typeface="Open Sans"/>
              </a:rPr>
              <a:t>criar uma planilha de "descrição"</a:t>
            </a:r>
            <a:r>
              <a:rPr lang="en-GB" dirty="0">
                <a:latin typeface="Open Sans"/>
              </a:rPr>
              <a:t>. Isso permitirá que ele acompanhe </a:t>
            </a:r>
            <a:r>
              <a:rPr lang="en-GB" sz="1200" u="none" strike="noStrike" kern="1200" baseline="0" dirty="0">
                <a:solidFill>
                  <a:schemeClr val="tx1"/>
                </a:solidFill>
                <a:latin typeface="Open Sans"/>
              </a:rPr>
              <a:t>o cenário e as fontes de dados de entrada que está usando.</a:t>
            </a:r>
          </a:p>
          <a:p>
            <a:r>
              <a:rPr lang="en-GB" sz="1200" kern="1200" dirty="0">
                <a:solidFill>
                  <a:schemeClr val="tx1"/>
                </a:solidFill>
                <a:latin typeface="Open Sans"/>
              </a:rPr>
              <a:t>Recomenda-se que</a:t>
            </a:r>
            <a:r>
              <a:rPr lang="en-GB" dirty="0">
                <a:latin typeface="Open Sans"/>
              </a:rPr>
              <a:t>, </a:t>
            </a:r>
            <a:r>
              <a:rPr lang="en-GB" sz="1200" kern="1200" dirty="0">
                <a:solidFill>
                  <a:schemeClr val="tx1"/>
                </a:solidFill>
                <a:latin typeface="Open Sans"/>
              </a:rPr>
              <a:t>no arquivo de preparação dos dados de entrada, as planilhas para </a:t>
            </a:r>
            <a:r>
              <a:rPr lang="en-GB" dirty="0">
                <a:latin typeface="Open Sans"/>
              </a:rPr>
              <a:t>G.D.P. </a:t>
            </a:r>
            <a:r>
              <a:rPr lang="en-GB" sz="1200" kern="1200" dirty="0">
                <a:solidFill>
                  <a:schemeClr val="tx1"/>
                </a:solidFill>
                <a:latin typeface="Open Sans"/>
              </a:rPr>
              <a:t>e Balanço de Energia tenham uma estrutura semelhante à dos dados de entrada exigidos no MAED</a:t>
            </a:r>
            <a:r>
              <a:rPr lang="en-GB" dirty="0">
                <a:latin typeface="Open Sans"/>
              </a:rPr>
              <a:t>. </a:t>
            </a:r>
            <a:endParaRPr lang="en-GB" sz="1200" kern="1200" dirty="0">
              <a:solidFill>
                <a:schemeClr val="tx1"/>
              </a:solidFill>
            </a:endParaRPr>
          </a:p>
          <a:p>
            <a:pPr rtl="0"/>
            <a:endParaRPr lang="en-GB" sz="1200" kern="1200" dirty="0">
              <a:solidFill>
                <a:schemeClr val="tx1"/>
              </a:solidFill>
              <a:ea typeface="+mn-ea"/>
              <a:cs typeface="+mn-cs"/>
            </a:endParaRPr>
          </a:p>
        </p:txBody>
      </p:sp>
    </p:spTree>
    <p:extLst>
      <p:ext uri="{BB962C8B-B14F-4D97-AF65-F5344CB8AC3E}">
        <p14:creationId xmlns:p14="http://schemas.microsoft.com/office/powerpoint/2010/main" val="5895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Depois que o usuário obtém os dados do balanço energético, o foco é a parte final do consumo de energia. A primeira etapa é adaptá-la à estrutura definida do MAED e mover os dados necessários para o arquivo de preparação de entrada.</a:t>
            </a:r>
          </a:p>
          <a:p>
            <a:r>
              <a:rPr lang="en-GB" sz="1200" kern="1200" dirty="0">
                <a:solidFill>
                  <a:schemeClr val="tx1"/>
                </a:solidFill>
                <a:effectLst/>
                <a:latin typeface="Open Sans"/>
              </a:rPr>
              <a:t>Normalmente, o balanço de energia é fornecido em unidades originais. O usuário deve aplicar fatores de conversão para produzir essa parte das informações em qualquer unidade física. Nesse caso, milhares de </a:t>
            </a:r>
            <a:r>
              <a:rPr lang="en-GB" dirty="0">
                <a:latin typeface="Open Sans"/>
              </a:rPr>
              <a:t>toneladas </a:t>
            </a:r>
            <a:r>
              <a:rPr lang="en-GB" sz="1200" kern="1200" dirty="0">
                <a:solidFill>
                  <a:schemeClr val="tx1"/>
                </a:solidFill>
                <a:effectLst/>
                <a:latin typeface="Open Sans"/>
              </a:rPr>
              <a:t>de óleo equivalente foram escolhidas como </a:t>
            </a:r>
            <a:r>
              <a:rPr lang="en-GB" dirty="0">
                <a:latin typeface="Open Sans"/>
              </a:rPr>
              <a:t>a </a:t>
            </a:r>
            <a:r>
              <a:rPr lang="en-GB" sz="1200" kern="1200" dirty="0">
                <a:solidFill>
                  <a:schemeClr val="tx1"/>
                </a:solidFill>
                <a:effectLst/>
                <a:latin typeface="Open Sans"/>
              </a:rPr>
              <a:t>unidade </a:t>
            </a:r>
            <a:r>
              <a:rPr lang="en-GB" dirty="0">
                <a:latin typeface="Open Sans"/>
              </a:rPr>
              <a:t>de energia</a:t>
            </a:r>
            <a:r>
              <a:rPr lang="en-GB" sz="1200" kern="1200" dirty="0">
                <a:solidFill>
                  <a:schemeClr val="tx1"/>
                </a:solidFill>
                <a:effectLst/>
                <a:latin typeface="Open Sans"/>
              </a:rPr>
              <a:t>.</a:t>
            </a:r>
          </a:p>
          <a:p>
            <a:r>
              <a:rPr lang="en-GB" sz="1200" kern="1200" dirty="0">
                <a:solidFill>
                  <a:schemeClr val="tx1"/>
                </a:solidFill>
                <a:effectLst/>
                <a:latin typeface="Open Sans"/>
              </a:rPr>
              <a:t>Lembre-se de verificar as unidades especificadas no MAED ao inserir os dados de entrada. Por exemplo, o modelo MAED solicitará as intensidades de energia em termos de quilo </a:t>
            </a:r>
            <a:r>
              <a:rPr lang="en-GB" dirty="0">
                <a:latin typeface="Open Sans"/>
              </a:rPr>
              <a:t>watt-hora </a:t>
            </a:r>
            <a:r>
              <a:rPr lang="en-GB" sz="1200" kern="1200" dirty="0">
                <a:solidFill>
                  <a:schemeClr val="tx1"/>
                </a:solidFill>
                <a:effectLst/>
                <a:latin typeface="Open Sans"/>
              </a:rPr>
              <a:t>por dólar. Portanto, precisaremos de um fator de conversão.</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35846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Esta aula tem quatro Resultados Pretendidos do Aluno:  </a:t>
            </a:r>
            <a:endParaRPr lang="en-US" dirty="0">
              <a:latin typeface="Open Sans"/>
            </a:endParaRPr>
          </a:p>
          <a:p>
            <a:pPr>
              <a:spcBef>
                <a:spcPts val="0"/>
              </a:spcBef>
              <a:spcAft>
                <a:spcPts val="0"/>
              </a:spcAft>
              <a:defRPr/>
            </a:pPr>
            <a:r>
              <a:rPr lang="en-US" dirty="0">
                <a:latin typeface="Open Sans"/>
              </a:rPr>
              <a:t>Para </a:t>
            </a:r>
            <a:r>
              <a:rPr lang="en-GB" dirty="0">
                <a:latin typeface="Open Sans"/>
              </a:rPr>
              <a:t>obter </a:t>
            </a:r>
            <a:r>
              <a:rPr lang="en-GB" dirty="0">
                <a:latin typeface="Open Sans"/>
                <a:sym typeface="Arial"/>
              </a:rPr>
              <a:t>uma visão geral da abordagem de dados de entrada do software MAED</a:t>
            </a:r>
            <a:endParaRPr lang="en-US" dirty="0">
              <a:latin typeface="Open Sans"/>
              <a:sym typeface="Arial"/>
            </a:endParaRPr>
          </a:p>
          <a:p>
            <a:pPr>
              <a:spcBef>
                <a:spcPts val="0"/>
              </a:spcBef>
              <a:spcAft>
                <a:spcPts val="0"/>
              </a:spcAft>
              <a:defRPr/>
            </a:pPr>
            <a:r>
              <a:rPr lang="en-US" dirty="0">
                <a:latin typeface="Open Sans"/>
                <a:sym typeface="Arial"/>
              </a:rPr>
              <a:t>Para </a:t>
            </a:r>
            <a:r>
              <a:rPr lang="en-GB" dirty="0">
                <a:latin typeface="Open Sans"/>
                <a:sym typeface="Arial"/>
              </a:rPr>
              <a:t>conhecer a estrutura dos dados de entrada </a:t>
            </a:r>
            <a:endParaRPr lang="en-US" dirty="0">
              <a:latin typeface="Open Sans"/>
              <a:sym typeface="Arial"/>
            </a:endParaRPr>
          </a:p>
          <a:p>
            <a:pPr>
              <a:spcBef>
                <a:spcPts val="0"/>
              </a:spcBef>
              <a:spcAft>
                <a:spcPts val="0"/>
              </a:spcAft>
              <a:defRPr/>
            </a:pPr>
            <a:r>
              <a:rPr lang="en-GB" dirty="0">
                <a:latin typeface="Open Sans"/>
                <a:sym typeface="Arial"/>
              </a:rPr>
              <a:t>Para saber mais sobre exemplos específicos de obtenção de parâmetros de dados de entrada </a:t>
            </a:r>
            <a:endParaRPr lang="en-US" dirty="0">
              <a:latin typeface="Open Sans"/>
              <a:sym typeface="Arial"/>
            </a:endParaRPr>
          </a:p>
          <a:p>
            <a:pPr>
              <a:spcBef>
                <a:spcPts val="0"/>
              </a:spcBef>
              <a:spcAft>
                <a:spcPts val="0"/>
              </a:spcAft>
              <a:defRPr/>
            </a:pPr>
            <a:r>
              <a:rPr lang="en-GB" dirty="0">
                <a:latin typeface="Open Sans"/>
                <a:sym typeface="Arial"/>
              </a:rPr>
              <a:t>E para entender como os dados de entrada podem ser implementados</a:t>
            </a:r>
            <a:r>
              <a:rPr lang="en-US" dirty="0">
                <a:latin typeface="Open Sans"/>
                <a:sym typeface="Arial"/>
              </a:rPr>
              <a:t>. </a:t>
            </a:r>
            <a:endParaRPr lang="en-US" dirty="0">
              <a:latin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Para usos térmicos, a demanda de energia final deve ser convertida em </a:t>
            </a:r>
            <a:r>
              <a:rPr lang="en-GB" dirty="0">
                <a:latin typeface="Open Sans"/>
              </a:rPr>
              <a:t>demanda de energia </a:t>
            </a:r>
            <a:r>
              <a:rPr lang="en-GB" sz="1200" kern="1200" dirty="0">
                <a:solidFill>
                  <a:schemeClr val="tx1"/>
                </a:solidFill>
                <a:effectLst/>
                <a:latin typeface="Open Sans"/>
              </a:rPr>
              <a:t>útil para que as intensidades de energia possam ser calculadas.</a:t>
            </a:r>
          </a:p>
          <a:p>
            <a:r>
              <a:rPr lang="en-GB" sz="1200" kern="1200" dirty="0">
                <a:solidFill>
                  <a:schemeClr val="tx1"/>
                </a:solidFill>
                <a:effectLst/>
                <a:latin typeface="Open Sans"/>
              </a:rPr>
              <a:t>Para obter a </a:t>
            </a:r>
            <a:r>
              <a:rPr lang="en-GB" dirty="0">
                <a:latin typeface="Open Sans"/>
              </a:rPr>
              <a:t>demanda </a:t>
            </a:r>
            <a:r>
              <a:rPr lang="en-GB" sz="1200" kern="1200" dirty="0">
                <a:solidFill>
                  <a:schemeClr val="tx1"/>
                </a:solidFill>
                <a:effectLst/>
                <a:latin typeface="Open Sans"/>
              </a:rPr>
              <a:t>final de energia </a:t>
            </a:r>
            <a:r>
              <a:rPr lang="en-GB" dirty="0">
                <a:latin typeface="Open Sans"/>
              </a:rPr>
              <a:t>para </a:t>
            </a:r>
            <a:r>
              <a:rPr lang="en-GB" sz="1200" kern="1200" dirty="0">
                <a:solidFill>
                  <a:schemeClr val="tx1"/>
                </a:solidFill>
                <a:effectLst/>
                <a:latin typeface="Open Sans"/>
              </a:rPr>
              <a:t>usos térmicos, devemos primeiro verificar o consumo final em nosso arquivo de preparação de dados. Por exemplo, o </a:t>
            </a:r>
            <a:r>
              <a:rPr lang="en-GB" dirty="0">
                <a:latin typeface="Open Sans"/>
              </a:rPr>
              <a:t>subsetor </a:t>
            </a:r>
            <a:r>
              <a:rPr lang="en-GB" sz="1200" kern="1200" dirty="0">
                <a:solidFill>
                  <a:schemeClr val="tx1"/>
                </a:solidFill>
                <a:effectLst/>
                <a:latin typeface="Open Sans"/>
              </a:rPr>
              <a:t>agrícola está usando </a:t>
            </a:r>
            <a:r>
              <a:rPr lang="en-GB" dirty="0">
                <a:latin typeface="Open Sans"/>
              </a:rPr>
              <a:t>madeira</a:t>
            </a:r>
            <a:r>
              <a:rPr lang="en-GB" sz="1200" kern="1200" dirty="0">
                <a:solidFill>
                  <a:schemeClr val="tx1"/>
                </a:solidFill>
                <a:effectLst/>
                <a:latin typeface="Open Sans"/>
              </a:rPr>
              <a:t>, </a:t>
            </a:r>
            <a:r>
              <a:rPr lang="en-GB" dirty="0">
                <a:latin typeface="Open Sans"/>
              </a:rPr>
              <a:t>eletricidade </a:t>
            </a:r>
            <a:r>
              <a:rPr lang="en-GB" sz="1200" kern="1200" dirty="0">
                <a:solidFill>
                  <a:schemeClr val="tx1"/>
                </a:solidFill>
                <a:effectLst/>
                <a:latin typeface="Open Sans"/>
              </a:rPr>
              <a:t>e </a:t>
            </a:r>
            <a:r>
              <a:rPr lang="en-GB" dirty="0">
                <a:latin typeface="Open Sans"/>
              </a:rPr>
              <a:t>diesel</a:t>
            </a:r>
            <a:r>
              <a:rPr lang="en-GB" sz="1200" kern="1200" dirty="0">
                <a:solidFill>
                  <a:schemeClr val="tx1"/>
                </a:solidFill>
                <a:effectLst/>
                <a:latin typeface="Open Sans"/>
              </a:rPr>
              <a:t>. A demanda final de energia para cada portador de energia para usos térmicos na agricultura pode ser encontrada no </a:t>
            </a:r>
            <a:r>
              <a:rPr lang="en-GB" dirty="0">
                <a:latin typeface="Open Sans"/>
              </a:rPr>
              <a:t>Ministério </a:t>
            </a:r>
            <a:r>
              <a:rPr lang="en-GB" sz="1200" kern="1200" dirty="0">
                <a:solidFill>
                  <a:schemeClr val="tx1"/>
                </a:solidFill>
                <a:effectLst/>
                <a:latin typeface="Open Sans"/>
              </a:rPr>
              <a:t>da </a:t>
            </a:r>
            <a:r>
              <a:rPr lang="en-GB" dirty="0">
                <a:latin typeface="Open Sans"/>
              </a:rPr>
              <a:t>Energia. </a:t>
            </a:r>
            <a:endParaRPr lang="en-GB" sz="1200" kern="1200" dirty="0">
              <a:solidFill>
                <a:schemeClr val="tx1"/>
              </a:solidFill>
              <a:effectLst/>
            </a:endParaRPr>
          </a:p>
          <a:p>
            <a:r>
              <a:rPr lang="en-GB" sz="1200" kern="1200" dirty="0">
                <a:solidFill>
                  <a:schemeClr val="tx1"/>
                </a:solidFill>
                <a:effectLst/>
                <a:latin typeface="Open Sans"/>
              </a:rPr>
              <a:t>Pode-se, então, presumir ou medir, por exemplo</a:t>
            </a:r>
            <a:r>
              <a:rPr lang="en-GB" dirty="0">
                <a:latin typeface="Open Sans"/>
              </a:rPr>
              <a:t>, </a:t>
            </a:r>
            <a:r>
              <a:rPr lang="en-GB" sz="1200" kern="1200" dirty="0">
                <a:solidFill>
                  <a:schemeClr val="tx1"/>
                </a:solidFill>
                <a:effectLst/>
                <a:latin typeface="Open Sans"/>
              </a:rPr>
              <a:t>uma eficiência de </a:t>
            </a:r>
            <a:r>
              <a:rPr lang="en-GB" dirty="0">
                <a:latin typeface="Open Sans"/>
              </a:rPr>
              <a:t>20% </a:t>
            </a:r>
            <a:r>
              <a:rPr lang="en-GB" sz="1200" kern="1200" dirty="0">
                <a:solidFill>
                  <a:schemeClr val="tx1"/>
                </a:solidFill>
                <a:effectLst/>
                <a:latin typeface="Open Sans"/>
              </a:rPr>
              <a:t>para madeira, </a:t>
            </a:r>
            <a:r>
              <a:rPr lang="en-GB" dirty="0">
                <a:latin typeface="Open Sans"/>
              </a:rPr>
              <a:t>95% </a:t>
            </a:r>
            <a:r>
              <a:rPr lang="en-GB" sz="1200" kern="1200" dirty="0">
                <a:solidFill>
                  <a:schemeClr val="tx1"/>
                </a:solidFill>
                <a:effectLst/>
                <a:latin typeface="Open Sans"/>
              </a:rPr>
              <a:t>para eletricidade e </a:t>
            </a:r>
            <a:r>
              <a:rPr lang="en-GB" dirty="0">
                <a:latin typeface="Open Sans"/>
              </a:rPr>
              <a:t>80% </a:t>
            </a:r>
            <a:r>
              <a:rPr lang="en-GB" sz="1200" kern="1200" dirty="0">
                <a:solidFill>
                  <a:schemeClr val="tx1"/>
                </a:solidFill>
                <a:effectLst/>
                <a:latin typeface="Open Sans"/>
              </a:rPr>
              <a:t>para diesel. Esses não são valores padrão, pois cada valor deve ser determinado para um determinado país.</a:t>
            </a:r>
          </a:p>
          <a:p>
            <a:r>
              <a:rPr lang="en-GB" sz="1200" kern="1200" dirty="0">
                <a:solidFill>
                  <a:schemeClr val="tx1"/>
                </a:solidFill>
                <a:effectLst/>
                <a:latin typeface="Open Sans"/>
              </a:rPr>
              <a:t>Essas eficiências devem então ser recalculadas em relação à eficiência da eletricidade antes de inserir os valores no MAED. Lembre-se de que o MAED sempre calcula a eletricidade em termos de energia final.</a:t>
            </a:r>
          </a:p>
          <a:p>
            <a:r>
              <a:rPr lang="en-GB" sz="1200" kern="1200" dirty="0">
                <a:solidFill>
                  <a:schemeClr val="tx1"/>
                </a:solidFill>
                <a:effectLst/>
                <a:latin typeface="Open Sans"/>
              </a:rPr>
              <a:t>Agora, podemos calcular a demanda de energia útil </a:t>
            </a:r>
            <a:r>
              <a:rPr lang="en-GB" dirty="0">
                <a:latin typeface="Open Sans"/>
              </a:rPr>
              <a:t>de </a:t>
            </a:r>
            <a:r>
              <a:rPr lang="en-GB" sz="1200" kern="1200" dirty="0">
                <a:solidFill>
                  <a:schemeClr val="tx1"/>
                </a:solidFill>
                <a:effectLst/>
                <a:latin typeface="Open Sans"/>
              </a:rPr>
              <a:t>cada uso, multiplicando a </a:t>
            </a:r>
            <a:r>
              <a:rPr lang="en-GB" dirty="0">
                <a:latin typeface="Open Sans"/>
              </a:rPr>
              <a:t>demanda de energia </a:t>
            </a:r>
            <a:r>
              <a:rPr lang="en-GB" sz="1200" kern="1200" dirty="0">
                <a:solidFill>
                  <a:schemeClr val="tx1"/>
                </a:solidFill>
                <a:effectLst/>
                <a:latin typeface="Open Sans"/>
              </a:rPr>
              <a:t>final </a:t>
            </a:r>
            <a:r>
              <a:rPr lang="en-GB" dirty="0">
                <a:latin typeface="Open Sans"/>
              </a:rPr>
              <a:t>pela </a:t>
            </a:r>
            <a:r>
              <a:rPr lang="en-GB" sz="1200" kern="1200" dirty="0">
                <a:solidFill>
                  <a:schemeClr val="tx1"/>
                </a:solidFill>
                <a:effectLst/>
                <a:latin typeface="Open Sans"/>
              </a:rPr>
              <a:t>eficiência. </a:t>
            </a:r>
            <a:r>
              <a:rPr lang="en-GB" dirty="0">
                <a:latin typeface="Open Sans"/>
              </a:rPr>
              <a:t>Por</a:t>
            </a:r>
            <a:r>
              <a:rPr lang="en-GB" sz="1200" kern="1200" dirty="0">
                <a:solidFill>
                  <a:schemeClr val="tx1"/>
                </a:solidFill>
                <a:effectLst/>
                <a:latin typeface="Open Sans"/>
              </a:rPr>
              <a:t> fim, podemos encontrar as participações da madeira e do diesel nos usos térmicos, apenas dividindo a </a:t>
            </a:r>
            <a:r>
              <a:rPr lang="en-GB" dirty="0">
                <a:latin typeface="Open Sans"/>
              </a:rPr>
              <a:t>demanda</a:t>
            </a:r>
            <a:r>
              <a:rPr lang="en-GB" sz="1200" kern="1200" dirty="0">
                <a:solidFill>
                  <a:schemeClr val="tx1"/>
                </a:solidFill>
                <a:effectLst/>
                <a:latin typeface="Open Sans"/>
              </a:rPr>
              <a:t> de energia útil fornecida por cada fonte pela </a:t>
            </a:r>
            <a:r>
              <a:rPr lang="en-GB" dirty="0">
                <a:latin typeface="Open Sans"/>
              </a:rPr>
              <a:t>demanda </a:t>
            </a:r>
            <a:r>
              <a:rPr lang="en-GB" sz="1200" kern="1200" dirty="0">
                <a:solidFill>
                  <a:schemeClr val="tx1"/>
                </a:solidFill>
                <a:effectLst/>
                <a:latin typeface="Open Sans"/>
              </a:rPr>
              <a:t>total de energia útil.</a:t>
            </a:r>
          </a:p>
          <a:p>
            <a:r>
              <a:rPr lang="en-GB" sz="1200" kern="1200" dirty="0">
                <a:solidFill>
                  <a:schemeClr val="tx1"/>
                </a:solidFill>
                <a:effectLst/>
                <a:latin typeface="Open Sans"/>
              </a:rPr>
              <a:t>A etapa final é encontrar as intensidades de energia</a:t>
            </a:r>
            <a:r>
              <a:rPr lang="en-GB" dirty="0">
                <a:latin typeface="Open Sans"/>
              </a:rPr>
              <a:t>. Isso é feito dividindo-se </a:t>
            </a:r>
            <a:r>
              <a:rPr lang="en-GB" sz="1200" kern="1200" dirty="0">
                <a:solidFill>
                  <a:schemeClr val="tx1"/>
                </a:solidFill>
                <a:effectLst/>
                <a:latin typeface="Open Sans"/>
              </a:rPr>
              <a:t>a </a:t>
            </a:r>
            <a:r>
              <a:rPr lang="en-GB" dirty="0">
                <a:latin typeface="Open Sans"/>
              </a:rPr>
              <a:t>demanda de </a:t>
            </a:r>
            <a:r>
              <a:rPr lang="en-GB" sz="1200" kern="1200" dirty="0">
                <a:solidFill>
                  <a:schemeClr val="tx1"/>
                </a:solidFill>
                <a:effectLst/>
                <a:latin typeface="Open Sans"/>
              </a:rPr>
              <a:t>energia útil pelo </a:t>
            </a:r>
            <a:r>
              <a:rPr lang="en-GB" dirty="0">
                <a:latin typeface="Open Sans"/>
              </a:rPr>
              <a:t>GDP </a:t>
            </a:r>
            <a:r>
              <a:rPr lang="en-GB" sz="1200" kern="1200" dirty="0">
                <a:solidFill>
                  <a:schemeClr val="tx1"/>
                </a:solidFill>
                <a:effectLst/>
                <a:latin typeface="Open Sans"/>
              </a:rPr>
              <a:t>correspondente</a:t>
            </a:r>
            <a:r>
              <a:rPr lang="en-GB" dirty="0">
                <a:latin typeface="Open Sans"/>
              </a:rPr>
              <a:t>.</a:t>
            </a:r>
            <a:r>
              <a:rPr lang="en-GB" sz="1200" kern="1200" dirty="0">
                <a:solidFill>
                  <a:schemeClr val="tx1"/>
                </a:solidFill>
                <a:effectLst/>
                <a:latin typeface="Open Sans"/>
              </a:rPr>
              <a:t> Isso pode ser inserido nos dados de entrada do MAED.</a:t>
            </a:r>
          </a:p>
          <a:p>
            <a:r>
              <a:rPr lang="en-GB" sz="1200" kern="1200" dirty="0">
                <a:solidFill>
                  <a:schemeClr val="tx1"/>
                </a:solidFill>
                <a:effectLst/>
                <a:latin typeface="Open Sans"/>
              </a:rPr>
              <a:t>Nesse slide, o total de </a:t>
            </a:r>
            <a:r>
              <a:rPr lang="en-GB" dirty="0">
                <a:latin typeface="Open Sans"/>
              </a:rPr>
              <a:t>quilo watts-hora </a:t>
            </a:r>
            <a:r>
              <a:rPr lang="en-GB" sz="1200" kern="1200" dirty="0">
                <a:solidFill>
                  <a:schemeClr val="tx1"/>
                </a:solidFill>
                <a:effectLst/>
                <a:latin typeface="Open Sans"/>
              </a:rPr>
              <a:t>para eletricidade e usos térmicos é dividido pelo </a:t>
            </a:r>
            <a:r>
              <a:rPr lang="en-GB" dirty="0">
                <a:latin typeface="Open Sans"/>
              </a:rPr>
              <a:t>PIB</a:t>
            </a:r>
            <a:r>
              <a:rPr lang="en-GB" sz="1200" kern="1200" dirty="0">
                <a:solidFill>
                  <a:schemeClr val="tx1"/>
                </a:solidFill>
                <a:effectLst/>
                <a:latin typeface="Open Sans"/>
              </a:rPr>
              <a:t> setorial da agricultura para obter as respectivas intensidades de energia</a:t>
            </a:r>
          </a:p>
        </p:txBody>
      </p:sp>
    </p:spTree>
    <p:extLst>
      <p:ext uri="{BB962C8B-B14F-4D97-AF65-F5344CB8AC3E}">
        <p14:creationId xmlns:p14="http://schemas.microsoft.com/office/powerpoint/2010/main" val="113703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Agora, o usuário pode comparar os resultados com as estatísticas e verificar a reconstrução do ano-base. </a:t>
            </a:r>
          </a:p>
          <a:p>
            <a:r>
              <a:rPr lang="en-GB" sz="1200" kern="1200" dirty="0">
                <a:solidFill>
                  <a:schemeClr val="tx1"/>
                </a:solidFill>
                <a:effectLst/>
                <a:ea typeface="+mn-ea"/>
                <a:cs typeface="+mn-cs"/>
              </a:rPr>
              <a:t>Os resultados devem ser analisados e comparados com as estatísticas do balanço energético do ano-base.</a:t>
            </a:r>
          </a:p>
          <a:p>
            <a:r>
              <a:rPr lang="en-GB" sz="1200" kern="1200" dirty="0">
                <a:solidFill>
                  <a:schemeClr val="tx1"/>
                </a:solidFill>
                <a:effectLst/>
                <a:latin typeface="Open Sans"/>
              </a:rPr>
              <a:t>O usuário deve verificar se eles têm os mesmos dados. Se houver alguns </a:t>
            </a:r>
            <a:r>
              <a:rPr lang="en-GB" dirty="0">
                <a:latin typeface="Open Sans"/>
              </a:rPr>
              <a:t>valores </a:t>
            </a:r>
            <a:r>
              <a:rPr lang="en-GB" sz="1200" kern="1200" dirty="0">
                <a:solidFill>
                  <a:schemeClr val="tx1"/>
                </a:solidFill>
                <a:effectLst/>
                <a:latin typeface="Open Sans"/>
              </a:rPr>
              <a:t>diferentes, o usuário deverá rastrear o erro e descobrir onde há valores de entrada diferentes. Antes de prosseguir, o usuário deve eliminar qualquer diferença significativa.</a:t>
            </a:r>
          </a:p>
          <a:p>
            <a:r>
              <a:rPr lang="en-GB" sz="1200" kern="1200" dirty="0">
                <a:solidFill>
                  <a:schemeClr val="tx1"/>
                </a:solidFill>
                <a:effectLst/>
                <a:ea typeface="+mn-ea"/>
                <a:cs typeface="+mn-cs"/>
              </a:rPr>
              <a:t>Se os resultados do MAED corresponderem aos das estatísticas, o usuário estará pronto para inserir os dados do cenário.</a:t>
            </a:r>
          </a:p>
        </p:txBody>
      </p:sp>
    </p:spTree>
    <p:extLst>
      <p:ext uri="{BB962C8B-B14F-4D97-AF65-F5344CB8AC3E}">
        <p14:creationId xmlns:p14="http://schemas.microsoft.com/office/powerpoint/2010/main" val="1062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Por fim, os cenários podem ser projetados de forma que as projeções possam ser computadas.</a:t>
            </a:r>
          </a:p>
          <a:p>
            <a:r>
              <a:rPr lang="en-GB" sz="1200" kern="1200" dirty="0">
                <a:solidFill>
                  <a:schemeClr val="tx1"/>
                </a:solidFill>
                <a:effectLst/>
                <a:latin typeface="Open Sans"/>
              </a:rPr>
              <a:t>Conforme explicado na aula 6, os dados do cenário são valores de dados de entrada para anos futuros. Eles correspondem à evolução demográfica futura esperada </a:t>
            </a:r>
            <a:r>
              <a:rPr lang="en-GB" dirty="0">
                <a:latin typeface="Open Sans"/>
              </a:rPr>
              <a:t>e</a:t>
            </a:r>
            <a:r>
              <a:rPr lang="en-GB" sz="1200" kern="1200" dirty="0">
                <a:solidFill>
                  <a:schemeClr val="tx1"/>
                </a:solidFill>
                <a:effectLst/>
                <a:latin typeface="Open Sans"/>
              </a:rPr>
              <a:t> às metas e objetivos de desenvolvimento econômico do governo. Esses dados são o componente </a:t>
            </a:r>
            <a:r>
              <a:rPr lang="en-GB" dirty="0">
                <a:latin typeface="Open Sans"/>
              </a:rPr>
              <a:t>socioeconômico do que chamamos de </a:t>
            </a:r>
            <a:r>
              <a:rPr lang="en-GB" sz="1200" kern="1200" dirty="0">
                <a:solidFill>
                  <a:schemeClr val="tx1"/>
                </a:solidFill>
                <a:effectLst/>
                <a:latin typeface="Open Sans"/>
              </a:rPr>
              <a:t>cenário "base". A partir desse cenário base, é fácil criar, por exemplo, um cenário de "alto" crescimento econômico apenas alterando a taxa de crescimento. O </a:t>
            </a:r>
            <a:r>
              <a:rPr lang="en-GB" dirty="0">
                <a:latin typeface="Open Sans"/>
              </a:rPr>
              <a:t>PIB</a:t>
            </a:r>
            <a:r>
              <a:rPr lang="en-GB" sz="1200" kern="1200" dirty="0">
                <a:solidFill>
                  <a:schemeClr val="tx1"/>
                </a:solidFill>
                <a:effectLst/>
                <a:latin typeface="Open Sans"/>
              </a:rPr>
              <a:t> total será diferente, assim como a demanda total de energia final. O usuário pode fazer esse tipo de exercício antes de ter estabelecido um "caso base" razoável</a:t>
            </a:r>
            <a:r>
              <a:rPr lang="en-GB" dirty="0">
                <a:latin typeface="Open Sans"/>
              </a:rPr>
              <a:t>. </a:t>
            </a:r>
            <a:endParaRPr lang="en-GB" sz="1200" kern="1200" dirty="0">
              <a:solidFill>
                <a:schemeClr val="tx1"/>
              </a:solidFill>
              <a:effectLst/>
            </a:endParaRPr>
          </a:p>
          <a:p>
            <a:r>
              <a:rPr lang="en-GB" sz="1200" kern="1200" dirty="0">
                <a:solidFill>
                  <a:schemeClr val="tx1"/>
                </a:solidFill>
                <a:effectLst/>
                <a:ea typeface="+mn-ea"/>
                <a:cs typeface="+mn-cs"/>
              </a:rPr>
              <a:t>Um cenário "Business as usual" pode ser construído simplesmente copiando os valores do ano-base no restante das colunas para todos os dados técnicos.</a:t>
            </a:r>
          </a:p>
          <a:p>
            <a:r>
              <a:rPr lang="en-GB" sz="1200" kern="1200" dirty="0">
                <a:solidFill>
                  <a:schemeClr val="tx1"/>
                </a:solidFill>
                <a:effectLst/>
                <a:latin typeface="Open Sans"/>
              </a:rPr>
              <a:t>Como alternativa, o usuário pode criar um cenário de "economia de energia em aparelhos" com a meta de redução</a:t>
            </a:r>
            <a:r>
              <a:rPr lang="en-GB" dirty="0">
                <a:latin typeface="Open Sans"/>
              </a:rPr>
              <a:t> de 10% </a:t>
            </a:r>
            <a:r>
              <a:rPr lang="en-GB" sz="1200" kern="1200" dirty="0">
                <a:solidFill>
                  <a:schemeClr val="tx1"/>
                </a:solidFill>
                <a:effectLst/>
                <a:latin typeface="Open Sans"/>
              </a:rPr>
              <a:t>do consumo a cada período</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Deve haver uma justificativa sólida por trás de cada cenário criado</a:t>
            </a:r>
            <a:r>
              <a:rPr lang="en-GB" sz="1200" kern="1200">
                <a:solidFill>
                  <a:schemeClr val="tx1"/>
                </a:solidFill>
                <a:effectLst/>
                <a:latin typeface="Open Sans"/>
              </a:rPr>
              <a:t>. </a:t>
            </a:r>
            <a:endParaRPr lang="en-GB" dirty="0"/>
          </a:p>
          <a:p>
            <a:r>
              <a:rPr lang="en-GB" dirty="0">
                <a:latin typeface="Open Sans"/>
              </a:rPr>
              <a:t>Isso conclui a aula 8, que considerou a consistência e a estrutura dos dados de entrada.</a:t>
            </a:r>
            <a:endParaRPr lang="en-GB" dirty="0"/>
          </a:p>
        </p:txBody>
      </p:sp>
    </p:spTree>
    <p:extLst>
      <p:ext uri="{BB962C8B-B14F-4D97-AF65-F5344CB8AC3E}">
        <p14:creationId xmlns:p14="http://schemas.microsoft.com/office/powerpoint/2010/main" val="12107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Como o MAED é um modelo de tipo de uso final, ele exige uma quantidade considerável de dados de entrada. Esteja ciente de que os dados de entrada devem ser inseridos no modelo nas unidades especificadas para cada parâmetro. As variáveis de entrada e suas unidades estão listadas e definidas no capítulo 4 do manual do MAED em 19 páginas. Esse grande número de páginas indica o tamanho da tarefa de preparação dos dados. </a:t>
            </a:r>
            <a:r>
              <a:rPr lang="en-GB" dirty="0">
                <a:latin typeface="Open Sans"/>
              </a:rPr>
              <a:t>Além disso</a:t>
            </a:r>
            <a:r>
              <a:rPr lang="en-GB" sz="1200" kern="1200" dirty="0">
                <a:solidFill>
                  <a:schemeClr val="tx1"/>
                </a:solidFill>
                <a:effectLst/>
                <a:latin typeface="Open Sans"/>
              </a:rPr>
              <a:t>, a quantidade de dados depende muito do número de subsetores definidos pelo usuário</a:t>
            </a:r>
            <a:r>
              <a:rPr lang="en-GB"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Deve-se lembrar que todos os dados de entrada devem ser digitados manualmente nas células brancas. Para evitar o uso acidental de dados do "Demo case Manual data" fornecido como exemplo com o programa, recomendamos excluir todos os dados ao usar o modelo pela primeira vez em seu país.</a:t>
            </a:r>
          </a:p>
          <a:p>
            <a:r>
              <a:rPr lang="en-US" sz="1200" kern="1200" dirty="0">
                <a:solidFill>
                  <a:schemeClr val="tx1"/>
                </a:solidFill>
                <a:effectLst/>
                <a:latin typeface="Open Sans"/>
              </a:rPr>
              <a:t>Um dos principais problemas no processo de preparação de dados é a consistência </a:t>
            </a:r>
            <a:r>
              <a:rPr lang="en-US" dirty="0">
                <a:latin typeface="Open Sans"/>
              </a:rPr>
              <a:t>dos dados</a:t>
            </a:r>
            <a:r>
              <a:rPr lang="en-US" sz="1200" kern="1200" dirty="0">
                <a:solidFill>
                  <a:schemeClr val="tx1"/>
                </a:solidFill>
                <a:effectLst/>
                <a:latin typeface="Open Sans"/>
              </a:rPr>
              <a:t>. O MAED não tem nenhum mecanismo interno para verificá-la. O usuário deve ser muito cuidadoso e prestar atenção a essa questão.</a:t>
            </a:r>
            <a:endParaRPr lang="en-GB" sz="1200" kern="1200" dirty="0">
              <a:solidFill>
                <a:schemeClr val="tx1"/>
              </a:solidFill>
              <a:effectLst/>
              <a:latin typeface="Open Sans"/>
            </a:endParaRPr>
          </a:p>
          <a:p>
            <a:r>
              <a:rPr lang="en-US" sz="1200" kern="1200" dirty="0">
                <a:solidFill>
                  <a:schemeClr val="tx1"/>
                </a:solidFill>
                <a:effectLst/>
                <a:latin typeface="Open Sans"/>
              </a:rPr>
              <a:t>Por esse motivo, é altamente recomendável usar </a:t>
            </a:r>
            <a:r>
              <a:rPr lang="en-US" dirty="0">
                <a:latin typeface="Open Sans"/>
              </a:rPr>
              <a:t>um </a:t>
            </a:r>
            <a:r>
              <a:rPr lang="en-US" sz="1200" kern="1200" dirty="0">
                <a:solidFill>
                  <a:schemeClr val="tx1"/>
                </a:solidFill>
                <a:effectLst/>
                <a:latin typeface="Open Sans"/>
              </a:rPr>
              <a:t>arquivo </a:t>
            </a:r>
            <a:r>
              <a:rPr lang="en-US" dirty="0">
                <a:latin typeface="Open Sans"/>
              </a:rPr>
              <a:t>separado </a:t>
            </a:r>
            <a:r>
              <a:rPr lang="en-US" sz="1200" kern="1200" dirty="0">
                <a:solidFill>
                  <a:schemeClr val="tx1"/>
                </a:solidFill>
                <a:effectLst/>
                <a:latin typeface="Open Sans"/>
              </a:rPr>
              <a:t>com conjuntos de informações para a preparação dos dados de entrada. Somente após a verificação da consistência dos dados em várias tabelas, os dados </a:t>
            </a:r>
            <a:r>
              <a:rPr lang="en-US" dirty="0">
                <a:latin typeface="Open Sans"/>
              </a:rPr>
              <a:t>devem </a:t>
            </a:r>
            <a:r>
              <a:rPr lang="en-US" sz="1200" kern="1200" dirty="0">
                <a:solidFill>
                  <a:schemeClr val="tx1"/>
                </a:solidFill>
                <a:effectLst/>
                <a:latin typeface="Open Sans"/>
              </a:rPr>
              <a:t>ser inseridos nas células correspondentes do MAED.</a:t>
            </a:r>
            <a:endParaRPr lang="en-GB" sz="1200" kern="1200" dirty="0">
              <a:solidFill>
                <a:schemeClr val="tx1"/>
              </a:solidFill>
              <a:effectLst/>
              <a:latin typeface="Open Sans"/>
            </a:endParaRPr>
          </a:p>
          <a:p>
            <a:r>
              <a:rPr lang="en-US" sz="1200" kern="1200" dirty="0">
                <a:solidFill>
                  <a:schemeClr val="tx1"/>
                </a:solidFill>
                <a:effectLst/>
                <a:latin typeface="Open Sans"/>
              </a:rPr>
              <a:t>Você pode criar um arquivo com informações de diferentes fontes para preparar todos os dados de entrada necessários seguindo a estrutura principal do MAED.</a:t>
            </a:r>
            <a:r>
              <a:rPr lang="en-US" dirty="0">
                <a:latin typeface="Open Sans"/>
              </a:rPr>
              <a:t> Lembre-se de que o MAED foi atualizado ao longo dos anos e as diferentes versões são identificadas com números de versão. </a:t>
            </a:r>
            <a:endParaRPr lang="en-US" sz="1200" kern="1200" dirty="0">
              <a:solidFill>
                <a:schemeClr val="tx1"/>
              </a:solidFill>
              <a:effectLst/>
            </a:endParaRP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A aquisição de dados de entrada pode ser mais ou menos simples. Há quatro tipos principais de dados de entrada:</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Em primeiro lugar, alguns dados podem ser obtidos diretamente de informações estatísticas gerais. Entre eles estão o </a:t>
            </a:r>
            <a:r>
              <a:rPr lang="en-GB" dirty="0">
                <a:latin typeface="Open Sans"/>
              </a:rPr>
              <a:t>PIB </a:t>
            </a:r>
            <a:r>
              <a:rPr lang="en-GB" sz="1200" kern="1200" dirty="0">
                <a:solidFill>
                  <a:schemeClr val="tx1"/>
                </a:solidFill>
                <a:effectLst/>
                <a:latin typeface="Open Sans"/>
              </a:rPr>
              <a:t>e </a:t>
            </a:r>
            <a:r>
              <a:rPr lang="en-GB" dirty="0">
                <a:latin typeface="Open Sans"/>
              </a:rPr>
              <a:t>sua </a:t>
            </a:r>
            <a:r>
              <a:rPr lang="en-GB" sz="1200" kern="1200" dirty="0">
                <a:solidFill>
                  <a:schemeClr val="tx1"/>
                </a:solidFill>
                <a:effectLst/>
                <a:latin typeface="Open Sans"/>
              </a:rPr>
              <a:t>estrutura, a maioria dos dados demográficos, a propriedade de carros, o número de casas </a:t>
            </a:r>
            <a:r>
              <a:rPr lang="en-GB" dirty="0">
                <a:latin typeface="Open Sans"/>
              </a:rPr>
              <a:t>e assim por diante</a:t>
            </a:r>
            <a:r>
              <a:rPr lang="en-GB" sz="1200" kern="1200" dirty="0">
                <a:solidFill>
                  <a:schemeClr val="tx1"/>
                </a:solidFill>
                <a:effectLst/>
                <a:latin typeface="Open Sans"/>
              </a:rPr>
              <a:t>.</a:t>
            </a: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Em segundo lugar, os dados de entrada podem </a:t>
            </a:r>
            <a:r>
              <a:rPr lang="en-GB" dirty="0">
                <a:latin typeface="Open Sans"/>
              </a:rPr>
              <a:t>exigir </a:t>
            </a:r>
            <a:r>
              <a:rPr lang="en-GB" sz="1200" kern="1200" dirty="0">
                <a:solidFill>
                  <a:schemeClr val="tx1"/>
                </a:solidFill>
                <a:effectLst/>
                <a:latin typeface="Open Sans"/>
              </a:rPr>
              <a:t>a análise de diferentes fontes no nível de atividade. Por exemplo, balanço energético por </a:t>
            </a:r>
            <a:r>
              <a:rPr lang="en-GB" dirty="0">
                <a:latin typeface="Open Sans"/>
              </a:rPr>
              <a:t>uso final </a:t>
            </a:r>
            <a:r>
              <a:rPr lang="en-GB" sz="1200" kern="1200" dirty="0">
                <a:solidFill>
                  <a:schemeClr val="tx1"/>
                </a:solidFill>
                <a:effectLst/>
                <a:latin typeface="Open Sans"/>
              </a:rPr>
              <a:t>setorial, eficiências de vários processos e equipamentos tecnológicos, fatores de carga de diferentes modos de transporte </a:t>
            </a:r>
            <a:r>
              <a:rPr lang="en-GB" dirty="0">
                <a:latin typeface="Open Sans"/>
              </a:rPr>
              <a:t>e assim por diante. </a:t>
            </a:r>
            <a:endParaRPr lang="en-GB" sz="1200" kern="1200" dirty="0">
              <a:solidFill>
                <a:schemeClr val="tx1"/>
              </a:solidFill>
              <a:effectLst/>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latin typeface="Open Sans"/>
              </a:rPr>
              <a:t>Em terceiro lugar, há dados que não existem em informações estatísticas, mas que podem ser calculados a partir das informações disponíveis. Por exemplo, as intensidades de energia de processos específicos podem ser derivadas de informações sobre o PIB e o consumo de energia do balanço energético. Outros exemplos incluem </a:t>
            </a:r>
            <a:r>
              <a:rPr lang="en-US" dirty="0">
                <a:latin typeface="Open Sans"/>
              </a:rPr>
              <a:t>a derivação </a:t>
            </a:r>
            <a:r>
              <a:rPr lang="en-US" sz="1200" kern="1200" dirty="0">
                <a:solidFill>
                  <a:schemeClr val="tx1"/>
                </a:solidFill>
                <a:effectLst/>
                <a:latin typeface="Open Sans"/>
              </a:rPr>
              <a:t>do tamanho da família ou do número de pessoas por família pelo tipo de moradia ou estrato econômico</a:t>
            </a:r>
            <a:r>
              <a:rPr lang="en-US" dirty="0">
                <a:latin typeface="Open Sans"/>
              </a:rPr>
              <a:t>, </a:t>
            </a:r>
            <a:r>
              <a:rPr lang="en-US" sz="1200" kern="1200" dirty="0">
                <a:solidFill>
                  <a:schemeClr val="tx1"/>
                </a:solidFill>
                <a:effectLst/>
                <a:latin typeface="Open Sans"/>
              </a:rPr>
              <a:t>mobilidade da população </a:t>
            </a:r>
            <a:r>
              <a:rPr lang="en-US" dirty="0">
                <a:latin typeface="Open Sans"/>
              </a:rPr>
              <a:t>e assim por diante</a:t>
            </a:r>
            <a:r>
              <a:rPr lang="en-US" sz="1200" kern="1200" dirty="0">
                <a:solidFill>
                  <a:schemeClr val="tx1"/>
                </a:solidFill>
                <a:effectLst/>
                <a:latin typeface="Open Sans"/>
              </a:rPr>
              <a:t>.</a:t>
            </a:r>
            <a:endParaRPr lang="en-GB" sz="1200" kern="1200" dirty="0">
              <a:solidFill>
                <a:schemeClr val="tx1"/>
              </a:solidFill>
              <a:effectLst/>
              <a:latin typeface="Open San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Por fim, há alguns outros dados que só podem ser avaliados por meio de suposições baseadas em várias pesquisas, medições diretas, julgamento profissional de especialistas ou </a:t>
            </a:r>
            <a:r>
              <a:rPr lang="en-GB" dirty="0">
                <a:latin typeface="Open Sans"/>
              </a:rPr>
              <a:t>uma combinação </a:t>
            </a:r>
            <a:r>
              <a:rPr lang="en-GB" sz="1200" kern="1200" dirty="0">
                <a:solidFill>
                  <a:schemeClr val="tx1"/>
                </a:solidFill>
                <a:effectLst/>
                <a:latin typeface="Open Sans"/>
              </a:rPr>
              <a:t>desses fatores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Exemplos são a participação da biomassa tradicional no setor, a participação do calor por nível de temperatura em um determinado setor e as intensidades de energia para cozinhar</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796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O restante desta mini-aula será uma recapitulação do que foi discutido na </a:t>
            </a:r>
            <a:r>
              <a:rPr lang="en-GB" sz="1200" kern="1200" dirty="0">
                <a:solidFill>
                  <a:schemeClr val="tx1"/>
                </a:solidFill>
                <a:effectLst/>
                <a:latin typeface="Open Sans"/>
              </a:rPr>
              <a:t>aula 6.4. </a:t>
            </a:r>
          </a:p>
          <a:p>
            <a:r>
              <a:rPr lang="en-GB" sz="1200" kern="1200" dirty="0">
                <a:solidFill>
                  <a:schemeClr val="tx1"/>
                </a:solidFill>
                <a:effectLst/>
                <a:latin typeface="Open Sans"/>
              </a:rPr>
              <a:t>A execução de um estudo MAED consiste em três fases:</a:t>
            </a:r>
          </a:p>
          <a:p>
            <a:r>
              <a:rPr lang="en-GB" sz="1200" kern="1200" dirty="0">
                <a:solidFill>
                  <a:schemeClr val="tx1"/>
                </a:solidFill>
                <a:effectLst/>
                <a:latin typeface="Open Sans"/>
              </a:rPr>
              <a:t>Primeiro: Reconstrução do consumo de energia no ano-base. A estrutura e as quantidades de saída do modelo MAED devem ser iguais ao consumo real do país no ano-base.</a:t>
            </a:r>
          </a:p>
          <a:p>
            <a:r>
              <a:rPr lang="en-GB" sz="1200" kern="1200" dirty="0">
                <a:solidFill>
                  <a:schemeClr val="tx1"/>
                </a:solidFill>
                <a:effectLst/>
                <a:ea typeface="+mn-ea"/>
                <a:cs typeface="+mn-cs"/>
              </a:rPr>
              <a:t>Segundo: estabelecimento de cenários de desenvolvimento econômico, social e tecnológico</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r>
              <a:rPr lang="en-GB" sz="1200" kern="1200" dirty="0">
                <a:solidFill>
                  <a:schemeClr val="tx1"/>
                </a:solidFill>
                <a:effectLst/>
                <a:latin typeface="Open Sans"/>
              </a:rPr>
              <a:t>E, por fim: Análise das projeções de demanda de energia decorrentes dos cenários.</a:t>
            </a:r>
          </a:p>
          <a:p>
            <a:r>
              <a:rPr lang="en-GB" sz="1200" kern="1200" dirty="0">
                <a:solidFill>
                  <a:schemeClr val="tx1"/>
                </a:solidFill>
                <a:effectLst/>
                <a:ea typeface="+mn-ea"/>
                <a:cs typeface="+mn-cs"/>
              </a:rPr>
              <a:t>Dessa forma, os dados de entrada devem ser coletados para as duas primeiras etapas. </a:t>
            </a:r>
          </a:p>
          <a:p>
            <a:r>
              <a:rPr lang="en-GB" sz="1200" kern="1200" dirty="0">
                <a:solidFill>
                  <a:schemeClr val="tx1"/>
                </a:solidFill>
                <a:effectLst/>
                <a:ea typeface="+mn-ea"/>
                <a:cs typeface="+mn-cs"/>
              </a:rPr>
              <a:t>Primeira fase. Dados de entrada do ano-base. Esses dados são definidos com base no consumo real desse ano. </a:t>
            </a:r>
          </a:p>
          <a:p>
            <a:r>
              <a:rPr lang="en-GB" sz="1200" kern="1200" dirty="0">
                <a:solidFill>
                  <a:schemeClr val="tx1"/>
                </a:solidFill>
                <a:effectLst/>
                <a:latin typeface="Open Sans"/>
              </a:rPr>
              <a:t>Segunda fase: Os dados de entrada do cenário. Os dados para os anos futuros são preparados com base no estabelecimento de cenários de desenvolvimento econômico, social e tecnológico</a:t>
            </a:r>
            <a:r>
              <a:rPr lang="en-US" sz="1200" kern="1200" dirty="0">
                <a:solidFill>
                  <a:schemeClr val="tx1"/>
                </a:solidFill>
                <a:effectLst/>
                <a:latin typeface="Open Sans"/>
              </a:rPr>
              <a:t>.</a:t>
            </a:r>
            <a:endParaRPr lang="en-GB" sz="1200" kern="1200" dirty="0">
              <a:solidFill>
                <a:schemeClr val="tx1"/>
              </a:solidFill>
              <a:effectLst/>
              <a:latin typeface="Open Sans"/>
            </a:endParaRPr>
          </a:p>
        </p:txBody>
      </p:sp>
    </p:spTree>
    <p:extLst>
      <p:ext uri="{BB962C8B-B14F-4D97-AF65-F5344CB8AC3E}">
        <p14:creationId xmlns:p14="http://schemas.microsoft.com/office/powerpoint/2010/main" val="27302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ea typeface="+mn-ea"/>
                <a:cs typeface="+mn-cs"/>
              </a:rPr>
              <a:t>O valor do consumo específico de energia para o ano-base é um parâmetro crucial para a estimativa da demanda futura de energia. Isso torna a seleção do ano-base uma questão muito importante.</a:t>
            </a:r>
            <a:endParaRPr lang="en-GB" sz="1200" kern="1200" dirty="0">
              <a:solidFill>
                <a:schemeClr val="tx1"/>
              </a:solidFill>
              <a:effectLst/>
              <a:ea typeface="+mn-ea"/>
              <a:cs typeface="+mn-cs"/>
            </a:endParaRPr>
          </a:p>
          <a:p>
            <a:r>
              <a:rPr lang="en-US" sz="1200" kern="1200" dirty="0">
                <a:solidFill>
                  <a:schemeClr val="tx1"/>
                </a:solidFill>
                <a:effectLst/>
                <a:latin typeface="Open Sans"/>
              </a:rPr>
              <a:t>Há vários critérios para a seleção do ano-base. Em primeiro lugar, o ano-base deve ser selecionado </a:t>
            </a:r>
            <a:r>
              <a:rPr lang="en-US" dirty="0">
                <a:latin typeface="Open Sans"/>
              </a:rPr>
              <a:t>a</a:t>
            </a:r>
            <a:r>
              <a:rPr lang="en-US" sz="1200" kern="1200" dirty="0">
                <a:solidFill>
                  <a:schemeClr val="tx1"/>
                </a:solidFill>
                <a:effectLst/>
                <a:latin typeface="Open Sans"/>
              </a:rPr>
              <a:t> partir do ano mais recente do passado para o qual as estatísticas econômicas e de energia estejam disponíveis, sejam confiáveis e consistentes. Em segundo lugar, o ano-base deve ser selecionado para representar condições estáveis de consumo de energia. </a:t>
            </a:r>
            <a:r>
              <a:rPr lang="en-GB" dirty="0">
                <a:latin typeface="Open Sans"/>
              </a:rPr>
              <a:t>Por fim</a:t>
            </a:r>
            <a:r>
              <a:rPr lang="en-US" sz="1200" kern="1200" dirty="0">
                <a:solidFill>
                  <a:schemeClr val="tx1"/>
                </a:solidFill>
                <a:effectLst/>
                <a:latin typeface="Open Sans"/>
              </a:rPr>
              <a:t>, </a:t>
            </a:r>
            <a:r>
              <a:rPr lang="en-US" dirty="0">
                <a:latin typeface="Open Sans"/>
              </a:rPr>
              <a:t>se </a:t>
            </a:r>
            <a:r>
              <a:rPr lang="en-US" sz="1200" kern="1200" dirty="0">
                <a:solidFill>
                  <a:schemeClr val="tx1"/>
                </a:solidFill>
                <a:effectLst/>
                <a:latin typeface="Open Sans"/>
              </a:rPr>
              <a:t>situações incomuns</a:t>
            </a:r>
            <a:r>
              <a:rPr lang="en-US" dirty="0">
                <a:latin typeface="Open Sans"/>
              </a:rPr>
              <a:t>, </a:t>
            </a:r>
            <a:r>
              <a:rPr lang="en-US" sz="1200" kern="1200" dirty="0">
                <a:solidFill>
                  <a:schemeClr val="tx1"/>
                </a:solidFill>
                <a:effectLst/>
                <a:latin typeface="Open Sans"/>
              </a:rPr>
              <a:t>como uma crise econômica, condições climáticas extremas ou uma crise política, ocorrerem durante um determinado ano, ele não deve ser selecionado como linha de base.</a:t>
            </a:r>
            <a:endParaRPr lang="en-GB" sz="1200" kern="1200" dirty="0">
              <a:solidFill>
                <a:schemeClr val="tx1"/>
              </a:solidFill>
              <a:effectLst/>
              <a:latin typeface="Open Sans"/>
            </a:endParaRPr>
          </a:p>
          <a:p>
            <a:r>
              <a:rPr lang="en-US" sz="1200" kern="1200" dirty="0">
                <a:solidFill>
                  <a:schemeClr val="tx1"/>
                </a:solidFill>
                <a:effectLst/>
                <a:latin typeface="Open Sans"/>
              </a:rPr>
              <a:t>Para reconstruir o ano-base, é adotado um processo iterativo. </a:t>
            </a:r>
            <a:r>
              <a:rPr lang="en-GB" sz="1200" kern="1200" dirty="0">
                <a:solidFill>
                  <a:schemeClr val="tx1"/>
                </a:solidFill>
                <a:effectLst/>
                <a:latin typeface="Open Sans"/>
              </a:rPr>
              <a:t>Primeiro, </a:t>
            </a:r>
            <a:r>
              <a:rPr lang="en-US" sz="1200" kern="1200" dirty="0">
                <a:solidFill>
                  <a:schemeClr val="tx1"/>
                </a:solidFill>
                <a:effectLst/>
                <a:latin typeface="Open Sans"/>
              </a:rPr>
              <a:t>devem ser reunidos dados estatísticos sobre o consumo de energia por setores, por uso final e por combustíveis para o ano-base selecionado. </a:t>
            </a:r>
            <a:r>
              <a:rPr lang="en-GB" sz="1200" kern="1200" dirty="0">
                <a:solidFill>
                  <a:schemeClr val="tx1"/>
                </a:solidFill>
                <a:effectLst/>
                <a:latin typeface="Open Sans"/>
              </a:rPr>
              <a:t>Em seguida, </a:t>
            </a:r>
            <a:r>
              <a:rPr lang="en-US" sz="1200" kern="1200" dirty="0">
                <a:solidFill>
                  <a:schemeClr val="tx1"/>
                </a:solidFill>
                <a:effectLst/>
                <a:latin typeface="Open Sans"/>
              </a:rPr>
              <a:t>são calculados os dados de entrada do MAED para o ano-base. O modelo MAED, por sua vez, é executado com esses dados de entrada. Os resultados do MAED são comparados com os valores estatísticos para aquele ano. Em caso de discrepância, o procedimento deve ser repetido com os parâmetros MAED ajustados.</a:t>
            </a:r>
            <a:endParaRPr lang="en-GB" sz="1200" kern="1200" dirty="0">
              <a:solidFill>
                <a:schemeClr val="tx1"/>
              </a:solidFill>
              <a:effectLst/>
              <a:latin typeface="Open Sans"/>
            </a:endParaRPr>
          </a:p>
          <a:p>
            <a:r>
              <a:rPr lang="en-US" sz="1200" kern="1200" dirty="0">
                <a:solidFill>
                  <a:schemeClr val="tx1"/>
                </a:solidFill>
                <a:effectLst/>
                <a:latin typeface="Open Sans"/>
              </a:rPr>
              <a:t>O objetivo dessa fase é estabelecer uma referência e validar o programa para o sistema de energia do país específico.</a:t>
            </a:r>
            <a:endParaRPr lang="en-GB" sz="1200" kern="1200" dirty="0">
              <a:solidFill>
                <a:schemeClr val="tx1"/>
              </a:solidFill>
              <a:effectLst/>
              <a:latin typeface="Open Sans"/>
            </a:endParaRPr>
          </a:p>
          <a:p>
            <a:r>
              <a:rPr lang="en-US" sz="1200" kern="1200" dirty="0">
                <a:solidFill>
                  <a:schemeClr val="tx1"/>
                </a:solidFill>
                <a:effectLst/>
                <a:ea typeface="+mn-ea"/>
                <a:cs typeface="+mn-cs"/>
              </a:rPr>
              <a:t>Ao definir o ano-base, </a:t>
            </a:r>
            <a:r>
              <a:rPr lang="en-GB" sz="1200" kern="1200" dirty="0">
                <a:solidFill>
                  <a:schemeClr val="tx1"/>
                </a:solidFill>
                <a:effectLst/>
                <a:ea typeface="+mn-ea"/>
                <a:cs typeface="+mn-cs"/>
              </a:rPr>
              <a:t>o usuário deve decidir as unidades que usará em seu modelo. </a:t>
            </a:r>
          </a:p>
          <a:p>
            <a:r>
              <a:rPr lang="en-GB" sz="1200" kern="1200" dirty="0">
                <a:solidFill>
                  <a:schemeClr val="tx1"/>
                </a:solidFill>
                <a:effectLst/>
                <a:ea typeface="+mn-ea"/>
                <a:cs typeface="+mn-cs"/>
              </a:rPr>
              <a:t>Sempre que o usuário criar um caso, recomendamos inserir a descrição do estudo de caso ou algum recurso especial do problema que está sendo estudado para manter o registro.</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20520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latin typeface="Open Sans"/>
              </a:rPr>
              <a:t>Após a conclusão da primeira etapa do estudo, a reconstrução do consumo de energia do ano-base, </a:t>
            </a:r>
            <a:r>
              <a:rPr lang="en-GB" sz="1200" kern="1200" dirty="0">
                <a:solidFill>
                  <a:schemeClr val="tx1"/>
                </a:solidFill>
                <a:effectLst/>
                <a:latin typeface="Open Sans"/>
              </a:rPr>
              <a:t>o usuário pode passar para a segunda etapa: </a:t>
            </a:r>
            <a:r>
              <a:rPr lang="en-US" dirty="0">
                <a:latin typeface="Open Sans"/>
              </a:rPr>
              <a:t>desenvolvimento ou construção </a:t>
            </a:r>
            <a:r>
              <a:rPr lang="en-GB" sz="1200" kern="1200" dirty="0">
                <a:solidFill>
                  <a:schemeClr val="tx1"/>
                </a:solidFill>
                <a:effectLst/>
                <a:latin typeface="Open Sans"/>
              </a:rPr>
              <a:t>dos cenários</a:t>
            </a:r>
            <a:r>
              <a:rPr lang="en-US"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Um cenário no MAED é um conjunto de parâmetros que descreve </a:t>
            </a:r>
            <a:r>
              <a:rPr lang="en-GB" dirty="0">
                <a:latin typeface="Open Sans"/>
              </a:rPr>
              <a:t>um possível padrão </a:t>
            </a:r>
            <a:r>
              <a:rPr lang="en-GB" sz="1200" kern="1200" dirty="0">
                <a:solidFill>
                  <a:schemeClr val="tx1"/>
                </a:solidFill>
                <a:effectLst/>
                <a:latin typeface="Open Sans"/>
              </a:rPr>
              <a:t>de longo prazo do desenvolvimento </a:t>
            </a:r>
            <a:r>
              <a:rPr lang="en-GB" dirty="0">
                <a:latin typeface="Open Sans"/>
              </a:rPr>
              <a:t>de </a:t>
            </a:r>
            <a:r>
              <a:rPr lang="en-GB" sz="1200" kern="1200" dirty="0">
                <a:solidFill>
                  <a:schemeClr val="tx1"/>
                </a:solidFill>
                <a:effectLst/>
                <a:latin typeface="Open Sans"/>
              </a:rPr>
              <a:t>um </a:t>
            </a:r>
            <a:r>
              <a:rPr lang="en-GB" dirty="0">
                <a:latin typeface="Open Sans"/>
              </a:rPr>
              <a:t>país, </a:t>
            </a:r>
            <a:r>
              <a:rPr lang="en-GB" sz="1200" kern="1200" dirty="0">
                <a:solidFill>
                  <a:schemeClr val="tx1"/>
                </a:solidFill>
                <a:effectLst/>
                <a:latin typeface="Open Sans"/>
              </a:rPr>
              <a:t>incluindo aspectos como sua situação </a:t>
            </a:r>
            <a:r>
              <a:rPr lang="en-GB" dirty="0">
                <a:latin typeface="Open Sans"/>
              </a:rPr>
              <a:t>econômica</a:t>
            </a:r>
            <a:r>
              <a:rPr lang="en-GB" sz="1200" kern="1200" dirty="0">
                <a:solidFill>
                  <a:schemeClr val="tx1"/>
                </a:solidFill>
                <a:effectLst/>
                <a:latin typeface="Open Sans"/>
              </a:rPr>
              <a:t>, </a:t>
            </a:r>
            <a:r>
              <a:rPr lang="en-GB" dirty="0">
                <a:latin typeface="Open Sans"/>
              </a:rPr>
              <a:t>demográfica</a:t>
            </a:r>
            <a:r>
              <a:rPr lang="en-GB" sz="1200" kern="1200" dirty="0">
                <a:solidFill>
                  <a:schemeClr val="tx1"/>
                </a:solidFill>
                <a:effectLst/>
                <a:latin typeface="Open Sans"/>
              </a:rPr>
              <a:t>, social e tecnológica.</a:t>
            </a:r>
          </a:p>
          <a:p>
            <a:r>
              <a:rPr lang="en-GB" sz="1200" kern="1200" dirty="0">
                <a:solidFill>
                  <a:schemeClr val="tx1"/>
                </a:solidFill>
                <a:effectLst/>
                <a:latin typeface="Open Sans"/>
              </a:rPr>
              <a:t>A quantidade de dados de entrada para o MAED é relativamente grande, como em todos os modelos do tipo desagregado. Esse é o preço a ser pago pela capacidade de fornecer informações de saída razoavelmente detalhadas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Todos os dados de entrada pertencem a um dos quatro grupos. Economia, demografia, estilo de vida e tecnologia.</a:t>
            </a:r>
          </a:p>
          <a:p>
            <a:r>
              <a:rPr lang="en-GB" sz="1200" kern="1200" dirty="0">
                <a:solidFill>
                  <a:schemeClr val="tx1"/>
                </a:solidFill>
                <a:effectLst/>
                <a:latin typeface="Open Sans"/>
              </a:rPr>
              <a:t>Cada grupo tem seu próprio conjunto de dados de entrada.</a:t>
            </a:r>
          </a:p>
          <a:p>
            <a:r>
              <a:rPr lang="en-GB" sz="1200" kern="1200" dirty="0">
                <a:solidFill>
                  <a:schemeClr val="tx1"/>
                </a:solidFill>
                <a:effectLst/>
                <a:latin typeface="Open Sans"/>
              </a:rPr>
              <a:t>A economia compreenderá </a:t>
            </a:r>
            <a:r>
              <a:rPr lang="en-GB" dirty="0">
                <a:latin typeface="Open Sans"/>
              </a:rPr>
              <a:t>o PIB, </a:t>
            </a:r>
            <a:r>
              <a:rPr lang="en-GB" sz="1200" kern="1200" dirty="0">
                <a:solidFill>
                  <a:schemeClr val="tx1"/>
                </a:solidFill>
                <a:effectLst/>
                <a:latin typeface="Open Sans"/>
              </a:rPr>
              <a:t>sua taxa de crescimento e a estrutura da economia em termos da participação do PIB em cada setor. A força de trabalho também é necessária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demografia incluirá a população, a taxa de crescimento populacional, a parcela da população urbana e rural e o tamanho da família. O estilo de vida incluirá o tamanho das residências, a mobilidade, a propriedade de carros, a </a:t>
            </a:r>
            <a:r>
              <a:rPr lang="en-GB" dirty="0">
                <a:latin typeface="Open Sans"/>
              </a:rPr>
              <a:t>eletrificação </a:t>
            </a:r>
            <a:r>
              <a:rPr lang="en-GB" sz="1200" kern="1200" dirty="0">
                <a:solidFill>
                  <a:schemeClr val="tx1"/>
                </a:solidFill>
                <a:effectLst/>
                <a:latin typeface="Open Sans"/>
              </a:rPr>
              <a:t>e o uso de eletrodomésticos. Os dados de entrada de tecnologia </a:t>
            </a:r>
            <a:r>
              <a:rPr lang="en-GB" dirty="0">
                <a:latin typeface="Open Sans"/>
              </a:rPr>
              <a:t>compreendem </a:t>
            </a:r>
            <a:r>
              <a:rPr lang="en-GB" sz="1200" kern="1200" dirty="0">
                <a:solidFill>
                  <a:schemeClr val="tx1"/>
                </a:solidFill>
                <a:effectLst/>
                <a:latin typeface="Open Sans"/>
              </a:rPr>
              <a:t>as intensidades de energia em todos os setores, a eficiência dos equipamentos e processos </a:t>
            </a:r>
            <a:r>
              <a:rPr lang="en-GB" dirty="0">
                <a:latin typeface="Open Sans"/>
              </a:rPr>
              <a:t>de uso final </a:t>
            </a:r>
            <a:r>
              <a:rPr lang="en-GB" sz="1200" kern="1200" dirty="0">
                <a:solidFill>
                  <a:schemeClr val="tx1"/>
                </a:solidFill>
                <a:effectLst/>
                <a:latin typeface="Open Sans"/>
              </a:rPr>
              <a:t>e a penetração no mercado de diferentes tecnologias e vetores de energia.</a:t>
            </a:r>
          </a:p>
        </p:txBody>
      </p:sp>
    </p:spTree>
    <p:extLst>
      <p:ext uri="{BB962C8B-B14F-4D97-AF65-F5344CB8AC3E}">
        <p14:creationId xmlns:p14="http://schemas.microsoft.com/office/powerpoint/2010/main" val="607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Em cada setor, usando os botões adicionar ou excluir, o usuário decide o número de subsetores a serem modelados e </a:t>
            </a:r>
            <a:r>
              <a:rPr lang="en-GB" dirty="0">
                <a:latin typeface="Open Sans"/>
              </a:rPr>
              <a:t>escreve os </a:t>
            </a:r>
            <a:r>
              <a:rPr lang="en-GB" sz="1200" kern="1200" dirty="0">
                <a:solidFill>
                  <a:schemeClr val="tx1"/>
                </a:solidFill>
                <a:effectLst/>
                <a:latin typeface="Open Sans"/>
              </a:rPr>
              <a:t>nomes dos </a:t>
            </a:r>
            <a:r>
              <a:rPr lang="en-GB" dirty="0">
                <a:latin typeface="Open Sans"/>
              </a:rPr>
              <a:t>subsetores</a:t>
            </a:r>
            <a:r>
              <a:rPr lang="en-GB" sz="1200" kern="1200" dirty="0">
                <a:solidFill>
                  <a:schemeClr val="tx1"/>
                </a:solidFill>
                <a:effectLst/>
                <a:latin typeface="Open Sans"/>
              </a:rPr>
              <a:t>.</a:t>
            </a:r>
          </a:p>
          <a:p>
            <a:r>
              <a:rPr lang="en-GB" sz="1200" kern="1200" dirty="0">
                <a:solidFill>
                  <a:schemeClr val="tx1"/>
                </a:solidFill>
                <a:effectLst/>
                <a:latin typeface="Open Sans"/>
              </a:rPr>
              <a:t>Por padrão, todos os setores devem ter pelo menos um subsetor. </a:t>
            </a:r>
            <a:r>
              <a:rPr lang="en-GB" dirty="0">
                <a:latin typeface="Open Sans"/>
              </a:rPr>
              <a:t>A </a:t>
            </a:r>
            <a:r>
              <a:rPr lang="en-GB" sz="1200" kern="1200" dirty="0">
                <a:solidFill>
                  <a:schemeClr val="tx1"/>
                </a:solidFill>
                <a:effectLst/>
                <a:latin typeface="Open Sans"/>
              </a:rPr>
              <a:t>opção de exclusão não está disponível para o primeiro subsetor de cada setor.</a:t>
            </a:r>
          </a:p>
          <a:p>
            <a:r>
              <a:rPr lang="en-GB" dirty="0">
                <a:latin typeface="Open Sans"/>
              </a:rPr>
              <a:t>Depois de fazer </a:t>
            </a:r>
            <a:r>
              <a:rPr lang="en-GB" sz="1200" kern="1200" dirty="0">
                <a:solidFill>
                  <a:schemeClr val="tx1"/>
                </a:solidFill>
                <a:effectLst/>
                <a:latin typeface="Open Sans"/>
              </a:rPr>
              <a:t>isso, </a:t>
            </a:r>
            <a:r>
              <a:rPr lang="en-GB" dirty="0">
                <a:latin typeface="Open Sans"/>
              </a:rPr>
              <a:t>surge </a:t>
            </a:r>
            <a:r>
              <a:rPr lang="en-GB" sz="1200" kern="1200" dirty="0">
                <a:solidFill>
                  <a:schemeClr val="tx1"/>
                </a:solidFill>
                <a:effectLst/>
                <a:latin typeface="Open Sans"/>
              </a:rPr>
              <a:t>a </a:t>
            </a:r>
            <a:r>
              <a:rPr lang="en-GB" dirty="0">
                <a:latin typeface="Open Sans"/>
              </a:rPr>
              <a:t>seguinte </a:t>
            </a:r>
            <a:r>
              <a:rPr lang="en-GB" sz="1200" kern="1200" dirty="0">
                <a:solidFill>
                  <a:schemeClr val="tx1"/>
                </a:solidFill>
                <a:effectLst/>
                <a:latin typeface="Open Sans"/>
              </a:rPr>
              <a:t>pergunta</a:t>
            </a:r>
            <a:r>
              <a:rPr lang="en-GB" dirty="0">
                <a:latin typeface="Open Sans"/>
              </a:rPr>
              <a:t>:</a:t>
            </a:r>
            <a:r>
              <a:rPr lang="en-GB" sz="1200" kern="1200" dirty="0">
                <a:solidFill>
                  <a:schemeClr val="tx1"/>
                </a:solidFill>
                <a:effectLst/>
                <a:latin typeface="Open Sans"/>
              </a:rPr>
              <a:t> Que critérios o usuário deve empregar para definir o número de subsetores?</a:t>
            </a:r>
          </a:p>
          <a:p>
            <a:r>
              <a:rPr lang="en-GB" dirty="0">
                <a:latin typeface="Open Sans"/>
              </a:rPr>
              <a:t>Dados de diferentes fontes nos ajudarão a definir o número de subsetores em cada setor. Em todos esses subsetores, o principal fator será a intensidade energética. E para encontrar as intensidades de energia, temos de dividir o consumo de energia pelo valor agregado. Isso significa que os dados de um balanço energético são divididos </a:t>
            </a:r>
            <a:r>
              <a:rPr lang="en-GB" sz="1200" kern="1200" dirty="0">
                <a:solidFill>
                  <a:schemeClr val="tx1"/>
                </a:solidFill>
                <a:effectLst/>
                <a:latin typeface="Open Sans"/>
              </a:rPr>
              <a:t>pelos dados das tabelas de </a:t>
            </a:r>
            <a:r>
              <a:rPr lang="en-GB" dirty="0">
                <a:latin typeface="Open Sans"/>
              </a:rPr>
              <a:t>GDP. </a:t>
            </a:r>
            <a:endParaRPr lang="en-GB" sz="1200" kern="1200" dirty="0">
              <a:solidFill>
                <a:schemeClr val="tx1"/>
              </a:solidFill>
              <a:effectLst/>
            </a:endParaRPr>
          </a:p>
          <a:p>
            <a:r>
              <a:rPr lang="en-GB" sz="1200" kern="1200" dirty="0">
                <a:solidFill>
                  <a:schemeClr val="tx1"/>
                </a:solidFill>
                <a:effectLst/>
                <a:latin typeface="Open Sans"/>
              </a:rPr>
              <a:t>Os dados sobre </a:t>
            </a:r>
            <a:r>
              <a:rPr lang="en-GB" dirty="0">
                <a:latin typeface="Open Sans"/>
              </a:rPr>
              <a:t>GDP </a:t>
            </a:r>
            <a:r>
              <a:rPr lang="en-GB" sz="1200" kern="1200" dirty="0">
                <a:solidFill>
                  <a:schemeClr val="tx1"/>
                </a:solidFill>
                <a:effectLst/>
                <a:latin typeface="Open Sans"/>
              </a:rPr>
              <a:t>devem ter o mesmo </a:t>
            </a:r>
            <a:r>
              <a:rPr lang="en-GB" dirty="0">
                <a:latin typeface="Open Sans"/>
              </a:rPr>
              <a:t>nível de desagregação </a:t>
            </a:r>
            <a:r>
              <a:rPr lang="en-GB" sz="1200" kern="1200" dirty="0">
                <a:solidFill>
                  <a:schemeClr val="tx1"/>
                </a:solidFill>
                <a:effectLst/>
                <a:latin typeface="Open Sans"/>
              </a:rPr>
              <a:t>que </a:t>
            </a:r>
            <a:r>
              <a:rPr lang="en-GB" dirty="0">
                <a:latin typeface="Open Sans"/>
              </a:rPr>
              <a:t>os dados </a:t>
            </a:r>
            <a:r>
              <a:rPr lang="en-GB" sz="1200" kern="1200" dirty="0">
                <a:solidFill>
                  <a:schemeClr val="tx1"/>
                </a:solidFill>
                <a:effectLst/>
                <a:latin typeface="Open Sans"/>
              </a:rPr>
              <a:t>sobre </a:t>
            </a:r>
            <a:r>
              <a:rPr lang="en-GB" dirty="0">
                <a:latin typeface="Open Sans"/>
              </a:rPr>
              <a:t>balanço </a:t>
            </a:r>
            <a:r>
              <a:rPr lang="en-GB" sz="1200" kern="1200" dirty="0">
                <a:solidFill>
                  <a:schemeClr val="tx1"/>
                </a:solidFill>
                <a:effectLst/>
                <a:latin typeface="Open Sans"/>
              </a:rPr>
              <a:t>energético. Portanto, o usuário é limitado pela granularidade mais grosseira disponível.</a:t>
            </a:r>
          </a:p>
          <a:p>
            <a:r>
              <a:rPr lang="en-GB" sz="1200" kern="1200" dirty="0">
                <a:solidFill>
                  <a:schemeClr val="tx1"/>
                </a:solidFill>
                <a:effectLst/>
                <a:latin typeface="Open Sans"/>
              </a:rPr>
              <a:t>Depois que os subsetores forem definidos, todas as tabelas de dados de entrada deverão refletir a nova estrutura do modelo</a:t>
            </a:r>
            <a:r>
              <a:rPr lang="en-GB" dirty="0">
                <a:latin typeface="Open Sans"/>
              </a:rPr>
              <a:t>, tanto para os </a:t>
            </a:r>
            <a:r>
              <a:rPr lang="en-GB" sz="1200" kern="1200" dirty="0">
                <a:solidFill>
                  <a:schemeClr val="tx1"/>
                </a:solidFill>
                <a:effectLst/>
                <a:latin typeface="Open Sans"/>
              </a:rPr>
              <a:t>dados econômicos </a:t>
            </a:r>
            <a:r>
              <a:rPr lang="en-GB" dirty="0">
                <a:latin typeface="Open Sans"/>
              </a:rPr>
              <a:t>quanto para os </a:t>
            </a:r>
            <a:r>
              <a:rPr lang="en-GB" sz="1200" kern="1200" dirty="0">
                <a:solidFill>
                  <a:schemeClr val="tx1"/>
                </a:solidFill>
                <a:effectLst/>
                <a:latin typeface="Open Sans"/>
              </a:rPr>
              <a:t>dados técnicos.</a:t>
            </a:r>
          </a:p>
          <a:p>
            <a:r>
              <a:rPr lang="en-GB" sz="1200" kern="1200" dirty="0">
                <a:solidFill>
                  <a:schemeClr val="tx1"/>
                </a:solidFill>
                <a:effectLst/>
                <a:latin typeface="Open Sans"/>
              </a:rPr>
              <a:t>De acordo com a seleção de </a:t>
            </a:r>
            <a:r>
              <a:rPr lang="en-GB" dirty="0">
                <a:latin typeface="Open Sans"/>
              </a:rPr>
              <a:t>subsetores</a:t>
            </a:r>
            <a:r>
              <a:rPr lang="en-GB" sz="1200" kern="1200" dirty="0">
                <a:solidFill>
                  <a:schemeClr val="tx1"/>
                </a:solidFill>
                <a:effectLst/>
                <a:latin typeface="Open Sans"/>
              </a:rPr>
              <a:t>, a estrutura do modelo MAED é modificada, conforme refletido na forma dos dados de entrada e das tabelas de resultados.</a:t>
            </a:r>
          </a:p>
        </p:txBody>
      </p:sp>
    </p:spTree>
    <p:extLst>
      <p:ext uri="{BB962C8B-B14F-4D97-AF65-F5344CB8AC3E}">
        <p14:creationId xmlns:p14="http://schemas.microsoft.com/office/powerpoint/2010/main" val="368417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Pode ser que o usuário tenha uma desagregação completa dos dados </a:t>
            </a:r>
            <a:r>
              <a:rPr lang="en-GB" dirty="0">
                <a:latin typeface="Open Sans"/>
              </a:rPr>
              <a:t>do GDP</a:t>
            </a:r>
            <a:r>
              <a:rPr lang="en-GB" sz="1200" kern="1200" dirty="0">
                <a:solidFill>
                  <a:schemeClr val="tx1"/>
                </a:solidFill>
                <a:effectLst/>
                <a:latin typeface="Open Sans"/>
              </a:rPr>
              <a:t>. </a:t>
            </a:r>
            <a:r>
              <a:rPr lang="en-GB" dirty="0">
                <a:latin typeface="Open Sans"/>
              </a:rPr>
              <a:t>No entanto, ele pode ter uma </a:t>
            </a:r>
            <a:r>
              <a:rPr lang="en-GB" sz="1200" kern="1200" dirty="0">
                <a:solidFill>
                  <a:schemeClr val="tx1"/>
                </a:solidFill>
                <a:effectLst/>
                <a:latin typeface="Open Sans"/>
              </a:rPr>
              <a:t>desagregação muito baixa para o balanço de energia. Essa é a aparência das tabelas de dados. Se os dados do subsetor estiverem disponíveis para o balanço energético, mas não para o </a:t>
            </a:r>
            <a:r>
              <a:rPr lang="en-GB" dirty="0">
                <a:latin typeface="Open Sans"/>
              </a:rPr>
              <a:t>GDP, </a:t>
            </a:r>
            <a:r>
              <a:rPr lang="en-GB" sz="1200" kern="1200" dirty="0">
                <a:solidFill>
                  <a:schemeClr val="tx1"/>
                </a:solidFill>
                <a:effectLst/>
                <a:latin typeface="Open Sans"/>
              </a:rPr>
              <a:t>não será possível definir todos os subsetores. Portanto, o usuário deve selecionar a granularidade mais fina </a:t>
            </a:r>
            <a:r>
              <a:rPr lang="en-GB" dirty="0">
                <a:latin typeface="Open Sans"/>
              </a:rPr>
              <a:t>disponível </a:t>
            </a:r>
            <a:r>
              <a:rPr lang="en-GB" sz="1200" kern="1200" dirty="0">
                <a:solidFill>
                  <a:schemeClr val="tx1"/>
                </a:solidFill>
                <a:effectLst/>
                <a:latin typeface="Open Sans"/>
              </a:rPr>
              <a:t>para o balanço de energia </a:t>
            </a:r>
            <a:r>
              <a:rPr lang="en-GB" dirty="0">
                <a:latin typeface="Open Sans"/>
              </a:rPr>
              <a:t>e o GDP.</a:t>
            </a:r>
            <a:endParaRPr lang="en-GB" sz="1200" kern="1200" dirty="0">
              <a:solidFill>
                <a:schemeClr val="tx1"/>
              </a:solidFill>
              <a:effectLst/>
              <a:latin typeface="Open Sans"/>
            </a:endParaRPr>
          </a:p>
          <a:p>
            <a:r>
              <a:rPr lang="en-GB" sz="1200" kern="1200" dirty="0">
                <a:solidFill>
                  <a:schemeClr val="tx1"/>
                </a:solidFill>
                <a:effectLst/>
                <a:latin typeface="Open Sans"/>
              </a:rPr>
              <a:t>Tomemos como exemplo o setor de Construção. Nesse caso</a:t>
            </a:r>
            <a:r>
              <a:rPr lang="en-GB" dirty="0">
                <a:latin typeface="Open Sans"/>
              </a:rPr>
              <a:t>, na tabela da esquerda</a:t>
            </a:r>
            <a:r>
              <a:rPr lang="en-GB" sz="1200" kern="1200" dirty="0">
                <a:solidFill>
                  <a:schemeClr val="tx1"/>
                </a:solidFill>
                <a:effectLst/>
                <a:latin typeface="Open Sans"/>
              </a:rPr>
              <a:t>, temos boas informações sobre o </a:t>
            </a:r>
            <a:r>
              <a:rPr lang="en-GB" dirty="0">
                <a:latin typeface="Open Sans"/>
              </a:rPr>
              <a:t>G.D.P., </a:t>
            </a:r>
            <a:r>
              <a:rPr lang="en-GB" sz="1200" kern="1200" dirty="0">
                <a:solidFill>
                  <a:schemeClr val="tx1"/>
                </a:solidFill>
                <a:effectLst/>
                <a:latin typeface="Open Sans"/>
              </a:rPr>
              <a:t>em que o valor agregado é dividido </a:t>
            </a:r>
            <a:r>
              <a:rPr lang="en-GB" dirty="0">
                <a:latin typeface="Open Sans"/>
              </a:rPr>
              <a:t>em </a:t>
            </a:r>
            <a:r>
              <a:rPr lang="en-GB" sz="1200" kern="1200" dirty="0">
                <a:solidFill>
                  <a:schemeClr val="tx1"/>
                </a:solidFill>
                <a:effectLst/>
                <a:latin typeface="Open Sans"/>
              </a:rPr>
              <a:t>Edifícios, Construção Pública e outros. Mas não há </a:t>
            </a:r>
            <a:r>
              <a:rPr lang="en-GB" dirty="0">
                <a:latin typeface="Open Sans"/>
              </a:rPr>
              <a:t>essa desagregação </a:t>
            </a:r>
            <a:r>
              <a:rPr lang="en-GB" sz="1200" kern="1200" dirty="0">
                <a:solidFill>
                  <a:schemeClr val="tx1"/>
                </a:solidFill>
                <a:effectLst/>
                <a:latin typeface="Open Sans"/>
              </a:rPr>
              <a:t>do consumo de energia na tabela da direita. Estamos</a:t>
            </a:r>
            <a:r>
              <a:rPr lang="en-GB" dirty="0">
                <a:latin typeface="Open Sans"/>
              </a:rPr>
              <a:t>, portanto, </a:t>
            </a:r>
            <a:r>
              <a:rPr lang="en-GB" sz="1200" kern="1200" dirty="0">
                <a:solidFill>
                  <a:schemeClr val="tx1"/>
                </a:solidFill>
                <a:effectLst/>
                <a:latin typeface="Open Sans"/>
              </a:rPr>
              <a:t>limitados pela granularidade mais grosseira disponível e precisamos trabalhar com o valor agregado total do </a:t>
            </a:r>
            <a:r>
              <a:rPr lang="en-GB" dirty="0">
                <a:latin typeface="Open Sans"/>
              </a:rPr>
              <a:t>subsetor de construção </a:t>
            </a:r>
            <a:r>
              <a:rPr lang="en-GB" sz="1200" kern="1200" dirty="0">
                <a:solidFill>
                  <a:schemeClr val="tx1"/>
                </a:solidFill>
                <a:effectLst/>
                <a:latin typeface="Open Sans"/>
              </a:rPr>
              <a:t>para tornar esses dois conjuntos de dados compatíveis.</a:t>
            </a:r>
          </a:p>
        </p:txBody>
      </p:sp>
    </p:spTree>
    <p:extLst>
      <p:ext uri="{BB962C8B-B14F-4D97-AF65-F5344CB8AC3E}">
        <p14:creationId xmlns:p14="http://schemas.microsoft.com/office/powerpoint/2010/main" val="187366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9/4/2025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9/4/2025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9/4/2025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9/4/2025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9/4/2025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9/4/2025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 para editar o estilo do título mestre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 para editar os estilos de texto mestre</a:t>
            </a:r>
          </a:p>
          <a:p>
            <a:pPr lvl="1"/>
            <a:r>
              <a:rPr lang="en-GB" altLang="en-US"/>
              <a:t>Segundo nível</a:t>
            </a:r>
          </a:p>
          <a:p>
            <a:pPr lvl="2"/>
            <a:r>
              <a:rPr lang="en-GB" altLang="en-US"/>
              <a:t>Terceiro nível</a:t>
            </a:r>
          </a:p>
          <a:p>
            <a:pPr lvl="3"/>
            <a:r>
              <a:rPr lang="en-GB" altLang="en-US"/>
              <a:t>Quarto nível</a:t>
            </a:r>
          </a:p>
          <a:p>
            <a:pPr lvl="4"/>
            <a:r>
              <a:rPr lang="en-GB" altLang="en-US"/>
              <a:t>Quinto nível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9/4/2025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05A65D1-C125-4AD8-923F-DD4060D9B331}"/>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B9B7D080-81DB-41DE-BE33-C3132C3E0AA5}"/>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Versão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AULA </a:t>
            </a:r>
            <a:r>
              <a:rPr lang="en-ZA" altLang="en-US" sz="4400" b="1" dirty="0">
                <a:latin typeface="Open Sans ExtraBold"/>
                <a:ea typeface="Open Sans ExtraBold"/>
                <a:cs typeface="Open Sans ExtraBold"/>
              </a:rPr>
              <a:t>8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CONSISTÊNCIA E ESTRUTURA DOS DADOS DE ENTRADA</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972E9F3B-C7E9-C649-A038-7E4E044FB40E}"/>
              </a:ext>
            </a:extLst>
          </p:cNvPr>
          <p:cNvSpPr txBox="1"/>
          <p:nvPr/>
        </p:nvSpPr>
        <p:spPr>
          <a:xfrm>
            <a:off x="612582" y="2492007"/>
            <a:ext cx="1873166" cy="1200329"/>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Modelo para análise da demanda de energia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0787" y="1816497"/>
            <a:ext cx="8811815" cy="40550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Desagregação para o setor de transportes</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10</a:t>
            </a:fld>
            <a:endParaRPr lang="en-US" altLang="en-US" sz="1400" b="1">
              <a:solidFill>
                <a:schemeClr val="bg1"/>
              </a:solidFill>
              <a:latin typeface="Open Sans ExtraBold"/>
              <a:ea typeface="Open Sans ExtraBold"/>
              <a:cs typeface="Open Sans ExtraBold"/>
            </a:endParaRPr>
          </a:p>
        </p:txBody>
      </p:sp>
      <p:graphicFrame>
        <p:nvGraphicFramePr>
          <p:cNvPr id="11" name="Table 10">
            <a:extLst>
              <a:ext uri="{FF2B5EF4-FFF2-40B4-BE49-F238E27FC236}">
                <a16:creationId xmlns:a16="http://schemas.microsoft.com/office/drawing/2014/main" id="{FA2FE7C5-2CD0-6543-BE4E-A4311F7F20DF}"/>
              </a:ext>
            </a:extLst>
          </p:cNvPr>
          <p:cNvGraphicFramePr>
            <a:graphicFrameLocks noGrp="1"/>
          </p:cNvGraphicFramePr>
          <p:nvPr>
            <p:extLst>
              <p:ext uri="{D42A27DB-BD31-4B8C-83A1-F6EECF244321}">
                <p14:modId xmlns:p14="http://schemas.microsoft.com/office/powerpoint/2010/main" val="3381031628"/>
              </p:ext>
            </p:extLst>
          </p:nvPr>
        </p:nvGraphicFramePr>
        <p:xfrm>
          <a:off x="960300" y="2276969"/>
          <a:ext cx="10448458" cy="3962105"/>
        </p:xfrm>
        <a:graphic>
          <a:graphicData uri="http://schemas.openxmlformats.org/drawingml/2006/table">
            <a:tbl>
              <a:tblPr firstRow="1" bandRow="1">
                <a:tableStyleId>{2D5ABB26-0587-4C30-8999-92F81FD0307C}</a:tableStyleId>
              </a:tblPr>
              <a:tblGrid>
                <a:gridCol w="4329373">
                  <a:extLst>
                    <a:ext uri="{9D8B030D-6E8A-4147-A177-3AD203B41FA5}">
                      <a16:colId xmlns:a16="http://schemas.microsoft.com/office/drawing/2014/main" val="20000"/>
                    </a:ext>
                  </a:extLst>
                </a:gridCol>
                <a:gridCol w="3327923">
                  <a:extLst>
                    <a:ext uri="{9D8B030D-6E8A-4147-A177-3AD203B41FA5}">
                      <a16:colId xmlns:a16="http://schemas.microsoft.com/office/drawing/2014/main" val="20001"/>
                    </a:ext>
                  </a:extLst>
                </a:gridCol>
                <a:gridCol w="2791162">
                  <a:extLst>
                    <a:ext uri="{9D8B030D-6E8A-4147-A177-3AD203B41FA5}">
                      <a16:colId xmlns:a16="http://schemas.microsoft.com/office/drawing/2014/main" val="20002"/>
                    </a:ext>
                  </a:extLst>
                </a:gridCol>
              </a:tblGrid>
              <a:tr h="669760">
                <a:tc>
                  <a:txBody>
                    <a:bodyPr/>
                    <a:lstStyle/>
                    <a:p>
                      <a:pPr algn="l"/>
                      <a:r>
                        <a:rPr lang="en-US" sz="1800" b="0" i="0">
                          <a:solidFill>
                            <a:schemeClr val="tx1"/>
                          </a:solidFill>
                          <a:latin typeface="Open Sans"/>
                          <a:ea typeface="Open Sans Light" panose="020B0306030504020204" pitchFamily="34" charset="0"/>
                          <a:cs typeface="Open Sans Light" panose="020B0306030504020204" pitchFamily="34" charset="0"/>
                        </a:rPr>
                        <a:t>Tipo de transporte</a:t>
                      </a:r>
                      <a:endParaRPr lang="en-GB" sz="1800" b="0" i="0">
                        <a:solidFill>
                          <a:schemeClr val="tx1"/>
                        </a:solidFill>
                        <a:latin typeface="Open Sans"/>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Número máximo recomendado de modos</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Número máximo recomendado de combustível</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890">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6797387"/>
                  </a:ext>
                </a:extLst>
              </a:tr>
              <a:tr h="1571096">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Passageiros (em nível nacional)</a:t>
                      </a:r>
                    </a:p>
                    <a:p>
                      <a:pPr algn="l"/>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Intercidades</a:t>
                      </a:r>
                    </a:p>
                    <a:p>
                      <a:pPr marL="285750" indent="-285750" algn="l">
                        <a:buFont typeface="Arial" pitchFamily="34" charset="0"/>
                        <a:buChar char="•"/>
                      </a:pP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Urbano</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 </a:t>
                      </a: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tipos </a:t>
                      </a: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 carro</a:t>
                      </a:r>
                    </a:p>
                    <a:p>
                      <a:pPr algn="ct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10 modos públicos</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5351">
                <a:tc>
                  <a:txBody>
                    <a:bodyPr/>
                    <a:lstStyle/>
                    <a:p>
                      <a:pPr algn="l"/>
                      <a:r>
                        <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Frete (nível nacional)</a:t>
                      </a: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78825">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Internacional</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tipo agregado</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tipo agregado</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Google Shape;113;p16">
            <a:extLst>
              <a:ext uri="{FF2B5EF4-FFF2-40B4-BE49-F238E27FC236}">
                <a16:creationId xmlns:a16="http://schemas.microsoft.com/office/drawing/2014/main" id="{5BA00089-0F7D-411E-8452-4F74C3657EAA}"/>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8.2 </a:t>
            </a:r>
            <a:r>
              <a:rPr lang="en-GB">
                <a:latin typeface="Open Sans"/>
              </a:rPr>
              <a:t>Estrutura dos dados de entrada</a:t>
            </a:r>
          </a:p>
        </p:txBody>
      </p:sp>
    </p:spTree>
    <p:extLst>
      <p:ext uri="{BB962C8B-B14F-4D97-AF65-F5344CB8AC3E}">
        <p14:creationId xmlns:p14="http://schemas.microsoft.com/office/powerpoint/2010/main" val="7289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FontTx/>
              <a:buNone/>
            </a:pPr>
            <a:r>
              <a:rPr lang="en-GB" altLang="en-US" sz="2000" b="1">
                <a:solidFill>
                  <a:srgbClr val="9DC3E6"/>
                </a:solidFill>
              </a:rPr>
              <a:t>Fonte de dados: Dados do Office for National Statistics</a:t>
            </a:r>
          </a:p>
          <a:p>
            <a:pPr eaLnBrk="1" hangingPunct="1">
              <a:lnSpc>
                <a:spcPct val="100000"/>
              </a:lnSpc>
              <a:spcAft>
                <a:spcPts val="1200"/>
              </a:spcAft>
              <a:buFontTx/>
              <a:buNone/>
            </a:pPr>
            <a:endParaRPr lang="en-GB" altLang="en-US" sz="2000">
              <a:solidFill>
                <a:srgbClr val="9DC3E6"/>
              </a:solidFill>
            </a:endParaRPr>
          </a:p>
          <a:p>
            <a:pPr marL="342900" indent="-342900" eaLnBrk="1" hangingPunct="1">
              <a:lnSpc>
                <a:spcPct val="100000"/>
              </a:lnSpc>
              <a:spcBef>
                <a:spcPts val="0"/>
              </a:spcBef>
              <a:spcAft>
                <a:spcPts val="500"/>
              </a:spcAft>
            </a:pPr>
            <a:r>
              <a:rPr lang="en-GB" sz="2000"/>
              <a:t>Censo</a:t>
            </a:r>
          </a:p>
          <a:p>
            <a:pPr marL="342900" indent="-342900" eaLnBrk="1" hangingPunct="1">
              <a:lnSpc>
                <a:spcPct val="100000"/>
              </a:lnSpc>
              <a:spcBef>
                <a:spcPts val="0"/>
              </a:spcBef>
              <a:spcAft>
                <a:spcPts val="500"/>
              </a:spcAft>
            </a:pPr>
            <a:r>
              <a:rPr lang="en-GB" sz="2000">
                <a:latin typeface="Open Sans"/>
              </a:rPr>
              <a:t>Tamanho das residências em termos de pessoas por domicílio, tanto em áreas rurais quanto urbanas</a:t>
            </a:r>
          </a:p>
          <a:p>
            <a:pPr marL="342900" indent="-342900" eaLnBrk="1" hangingPunct="1">
              <a:lnSpc>
                <a:spcPct val="100000"/>
              </a:lnSpc>
              <a:spcBef>
                <a:spcPts val="0"/>
              </a:spcBef>
              <a:spcAft>
                <a:spcPts val="500"/>
              </a:spcAft>
            </a:pPr>
            <a:r>
              <a:rPr lang="en-GB" sz="2000"/>
              <a:t>População em grandes cidades</a:t>
            </a:r>
          </a:p>
          <a:p>
            <a:pPr marL="342900" indent="-342900" eaLnBrk="1" hangingPunct="1">
              <a:lnSpc>
                <a:spcPct val="100000"/>
              </a:lnSpc>
              <a:spcBef>
                <a:spcPts val="0"/>
              </a:spcBef>
              <a:spcAft>
                <a:spcPts val="500"/>
              </a:spcAft>
            </a:pPr>
            <a:r>
              <a:rPr lang="en-GB" sz="2000">
                <a:latin typeface="Open Sans"/>
              </a:rPr>
              <a:t>Alguns outros dados que podem ser usados para caracterizar o estilo de vida</a:t>
            </a:r>
            <a:endParaRPr lang="en-GB" sz="2000"/>
          </a:p>
          <a:p>
            <a:pPr marL="342900" indent="-342900" eaLnBrk="1" hangingPunct="1">
              <a:lnSpc>
                <a:spcPct val="100000"/>
              </a:lnSpc>
              <a:spcBef>
                <a:spcPts val="0"/>
              </a:spcBef>
              <a:spcAft>
                <a:spcPts val="500"/>
              </a:spcAft>
            </a:pPr>
            <a:r>
              <a:rPr lang="en-GB" sz="2000"/>
              <a:t>Se a taxa de crescimento populacional for fornecida, ela poderá ser usada para configurar o cenário de base demográfica</a:t>
            </a:r>
          </a:p>
          <a:p>
            <a:pPr marL="342900" indent="-342900" eaLnBrk="1" hangingPunct="1">
              <a:lnSpc>
                <a:spcPct val="100000"/>
              </a:lnSpc>
              <a:spcBef>
                <a:spcPts val="0"/>
              </a:spcBef>
              <a:spcAft>
                <a:spcPts val="500"/>
              </a:spcAft>
            </a:pPr>
            <a:r>
              <a:rPr lang="en-GB" sz="2000"/>
              <a:t>Distribuição da população por idades ou grupos de idades</a:t>
            </a:r>
            <a:endParaRPr lang="en-GB" altLang="en-US" sz="2000">
              <a:solidFill>
                <a:srgbClr val="9DC3E6"/>
              </a:solidFill>
            </a:endParaRPr>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Economia</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Demografia</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Estilo de vida</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Tecnologia</a:t>
            </a:r>
          </a:p>
        </p:txBody>
      </p:sp>
      <p:sp>
        <p:nvSpPr>
          <p:cNvPr id="4" name="Google Shape;113;p16">
            <a:extLst>
              <a:ext uri="{FF2B5EF4-FFF2-40B4-BE49-F238E27FC236}">
                <a16:creationId xmlns:a16="http://schemas.microsoft.com/office/drawing/2014/main" id="{287473CD-DCB6-4AE3-BA48-AE441DF1A4C2}"/>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8.2 </a:t>
            </a:r>
            <a:r>
              <a:rPr lang="en-GB">
                <a:latin typeface="Open Sans"/>
              </a:rPr>
              <a:t>Estrutura dos dados de entrada</a:t>
            </a:r>
          </a:p>
        </p:txBody>
      </p:sp>
    </p:spTree>
    <p:extLst>
      <p:ext uri="{BB962C8B-B14F-4D97-AF65-F5344CB8AC3E}">
        <p14:creationId xmlns:p14="http://schemas.microsoft.com/office/powerpoint/2010/main" val="16632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12</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11087" y="1825625"/>
            <a:ext cx="10515600" cy="4366927"/>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None/>
            </a:pPr>
            <a:r>
              <a:rPr lang="en-GB" altLang="en-US" sz="2000" b="1">
                <a:solidFill>
                  <a:srgbClr val="9DC3E6"/>
                </a:solidFill>
              </a:rPr>
              <a:t>Fonte de dados: Banco Central e Ministério da Energia </a:t>
            </a:r>
          </a:p>
          <a:p>
            <a:pPr eaLnBrk="1" hangingPunct="1">
              <a:lnSpc>
                <a:spcPct val="100000"/>
              </a:lnSpc>
              <a:spcAft>
                <a:spcPts val="1200"/>
              </a:spcAft>
              <a:buFontTx/>
              <a:buNone/>
            </a:pPr>
            <a:endParaRPr lang="en-GB" altLang="en-US" sz="2000">
              <a:solidFill>
                <a:srgbClr val="9DC3E6"/>
              </a:solidFill>
            </a:endParaRPr>
          </a:p>
          <a:p>
            <a:pPr marL="0" indent="0" eaLnBrk="1" hangingPunct="1">
              <a:lnSpc>
                <a:spcPct val="100000"/>
              </a:lnSpc>
              <a:spcBef>
                <a:spcPts val="0"/>
              </a:spcBef>
              <a:spcAft>
                <a:spcPts val="500"/>
              </a:spcAft>
              <a:buNone/>
            </a:pPr>
            <a:r>
              <a:rPr lang="en-GB" sz="2000" b="1"/>
              <a:t>Banco Central</a:t>
            </a:r>
          </a:p>
          <a:p>
            <a:pPr eaLnBrk="1" hangingPunct="1">
              <a:lnSpc>
                <a:spcPct val="100000"/>
              </a:lnSpc>
              <a:spcBef>
                <a:spcPts val="0"/>
              </a:spcBef>
              <a:spcAft>
                <a:spcPts val="500"/>
              </a:spcAft>
            </a:pPr>
            <a:r>
              <a:rPr lang="en-GB" sz="2000"/>
              <a:t>PIB</a:t>
            </a:r>
          </a:p>
          <a:p>
            <a:pPr eaLnBrk="1" hangingPunct="1">
              <a:lnSpc>
                <a:spcPct val="100000"/>
              </a:lnSpc>
              <a:spcBef>
                <a:spcPts val="0"/>
              </a:spcBef>
              <a:spcAft>
                <a:spcPts val="500"/>
              </a:spcAft>
            </a:pPr>
            <a:r>
              <a:rPr lang="en-GB" sz="2000"/>
              <a:t>Metas econômicas do governo</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sz="2000" b="1"/>
              <a:t>Ministério da Energia</a:t>
            </a:r>
          </a:p>
          <a:p>
            <a:pPr eaLnBrk="1" hangingPunct="1">
              <a:lnSpc>
                <a:spcPct val="100000"/>
              </a:lnSpc>
              <a:spcBef>
                <a:spcPts val="0"/>
              </a:spcBef>
              <a:spcAft>
                <a:spcPts val="500"/>
              </a:spcAft>
            </a:pPr>
            <a:r>
              <a:rPr lang="en-GB" altLang="en-US" sz="2000"/>
              <a:t>Balanço de energia</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altLang="en-US" sz="2000" b="1"/>
              <a:t>Ministério dos Transportes: </a:t>
            </a:r>
          </a:p>
          <a:p>
            <a:pPr eaLnBrk="1" hangingPunct="1">
              <a:lnSpc>
                <a:spcPct val="100000"/>
              </a:lnSpc>
              <a:spcBef>
                <a:spcPts val="0"/>
              </a:spcBef>
              <a:spcAft>
                <a:spcPts val="500"/>
              </a:spcAft>
            </a:pPr>
            <a:r>
              <a:rPr lang="en-GB" altLang="en-US" sz="2000">
                <a:latin typeface="Open Sans"/>
              </a:rPr>
              <a:t>Por exemplo, estatísticas de dados de frete </a:t>
            </a:r>
            <a:endParaRPr lang="en-GB" altLang="en-US" sz="2000"/>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Economia</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Demografia</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Estilo de vida</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Tecnologia</a:t>
            </a:r>
          </a:p>
        </p:txBody>
      </p:sp>
      <p:sp>
        <p:nvSpPr>
          <p:cNvPr id="4" name="Google Shape;113;p16">
            <a:extLst>
              <a:ext uri="{FF2B5EF4-FFF2-40B4-BE49-F238E27FC236}">
                <a16:creationId xmlns:a16="http://schemas.microsoft.com/office/drawing/2014/main" id="{32A11EF3-6ECC-432F-8831-7C6B80E084A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8.2 </a:t>
            </a:r>
            <a:r>
              <a:rPr lang="en-GB">
                <a:latin typeface="Open Sans"/>
              </a:rPr>
              <a:t>Estrutura dos dados de entrada</a:t>
            </a:r>
          </a:p>
        </p:txBody>
      </p:sp>
    </p:spTree>
    <p:extLst>
      <p:ext uri="{BB962C8B-B14F-4D97-AF65-F5344CB8AC3E}">
        <p14:creationId xmlns:p14="http://schemas.microsoft.com/office/powerpoint/2010/main" val="19825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115;p16">
            <a:extLst>
              <a:ext uri="{FF2B5EF4-FFF2-40B4-BE49-F238E27FC236}">
                <a16:creationId xmlns:a16="http://schemas.microsoft.com/office/drawing/2014/main" id="{1C465FCB-6451-EF49-9ECE-024B0D21DF17}"/>
              </a:ext>
            </a:extLst>
          </p:cNvPr>
          <p:cNvSpPr txBox="1"/>
          <p:nvPr/>
        </p:nvSpPr>
        <p:spPr>
          <a:xfrm>
            <a:off x="894039"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Setor industrial</a:t>
            </a:r>
          </a:p>
        </p:txBody>
      </p:sp>
      <p:grpSp>
        <p:nvGrpSpPr>
          <p:cNvPr id="88" name="Group 87">
            <a:extLst>
              <a:ext uri="{FF2B5EF4-FFF2-40B4-BE49-F238E27FC236}">
                <a16:creationId xmlns:a16="http://schemas.microsoft.com/office/drawing/2014/main" id="{147DB14F-A1C1-784F-BBA2-143FAFC227D1}"/>
              </a:ext>
            </a:extLst>
          </p:cNvPr>
          <p:cNvGrpSpPr/>
          <p:nvPr/>
        </p:nvGrpSpPr>
        <p:grpSpPr>
          <a:xfrm>
            <a:off x="-152275" y="2162900"/>
            <a:ext cx="7555129" cy="4113649"/>
            <a:chOff x="788643" y="1884278"/>
            <a:chExt cx="10388008" cy="4484429"/>
          </a:xfrm>
        </p:grpSpPr>
        <p:grpSp>
          <p:nvGrpSpPr>
            <p:cNvPr id="89" name="Group 88">
              <a:extLst>
                <a:ext uri="{FF2B5EF4-FFF2-40B4-BE49-F238E27FC236}">
                  <a16:creationId xmlns:a16="http://schemas.microsoft.com/office/drawing/2014/main" id="{BCB93DF6-2F79-3149-A6A7-C575195CE510}"/>
                </a:ext>
              </a:extLst>
            </p:cNvPr>
            <p:cNvGrpSpPr/>
            <p:nvPr/>
          </p:nvGrpSpPr>
          <p:grpSpPr>
            <a:xfrm>
              <a:off x="788643" y="2699653"/>
              <a:ext cx="10388008" cy="3669054"/>
              <a:chOff x="788643" y="2582582"/>
              <a:chExt cx="10388008" cy="3786240"/>
            </a:xfrm>
          </p:grpSpPr>
          <p:sp>
            <p:nvSpPr>
              <p:cNvPr id="97" name="Text Box 31">
                <a:extLst>
                  <a:ext uri="{FF2B5EF4-FFF2-40B4-BE49-F238E27FC236}">
                    <a16:creationId xmlns:a16="http://schemas.microsoft.com/office/drawing/2014/main" id="{4218308F-7208-5649-B462-22F8BB04F8B6}"/>
                  </a:ext>
                </a:extLst>
              </p:cNvPr>
              <p:cNvSpPr txBox="1">
                <a:spLocks noChangeArrowheads="1"/>
              </p:cNvSpPr>
              <p:nvPr/>
            </p:nvSpPr>
            <p:spPr bwMode="auto">
              <a:xfrm>
                <a:off x="930312" y="2637875"/>
                <a:ext cx="1908000"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a:latin typeface="Open Sans Light"/>
                    <a:ea typeface="Open Sans Light" panose="020B0306030504020204" pitchFamily="34" charset="0"/>
                    <a:cs typeface="Open Sans Light" panose="020B0306030504020204" pitchFamily="34" charset="0"/>
                  </a:rPr>
                  <a:t>Subsetor</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 Box 31">
                <a:extLst>
                  <a:ext uri="{FF2B5EF4-FFF2-40B4-BE49-F238E27FC236}">
                    <a16:creationId xmlns:a16="http://schemas.microsoft.com/office/drawing/2014/main" id="{5CAE2E87-C025-F547-A195-4FE56D5D3802}"/>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Uso final</a:t>
                </a:r>
              </a:p>
            </p:txBody>
          </p:sp>
          <p:sp>
            <p:nvSpPr>
              <p:cNvPr id="99" name="Rectangle 4">
                <a:extLst>
                  <a:ext uri="{FF2B5EF4-FFF2-40B4-BE49-F238E27FC236}">
                    <a16:creationId xmlns:a16="http://schemas.microsoft.com/office/drawing/2014/main" id="{ACEA7DE6-4CEC-FF49-AFE6-747D5EC83316}"/>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Uso específico de eletricidade</a:t>
                </a:r>
              </a:p>
            </p:txBody>
          </p:sp>
          <p:sp>
            <p:nvSpPr>
              <p:cNvPr id="100" name="Rectangle 40">
                <a:extLst>
                  <a:ext uri="{FF2B5EF4-FFF2-40B4-BE49-F238E27FC236}">
                    <a16:creationId xmlns:a16="http://schemas.microsoft.com/office/drawing/2014/main" id="{9C3A5548-8877-0D40-AD05-E9C865B48BBE}"/>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Fabricação</a:t>
                </a:r>
              </a:p>
            </p:txBody>
          </p:sp>
          <p:sp>
            <p:nvSpPr>
              <p:cNvPr id="101" name="Rectangle 3">
                <a:extLst>
                  <a:ext uri="{FF2B5EF4-FFF2-40B4-BE49-F238E27FC236}">
                    <a16:creationId xmlns:a16="http://schemas.microsoft.com/office/drawing/2014/main" id="{B1432E62-0DA3-554C-B51D-0BEFC30907E0}"/>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Agricultura</a:t>
                </a:r>
              </a:p>
            </p:txBody>
          </p:sp>
          <p:sp>
            <p:nvSpPr>
              <p:cNvPr id="102" name="Rectangle 35">
                <a:extLst>
                  <a:ext uri="{FF2B5EF4-FFF2-40B4-BE49-F238E27FC236}">
                    <a16:creationId xmlns:a16="http://schemas.microsoft.com/office/drawing/2014/main" id="{46297F0D-C51A-B449-A8F4-19E9C8E7F798}"/>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Equipamentos</a:t>
                </a:r>
              </a:p>
            </p:txBody>
          </p:sp>
          <p:sp>
            <p:nvSpPr>
              <p:cNvPr id="103" name="Rectangle 36">
                <a:extLst>
                  <a:ext uri="{FF2B5EF4-FFF2-40B4-BE49-F238E27FC236}">
                    <a16:creationId xmlns:a16="http://schemas.microsoft.com/office/drawing/2014/main" id="{7327C5E0-7F9C-CE4D-93CD-BFBD5BB63C06}"/>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Duráveis</a:t>
                </a:r>
              </a:p>
            </p:txBody>
          </p:sp>
          <p:sp>
            <p:nvSpPr>
              <p:cNvPr id="104" name="Rectangle 37">
                <a:extLst>
                  <a:ext uri="{FF2B5EF4-FFF2-40B4-BE49-F238E27FC236}">
                    <a16:creationId xmlns:a16="http://schemas.microsoft.com/office/drawing/2014/main" id="{EE3E8E76-3BAB-0C4B-B845-D4F159C26A99}"/>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Miscelânea.</a:t>
                </a:r>
              </a:p>
            </p:txBody>
          </p:sp>
          <p:sp>
            <p:nvSpPr>
              <p:cNvPr id="105" name="Rectangle 38">
                <a:extLst>
                  <a:ext uri="{FF2B5EF4-FFF2-40B4-BE49-F238E27FC236}">
                    <a16:creationId xmlns:a16="http://schemas.microsoft.com/office/drawing/2014/main" id="{3DD81840-E8F2-A84A-ABE8-9DA351C0EA20}"/>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Construção</a:t>
                </a:r>
              </a:p>
            </p:txBody>
          </p:sp>
          <p:sp>
            <p:nvSpPr>
              <p:cNvPr id="106" name="Rectangle 39">
                <a:extLst>
                  <a:ext uri="{FF2B5EF4-FFF2-40B4-BE49-F238E27FC236}">
                    <a16:creationId xmlns:a16="http://schemas.microsoft.com/office/drawing/2014/main" id="{EA08CE24-4B60-D64E-8ADA-BD7F7C3CD065}"/>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Mineração</a:t>
                </a:r>
              </a:p>
            </p:txBody>
          </p:sp>
          <p:sp>
            <p:nvSpPr>
              <p:cNvPr id="107" name="Rectangle 40">
                <a:extLst>
                  <a:ext uri="{FF2B5EF4-FFF2-40B4-BE49-F238E27FC236}">
                    <a16:creationId xmlns:a16="http://schemas.microsoft.com/office/drawing/2014/main" id="{41BCCEFD-B151-D94F-80D3-E713FEE9D98F}"/>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Materiais</a:t>
                </a:r>
              </a:p>
            </p:txBody>
          </p:sp>
          <p:sp>
            <p:nvSpPr>
              <p:cNvPr id="108" name="Rectangle 15">
                <a:extLst>
                  <a:ext uri="{FF2B5EF4-FFF2-40B4-BE49-F238E27FC236}">
                    <a16:creationId xmlns:a16="http://schemas.microsoft.com/office/drawing/2014/main" id="{1315E3BA-2A16-D647-8501-8524ACD2B601}"/>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Calor para uso térmico</a:t>
                </a:r>
              </a:p>
            </p:txBody>
          </p:sp>
          <p:sp>
            <p:nvSpPr>
              <p:cNvPr id="109" name="Rectangle 16">
                <a:extLst>
                  <a:ext uri="{FF2B5EF4-FFF2-40B4-BE49-F238E27FC236}">
                    <a16:creationId xmlns:a16="http://schemas.microsoft.com/office/drawing/2014/main" id="{BD857ED6-E6D3-E542-B276-1261AC8E3B8A}"/>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200">
                    <a:latin typeface="Open Sans Light"/>
                    <a:ea typeface="Open Sans Light" panose="020B0306030504020204" pitchFamily="34" charset="0"/>
                    <a:cs typeface="Open Sans Light" panose="020B0306030504020204" pitchFamily="34" charset="0"/>
                  </a:rPr>
                  <a:t>Força motriz</a:t>
                </a:r>
              </a:p>
            </p:txBody>
          </p:sp>
          <p:sp>
            <p:nvSpPr>
              <p:cNvPr id="110" name="Rectangle 5">
                <a:extLst>
                  <a:ext uri="{FF2B5EF4-FFF2-40B4-BE49-F238E27FC236}">
                    <a16:creationId xmlns:a16="http://schemas.microsoft.com/office/drawing/2014/main" id="{645F8605-9C2F-CC44-95CD-130F6F87AB8D}"/>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Matéria-prima/Coca-Cola</a:t>
                </a:r>
              </a:p>
            </p:txBody>
          </p:sp>
          <p:sp>
            <p:nvSpPr>
              <p:cNvPr id="111" name="Rectangle 7">
                <a:extLst>
                  <a:ext uri="{FF2B5EF4-FFF2-40B4-BE49-F238E27FC236}">
                    <a16:creationId xmlns:a16="http://schemas.microsoft.com/office/drawing/2014/main" id="{7FCBEC49-27B3-9849-847B-65F26C5B86E8}"/>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Sistema solar</a:t>
                </a:r>
              </a:p>
            </p:txBody>
          </p:sp>
          <p:sp>
            <p:nvSpPr>
              <p:cNvPr id="112" name="Rectangle 8">
                <a:extLst>
                  <a:ext uri="{FF2B5EF4-FFF2-40B4-BE49-F238E27FC236}">
                    <a16:creationId xmlns:a16="http://schemas.microsoft.com/office/drawing/2014/main" id="{2046E764-14E1-CA4D-86EB-87B42896F46C}"/>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Combustíveis fósseis</a:t>
                </a:r>
              </a:p>
            </p:txBody>
          </p:sp>
          <p:sp>
            <p:nvSpPr>
              <p:cNvPr id="113" name="Rectangle 9">
                <a:extLst>
                  <a:ext uri="{FF2B5EF4-FFF2-40B4-BE49-F238E27FC236}">
                    <a16:creationId xmlns:a16="http://schemas.microsoft.com/office/drawing/2014/main" id="{CA896C03-A0C6-734B-820B-430C145B88C9}"/>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Biomassa tradicional e moderna</a:t>
                </a:r>
              </a:p>
            </p:txBody>
          </p:sp>
          <p:sp>
            <p:nvSpPr>
              <p:cNvPr id="114" name="Rectangle 10">
                <a:extLst>
                  <a:ext uri="{FF2B5EF4-FFF2-40B4-BE49-F238E27FC236}">
                    <a16:creationId xmlns:a16="http://schemas.microsoft.com/office/drawing/2014/main" id="{B2E87415-7EA3-5B48-9E7D-72CAC17FA106}"/>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Eletricidade</a:t>
                </a:r>
              </a:p>
            </p:txBody>
          </p:sp>
          <p:sp>
            <p:nvSpPr>
              <p:cNvPr id="116" name="Rectangle 11">
                <a:extLst>
                  <a:ext uri="{FF2B5EF4-FFF2-40B4-BE49-F238E27FC236}">
                    <a16:creationId xmlns:a16="http://schemas.microsoft.com/office/drawing/2014/main" id="{1E3C3039-A2AD-814F-9DB2-7B987820F00D}"/>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Bomba de calor</a:t>
                </a:r>
              </a:p>
            </p:txBody>
          </p:sp>
          <p:sp>
            <p:nvSpPr>
              <p:cNvPr id="117" name="Rectangle 12">
                <a:extLst>
                  <a:ext uri="{FF2B5EF4-FFF2-40B4-BE49-F238E27FC236}">
                    <a16:creationId xmlns:a16="http://schemas.microsoft.com/office/drawing/2014/main" id="{F4058661-B4A8-7C4F-B774-DD2B0B8B7539}"/>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Calor de Cogeração</a:t>
                </a:r>
              </a:p>
            </p:txBody>
          </p:sp>
          <p:sp>
            <p:nvSpPr>
              <p:cNvPr id="118" name="Rectangle 13">
                <a:extLst>
                  <a:ext uri="{FF2B5EF4-FFF2-40B4-BE49-F238E27FC236}">
                    <a16:creationId xmlns:a16="http://schemas.microsoft.com/office/drawing/2014/main" id="{77D8C541-94D8-A642-B787-B465133D9FBF}"/>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200" dirty="0">
                    <a:latin typeface="Open Sans Light"/>
                    <a:ea typeface="Open Sans Light" panose="020B0306030504020204" pitchFamily="34" charset="0"/>
                    <a:cs typeface="Open Sans Light" panose="020B0306030504020204" pitchFamily="34" charset="0"/>
                  </a:rPr>
                  <a:t>Combustível para motores</a:t>
                </a:r>
              </a:p>
            </p:txBody>
          </p:sp>
          <p:sp>
            <p:nvSpPr>
              <p:cNvPr id="119" name="Rectangle 14">
                <a:extLst>
                  <a:ext uri="{FF2B5EF4-FFF2-40B4-BE49-F238E27FC236}">
                    <a16:creationId xmlns:a16="http://schemas.microsoft.com/office/drawing/2014/main" id="{150FFF89-AA27-4E4B-B9D8-5F0624E800AF}"/>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Aquecimento distrital</a:t>
                </a:r>
              </a:p>
            </p:txBody>
          </p:sp>
          <p:cxnSp>
            <p:nvCxnSpPr>
              <p:cNvPr id="120" name="Straight Connector 119">
                <a:extLst>
                  <a:ext uri="{FF2B5EF4-FFF2-40B4-BE49-F238E27FC236}">
                    <a16:creationId xmlns:a16="http://schemas.microsoft.com/office/drawing/2014/main" id="{49360051-CE4C-484D-86E0-8B267233AF02}"/>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8D2459-2F20-5841-A968-11544C770251}"/>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EC545C-0585-9B4F-B85E-932B6396BC61}"/>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20E8A74-1E61-6043-BA3F-ED279F3AAE26}"/>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91BFE8-FE5C-E149-8B15-F2C277990A67}"/>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77DC57-4653-914F-949F-E0E2735A757E}"/>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0FAB1F-36C5-B545-8CC9-2A3CFCA32D16}"/>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2B8183-E785-7548-9148-250E1F35F57A}"/>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B66418C-DE74-194F-ABAF-37A195FD515E}"/>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BC8EFF-061B-DE40-ABC8-8F012E203EB3}"/>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830DC45-64B8-A249-B0DF-D008C264705C}"/>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52554E1-886B-324F-92CB-99DA91BEA9C3}"/>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CED31CA-173D-C646-85CF-B07D6864944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FA1B0A-A5BE-894D-84A6-9A80D6E6DD9A}"/>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2941FF-4DA2-F94E-A2A3-F2C19278D708}"/>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BBE6322-6621-A849-A9AE-D5826AB7A5A6}"/>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5AAFE87-B4A1-1B4D-ACD7-A04688AF234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9481C4-7170-BC41-A573-30B21BAD71FD}"/>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9DAA3A-9D30-3D49-AD4E-A8AB2B047ABD}"/>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A21ADE-92E7-ED47-ABE6-626A75E5132E}"/>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86351B-42BB-714C-B15D-87D5EF9407A4}"/>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3C605D-FAA7-3648-8171-3F6D76040F3C}"/>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CE28D35-29AD-224B-8D1F-543483131A5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BB2148-3E22-C04A-85D5-33E41874A6FE}"/>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DF5673C-65E0-6B40-B998-E1DD7F1855B5}"/>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C1C5246-AFC7-474B-BE58-7DD97716E64C}"/>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D5A72EF-4C4F-294B-9530-19BA2DA144EC}"/>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B4F2EC4-C16B-A041-BF1C-EE9552F3E78F}"/>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B8D1261-8E76-5A4C-A519-EC4F0639BBF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5B3C21-4069-6442-8E0B-95DB611F3AD2}"/>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31">
                <a:extLst>
                  <a:ext uri="{FF2B5EF4-FFF2-40B4-BE49-F238E27FC236}">
                    <a16:creationId xmlns:a16="http://schemas.microsoft.com/office/drawing/2014/main" id="{EA520D9B-647C-8443-A6C8-7D671C42C1D6}"/>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lgn="r">
                  <a:spcBef>
                    <a:spcPct val="50000"/>
                  </a:spcBef>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Forma final de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energia</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90" name="Rectangle 39">
              <a:extLst>
                <a:ext uri="{FF2B5EF4-FFF2-40B4-BE49-F238E27FC236}">
                  <a16:creationId xmlns:a16="http://schemas.microsoft.com/office/drawing/2014/main" id="{A0D4ABC8-4A86-624E-824A-6DA2B08465C0}"/>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Setor</a:t>
              </a:r>
            </a:p>
          </p:txBody>
        </p:sp>
        <p:cxnSp>
          <p:nvCxnSpPr>
            <p:cNvPr id="91" name="Straight Connector 90">
              <a:extLst>
                <a:ext uri="{FF2B5EF4-FFF2-40B4-BE49-F238E27FC236}">
                  <a16:creationId xmlns:a16="http://schemas.microsoft.com/office/drawing/2014/main" id="{879292FB-88C5-054C-A0C8-756BC33BE6EF}"/>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2B5D7EE-FB70-684F-82B0-E5CB04B732AD}"/>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FB2BE4-575B-FD4F-BB60-7D78EB6AB887}"/>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847D72-10D0-1D4B-9A4C-D18A055ACD8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A847DE-47C8-4D44-A12F-6DCEEDCAC95C}"/>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4C990BB-ABBD-3242-8F89-D5B81619B797}"/>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13</a:t>
            </a:fld>
            <a:endParaRPr lang="en-US" altLang="en-US" sz="1400" b="1">
              <a:solidFill>
                <a:schemeClr val="bg1"/>
              </a:solidFill>
              <a:latin typeface="Open Sans ExtraBold"/>
              <a:ea typeface="Open Sans ExtraBold"/>
              <a:cs typeface="Open Sans ExtraBold"/>
            </a:endParaRPr>
          </a:p>
        </p:txBody>
      </p:sp>
      <p:sp>
        <p:nvSpPr>
          <p:cNvPr id="2" name="Google Shape;113;p16">
            <a:extLst>
              <a:ext uri="{FF2B5EF4-FFF2-40B4-BE49-F238E27FC236}">
                <a16:creationId xmlns:a16="http://schemas.microsoft.com/office/drawing/2014/main" id="{74B2021A-1010-4D99-B9D5-9CC52DA9037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8.3 </a:t>
            </a:r>
            <a:r>
              <a:rPr lang="en-GB">
                <a:latin typeface="Open Sans"/>
              </a:rPr>
              <a:t>Exemplos de dados de entrada</a:t>
            </a:r>
          </a:p>
        </p:txBody>
      </p:sp>
      <p:grpSp>
        <p:nvGrpSpPr>
          <p:cNvPr id="5" name="Group 4">
            <a:extLst>
              <a:ext uri="{FF2B5EF4-FFF2-40B4-BE49-F238E27FC236}">
                <a16:creationId xmlns:a16="http://schemas.microsoft.com/office/drawing/2014/main" id="{67BE8F85-A8B1-4D1B-ACE5-D9A21409E96B}"/>
              </a:ext>
            </a:extLst>
          </p:cNvPr>
          <p:cNvGrpSpPr/>
          <p:nvPr/>
        </p:nvGrpSpPr>
        <p:grpSpPr>
          <a:xfrm>
            <a:off x="7752055" y="1798155"/>
            <a:ext cx="3988549" cy="4600800"/>
            <a:chOff x="7506890" y="1563607"/>
            <a:chExt cx="4174079" cy="4815470"/>
          </a:xfrm>
        </p:grpSpPr>
        <p:pic>
          <p:nvPicPr>
            <p:cNvPr id="77" name="Picture 76" descr="Screen Clipping">
              <a:extLst>
                <a:ext uri="{FF2B5EF4-FFF2-40B4-BE49-F238E27FC236}">
                  <a16:creationId xmlns:a16="http://schemas.microsoft.com/office/drawing/2014/main" id="{CA1E2C3A-703A-5047-B425-BADDFD8176B7}"/>
                </a:ext>
              </a:extLst>
            </p:cNvPr>
            <p:cNvPicPr>
              <a:picLocks noChangeAspect="1"/>
            </p:cNvPicPr>
            <p:nvPr/>
          </p:nvPicPr>
          <p:blipFill rotWithShape="1">
            <a:blip r:embed="rId3">
              <a:extLst>
                <a:ext uri="{28A0092B-C50C-407E-A947-70E740481C1C}">
                  <a14:useLocalDpi xmlns:a14="http://schemas.microsoft.com/office/drawing/2010/main" val="0"/>
                </a:ext>
              </a:extLst>
            </a:blip>
            <a:srcRect l="6925" t="1825" r="10361" b="1"/>
            <a:stretch/>
          </p:blipFill>
          <p:spPr>
            <a:xfrm>
              <a:off x="7506890" y="1563607"/>
              <a:ext cx="4174079" cy="4815470"/>
            </a:xfrm>
            <a:prstGeom prst="rect">
              <a:avLst/>
            </a:prstGeom>
          </p:spPr>
        </p:pic>
        <p:sp>
          <p:nvSpPr>
            <p:cNvPr id="76" name="Rectangle 15">
              <a:extLst>
                <a:ext uri="{FF2B5EF4-FFF2-40B4-BE49-F238E27FC236}">
                  <a16:creationId xmlns:a16="http://schemas.microsoft.com/office/drawing/2014/main" id="{D4B120F9-D762-4DC4-B08E-0E31E80B969D}"/>
                </a:ext>
              </a:extLst>
            </p:cNvPr>
            <p:cNvSpPr>
              <a:spLocks noChangeArrowheads="1"/>
            </p:cNvSpPr>
            <p:nvPr/>
          </p:nvSpPr>
          <p:spPr bwMode="auto">
            <a:xfrm>
              <a:off x="9103266" y="2341147"/>
              <a:ext cx="554665" cy="27440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15">
              <a:extLst>
                <a:ext uri="{FF2B5EF4-FFF2-40B4-BE49-F238E27FC236}">
                  <a16:creationId xmlns:a16="http://schemas.microsoft.com/office/drawing/2014/main" id="{5B89ABA2-3B36-4C41-83C3-5135CFEFBC05}"/>
                </a:ext>
              </a:extLst>
            </p:cNvPr>
            <p:cNvSpPr>
              <a:spLocks noChangeArrowheads="1"/>
            </p:cNvSpPr>
            <p:nvPr/>
          </p:nvSpPr>
          <p:spPr bwMode="auto">
            <a:xfrm>
              <a:off x="9773577" y="2349558"/>
              <a:ext cx="644502" cy="26599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15">
              <a:extLst>
                <a:ext uri="{FF2B5EF4-FFF2-40B4-BE49-F238E27FC236}">
                  <a16:creationId xmlns:a16="http://schemas.microsoft.com/office/drawing/2014/main" id="{85B329E6-C71C-4075-AA05-B126A7421B94}"/>
                </a:ext>
              </a:extLst>
            </p:cNvPr>
            <p:cNvSpPr>
              <a:spLocks noChangeArrowheads="1"/>
            </p:cNvSpPr>
            <p:nvPr/>
          </p:nvSpPr>
          <p:spPr bwMode="auto">
            <a:xfrm>
              <a:off x="10519148" y="2349556"/>
              <a:ext cx="554665" cy="265997"/>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0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B1B3F-A8DD-42E1-9136-BCB31DAD6E1F}"/>
              </a:ext>
            </a:extLst>
          </p:cNvPr>
          <p:cNvGrpSpPr/>
          <p:nvPr/>
        </p:nvGrpSpPr>
        <p:grpSpPr>
          <a:xfrm>
            <a:off x="7739661" y="1890679"/>
            <a:ext cx="3873271" cy="2713037"/>
            <a:chOff x="7527627" y="2328001"/>
            <a:chExt cx="4091931" cy="2865437"/>
          </a:xfrm>
        </p:grpSpPr>
        <p:grpSp>
          <p:nvGrpSpPr>
            <p:cNvPr id="68" name="Group 67">
              <a:extLst>
                <a:ext uri="{FF2B5EF4-FFF2-40B4-BE49-F238E27FC236}">
                  <a16:creationId xmlns:a16="http://schemas.microsoft.com/office/drawing/2014/main" id="{0962379C-CD95-0C4B-9864-62C682A83E5C}"/>
                </a:ext>
              </a:extLst>
            </p:cNvPr>
            <p:cNvGrpSpPr/>
            <p:nvPr/>
          </p:nvGrpSpPr>
          <p:grpSpPr>
            <a:xfrm>
              <a:off x="7527627" y="2328001"/>
              <a:ext cx="4091931" cy="2865437"/>
              <a:chOff x="1979712" y="3230563"/>
              <a:chExt cx="4657725" cy="2865437"/>
            </a:xfrm>
          </p:grpSpPr>
          <p:pic>
            <p:nvPicPr>
              <p:cNvPr id="69" name="Picture 3">
                <a:extLst>
                  <a:ext uri="{FF2B5EF4-FFF2-40B4-BE49-F238E27FC236}">
                    <a16:creationId xmlns:a16="http://schemas.microsoft.com/office/drawing/2014/main" id="{C665E342-08E1-6246-A99D-A0B24942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30563"/>
                <a:ext cx="46577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a:extLst>
                  <a:ext uri="{FF2B5EF4-FFF2-40B4-BE49-F238E27FC236}">
                    <a16:creationId xmlns:a16="http://schemas.microsoft.com/office/drawing/2014/main" id="{F4ECA80A-AFBA-7542-89ED-94B6A7B7114A}"/>
                  </a:ext>
                </a:extLst>
              </p:cNvPr>
              <p:cNvCxnSpPr/>
              <p:nvPr/>
            </p:nvCxnSpPr>
            <p:spPr bwMode="auto">
              <a:xfrm flipV="1">
                <a:off x="2665884" y="3501008"/>
                <a:ext cx="3384376" cy="1656184"/>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 name="Group 73">
              <a:extLst>
                <a:ext uri="{FF2B5EF4-FFF2-40B4-BE49-F238E27FC236}">
                  <a16:creationId xmlns:a16="http://schemas.microsoft.com/office/drawing/2014/main" id="{F662DFF5-E805-AF43-8C64-3C669157254F}"/>
                </a:ext>
              </a:extLst>
            </p:cNvPr>
            <p:cNvGrpSpPr/>
            <p:nvPr/>
          </p:nvGrpSpPr>
          <p:grpSpPr>
            <a:xfrm>
              <a:off x="8037285" y="2905177"/>
              <a:ext cx="1487231" cy="1233775"/>
              <a:chOff x="6325766" y="4090387"/>
              <a:chExt cx="1487231" cy="1233775"/>
            </a:xfrm>
          </p:grpSpPr>
          <p:sp>
            <p:nvSpPr>
              <p:cNvPr id="77" name="TextBox 76">
                <a:extLst>
                  <a:ext uri="{FF2B5EF4-FFF2-40B4-BE49-F238E27FC236}">
                    <a16:creationId xmlns:a16="http://schemas.microsoft.com/office/drawing/2014/main" id="{7DBFD26C-9601-1946-B022-A2A7BBEA062F}"/>
                  </a:ext>
                </a:extLst>
              </p:cNvPr>
              <p:cNvSpPr txBox="1"/>
              <p:nvPr/>
            </p:nvSpPr>
            <p:spPr>
              <a:xfrm>
                <a:off x="6325766" y="4090387"/>
                <a:ext cx="1487231"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const. (1,46)</a:t>
                </a:r>
              </a:p>
            </p:txBody>
          </p:sp>
          <p:cxnSp>
            <p:nvCxnSpPr>
              <p:cNvPr id="82" name="Straight Arrow Connector 81">
                <a:extLst>
                  <a:ext uri="{FF2B5EF4-FFF2-40B4-BE49-F238E27FC236}">
                    <a16:creationId xmlns:a16="http://schemas.microsoft.com/office/drawing/2014/main" id="{E61B3C9D-B087-894E-B8A0-CE5B970047D8}"/>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a:extLst>
                <a:ext uri="{FF2B5EF4-FFF2-40B4-BE49-F238E27FC236}">
                  <a16:creationId xmlns:a16="http://schemas.microsoft.com/office/drawing/2014/main" id="{928DA07A-03D4-4A45-AAAE-8CD8841A4683}"/>
                </a:ext>
              </a:extLst>
            </p:cNvPr>
            <p:cNvGrpSpPr/>
            <p:nvPr/>
          </p:nvGrpSpPr>
          <p:grpSpPr>
            <a:xfrm>
              <a:off x="9379688" y="3100686"/>
              <a:ext cx="2237205" cy="1106233"/>
              <a:chOff x="7228964" y="3900987"/>
              <a:chExt cx="2237205" cy="1106233"/>
            </a:xfrm>
          </p:grpSpPr>
          <p:sp>
            <p:nvSpPr>
              <p:cNvPr id="84" name="Right Triangle 83">
                <a:extLst>
                  <a:ext uri="{FF2B5EF4-FFF2-40B4-BE49-F238E27FC236}">
                    <a16:creationId xmlns:a16="http://schemas.microsoft.com/office/drawing/2014/main" id="{F1CE5EB7-235D-7A4A-B352-4828B9F4101F}"/>
                  </a:ext>
                </a:extLst>
              </p:cNvPr>
              <p:cNvSpPr/>
              <p:nvPr/>
            </p:nvSpPr>
            <p:spPr bwMode="auto">
              <a:xfrm flipH="1">
                <a:off x="7228964" y="3900987"/>
                <a:ext cx="839490" cy="468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524174E4-0DC9-8A42-A0CF-13CABAFCEDE7}"/>
                  </a:ext>
                </a:extLst>
              </p:cNvPr>
              <p:cNvSpPr txBox="1"/>
              <p:nvPr/>
            </p:nvSpPr>
            <p:spPr>
              <a:xfrm>
                <a:off x="7354986" y="4617141"/>
                <a:ext cx="2111183"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Inclinação = var. (1,91)</a:t>
                </a:r>
              </a:p>
            </p:txBody>
          </p:sp>
          <p:cxnSp>
            <p:nvCxnSpPr>
              <p:cNvPr id="142" name="Straight Arrow Connector 141">
                <a:extLst>
                  <a:ext uri="{FF2B5EF4-FFF2-40B4-BE49-F238E27FC236}">
                    <a16:creationId xmlns:a16="http://schemas.microsoft.com/office/drawing/2014/main" id="{65D5F04F-7A84-8E40-81FD-FC76C04C3731}"/>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6533173" cy="5181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Indústrias siderúrgicas e petroquímicas: ajuste linear</a:t>
            </a:r>
          </a:p>
        </p:txBody>
      </p:sp>
      <p:sp>
        <p:nvSpPr>
          <p:cNvPr id="2" name="Google Shape;113;p16">
            <a:extLst>
              <a:ext uri="{FF2B5EF4-FFF2-40B4-BE49-F238E27FC236}">
                <a16:creationId xmlns:a16="http://schemas.microsoft.com/office/drawing/2014/main" id="{CA8DB663-961F-43C4-A00F-80C2CA020D2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8.3 </a:t>
            </a:r>
            <a:r>
              <a:rPr lang="en-GB">
                <a:latin typeface="Open Sans"/>
              </a:rPr>
              <a:t>Exemplos de dados de entrada</a:t>
            </a:r>
          </a:p>
        </p:txBody>
      </p:sp>
      <p:grpSp>
        <p:nvGrpSpPr>
          <p:cNvPr id="3" name="Group 2">
            <a:extLst>
              <a:ext uri="{FF2B5EF4-FFF2-40B4-BE49-F238E27FC236}">
                <a16:creationId xmlns:a16="http://schemas.microsoft.com/office/drawing/2014/main" id="{C3CB88CD-D259-4ADB-B45F-B604A3B0A53F}"/>
              </a:ext>
            </a:extLst>
          </p:cNvPr>
          <p:cNvGrpSpPr/>
          <p:nvPr/>
        </p:nvGrpSpPr>
        <p:grpSpPr>
          <a:xfrm>
            <a:off x="10285" y="2122259"/>
            <a:ext cx="7555130" cy="4110614"/>
            <a:chOff x="788643" y="1884278"/>
            <a:chExt cx="10388008" cy="4481122"/>
          </a:xfrm>
        </p:grpSpPr>
        <p:grpSp>
          <p:nvGrpSpPr>
            <p:cNvPr id="145" name="Group 144">
              <a:extLst>
                <a:ext uri="{FF2B5EF4-FFF2-40B4-BE49-F238E27FC236}">
                  <a16:creationId xmlns:a16="http://schemas.microsoft.com/office/drawing/2014/main" id="{3B4E7E17-D843-44F3-A534-ABF7AC26368E}"/>
                </a:ext>
              </a:extLst>
            </p:cNvPr>
            <p:cNvGrpSpPr/>
            <p:nvPr/>
          </p:nvGrpSpPr>
          <p:grpSpPr>
            <a:xfrm>
              <a:off x="788643" y="2699658"/>
              <a:ext cx="10388008" cy="3665742"/>
              <a:chOff x="788643" y="2582582"/>
              <a:chExt cx="10388008" cy="3782810"/>
            </a:xfrm>
          </p:grpSpPr>
          <p:sp>
            <p:nvSpPr>
              <p:cNvPr id="154" name="Text Box 31">
                <a:extLst>
                  <a:ext uri="{FF2B5EF4-FFF2-40B4-BE49-F238E27FC236}">
                    <a16:creationId xmlns:a16="http://schemas.microsoft.com/office/drawing/2014/main" id="{6233F87F-8876-4624-A3F2-B56E3E1848AD}"/>
                  </a:ext>
                </a:extLst>
              </p:cNvPr>
              <p:cNvSpPr txBox="1">
                <a:spLocks noChangeArrowheads="1"/>
              </p:cNvSpPr>
              <p:nvPr/>
            </p:nvSpPr>
            <p:spPr bwMode="auto">
              <a:xfrm>
                <a:off x="930312" y="2637874"/>
                <a:ext cx="1908000" cy="383067"/>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 Box 31">
                <a:extLst>
                  <a:ext uri="{FF2B5EF4-FFF2-40B4-BE49-F238E27FC236}">
                    <a16:creationId xmlns:a16="http://schemas.microsoft.com/office/drawing/2014/main" id="{1FEAB342-07B6-4199-A8CE-44CB4C27177B}"/>
                  </a:ext>
                </a:extLst>
              </p:cNvPr>
              <p:cNvSpPr txBox="1">
                <a:spLocks noChangeArrowheads="1"/>
              </p:cNvSpPr>
              <p:nvPr/>
            </p:nvSpPr>
            <p:spPr bwMode="auto">
              <a:xfrm>
                <a:off x="788643" y="4268980"/>
                <a:ext cx="1908001" cy="372266"/>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Uso final</a:t>
                </a:r>
              </a:p>
            </p:txBody>
          </p:sp>
          <p:sp>
            <p:nvSpPr>
              <p:cNvPr id="156" name="Rectangle 4">
                <a:extLst>
                  <a:ext uri="{FF2B5EF4-FFF2-40B4-BE49-F238E27FC236}">
                    <a16:creationId xmlns:a16="http://schemas.microsoft.com/office/drawing/2014/main" id="{AB3DB49A-520D-4B1F-8D8E-B12CE61D7A4A}"/>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Uso específico de eletricidade</a:t>
                </a:r>
              </a:p>
            </p:txBody>
          </p:sp>
          <p:sp>
            <p:nvSpPr>
              <p:cNvPr id="157" name="Rectangle 40">
                <a:extLst>
                  <a:ext uri="{FF2B5EF4-FFF2-40B4-BE49-F238E27FC236}">
                    <a16:creationId xmlns:a16="http://schemas.microsoft.com/office/drawing/2014/main" id="{A60D509C-C148-4741-A53B-F39C95E83A10}"/>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Fabricação</a:t>
                </a:r>
              </a:p>
            </p:txBody>
          </p:sp>
          <p:sp>
            <p:nvSpPr>
              <p:cNvPr id="158" name="Rectangle 3">
                <a:extLst>
                  <a:ext uri="{FF2B5EF4-FFF2-40B4-BE49-F238E27FC236}">
                    <a16:creationId xmlns:a16="http://schemas.microsoft.com/office/drawing/2014/main" id="{DA37C754-D723-4A6B-AE56-9D4F688B3D0D}"/>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Agricultura</a:t>
                </a:r>
              </a:p>
            </p:txBody>
          </p:sp>
          <p:sp>
            <p:nvSpPr>
              <p:cNvPr id="159" name="Rectangle 35">
                <a:extLst>
                  <a:ext uri="{FF2B5EF4-FFF2-40B4-BE49-F238E27FC236}">
                    <a16:creationId xmlns:a16="http://schemas.microsoft.com/office/drawing/2014/main" id="{1C3137F7-11B8-438F-B1D7-7B95017E838E}"/>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Equipamentos</a:t>
                </a:r>
              </a:p>
            </p:txBody>
          </p:sp>
          <p:sp>
            <p:nvSpPr>
              <p:cNvPr id="160" name="Rectangle 36">
                <a:extLst>
                  <a:ext uri="{FF2B5EF4-FFF2-40B4-BE49-F238E27FC236}">
                    <a16:creationId xmlns:a16="http://schemas.microsoft.com/office/drawing/2014/main" id="{126466B8-011E-47D8-9F03-C655DD2A9FB1}"/>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Duráveis</a:t>
                </a:r>
              </a:p>
            </p:txBody>
          </p:sp>
          <p:sp>
            <p:nvSpPr>
              <p:cNvPr id="161" name="Rectangle 37">
                <a:extLst>
                  <a:ext uri="{FF2B5EF4-FFF2-40B4-BE49-F238E27FC236}">
                    <a16:creationId xmlns:a16="http://schemas.microsoft.com/office/drawing/2014/main" id="{E44E2B4F-C6CA-4545-9A8B-6009584AB60E}"/>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Miscelânea.</a:t>
                </a:r>
              </a:p>
            </p:txBody>
          </p:sp>
          <p:sp>
            <p:nvSpPr>
              <p:cNvPr id="162" name="Rectangle 38">
                <a:extLst>
                  <a:ext uri="{FF2B5EF4-FFF2-40B4-BE49-F238E27FC236}">
                    <a16:creationId xmlns:a16="http://schemas.microsoft.com/office/drawing/2014/main" id="{E2A45D31-254C-4F68-829D-41F02767C965}"/>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Construção</a:t>
                </a:r>
              </a:p>
            </p:txBody>
          </p:sp>
          <p:sp>
            <p:nvSpPr>
              <p:cNvPr id="163" name="Rectangle 39">
                <a:extLst>
                  <a:ext uri="{FF2B5EF4-FFF2-40B4-BE49-F238E27FC236}">
                    <a16:creationId xmlns:a16="http://schemas.microsoft.com/office/drawing/2014/main" id="{232FF97D-B941-4D10-B101-798FEB1014B8}"/>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Mineração</a:t>
                </a:r>
              </a:p>
            </p:txBody>
          </p:sp>
          <p:sp>
            <p:nvSpPr>
              <p:cNvPr id="164" name="Rectangle 40">
                <a:extLst>
                  <a:ext uri="{FF2B5EF4-FFF2-40B4-BE49-F238E27FC236}">
                    <a16:creationId xmlns:a16="http://schemas.microsoft.com/office/drawing/2014/main" id="{CD26CC79-A2AE-4DC4-A61F-897B4C61D823}"/>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Materiais</a:t>
                </a:r>
              </a:p>
            </p:txBody>
          </p:sp>
          <p:sp>
            <p:nvSpPr>
              <p:cNvPr id="165" name="Rectangle 15">
                <a:extLst>
                  <a:ext uri="{FF2B5EF4-FFF2-40B4-BE49-F238E27FC236}">
                    <a16:creationId xmlns:a16="http://schemas.microsoft.com/office/drawing/2014/main" id="{58A19E27-896E-4763-8E29-0ED496988F45}"/>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Calor para uso térmico</a:t>
                </a:r>
              </a:p>
            </p:txBody>
          </p:sp>
          <p:sp>
            <p:nvSpPr>
              <p:cNvPr id="166" name="Rectangle 16">
                <a:extLst>
                  <a:ext uri="{FF2B5EF4-FFF2-40B4-BE49-F238E27FC236}">
                    <a16:creationId xmlns:a16="http://schemas.microsoft.com/office/drawing/2014/main" id="{E0D6AFFD-3714-4986-AE50-8A0DB0CDB9C3}"/>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400">
                    <a:latin typeface="Open Sans Light"/>
                    <a:ea typeface="Open Sans Light" panose="020B0306030504020204" pitchFamily="34" charset="0"/>
                    <a:cs typeface="Open Sans Light" panose="020B0306030504020204" pitchFamily="34" charset="0"/>
                  </a:rPr>
                  <a:t>Força motriz</a:t>
                </a:r>
              </a:p>
            </p:txBody>
          </p:sp>
          <p:sp>
            <p:nvSpPr>
              <p:cNvPr id="167" name="Rectangle 5">
                <a:extLst>
                  <a:ext uri="{FF2B5EF4-FFF2-40B4-BE49-F238E27FC236}">
                    <a16:creationId xmlns:a16="http://schemas.microsoft.com/office/drawing/2014/main" id="{590B7702-3D15-4D56-8237-C4C9712517E2}"/>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Matéria-prima/Coca-Cola</a:t>
                </a:r>
              </a:p>
            </p:txBody>
          </p:sp>
          <p:sp>
            <p:nvSpPr>
              <p:cNvPr id="168" name="Rectangle 7">
                <a:extLst>
                  <a:ext uri="{FF2B5EF4-FFF2-40B4-BE49-F238E27FC236}">
                    <a16:creationId xmlns:a16="http://schemas.microsoft.com/office/drawing/2014/main" id="{CBCB1D56-2896-485A-9C96-3D6C02D9F3E5}"/>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Sistema Solar</a:t>
                </a:r>
              </a:p>
            </p:txBody>
          </p:sp>
          <p:sp>
            <p:nvSpPr>
              <p:cNvPr id="169" name="Rectangle 8">
                <a:extLst>
                  <a:ext uri="{FF2B5EF4-FFF2-40B4-BE49-F238E27FC236}">
                    <a16:creationId xmlns:a16="http://schemas.microsoft.com/office/drawing/2014/main" id="{FE985D06-93D7-4F54-B8D4-653C72E77269}"/>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Combustíveis fósseis</a:t>
                </a:r>
              </a:p>
            </p:txBody>
          </p:sp>
          <p:sp>
            <p:nvSpPr>
              <p:cNvPr id="170" name="Rectangle 9">
                <a:extLst>
                  <a:ext uri="{FF2B5EF4-FFF2-40B4-BE49-F238E27FC236}">
                    <a16:creationId xmlns:a16="http://schemas.microsoft.com/office/drawing/2014/main" id="{ED18839C-337E-4E6B-A69A-44841880B227}"/>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Biomassa tradicional e moderna</a:t>
                </a:r>
              </a:p>
            </p:txBody>
          </p:sp>
          <p:sp>
            <p:nvSpPr>
              <p:cNvPr id="171" name="Rectangle 10">
                <a:extLst>
                  <a:ext uri="{FF2B5EF4-FFF2-40B4-BE49-F238E27FC236}">
                    <a16:creationId xmlns:a16="http://schemas.microsoft.com/office/drawing/2014/main" id="{31F2007F-B475-4A15-B933-C1967E69BDA3}"/>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Eletricidade</a:t>
                </a:r>
              </a:p>
            </p:txBody>
          </p:sp>
          <p:sp>
            <p:nvSpPr>
              <p:cNvPr id="172" name="Rectangle 11">
                <a:extLst>
                  <a:ext uri="{FF2B5EF4-FFF2-40B4-BE49-F238E27FC236}">
                    <a16:creationId xmlns:a16="http://schemas.microsoft.com/office/drawing/2014/main" id="{E93A9EF3-BA0B-45E2-802E-79BB084140EC}"/>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Bomba de calor</a:t>
                </a:r>
              </a:p>
            </p:txBody>
          </p:sp>
          <p:sp>
            <p:nvSpPr>
              <p:cNvPr id="173" name="Rectangle 12">
                <a:extLst>
                  <a:ext uri="{FF2B5EF4-FFF2-40B4-BE49-F238E27FC236}">
                    <a16:creationId xmlns:a16="http://schemas.microsoft.com/office/drawing/2014/main" id="{F1207617-13A6-42AF-82BD-33707E99A23B}"/>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Calor de Cogeração</a:t>
                </a:r>
              </a:p>
            </p:txBody>
          </p:sp>
          <p:sp>
            <p:nvSpPr>
              <p:cNvPr id="174" name="Rectangle 13">
                <a:extLst>
                  <a:ext uri="{FF2B5EF4-FFF2-40B4-BE49-F238E27FC236}">
                    <a16:creationId xmlns:a16="http://schemas.microsoft.com/office/drawing/2014/main" id="{A2D6E1A1-F68D-445A-B73A-DD272D6F1214}"/>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Combustível para motores</a:t>
                </a:r>
              </a:p>
            </p:txBody>
          </p:sp>
          <p:sp>
            <p:nvSpPr>
              <p:cNvPr id="175" name="Rectangle 14">
                <a:extLst>
                  <a:ext uri="{FF2B5EF4-FFF2-40B4-BE49-F238E27FC236}">
                    <a16:creationId xmlns:a16="http://schemas.microsoft.com/office/drawing/2014/main" id="{033AB785-FEB6-46BB-9235-23124696317F}"/>
                  </a:ext>
                </a:extLst>
              </p:cNvPr>
              <p:cNvSpPr>
                <a:spLocks noChangeArrowheads="1"/>
              </p:cNvSpPr>
              <p:nvPr/>
            </p:nvSpPr>
            <p:spPr bwMode="auto">
              <a:xfrm>
                <a:off x="3084762" y="588041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Aquecimento distrital</a:t>
                </a:r>
              </a:p>
            </p:txBody>
          </p:sp>
          <p:cxnSp>
            <p:nvCxnSpPr>
              <p:cNvPr id="176" name="Straight Connector 175">
                <a:extLst>
                  <a:ext uri="{FF2B5EF4-FFF2-40B4-BE49-F238E27FC236}">
                    <a16:creationId xmlns:a16="http://schemas.microsoft.com/office/drawing/2014/main" id="{41E060EE-184A-4B9D-BA65-2DA29C73AF80}"/>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DEB547D-3FFF-4E6F-88D8-45A9F9BBDA8B}"/>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8160A06-C10F-41A3-B44C-94D3E28649D2}"/>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F613F09-6A60-4ADC-B22B-660E24610163}"/>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FA20D07-69AB-4488-A506-576923D747FE}"/>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BA53064-676F-458C-8BD8-0B04E72AD283}"/>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45B1D6C-EAC4-4371-8A01-B70B95A40C50}"/>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15E28B-22E9-45ED-9CD7-4705518846BB}"/>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1C0CD6-0FD4-40A4-8D31-9102AED3D08D}"/>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34DFA7-42ED-4073-AB67-4C18358095CB}"/>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8FBECA9-E45E-4C95-8264-F8517666AF40}"/>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DA1E0C58-CE8B-43C8-B708-6CBB85A52CB9}"/>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29F18DCF-AE35-4094-90B6-E40FA4D2169E}"/>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559DB86-6F71-4FD0-973D-83406B33309E}"/>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03D723D-8686-4A70-9380-AF69592289EC}"/>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8020DF-6251-442A-A14D-3740EE44EC41}"/>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8DC0AEF-467E-4577-ADAF-57D02E34DB2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DFBB8C7-44D6-496A-B0FD-317027AEA062}"/>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B26214B-958A-49CA-891D-3986847163E1}"/>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368D0A3-7D2E-49D4-A124-9432DF9FC186}"/>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9422929-776D-47A7-9418-0D7CB1410FFC}"/>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7184197-A3AD-4647-A835-6BE5469E2101}"/>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3EEF654-F468-4E2A-AA15-E86EC10EE6BC}"/>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8662C4D-B210-4B14-9E61-B403E84B94E5}"/>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8E34BAA-5AAF-446B-8EBE-8E087CCA750B}"/>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E33E2BB2-3400-493E-95DF-DDF8C79F72D9}"/>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668A4F19-3EE3-4A79-A439-AD37BC79832D}"/>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7D4FBDC1-D5B3-4753-859A-02A83C53B9CE}"/>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714168C-DF7C-4839-94E8-E582FBE9193F}"/>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E09AE77-F58F-41F0-8821-CA99D036C4AF}"/>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 Box 31">
                <a:extLst>
                  <a:ext uri="{FF2B5EF4-FFF2-40B4-BE49-F238E27FC236}">
                    <a16:creationId xmlns:a16="http://schemas.microsoft.com/office/drawing/2014/main" id="{B70F910A-3891-49FE-8CE1-841337742D0B}"/>
                  </a:ext>
                </a:extLst>
              </p:cNvPr>
              <p:cNvSpPr txBox="1">
                <a:spLocks noChangeArrowheads="1"/>
              </p:cNvSpPr>
              <p:nvPr/>
            </p:nvSpPr>
            <p:spPr bwMode="auto">
              <a:xfrm>
                <a:off x="1104901" y="5094015"/>
                <a:ext cx="1591742" cy="893437"/>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Forma final de energia</a:t>
                </a:r>
              </a:p>
            </p:txBody>
          </p:sp>
        </p:grpSp>
        <p:sp>
          <p:nvSpPr>
            <p:cNvPr id="147" name="Rectangle 39">
              <a:extLst>
                <a:ext uri="{FF2B5EF4-FFF2-40B4-BE49-F238E27FC236}">
                  <a16:creationId xmlns:a16="http://schemas.microsoft.com/office/drawing/2014/main" id="{E59BE78B-1315-4FCF-9916-934FDEE91016}"/>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Setor</a:t>
              </a:r>
            </a:p>
          </p:txBody>
        </p:sp>
        <p:cxnSp>
          <p:nvCxnSpPr>
            <p:cNvPr id="148" name="Straight Connector 147">
              <a:extLst>
                <a:ext uri="{FF2B5EF4-FFF2-40B4-BE49-F238E27FC236}">
                  <a16:creationId xmlns:a16="http://schemas.microsoft.com/office/drawing/2014/main" id="{E13AF498-76DF-4CDB-8CE2-210CEB07942D}"/>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627661C-16A8-418E-B9D7-2C5A0B8F27D7}"/>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FC0DEA-1BCA-4875-ADC5-811B52B0574C}"/>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0E25EB-6CE9-4FC1-BB42-0E0B0118BFF6}"/>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FC26720-2806-4E07-AF35-CEA7565BE193}"/>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ED72175-511D-4DF1-977A-CC0629E23F0E}"/>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2BE5A33F-0937-4A60-BBF7-F93F54D8DA6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14</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34628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7361A60B-0F66-2347-A4CB-3ED63452A898}"/>
              </a:ext>
            </a:extLst>
          </p:cNvPr>
          <p:cNvPicPr>
            <a:picLocks noChangeAspect="1"/>
          </p:cNvPicPr>
          <p:nvPr/>
        </p:nvPicPr>
        <p:blipFill>
          <a:blip r:embed="rId3"/>
          <a:stretch>
            <a:fillRect/>
          </a:stretch>
        </p:blipFill>
        <p:spPr>
          <a:xfrm>
            <a:off x="8193674" y="1428196"/>
            <a:ext cx="3028868" cy="4190424"/>
          </a:xfrm>
          <a:prstGeom prst="rect">
            <a:avLst/>
          </a:prstGeom>
        </p:spPr>
      </p:pic>
      <p:sp>
        <p:nvSpPr>
          <p:cNvPr id="115" name="Google Shape;115;p16">
            <a:extLst>
              <a:ext uri="{FF2B5EF4-FFF2-40B4-BE49-F238E27FC236}">
                <a16:creationId xmlns:a16="http://schemas.microsoft.com/office/drawing/2014/main" id="{BEED846D-A27C-4CE9-83AC-578F822929F2}"/>
              </a:ext>
            </a:extLst>
          </p:cNvPr>
          <p:cNvSpPr txBox="1"/>
          <p:nvPr/>
        </p:nvSpPr>
        <p:spPr>
          <a:xfrm>
            <a:off x="887412" y="1783367"/>
            <a:ext cx="731163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Usos térmicos para fabricação</a:t>
            </a:r>
          </a:p>
          <a:p>
            <a:pPr eaLnBrk="1" hangingPunct="1">
              <a:lnSpc>
                <a:spcPct val="100000"/>
              </a:lnSpc>
              <a:spcAft>
                <a:spcPts val="1200"/>
              </a:spcAft>
              <a:buFontTx/>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15</a:t>
            </a:fld>
            <a:endParaRPr lang="en-US" altLang="en-US" sz="1400" b="1">
              <a:solidFill>
                <a:schemeClr val="bg1"/>
              </a:solidFill>
              <a:latin typeface="Open Sans ExtraBold"/>
              <a:ea typeface="Open Sans ExtraBold"/>
              <a:cs typeface="Open Sans ExtraBold"/>
            </a:endParaRPr>
          </a:p>
        </p:txBody>
      </p:sp>
      <p:sp>
        <p:nvSpPr>
          <p:cNvPr id="89" name="Text Box 4">
            <a:extLst>
              <a:ext uri="{FF2B5EF4-FFF2-40B4-BE49-F238E27FC236}">
                <a16:creationId xmlns:a16="http://schemas.microsoft.com/office/drawing/2014/main" id="{D9752D37-ACD8-7846-87D4-AC2D6E59E00C}"/>
              </a:ext>
            </a:extLst>
          </p:cNvPr>
          <p:cNvSpPr txBox="1">
            <a:spLocks noChangeArrowheads="1"/>
          </p:cNvSpPr>
          <p:nvPr/>
        </p:nvSpPr>
        <p:spPr bwMode="auto">
          <a:xfrm>
            <a:off x="9040361" y="1411627"/>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Diversos</a:t>
            </a:r>
          </a:p>
        </p:txBody>
      </p:sp>
      <p:sp>
        <p:nvSpPr>
          <p:cNvPr id="90" name="Text Box 9">
            <a:extLst>
              <a:ext uri="{FF2B5EF4-FFF2-40B4-BE49-F238E27FC236}">
                <a16:creationId xmlns:a16="http://schemas.microsoft.com/office/drawing/2014/main" id="{60530DD5-E61F-B44B-A142-7BC08DE1BCBA}"/>
              </a:ext>
            </a:extLst>
          </p:cNvPr>
          <p:cNvSpPr txBox="1">
            <a:spLocks noChangeArrowheads="1"/>
          </p:cNvSpPr>
          <p:nvPr/>
        </p:nvSpPr>
        <p:spPr bwMode="auto">
          <a:xfrm>
            <a:off x="8831938" y="1773626"/>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Duráveis</a:t>
            </a:r>
          </a:p>
        </p:txBody>
      </p:sp>
      <p:sp>
        <p:nvSpPr>
          <p:cNvPr id="91" name="Text Box 10">
            <a:extLst>
              <a:ext uri="{FF2B5EF4-FFF2-40B4-BE49-F238E27FC236}">
                <a16:creationId xmlns:a16="http://schemas.microsoft.com/office/drawing/2014/main" id="{20B1ED97-F1D0-B549-8F51-A8BF509EBD6D}"/>
              </a:ext>
            </a:extLst>
          </p:cNvPr>
          <p:cNvSpPr txBox="1">
            <a:spLocks noChangeArrowheads="1"/>
          </p:cNvSpPr>
          <p:nvPr/>
        </p:nvSpPr>
        <p:spPr bwMode="auto">
          <a:xfrm>
            <a:off x="8559800" y="2160569"/>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Equipamentos</a:t>
            </a:r>
          </a:p>
        </p:txBody>
      </p:sp>
      <p:sp>
        <p:nvSpPr>
          <p:cNvPr id="92" name="Text Box 11">
            <a:extLst>
              <a:ext uri="{FF2B5EF4-FFF2-40B4-BE49-F238E27FC236}">
                <a16:creationId xmlns:a16="http://schemas.microsoft.com/office/drawing/2014/main" id="{C34C54ED-E662-8C41-9FED-748A475F6D6A}"/>
              </a:ext>
            </a:extLst>
          </p:cNvPr>
          <p:cNvSpPr txBox="1">
            <a:spLocks noChangeArrowheads="1"/>
          </p:cNvSpPr>
          <p:nvPr/>
        </p:nvSpPr>
        <p:spPr bwMode="auto">
          <a:xfrm>
            <a:off x="8254999" y="2597033"/>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Materiais</a:t>
            </a:r>
          </a:p>
        </p:txBody>
      </p:sp>
      <p:sp>
        <p:nvSpPr>
          <p:cNvPr id="93" name="Text Box 14">
            <a:extLst>
              <a:ext uri="{FF2B5EF4-FFF2-40B4-BE49-F238E27FC236}">
                <a16:creationId xmlns:a16="http://schemas.microsoft.com/office/drawing/2014/main" id="{57EFB569-D345-7447-B572-A433DDA6E528}"/>
              </a:ext>
            </a:extLst>
          </p:cNvPr>
          <p:cNvSpPr txBox="1">
            <a:spLocks noChangeArrowheads="1"/>
          </p:cNvSpPr>
          <p:nvPr/>
        </p:nvSpPr>
        <p:spPr bwMode="auto">
          <a:xfrm>
            <a:off x="7323402" y="3921883"/>
            <a:ext cx="3720078" cy="584775"/>
          </a:xfrm>
          <a:prstGeom prst="rect">
            <a:avLst/>
          </a:prstGeom>
          <a:noFill/>
          <a:ln w="9525">
            <a:noFill/>
            <a:miter lim="800000"/>
            <a:headEnd/>
            <a:tailEnd/>
          </a:ln>
          <a:effectLst/>
        </p:spPr>
        <p:txBody>
          <a:bodyPr>
            <a:spAutoFit/>
          </a:bodyPr>
          <a:lstStyle/>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Geração de vapor </a:t>
            </a:r>
          </a:p>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(Médio)</a:t>
            </a:r>
          </a:p>
        </p:txBody>
      </p:sp>
      <p:sp>
        <p:nvSpPr>
          <p:cNvPr id="94" name="Text Box 15">
            <a:extLst>
              <a:ext uri="{FF2B5EF4-FFF2-40B4-BE49-F238E27FC236}">
                <a16:creationId xmlns:a16="http://schemas.microsoft.com/office/drawing/2014/main" id="{CB5D1C6A-A85C-CD42-95B6-9092C974F5F3}"/>
              </a:ext>
            </a:extLst>
          </p:cNvPr>
          <p:cNvSpPr txBox="1">
            <a:spLocks noChangeArrowheads="1"/>
          </p:cNvSpPr>
          <p:nvPr/>
        </p:nvSpPr>
        <p:spPr bwMode="auto">
          <a:xfrm>
            <a:off x="7575369" y="2998533"/>
            <a:ext cx="3362378" cy="584775"/>
          </a:xfrm>
          <a:prstGeom prst="rect">
            <a:avLst/>
          </a:prstGeom>
          <a:noFill/>
          <a:ln w="9525">
            <a:noFill/>
            <a:miter lim="800000"/>
            <a:headEnd/>
            <a:tailEnd/>
          </a:ln>
          <a:effectLst/>
        </p:spPr>
        <p:txBody>
          <a:bodyPr>
            <a:spAutoFit/>
          </a:bodyPr>
          <a:lstStyle/>
          <a:p>
            <a:pPr algn="ctr">
              <a:spcBef>
                <a:spcPct val="5000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Fornos </a:t>
            </a:r>
            <a:b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(Alto)</a:t>
            </a:r>
          </a:p>
        </p:txBody>
      </p:sp>
      <p:sp>
        <p:nvSpPr>
          <p:cNvPr id="95" name="Text Box 39">
            <a:extLst>
              <a:ext uri="{FF2B5EF4-FFF2-40B4-BE49-F238E27FC236}">
                <a16:creationId xmlns:a16="http://schemas.microsoft.com/office/drawing/2014/main" id="{24FAF268-B9C8-3E4B-852E-F35B39953C78}"/>
              </a:ext>
            </a:extLst>
          </p:cNvPr>
          <p:cNvSpPr txBox="1">
            <a:spLocks noChangeArrowheads="1"/>
          </p:cNvSpPr>
          <p:nvPr/>
        </p:nvSpPr>
        <p:spPr bwMode="auto">
          <a:xfrm>
            <a:off x="8116217" y="5622312"/>
            <a:ext cx="2366907" cy="338554"/>
          </a:xfrm>
          <a:prstGeom prst="rect">
            <a:avLst/>
          </a:prstGeom>
          <a:noFill/>
          <a:ln w="9525">
            <a:noFill/>
            <a:miter lim="800000"/>
            <a:headEnd/>
            <a:tailEnd/>
          </a:ln>
          <a:effectLst/>
        </p:spPr>
        <p:txBody>
          <a:bodyPr wrap="square">
            <a:spAutoFit/>
          </a:bodyPr>
          <a:lstStyle/>
          <a:p>
            <a:pPr algn="ct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Processo de uso térmico</a:t>
            </a:r>
          </a:p>
        </p:txBody>
      </p:sp>
      <p:sp>
        <p:nvSpPr>
          <p:cNvPr id="85" name="Text Box 14">
            <a:extLst>
              <a:ext uri="{FF2B5EF4-FFF2-40B4-BE49-F238E27FC236}">
                <a16:creationId xmlns:a16="http://schemas.microsoft.com/office/drawing/2014/main" id="{69746EE1-8414-7A43-BD98-1B146C072907}"/>
              </a:ext>
            </a:extLst>
          </p:cNvPr>
          <p:cNvSpPr txBox="1">
            <a:spLocks noChangeArrowheads="1"/>
          </p:cNvSpPr>
          <p:nvPr/>
        </p:nvSpPr>
        <p:spPr bwMode="auto">
          <a:xfrm>
            <a:off x="8193674" y="4786335"/>
            <a:ext cx="2132581" cy="830997"/>
          </a:xfrm>
          <a:prstGeom prst="rect">
            <a:avLst/>
          </a:prstGeom>
          <a:noFill/>
          <a:ln w="9525">
            <a:noFill/>
            <a:miter lim="800000"/>
            <a:headEnd/>
            <a:tailEnd/>
          </a:ln>
          <a:effectLst/>
        </p:spPr>
        <p:txBody>
          <a:bodyPr wrap="square">
            <a:spAutoFit/>
          </a:bodyPr>
          <a:lstStyle>
            <a:defPPr>
              <a:defRPr lang="en-US"/>
            </a:defPPr>
            <a:lvl1pPr algn="ctr">
              <a:spcBef>
                <a:spcPts val="0"/>
              </a:spcBef>
              <a:defRPr>
                <a:solidFill>
                  <a:srgbClr val="B53541"/>
                </a:solidFill>
              </a:defRPr>
            </a:lvl1pPr>
          </a:lstStyle>
          <a:p>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Aquecimento</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água</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espaço</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Baixo</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97" name="TextBox 96">
            <a:extLst>
              <a:ext uri="{FF2B5EF4-FFF2-40B4-BE49-F238E27FC236}">
                <a16:creationId xmlns:a16="http://schemas.microsoft.com/office/drawing/2014/main" id="{3AF0BF15-256A-844F-A633-0DFEA5295BD0}"/>
              </a:ext>
            </a:extLst>
          </p:cNvPr>
          <p:cNvSpPr txBox="1"/>
          <p:nvPr/>
        </p:nvSpPr>
        <p:spPr>
          <a:xfrm>
            <a:off x="9561359" y="1071730"/>
            <a:ext cx="1736373" cy="338554"/>
          </a:xfrm>
          <a:prstGeom prst="rect">
            <a:avLst/>
          </a:prstGeom>
          <a:noFill/>
        </p:spPr>
        <p:txBody>
          <a:bodyPr wrap="non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SL + SM + SH = 1</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100A8655-57FE-5745-A4D4-C122FAFE3446}"/>
              </a:ext>
            </a:extLst>
          </p:cNvPr>
          <p:cNvSpPr txBox="1"/>
          <p:nvPr/>
        </p:nvSpPr>
        <p:spPr>
          <a:xfrm>
            <a:off x="11154955" y="3544072"/>
            <a:ext cx="402674"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SL</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a:extLst>
              <a:ext uri="{FF2B5EF4-FFF2-40B4-BE49-F238E27FC236}">
                <a16:creationId xmlns:a16="http://schemas.microsoft.com/office/drawing/2014/main" id="{88619F1D-D74D-0F49-BF46-526951BBFDA4}"/>
              </a:ext>
            </a:extLst>
          </p:cNvPr>
          <p:cNvSpPr txBox="1"/>
          <p:nvPr/>
        </p:nvSpPr>
        <p:spPr>
          <a:xfrm>
            <a:off x="11130590" y="2248307"/>
            <a:ext cx="473206"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SM</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B9E64C7-1CA6-544F-AAA2-3EA521FC5681}"/>
              </a:ext>
            </a:extLst>
          </p:cNvPr>
          <p:cNvSpPr txBox="1"/>
          <p:nvPr/>
        </p:nvSpPr>
        <p:spPr>
          <a:xfrm>
            <a:off x="11136614" y="1414282"/>
            <a:ext cx="444352"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0" name="Picture 79" descr="Screen Clipping">
            <a:extLst>
              <a:ext uri="{FF2B5EF4-FFF2-40B4-BE49-F238E27FC236}">
                <a16:creationId xmlns:a16="http://schemas.microsoft.com/office/drawing/2014/main" id="{A18FA7BA-5697-E442-886E-8641C8BB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84" y="3033080"/>
            <a:ext cx="7221246" cy="2004636"/>
          </a:xfrm>
          <a:prstGeom prst="rect">
            <a:avLst/>
          </a:prstGeom>
        </p:spPr>
      </p:pic>
      <p:sp>
        <p:nvSpPr>
          <p:cNvPr id="4" name="Google Shape;113;p16">
            <a:extLst>
              <a:ext uri="{FF2B5EF4-FFF2-40B4-BE49-F238E27FC236}">
                <a16:creationId xmlns:a16="http://schemas.microsoft.com/office/drawing/2014/main" id="{FA91E0C6-356C-4900-A637-D3CC0B6788BD}"/>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8.3 </a:t>
            </a:r>
            <a:r>
              <a:rPr lang="en-GB">
                <a:latin typeface="Open Sans"/>
              </a:rPr>
              <a:t>Exemplos de dados de entrada</a:t>
            </a:r>
          </a:p>
        </p:txBody>
      </p:sp>
    </p:spTree>
    <p:extLst>
      <p:ext uri="{BB962C8B-B14F-4D97-AF65-F5344CB8AC3E}">
        <p14:creationId xmlns:p14="http://schemas.microsoft.com/office/powerpoint/2010/main" val="36557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31">
            <a:extLst>
              <a:ext uri="{FF2B5EF4-FFF2-40B4-BE49-F238E27FC236}">
                <a16:creationId xmlns:a16="http://schemas.microsoft.com/office/drawing/2014/main" id="{C5FFD655-DFE7-BB4F-8233-34D80BDB75BE}"/>
              </a:ext>
            </a:extLst>
          </p:cNvPr>
          <p:cNvSpPr txBox="1">
            <a:spLocks noChangeArrowheads="1"/>
          </p:cNvSpPr>
          <p:nvPr/>
        </p:nvSpPr>
        <p:spPr bwMode="auto">
          <a:xfrm>
            <a:off x="205741" y="2991781"/>
            <a:ext cx="1427838" cy="340519"/>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Rectangle 3">
            <a:extLst>
              <a:ext uri="{FF2B5EF4-FFF2-40B4-BE49-F238E27FC236}">
                <a16:creationId xmlns:a16="http://schemas.microsoft.com/office/drawing/2014/main" id="{9B8DD487-53D0-214B-875C-C4CB2B29EBE0}"/>
              </a:ext>
            </a:extLst>
          </p:cNvPr>
          <p:cNvSpPr>
            <a:spLocks noChangeArrowheads="1"/>
          </p:cNvSpPr>
          <p:nvPr/>
        </p:nvSpPr>
        <p:spPr bwMode="auto">
          <a:xfrm>
            <a:off x="1685483" y="2947831"/>
            <a:ext cx="928058"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Urbano</a:t>
            </a:r>
          </a:p>
        </p:txBody>
      </p:sp>
      <p:sp>
        <p:nvSpPr>
          <p:cNvPr id="96" name="Rectangle 38">
            <a:extLst>
              <a:ext uri="{FF2B5EF4-FFF2-40B4-BE49-F238E27FC236}">
                <a16:creationId xmlns:a16="http://schemas.microsoft.com/office/drawing/2014/main" id="{B8DB7A2C-4A2B-A248-8B3B-0EB53639DC00}"/>
              </a:ext>
            </a:extLst>
          </p:cNvPr>
          <p:cNvSpPr>
            <a:spLocks noChangeArrowheads="1"/>
          </p:cNvSpPr>
          <p:nvPr/>
        </p:nvSpPr>
        <p:spPr bwMode="auto">
          <a:xfrm>
            <a:off x="2659850" y="2947830"/>
            <a:ext cx="1025251"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Intercidades</a:t>
            </a:r>
          </a:p>
        </p:txBody>
      </p:sp>
      <p:sp>
        <p:nvSpPr>
          <p:cNvPr id="97" name="Rectangle 39">
            <a:extLst>
              <a:ext uri="{FF2B5EF4-FFF2-40B4-BE49-F238E27FC236}">
                <a16:creationId xmlns:a16="http://schemas.microsoft.com/office/drawing/2014/main" id="{A5AB4142-A6E3-BC41-9BEA-5A870E007174}"/>
              </a:ext>
            </a:extLst>
          </p:cNvPr>
          <p:cNvSpPr>
            <a:spLocks noChangeArrowheads="1"/>
          </p:cNvSpPr>
          <p:nvPr/>
        </p:nvSpPr>
        <p:spPr bwMode="auto">
          <a:xfrm>
            <a:off x="3715556" y="2947831"/>
            <a:ext cx="812489"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Frete</a:t>
            </a:r>
          </a:p>
        </p:txBody>
      </p:sp>
      <p:cxnSp>
        <p:nvCxnSpPr>
          <p:cNvPr id="78" name="Straight Connector 77">
            <a:extLst>
              <a:ext uri="{FF2B5EF4-FFF2-40B4-BE49-F238E27FC236}">
                <a16:creationId xmlns:a16="http://schemas.microsoft.com/office/drawing/2014/main" id="{FA474031-4C67-7241-94EE-41FF27A160D5}"/>
              </a:ext>
            </a:extLst>
          </p:cNvPr>
          <p:cNvCxnSpPr>
            <a:cxnSpLocks/>
          </p:cNvCxnSpPr>
          <p:nvPr/>
        </p:nvCxnSpPr>
        <p:spPr>
          <a:xfrm flipH="1" flipV="1">
            <a:off x="2139021" y="2783534"/>
            <a:ext cx="1982779" cy="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8890B32-89FC-6D4C-BD2B-1B16B237533D}"/>
              </a:ext>
            </a:extLst>
          </p:cNvPr>
          <p:cNvCxnSpPr>
            <a:cxnSpLocks/>
          </p:cNvCxnSpPr>
          <p:nvPr/>
        </p:nvCxnSpPr>
        <p:spPr>
          <a:xfrm flipH="1">
            <a:off x="3129621" y="2791912"/>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D4D79E0-03C6-9346-9C66-2E2005572651}"/>
              </a:ext>
            </a:extLst>
          </p:cNvPr>
          <p:cNvCxnSpPr>
            <a:cxnSpLocks/>
          </p:cNvCxnSpPr>
          <p:nvPr/>
        </p:nvCxnSpPr>
        <p:spPr>
          <a:xfrm flipH="1">
            <a:off x="2153204" y="2795674"/>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0FCCA39-8C46-944F-8007-F1F7CC39C938}"/>
              </a:ext>
            </a:extLst>
          </p:cNvPr>
          <p:cNvCxnSpPr>
            <a:cxnSpLocks/>
          </p:cNvCxnSpPr>
          <p:nvPr/>
        </p:nvCxnSpPr>
        <p:spPr>
          <a:xfrm flipH="1">
            <a:off x="4121800" y="2778755"/>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31AC03-9509-074C-979D-2605A0D524CA}"/>
              </a:ext>
            </a:extLst>
          </p:cNvPr>
          <p:cNvCxnSpPr>
            <a:cxnSpLocks/>
          </p:cNvCxnSpPr>
          <p:nvPr/>
        </p:nvCxnSpPr>
        <p:spPr>
          <a:xfrm flipH="1">
            <a:off x="3135501" y="2610267"/>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10096500" cy="32337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Transporte de cargas</a:t>
            </a:r>
          </a:p>
        </p:txBody>
      </p:sp>
      <p:pic>
        <p:nvPicPr>
          <p:cNvPr id="144" name="Picture 143" descr="Screen Clipping">
            <a:extLst>
              <a:ext uri="{FF2B5EF4-FFF2-40B4-BE49-F238E27FC236}">
                <a16:creationId xmlns:a16="http://schemas.microsoft.com/office/drawing/2014/main" id="{02CBBCD0-703F-5248-A2AA-AC42CE2F7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04" y="2147462"/>
            <a:ext cx="2338010" cy="3562682"/>
          </a:xfrm>
          <a:prstGeom prst="rect">
            <a:avLst/>
          </a:prstGeom>
        </p:spPr>
      </p:pic>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9DAF9859-A6A1-7943-B044-35779FE20AC7}"/>
                  </a:ext>
                </a:extLst>
              </p:cNvPr>
              <p:cNvSpPr/>
              <p:nvPr/>
            </p:nvSpPr>
            <p:spPr>
              <a:xfrm>
                <a:off x="7658346" y="5111999"/>
                <a:ext cx="4572000" cy="615425"/>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f>
                        <m:fPr>
                          <m:ctrlPr>
                            <a:rPr lang="en-GB" sz="1400" b="0" i="1" smtClean="0">
                              <a:solidFill>
                                <a:schemeClr val="tx1"/>
                              </a:solidFill>
                              <a:latin typeface="Cambria Math" panose="02040503050406030204" pitchFamily="18" charset="0"/>
                              <a:cs typeface="Times New Roman" pitchFamily="18" charset="0"/>
                            </a:rPr>
                          </m:ctrlPr>
                        </m:fPr>
                        <m:num>
                          <m:r>
                            <a:rPr lang="en-GB" sz="1400" b="0" i="1" smtClean="0">
                              <a:solidFill>
                                <a:schemeClr val="tx1"/>
                              </a:solidFill>
                              <a:latin typeface="Cambria Math" panose="02040503050406030204" pitchFamily="18" charset="0"/>
                              <a:cs typeface="Times New Roman" pitchFamily="18" charset="0"/>
                            </a:rPr>
                            <m:t>𝑡</m:t>
                          </m:r>
                          <m:r>
                            <a:rPr lang="en-GB" sz="1400" b="0" i="1" smtClean="0">
                              <a:solidFill>
                                <a:schemeClr val="tx1"/>
                              </a:solidFill>
                              <a:latin typeface="Cambria Math" panose="02040503050406030204" pitchFamily="18" charset="0"/>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𝑘𝑚</m:t>
                          </m:r>
                        </m:num>
                        <m:den>
                          <m:r>
                            <a:rPr lang="en-GB" sz="1400" b="0" i="1" smtClean="0">
                              <a:solidFill>
                                <a:schemeClr val="tx1"/>
                              </a:solidFill>
                              <a:latin typeface="Cambria Math" panose="02040503050406030204" pitchFamily="18" charset="0"/>
                              <a:cs typeface="Times New Roman" pitchFamily="18" charset="0"/>
                            </a:rPr>
                            <m:t>𝑈𝑆</m:t>
                          </m:r>
                          <m:r>
                            <a:rPr lang="en-GB" sz="1400" b="0" i="1" smtClean="0">
                              <a:solidFill>
                                <a:schemeClr val="tx1"/>
                              </a:solidFill>
                              <a:latin typeface="Cambria Math" panose="02040503050406030204" pitchFamily="18" charset="0"/>
                              <a:cs typeface="Times New Roman" pitchFamily="18" charset="0"/>
                            </a:rPr>
                            <m:t>$</m:t>
                          </m:r>
                        </m:den>
                      </m:f>
                      <m:r>
                        <a:rPr lang="en-US" sz="1400" i="1" smtClean="0">
                          <a:solidFill>
                            <a:schemeClr val="tx1"/>
                          </a:solidFill>
                          <a:latin typeface="Cambria Math"/>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𝐴</m:t>
                      </m:r>
                      <m:r>
                        <a:rPr lang="en-US" sz="1400" i="1" smtClean="0">
                          <a:solidFill>
                            <a:schemeClr val="tx1"/>
                          </a:solidFill>
                          <a:latin typeface="Cambria Math"/>
                          <a:cs typeface="Times New Roman" pitchFamily="18" charset="0"/>
                        </a:rPr>
                        <m:t>+ </m:t>
                      </m:r>
                      <m:nary>
                        <m:naryPr>
                          <m:chr m:val="∑"/>
                          <m:supHide m:val="on"/>
                          <m:ctrlPr>
                            <a:rPr lang="en-US" sz="1400" i="1">
                              <a:solidFill>
                                <a:schemeClr val="tx1"/>
                              </a:solidFill>
                              <a:latin typeface="Cambria Math" panose="02040503050406030204" pitchFamily="18" charset="0"/>
                              <a:cs typeface="Times New Roman" pitchFamily="18" charset="0"/>
                            </a:rPr>
                          </m:ctrlPr>
                        </m:naryPr>
                        <m:sub>
                          <m:r>
                            <m:rPr>
                              <m:brk m:alnAt="7"/>
                            </m:rP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𝐸𝑐𝑜𝑛</m:t>
                          </m:r>
                          <m:r>
                            <m:rPr>
                              <m:brk m:alnAt="7"/>
                            </m:rPr>
                            <a:rPr lang="en-US" sz="1400" i="1">
                              <a:solidFill>
                                <a:schemeClr val="tx1"/>
                              </a:solidFill>
                              <a:latin typeface="Cambria Math"/>
                              <a:cs typeface="Times New Roman" pitchFamily="18" charset="0"/>
                            </a:rPr>
                            <m:t> </m:t>
                          </m:r>
                          <m:r>
                            <a:rPr lang="en-US" sz="1400" i="1">
                              <a:solidFill>
                                <a:schemeClr val="tx1"/>
                              </a:solidFill>
                              <a:latin typeface="Cambria Math"/>
                              <a:cs typeface="Times New Roman" pitchFamily="18" charset="0"/>
                            </a:rPr>
                            <m:t>𝑆𝑒𝑐𝑡</m:t>
                          </m:r>
                          <m:r>
                            <m:rPr>
                              <m:brk m:alnAt="7"/>
                            </m:rPr>
                            <a:rPr lang="en-US" sz="1400" i="1">
                              <a:solidFill>
                                <a:schemeClr val="tx1"/>
                              </a:solidFill>
                              <a:latin typeface="Cambria Math"/>
                              <a:cs typeface="Times New Roman" pitchFamily="18" charset="0"/>
                            </a:rPr>
                            <m:t> </m:t>
                          </m:r>
                        </m:sub>
                        <m:sup/>
                        <m:e>
                          <m:sSub>
                            <m:sSubPr>
                              <m:ctrlPr>
                                <a:rPr lang="en-US" sz="1400" i="1">
                                  <a:solidFill>
                                    <a:schemeClr val="tx1"/>
                                  </a:solidFill>
                                  <a:latin typeface="Cambria Math" panose="02040503050406030204" pitchFamily="18" charset="0"/>
                                  <a:cs typeface="Times New Roman" pitchFamily="18" charset="0"/>
                                </a:rPr>
                              </m:ctrlPr>
                            </m:sSubPr>
                            <m:e>
                              <m:r>
                                <a:rPr lang="en-GB" sz="1400" b="0" i="1" smtClean="0">
                                  <a:solidFill>
                                    <a:schemeClr val="tx1"/>
                                  </a:solidFill>
                                  <a:latin typeface="Cambria Math" panose="02040503050406030204" pitchFamily="18" charset="0"/>
                                  <a:cs typeface="Times New Roman" pitchFamily="18" charset="0"/>
                                </a:rPr>
                                <m:t>𝐵</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r>
                            <a:rPr lang="en-GB" sz="1400" b="0" i="1" smtClean="0">
                              <a:solidFill>
                                <a:schemeClr val="tx1"/>
                              </a:solidFill>
                              <a:latin typeface="Cambria Math" panose="02040503050406030204" pitchFamily="18" charset="0"/>
                              <a:cs typeface="Times New Roman" pitchFamily="18" charset="0"/>
                            </a:rPr>
                            <m:t>×</m:t>
                          </m:r>
                          <m:r>
                            <a:rPr lang="en-US" sz="1400" i="1">
                              <a:solidFill>
                                <a:schemeClr val="tx1"/>
                              </a:solidFill>
                              <a:latin typeface="Cambria Math"/>
                              <a:cs typeface="Times New Roman" pitchFamily="18" charset="0"/>
                            </a:rPr>
                            <m:t> </m:t>
                          </m:r>
                          <m:sSub>
                            <m:sSubPr>
                              <m:ctrlPr>
                                <a:rPr lang="en-US" sz="1400" i="1">
                                  <a:solidFill>
                                    <a:schemeClr val="tx1"/>
                                  </a:solidFill>
                                  <a:latin typeface="Cambria Math" panose="02040503050406030204" pitchFamily="18" charset="0"/>
                                  <a:cs typeface="Times New Roman" pitchFamily="18" charset="0"/>
                                </a:rPr>
                              </m:ctrlPr>
                            </m:sSubPr>
                            <m:e>
                              <m:r>
                                <a:rPr lang="en-US" sz="1400" i="1">
                                  <a:solidFill>
                                    <a:schemeClr val="tx1"/>
                                  </a:solidFill>
                                  <a:latin typeface="Cambria Math"/>
                                  <a:cs typeface="Times New Roman" pitchFamily="18" charset="0"/>
                                </a:rPr>
                                <m:t>𝑉𝐴</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e>
                      </m:nary>
                    </m:oMath>
                  </m:oMathPara>
                </a14:m>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p14="http://schemas.microsoft.com/office/powerpoint/2010/main" xmlns:a16="http://schemas.microsoft.com/office/drawing/2014/main" xmlns="">
          <p:sp>
            <p:nvSpPr>
              <p:cNvPr id="149" name="Rectangle 148">
                <a:extLst>
                  <a:ext uri="{FF2B5EF4-FFF2-40B4-BE49-F238E27FC236}">
                    <a16:creationId xmlns:a16="http://schemas.microsoft.com/office/drawing/2014/main" id="{9DAF9859-A6A1-7943-B044-35779FE20AC7}"/>
                  </a:ext>
                </a:extLst>
              </p:cNvPr>
              <p:cNvSpPr>
                <a:spLocks noRot="1" noChangeAspect="1" noMove="1" noResize="1" noEditPoints="1" noAdjustHandles="1" noChangeArrowheads="1" noChangeShapeType="1" noTextEdit="1"/>
              </p:cNvSpPr>
              <p:nvPr/>
            </p:nvSpPr>
            <p:spPr>
              <a:xfrm>
                <a:off x="7658346" y="5111999"/>
                <a:ext cx="4572000" cy="615425"/>
              </a:xfrm>
              <a:prstGeom prst="rect">
                <a:avLst/>
              </a:prstGeom>
              <a:blipFill>
                <a:blip r:embed="rId4"/>
                <a:stretch>
                  <a:fillRect t="-115842" b="-166337"/>
                </a:stretch>
              </a:blipFill>
            </p:spPr>
            <p:txBody>
              <a:bodyPr/>
              <a:lstStyle/>
              <a:p>
                <a:r>
                  <a:rPr lang="en-US">
                    <a:noFill/>
                  </a:rPr>
                  <a:t> </a:t>
                </a:r>
              </a:p>
            </p:txBody>
          </p:sp>
        </mc:Fallback>
      </mc:AlternateContent>
      <p:cxnSp>
        <p:nvCxnSpPr>
          <p:cNvPr id="152" name="Straight Arrow Connector 151">
            <a:extLst>
              <a:ext uri="{FF2B5EF4-FFF2-40B4-BE49-F238E27FC236}">
                <a16:creationId xmlns:a16="http://schemas.microsoft.com/office/drawing/2014/main" id="{CA79F949-A705-F44D-9242-9F412BD78070}"/>
              </a:ext>
            </a:extLst>
          </p:cNvPr>
          <p:cNvCxnSpPr/>
          <p:nvPr/>
        </p:nvCxnSpPr>
        <p:spPr bwMode="auto">
          <a:xfrm flipH="1" flipV="1">
            <a:off x="7175816" y="5140894"/>
            <a:ext cx="914580" cy="27881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645ABD59-DE52-402E-B06A-0F8781D43B01}"/>
              </a:ext>
            </a:extLst>
          </p:cNvPr>
          <p:cNvGrpSpPr/>
          <p:nvPr/>
        </p:nvGrpSpPr>
        <p:grpSpPr>
          <a:xfrm>
            <a:off x="7317778" y="2130221"/>
            <a:ext cx="4344291" cy="2629912"/>
            <a:chOff x="7344282" y="2037456"/>
            <a:chExt cx="4344291" cy="2629912"/>
          </a:xfrm>
        </p:grpSpPr>
        <p:grpSp>
          <p:nvGrpSpPr>
            <p:cNvPr id="145" name="Group 144">
              <a:extLst>
                <a:ext uri="{FF2B5EF4-FFF2-40B4-BE49-F238E27FC236}">
                  <a16:creationId xmlns:a16="http://schemas.microsoft.com/office/drawing/2014/main" id="{A2B03847-F7D4-7D49-ACEB-64312910FECC}"/>
                </a:ext>
              </a:extLst>
            </p:cNvPr>
            <p:cNvGrpSpPr/>
            <p:nvPr/>
          </p:nvGrpSpPr>
          <p:grpSpPr>
            <a:xfrm>
              <a:off x="7344282" y="2037456"/>
              <a:ext cx="4344291" cy="2629912"/>
              <a:chOff x="4788023" y="1133293"/>
              <a:chExt cx="4344291" cy="2629912"/>
            </a:xfrm>
          </p:grpSpPr>
          <p:pic>
            <p:nvPicPr>
              <p:cNvPr id="147" name="Picture 146" descr="Screen Clipping">
                <a:extLst>
                  <a:ext uri="{FF2B5EF4-FFF2-40B4-BE49-F238E27FC236}">
                    <a16:creationId xmlns:a16="http://schemas.microsoft.com/office/drawing/2014/main" id="{3ACC23C9-7D18-A846-A2EE-79CA80BFA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3" y="1133293"/>
                <a:ext cx="4344291" cy="2629912"/>
              </a:xfrm>
              <a:prstGeom prst="rect">
                <a:avLst/>
              </a:prstGeom>
            </p:spPr>
          </p:pic>
          <p:cxnSp>
            <p:nvCxnSpPr>
              <p:cNvPr id="148" name="Straight Connector 147">
                <a:extLst>
                  <a:ext uri="{FF2B5EF4-FFF2-40B4-BE49-F238E27FC236}">
                    <a16:creationId xmlns:a16="http://schemas.microsoft.com/office/drawing/2014/main" id="{D30319BA-8949-8C43-BDC0-9DE52047381F}"/>
                  </a:ext>
                </a:extLst>
              </p:cNvPr>
              <p:cNvCxnSpPr/>
              <p:nvPr/>
            </p:nvCxnSpPr>
            <p:spPr bwMode="auto">
              <a:xfrm flipV="1">
                <a:off x="5660143" y="1340768"/>
                <a:ext cx="2921155" cy="1512168"/>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FE035175-D814-7A42-8B75-A1B87F4FE689}"/>
                </a:ext>
              </a:extLst>
            </p:cNvPr>
            <p:cNvGrpSpPr/>
            <p:nvPr/>
          </p:nvGrpSpPr>
          <p:grpSpPr>
            <a:xfrm>
              <a:off x="9388175" y="2728535"/>
              <a:ext cx="1245239" cy="1085486"/>
              <a:chOff x="7228964" y="3900987"/>
              <a:chExt cx="1245239" cy="1085486"/>
            </a:xfrm>
          </p:grpSpPr>
          <p:sp>
            <p:nvSpPr>
              <p:cNvPr id="154" name="Right Triangle 153">
                <a:extLst>
                  <a:ext uri="{FF2B5EF4-FFF2-40B4-BE49-F238E27FC236}">
                    <a16:creationId xmlns:a16="http://schemas.microsoft.com/office/drawing/2014/main" id="{B7D75EB6-9E19-A043-8680-F75D45DC7B8F}"/>
                  </a:ext>
                </a:extLst>
              </p:cNvPr>
              <p:cNvSpPr/>
              <p:nvPr/>
            </p:nvSpPr>
            <p:spPr bwMode="auto">
              <a:xfrm flipH="1">
                <a:off x="7228964" y="3900987"/>
                <a:ext cx="864000" cy="432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Box 154">
                <a:extLst>
                  <a:ext uri="{FF2B5EF4-FFF2-40B4-BE49-F238E27FC236}">
                    <a16:creationId xmlns:a16="http://schemas.microsoft.com/office/drawing/2014/main" id="{E307EA0D-1302-E24F-984A-63C101EA38A0}"/>
                  </a:ext>
                </a:extLst>
              </p:cNvPr>
              <p:cNvSpPr txBox="1"/>
              <p:nvPr/>
            </p:nvSpPr>
            <p:spPr>
              <a:xfrm>
                <a:off x="7354986" y="4617141"/>
                <a:ext cx="1119217"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Inclinação= B</a:t>
                </a:r>
              </a:p>
            </p:txBody>
          </p:sp>
          <p:cxnSp>
            <p:nvCxnSpPr>
              <p:cNvPr id="156" name="Straight Arrow Connector 155">
                <a:extLst>
                  <a:ext uri="{FF2B5EF4-FFF2-40B4-BE49-F238E27FC236}">
                    <a16:creationId xmlns:a16="http://schemas.microsoft.com/office/drawing/2014/main" id="{5E2DAE4B-D1A4-474D-96DE-16B3192BECED}"/>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83337368-CB54-B44C-955D-275734E9011B}"/>
                </a:ext>
              </a:extLst>
            </p:cNvPr>
            <p:cNvGrpSpPr/>
            <p:nvPr/>
          </p:nvGrpSpPr>
          <p:grpSpPr>
            <a:xfrm>
              <a:off x="8135685" y="2399708"/>
              <a:ext cx="1555234" cy="1253653"/>
              <a:chOff x="6325766" y="4070509"/>
              <a:chExt cx="1555234" cy="1253653"/>
            </a:xfrm>
          </p:grpSpPr>
          <p:sp>
            <p:nvSpPr>
              <p:cNvPr id="158" name="TextBox 157">
                <a:extLst>
                  <a:ext uri="{FF2B5EF4-FFF2-40B4-BE49-F238E27FC236}">
                    <a16:creationId xmlns:a16="http://schemas.microsoft.com/office/drawing/2014/main" id="{09B245EC-7366-DD47-9C82-1CA0E550EB88}"/>
                  </a:ext>
                </a:extLst>
              </p:cNvPr>
              <p:cNvSpPr txBox="1"/>
              <p:nvPr/>
            </p:nvSpPr>
            <p:spPr>
              <a:xfrm>
                <a:off x="6325766" y="4070509"/>
                <a:ext cx="1555234"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Interceptação = A</a:t>
                </a:r>
              </a:p>
            </p:txBody>
          </p:sp>
          <p:cxnSp>
            <p:nvCxnSpPr>
              <p:cNvPr id="159" name="Straight Arrow Connector 158">
                <a:extLst>
                  <a:ext uri="{FF2B5EF4-FFF2-40B4-BE49-F238E27FC236}">
                    <a16:creationId xmlns:a16="http://schemas.microsoft.com/office/drawing/2014/main" id="{BBA9A576-3F2E-644C-933E-495305F0BDFA}"/>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 name="Google Shape;113;p16">
            <a:extLst>
              <a:ext uri="{FF2B5EF4-FFF2-40B4-BE49-F238E27FC236}">
                <a16:creationId xmlns:a16="http://schemas.microsoft.com/office/drawing/2014/main" id="{BD42D2E2-E89A-45F7-9101-04121342E8B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8.3 </a:t>
            </a:r>
            <a:r>
              <a:rPr lang="en-GB">
                <a:latin typeface="Open Sans"/>
              </a:rPr>
              <a:t>Exemplos de dados de entrada</a:t>
            </a:r>
          </a:p>
        </p:txBody>
      </p:sp>
      <p:sp>
        <p:nvSpPr>
          <p:cNvPr id="76" name="Rectangle 39">
            <a:extLst>
              <a:ext uri="{FF2B5EF4-FFF2-40B4-BE49-F238E27FC236}">
                <a16:creationId xmlns:a16="http://schemas.microsoft.com/office/drawing/2014/main" id="{D039D8CB-D6B9-FE40-94EA-FC66AA981393}"/>
              </a:ext>
            </a:extLst>
          </p:cNvPr>
          <p:cNvSpPr>
            <a:spLocks noChangeArrowheads="1"/>
          </p:cNvSpPr>
          <p:nvPr/>
        </p:nvSpPr>
        <p:spPr bwMode="auto">
          <a:xfrm>
            <a:off x="2464410" y="2180592"/>
            <a:ext cx="1309524"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Transporte</a:t>
            </a:r>
          </a:p>
        </p:txBody>
      </p:sp>
      <p:sp>
        <p:nvSpPr>
          <p:cNvPr id="6" name="Slide Number Placeholder 5">
            <a:extLst>
              <a:ext uri="{FF2B5EF4-FFF2-40B4-BE49-F238E27FC236}">
                <a16:creationId xmlns:a16="http://schemas.microsoft.com/office/drawing/2014/main" id="{82D56B76-25CC-40A3-A361-FF29E0B5499A}"/>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16</a:t>
            </a:fld>
            <a:endParaRPr lang="en-US" altLang="en-US" sz="1400" b="1">
              <a:solidFill>
                <a:schemeClr val="bg1"/>
              </a:solidFill>
              <a:latin typeface="Open Sans ExtraBold"/>
              <a:ea typeface="Open Sans ExtraBold"/>
              <a:cs typeface="Open Sans ExtraBold"/>
            </a:endParaRPr>
          </a:p>
        </p:txBody>
      </p:sp>
      <p:sp>
        <p:nvSpPr>
          <p:cNvPr id="2" name="Rectangle 1">
            <a:extLst>
              <a:ext uri="{FF2B5EF4-FFF2-40B4-BE49-F238E27FC236}">
                <a16:creationId xmlns:a16="http://schemas.microsoft.com/office/drawing/2014/main" id="{80AAA733-496A-4EDD-BDE3-7AE18771B3D8}"/>
              </a:ext>
            </a:extLst>
          </p:cNvPr>
          <p:cNvSpPr/>
          <p:nvPr/>
        </p:nvSpPr>
        <p:spPr>
          <a:xfrm>
            <a:off x="7407215" y="2315062"/>
            <a:ext cx="304800" cy="11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5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763489"/>
            <a:ext cx="7037387" cy="4424400"/>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Setor de serviços: obtenção de parâmetros de condução</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17</a:t>
            </a:fld>
            <a:endParaRPr lang="en-US" altLang="en-US" sz="1400" b="1">
              <a:solidFill>
                <a:schemeClr val="bg1"/>
              </a:solidFill>
              <a:latin typeface="Open Sans ExtraBold"/>
              <a:ea typeface="Open Sans ExtraBold"/>
              <a:cs typeface="Open Sans ExtraBold"/>
            </a:endParaRPr>
          </a:p>
        </p:txBody>
      </p:sp>
      <p:pic>
        <p:nvPicPr>
          <p:cNvPr id="6" name="Picture 5" descr="Screen Clipping">
            <a:extLst>
              <a:ext uri="{FF2B5EF4-FFF2-40B4-BE49-F238E27FC236}">
                <a16:creationId xmlns:a16="http://schemas.microsoft.com/office/drawing/2014/main" id="{901519FE-DF0C-1A44-AF3F-5237A891E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28" y="263312"/>
            <a:ext cx="3066338" cy="5928254"/>
          </a:xfrm>
          <a:prstGeom prst="rect">
            <a:avLst/>
          </a:prstGeom>
        </p:spPr>
      </p:pic>
      <p:grpSp>
        <p:nvGrpSpPr>
          <p:cNvPr id="7" name="Group 6">
            <a:extLst>
              <a:ext uri="{FF2B5EF4-FFF2-40B4-BE49-F238E27FC236}">
                <a16:creationId xmlns:a16="http://schemas.microsoft.com/office/drawing/2014/main" id="{CB380941-412D-1647-841D-0EB8C3BA1329}"/>
              </a:ext>
            </a:extLst>
          </p:cNvPr>
          <p:cNvGrpSpPr/>
          <p:nvPr/>
        </p:nvGrpSpPr>
        <p:grpSpPr>
          <a:xfrm>
            <a:off x="1162181" y="2602703"/>
            <a:ext cx="6048672" cy="3040858"/>
            <a:chOff x="1910915" y="1168757"/>
            <a:chExt cx="6048672" cy="3040858"/>
          </a:xfrm>
        </p:grpSpPr>
        <p:grpSp>
          <p:nvGrpSpPr>
            <p:cNvPr id="8" name="Group 7">
              <a:extLst>
                <a:ext uri="{FF2B5EF4-FFF2-40B4-BE49-F238E27FC236}">
                  <a16:creationId xmlns:a16="http://schemas.microsoft.com/office/drawing/2014/main" id="{CB3EC6D5-4029-5D4B-B75F-E9A8195E4ECE}"/>
                </a:ext>
              </a:extLst>
            </p:cNvPr>
            <p:cNvGrpSpPr/>
            <p:nvPr/>
          </p:nvGrpSpPr>
          <p:grpSpPr>
            <a:xfrm>
              <a:off x="1910915" y="1168757"/>
              <a:ext cx="6048672" cy="3040858"/>
              <a:chOff x="2771800" y="1268760"/>
              <a:chExt cx="6984776" cy="3568121"/>
            </a:xfrm>
          </p:grpSpPr>
          <p:grpSp>
            <p:nvGrpSpPr>
              <p:cNvPr id="14" name="Group 13">
                <a:extLst>
                  <a:ext uri="{FF2B5EF4-FFF2-40B4-BE49-F238E27FC236}">
                    <a16:creationId xmlns:a16="http://schemas.microsoft.com/office/drawing/2014/main" id="{E0C87BA9-1870-BB4B-B1EF-453ED1E07549}"/>
                  </a:ext>
                </a:extLst>
              </p:cNvPr>
              <p:cNvGrpSpPr/>
              <p:nvPr/>
            </p:nvGrpSpPr>
            <p:grpSpPr>
              <a:xfrm>
                <a:off x="2771800" y="1268760"/>
                <a:ext cx="6984776" cy="3568121"/>
                <a:chOff x="2915816" y="1556792"/>
                <a:chExt cx="6584776" cy="3124200"/>
              </a:xfrm>
            </p:grpSpPr>
            <p:sp>
              <p:nvSpPr>
                <p:cNvPr id="29" name="Oval 3">
                  <a:extLst>
                    <a:ext uri="{FF2B5EF4-FFF2-40B4-BE49-F238E27FC236}">
                      <a16:creationId xmlns:a16="http://schemas.microsoft.com/office/drawing/2014/main" id="{68615C6D-DEAB-5346-AC4C-33E3DF3FA55D}"/>
                    </a:ext>
                  </a:extLst>
                </p:cNvPr>
                <p:cNvSpPr>
                  <a:spLocks noChangeArrowheads="1"/>
                </p:cNvSpPr>
                <p:nvPr/>
              </p:nvSpPr>
              <p:spPr bwMode="auto">
                <a:xfrm>
                  <a:off x="2915816" y="1556792"/>
                  <a:ext cx="3276600" cy="3124200"/>
                </a:xfrm>
                <a:prstGeom prst="ellipse">
                  <a:avLst/>
                </a:prstGeom>
                <a:solidFill>
                  <a:srgbClr val="FF00FF"/>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30" name="Line 12">
                  <a:extLst>
                    <a:ext uri="{FF2B5EF4-FFF2-40B4-BE49-F238E27FC236}">
                      <a16:creationId xmlns:a16="http://schemas.microsoft.com/office/drawing/2014/main" id="{830028E6-38EB-6E43-90DE-A59FC58BB6B6}"/>
                    </a:ext>
                  </a:extLst>
                </p:cNvPr>
                <p:cNvSpPr>
                  <a:spLocks noChangeShapeType="1"/>
                </p:cNvSpPr>
                <p:nvPr/>
              </p:nvSpPr>
              <p:spPr bwMode="auto">
                <a:xfrm flipV="1">
                  <a:off x="5020227" y="1787623"/>
                  <a:ext cx="1351972" cy="399661"/>
                </a:xfrm>
                <a:prstGeom prst="line">
                  <a:avLst/>
                </a:prstGeom>
                <a:noFill/>
                <a:ln w="38100">
                  <a:solidFill>
                    <a:srgbClr val="A50021"/>
                  </a:solidFill>
                  <a:round/>
                  <a:headEnd/>
                  <a:tailEnd type="triangle" w="med" len="med"/>
                </a:ln>
                <a:effectLst/>
              </p:spPr>
              <p:txBody>
                <a:bodyPr/>
                <a:lstStyle/>
                <a:p>
                  <a:endParaRPr lang="ru-RU" sz="1800">
                    <a:latin typeface="Open Sans" panose="020B0606030504020204" pitchFamily="34" charset="0"/>
                  </a:endParaRPr>
                </a:p>
              </p:txBody>
            </p:sp>
            <p:sp>
              <p:nvSpPr>
                <p:cNvPr id="31" name="Text Box 15">
                  <a:extLst>
                    <a:ext uri="{FF2B5EF4-FFF2-40B4-BE49-F238E27FC236}">
                      <a16:creationId xmlns:a16="http://schemas.microsoft.com/office/drawing/2014/main" id="{07E8AFDA-9407-8245-BE2B-FCAAD02614BD}"/>
                    </a:ext>
                  </a:extLst>
                </p:cNvPr>
                <p:cNvSpPr txBox="1">
                  <a:spLocks noChangeArrowheads="1"/>
                </p:cNvSpPr>
                <p:nvPr/>
              </p:nvSpPr>
              <p:spPr bwMode="auto">
                <a:xfrm>
                  <a:off x="6300192" y="1556792"/>
                  <a:ext cx="3200400" cy="411076"/>
                </a:xfrm>
                <a:prstGeom prst="rect">
                  <a:avLst/>
                </a:prstGeom>
                <a:noFill/>
                <a:ln w="9525">
                  <a:noFill/>
                  <a:miter lim="800000"/>
                  <a:headEnd/>
                  <a:tailEnd/>
                </a:ln>
                <a:effectLst/>
              </p:spPr>
              <p:txBody>
                <a:bodyPr>
                  <a:spAutoFit/>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População total</a:t>
                  </a:r>
                </a:p>
              </p:txBody>
            </p:sp>
          </p:grpSp>
          <p:grpSp>
            <p:nvGrpSpPr>
              <p:cNvPr id="15" name="Group 14">
                <a:extLst>
                  <a:ext uri="{FF2B5EF4-FFF2-40B4-BE49-F238E27FC236}">
                    <a16:creationId xmlns:a16="http://schemas.microsoft.com/office/drawing/2014/main" id="{29821581-D131-F648-9DBD-82B0F2730D04}"/>
                  </a:ext>
                </a:extLst>
              </p:cNvPr>
              <p:cNvGrpSpPr/>
              <p:nvPr/>
            </p:nvGrpSpPr>
            <p:grpSpPr>
              <a:xfrm>
                <a:off x="3456474" y="2278496"/>
                <a:ext cx="5963344" cy="2548135"/>
                <a:chOff x="3456474" y="2278496"/>
                <a:chExt cx="5963344" cy="2548135"/>
              </a:xfrm>
            </p:grpSpPr>
            <p:grpSp>
              <p:nvGrpSpPr>
                <p:cNvPr id="16" name="Group 15">
                  <a:extLst>
                    <a:ext uri="{FF2B5EF4-FFF2-40B4-BE49-F238E27FC236}">
                      <a16:creationId xmlns:a16="http://schemas.microsoft.com/office/drawing/2014/main" id="{7980F395-596B-844D-A54B-3D9DCF298AFC}"/>
                    </a:ext>
                  </a:extLst>
                </p:cNvPr>
                <p:cNvGrpSpPr/>
                <p:nvPr/>
              </p:nvGrpSpPr>
              <p:grpSpPr>
                <a:xfrm>
                  <a:off x="3456474" y="2278496"/>
                  <a:ext cx="5963344" cy="2548135"/>
                  <a:chOff x="1524000" y="1955506"/>
                  <a:chExt cx="5387504" cy="2159293"/>
                </a:xfrm>
              </p:grpSpPr>
              <p:sp>
                <p:nvSpPr>
                  <p:cNvPr id="26" name="Oval 4">
                    <a:extLst>
                      <a:ext uri="{FF2B5EF4-FFF2-40B4-BE49-F238E27FC236}">
                        <a16:creationId xmlns:a16="http://schemas.microsoft.com/office/drawing/2014/main" id="{8DF5BA7C-8438-B444-86E7-85B1C7E6DF52}"/>
                      </a:ext>
                    </a:extLst>
                  </p:cNvPr>
                  <p:cNvSpPr>
                    <a:spLocks noChangeArrowheads="1"/>
                  </p:cNvSpPr>
                  <p:nvPr/>
                </p:nvSpPr>
                <p:spPr bwMode="auto">
                  <a:xfrm>
                    <a:off x="1524000" y="2209799"/>
                    <a:ext cx="1981200" cy="1905000"/>
                  </a:xfrm>
                  <a:prstGeom prst="ellipse">
                    <a:avLst/>
                  </a:prstGeom>
                  <a:solidFill>
                    <a:srgbClr val="00CC66"/>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7" name="Line 13">
                    <a:extLst>
                      <a:ext uri="{FF2B5EF4-FFF2-40B4-BE49-F238E27FC236}">
                        <a16:creationId xmlns:a16="http://schemas.microsoft.com/office/drawing/2014/main" id="{3554D14D-CA95-EC41-8872-920C09A2EE00}"/>
                      </a:ext>
                    </a:extLst>
                  </p:cNvPr>
                  <p:cNvSpPr>
                    <a:spLocks noChangeShapeType="1"/>
                  </p:cNvSpPr>
                  <p:nvPr/>
                </p:nvSpPr>
                <p:spPr bwMode="auto">
                  <a:xfrm flipV="1">
                    <a:off x="2922134" y="2209800"/>
                    <a:ext cx="1468864" cy="354526"/>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8" name="Text Box 16">
                    <a:extLst>
                      <a:ext uri="{FF2B5EF4-FFF2-40B4-BE49-F238E27FC236}">
                        <a16:creationId xmlns:a16="http://schemas.microsoft.com/office/drawing/2014/main" id="{990B95BE-7691-8E4F-8B39-4DD6E804A9A0}"/>
                      </a:ext>
                    </a:extLst>
                  </p:cNvPr>
                  <p:cNvSpPr txBox="1">
                    <a:spLocks noChangeArrowheads="1"/>
                  </p:cNvSpPr>
                  <p:nvPr/>
                </p:nvSpPr>
                <p:spPr bwMode="auto">
                  <a:xfrm>
                    <a:off x="4319096" y="1955506"/>
                    <a:ext cx="2592408" cy="703876"/>
                  </a:xfrm>
                  <a:prstGeom prst="rect">
                    <a:avLst/>
                  </a:prstGeom>
                  <a:noFill/>
                  <a:ln w="9525">
                    <a:noFill/>
                    <a:miter lim="800000"/>
                    <a:headEnd/>
                    <a:tailEnd/>
                  </a:ln>
                  <a:effectLst/>
                </p:spPr>
                <p:txBody>
                  <a:bodyPr wrap="square" lIns="91440" tIns="45720" rIns="91440" bIns="45720" anchor="t">
                    <a:spAutoFit/>
                  </a:bodyPr>
                  <a:lstStyle/>
                  <a:p>
                    <a:r>
                      <a:rPr lang="en-US" sz="2000">
                        <a:solidFill>
                          <a:schemeClr val="tx2"/>
                        </a:solidFill>
                        <a:latin typeface="Open Sans Light"/>
                        <a:ea typeface="Open Sans Light" panose="020B0306030504020204" pitchFamily="34" charset="0"/>
                        <a:cs typeface="Open Sans Light" panose="020B0306030504020204" pitchFamily="34" charset="0"/>
                      </a:rPr>
                      <a:t>Força </a:t>
                    </a:r>
                    <a:r>
                      <a:rPr lang="en-US" sz="2000" err="1">
                        <a:solidFill>
                          <a:schemeClr val="tx2"/>
                        </a:solidFill>
                        <a:latin typeface="Open Sans Light"/>
                        <a:ea typeface="Open Sans Light" panose="020B0306030504020204" pitchFamily="34" charset="0"/>
                        <a:cs typeface="Open Sans Light" panose="020B0306030504020204" pitchFamily="34" charset="0"/>
                      </a:rPr>
                      <a:t>de trabalho </a:t>
                    </a:r>
                    <a:r>
                      <a:rPr lang="en-US" sz="2000">
                        <a:solidFill>
                          <a:schemeClr val="tx2"/>
                        </a:solidFill>
                        <a:latin typeface="Open Sans Light"/>
                        <a:ea typeface="Open Sans Light" panose="020B0306030504020204" pitchFamily="34" charset="0"/>
                        <a:cs typeface="Open Sans Light" panose="020B0306030504020204" pitchFamily="34" charset="0"/>
                      </a:rPr>
                      <a:t>potencial</a:t>
                    </a:r>
                  </a:p>
                </p:txBody>
              </p:sp>
            </p:grpSp>
            <p:sp>
              <p:nvSpPr>
                <p:cNvPr id="18" name="Text Box 18">
                  <a:extLst>
                    <a:ext uri="{FF2B5EF4-FFF2-40B4-BE49-F238E27FC236}">
                      <a16:creationId xmlns:a16="http://schemas.microsoft.com/office/drawing/2014/main" id="{73918AE7-971F-484B-B01D-A74F06F07B27}"/>
                    </a:ext>
                  </a:extLst>
                </p:cNvPr>
                <p:cNvSpPr txBox="1">
                  <a:spLocks noChangeArrowheads="1"/>
                </p:cNvSpPr>
                <p:nvPr/>
              </p:nvSpPr>
              <p:spPr bwMode="auto">
                <a:xfrm>
                  <a:off x="6755429" y="3951590"/>
                  <a:ext cx="2607481" cy="659989"/>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Força de trabalho no setor de serviços</a:t>
                  </a:r>
                </a:p>
              </p:txBody>
            </p:sp>
            <p:grpSp>
              <p:nvGrpSpPr>
                <p:cNvPr id="19" name="Group 18">
                  <a:extLst>
                    <a:ext uri="{FF2B5EF4-FFF2-40B4-BE49-F238E27FC236}">
                      <a16:creationId xmlns:a16="http://schemas.microsoft.com/office/drawing/2014/main" id="{F256A510-5584-D14A-8110-4DC46D6451E0}"/>
                    </a:ext>
                  </a:extLst>
                </p:cNvPr>
                <p:cNvGrpSpPr/>
                <p:nvPr/>
              </p:nvGrpSpPr>
              <p:grpSpPr>
                <a:xfrm>
                  <a:off x="3870722" y="3241034"/>
                  <a:ext cx="5472608" cy="1555861"/>
                  <a:chOff x="1828800" y="2667000"/>
                  <a:chExt cx="5364088" cy="1447800"/>
                </a:xfrm>
              </p:grpSpPr>
              <p:sp>
                <p:nvSpPr>
                  <p:cNvPr id="22" name="Oval 5">
                    <a:extLst>
                      <a:ext uri="{FF2B5EF4-FFF2-40B4-BE49-F238E27FC236}">
                        <a16:creationId xmlns:a16="http://schemas.microsoft.com/office/drawing/2014/main" id="{2D3DBC23-E750-A64D-AE1D-FB2221BEF0B2}"/>
                      </a:ext>
                    </a:extLst>
                  </p:cNvPr>
                  <p:cNvSpPr>
                    <a:spLocks noChangeArrowheads="1"/>
                  </p:cNvSpPr>
                  <p:nvPr/>
                </p:nvSpPr>
                <p:spPr bwMode="auto">
                  <a:xfrm>
                    <a:off x="1828800" y="2819400"/>
                    <a:ext cx="1371600" cy="1295400"/>
                  </a:xfrm>
                  <a:prstGeom prst="ellipse">
                    <a:avLst/>
                  </a:prstGeom>
                  <a:solidFill>
                    <a:srgbClr val="FF9933"/>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3" name="Line 14">
                    <a:extLst>
                      <a:ext uri="{FF2B5EF4-FFF2-40B4-BE49-F238E27FC236}">
                        <a16:creationId xmlns:a16="http://schemas.microsoft.com/office/drawing/2014/main" id="{E1831F2B-FD5A-E741-8DF8-B09812089B7D}"/>
                      </a:ext>
                    </a:extLst>
                  </p:cNvPr>
                  <p:cNvSpPr>
                    <a:spLocks noChangeShapeType="1"/>
                  </p:cNvSpPr>
                  <p:nvPr/>
                </p:nvSpPr>
                <p:spPr bwMode="auto">
                  <a:xfrm flipV="1">
                    <a:off x="3045523" y="2971800"/>
                    <a:ext cx="1591589" cy="356405"/>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5" name="Text Box 18">
                    <a:extLst>
                      <a:ext uri="{FF2B5EF4-FFF2-40B4-BE49-F238E27FC236}">
                        <a16:creationId xmlns:a16="http://schemas.microsoft.com/office/drawing/2014/main" id="{9B9F2E61-EED9-F04F-B7F4-340ADA4885A2}"/>
                      </a:ext>
                    </a:extLst>
                  </p:cNvPr>
                  <p:cNvSpPr txBox="1">
                    <a:spLocks noChangeArrowheads="1"/>
                  </p:cNvSpPr>
                  <p:nvPr/>
                </p:nvSpPr>
                <p:spPr bwMode="auto">
                  <a:xfrm>
                    <a:off x="4637112" y="2667000"/>
                    <a:ext cx="2555776" cy="605328"/>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Força </a:t>
                    </a:r>
                    <a:r>
                      <a:rPr lang="en-US" sz="2000" err="1">
                        <a:solidFill>
                          <a:schemeClr val="tx2"/>
                        </a:solidFill>
                        <a:latin typeface="Open Sans Light"/>
                        <a:ea typeface="Open Sans Light" panose="020B0306030504020204" pitchFamily="34" charset="0"/>
                        <a:cs typeface="Open Sans Light" panose="020B0306030504020204" pitchFamily="34" charset="0"/>
                      </a:rPr>
                      <a:t>de trabalho </a:t>
                    </a:r>
                    <a:r>
                      <a:rPr lang="en-US" sz="2000">
                        <a:solidFill>
                          <a:schemeClr val="tx2"/>
                        </a:solidFill>
                        <a:latin typeface="Open Sans Light"/>
                        <a:ea typeface="Open Sans Light" panose="020B0306030504020204" pitchFamily="34" charset="0"/>
                        <a:cs typeface="Open Sans Light" panose="020B0306030504020204" pitchFamily="34" charset="0"/>
                      </a:rPr>
                      <a:t>real</a:t>
                    </a:r>
                  </a:p>
                </p:txBody>
              </p:sp>
            </p:grpSp>
            <p:sp>
              <p:nvSpPr>
                <p:cNvPr id="20" name="Oval 5">
                  <a:extLst>
                    <a:ext uri="{FF2B5EF4-FFF2-40B4-BE49-F238E27FC236}">
                      <a16:creationId xmlns:a16="http://schemas.microsoft.com/office/drawing/2014/main" id="{7EDADC55-124B-2E4A-81F3-A44938A1C04D}"/>
                    </a:ext>
                  </a:extLst>
                </p:cNvPr>
                <p:cNvSpPr>
                  <a:spLocks noChangeArrowheads="1"/>
                </p:cNvSpPr>
                <p:nvPr/>
              </p:nvSpPr>
              <p:spPr bwMode="auto">
                <a:xfrm>
                  <a:off x="4031940" y="3750779"/>
                  <a:ext cx="1080120" cy="1051805"/>
                </a:xfrm>
                <a:prstGeom prst="ellipse">
                  <a:avLst/>
                </a:prstGeom>
                <a:solidFill>
                  <a:srgbClr val="FFFF00"/>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1" name="Line 14">
                  <a:extLst>
                    <a:ext uri="{FF2B5EF4-FFF2-40B4-BE49-F238E27FC236}">
                      <a16:creationId xmlns:a16="http://schemas.microsoft.com/office/drawing/2014/main" id="{81901CD3-A5A9-A74B-B1B0-2EC7D017B594}"/>
                    </a:ext>
                  </a:extLst>
                </p:cNvPr>
                <p:cNvSpPr>
                  <a:spLocks noChangeShapeType="1"/>
                </p:cNvSpPr>
                <p:nvPr/>
              </p:nvSpPr>
              <p:spPr bwMode="auto">
                <a:xfrm flipV="1">
                  <a:off x="4860033" y="4221088"/>
                  <a:ext cx="1690290" cy="379719"/>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grpSp>
        </p:grpSp>
        <p:grpSp>
          <p:nvGrpSpPr>
            <p:cNvPr id="9" name="Group 8">
              <a:extLst>
                <a:ext uri="{FF2B5EF4-FFF2-40B4-BE49-F238E27FC236}">
                  <a16:creationId xmlns:a16="http://schemas.microsoft.com/office/drawing/2014/main" id="{5EFA4FDE-9BFA-0E48-8BAC-D3EAF0352D1F}"/>
                </a:ext>
              </a:extLst>
            </p:cNvPr>
            <p:cNvGrpSpPr/>
            <p:nvPr/>
          </p:nvGrpSpPr>
          <p:grpSpPr>
            <a:xfrm>
              <a:off x="3064899" y="1548714"/>
              <a:ext cx="824265" cy="2348938"/>
              <a:chOff x="3064899" y="1548714"/>
              <a:chExt cx="824265" cy="2348938"/>
            </a:xfrm>
          </p:grpSpPr>
          <p:sp>
            <p:nvSpPr>
              <p:cNvPr id="10" name="TextBox 9">
                <a:extLst>
                  <a:ext uri="{FF2B5EF4-FFF2-40B4-BE49-F238E27FC236}">
                    <a16:creationId xmlns:a16="http://schemas.microsoft.com/office/drawing/2014/main" id="{EBA1CF03-07D6-AC4C-AA9F-EBC5FE8B28F8}"/>
                  </a:ext>
                </a:extLst>
              </p:cNvPr>
              <p:cNvSpPr txBox="1"/>
              <p:nvPr/>
            </p:nvSpPr>
            <p:spPr>
              <a:xfrm>
                <a:off x="3270083" y="1548714"/>
                <a:ext cx="431528" cy="307777"/>
              </a:xfrm>
              <a:prstGeom prst="rect">
                <a:avLst/>
              </a:prstGeom>
              <a:noFill/>
            </p:spPr>
            <p:txBody>
              <a:bodyPr wrap="none" rtlCol="0">
                <a:spAutoFit/>
              </a:bodyPr>
              <a:lstStyle/>
              <a:p>
                <a:r>
                  <a:rPr lang="en-US" sz="1400" dirty="0">
                    <a:latin typeface="Open Sans" panose="020B0606030504020204" pitchFamily="34" charset="0"/>
                  </a:rPr>
                  <a:t>PO</a:t>
                </a:r>
                <a:endParaRPr lang="en-GB" sz="1400" dirty="0">
                  <a:latin typeface="Open Sans" panose="020B0606030504020204" pitchFamily="34" charset="0"/>
                </a:endParaRPr>
              </a:p>
            </p:txBody>
          </p:sp>
          <p:sp>
            <p:nvSpPr>
              <p:cNvPr id="11" name="TextBox 10">
                <a:extLst>
                  <a:ext uri="{FF2B5EF4-FFF2-40B4-BE49-F238E27FC236}">
                    <a16:creationId xmlns:a16="http://schemas.microsoft.com/office/drawing/2014/main" id="{98B470BE-8562-A44A-90BD-AB6BD8FD67F7}"/>
                  </a:ext>
                </a:extLst>
              </p:cNvPr>
              <p:cNvSpPr txBox="1"/>
              <p:nvPr/>
            </p:nvSpPr>
            <p:spPr>
              <a:xfrm>
                <a:off x="3230810" y="2452773"/>
                <a:ext cx="492443" cy="307777"/>
              </a:xfrm>
              <a:prstGeom prst="rect">
                <a:avLst/>
              </a:prstGeom>
              <a:noFill/>
            </p:spPr>
            <p:txBody>
              <a:bodyPr wrap="none" rtlCol="0">
                <a:spAutoFit/>
              </a:bodyPr>
              <a:lstStyle/>
              <a:p>
                <a:r>
                  <a:rPr lang="en-US" sz="1400">
                    <a:latin typeface="Open Sans" panose="020B0606030504020204" pitchFamily="34" charset="0"/>
                  </a:rPr>
                  <a:t>PLF</a:t>
                </a:r>
                <a:endParaRPr lang="en-GB" sz="1400">
                  <a:latin typeface="Open Sans" panose="020B0606030504020204" pitchFamily="34" charset="0"/>
                </a:endParaRPr>
              </a:p>
            </p:txBody>
          </p:sp>
          <p:sp>
            <p:nvSpPr>
              <p:cNvPr id="12" name="TextBox 11">
                <a:extLst>
                  <a:ext uri="{FF2B5EF4-FFF2-40B4-BE49-F238E27FC236}">
                    <a16:creationId xmlns:a16="http://schemas.microsoft.com/office/drawing/2014/main" id="{48E8EB5D-4B12-1F43-8A7F-115533294539}"/>
                  </a:ext>
                </a:extLst>
              </p:cNvPr>
              <p:cNvSpPr txBox="1"/>
              <p:nvPr/>
            </p:nvSpPr>
            <p:spPr>
              <a:xfrm>
                <a:off x="3064899" y="3021236"/>
                <a:ext cx="824265" cy="307777"/>
              </a:xfrm>
              <a:prstGeom prst="rect">
                <a:avLst/>
              </a:prstGeom>
              <a:noFill/>
            </p:spPr>
            <p:txBody>
              <a:bodyPr wrap="none" rtlCol="0">
                <a:spAutoFit/>
              </a:bodyPr>
              <a:lstStyle/>
              <a:p>
                <a:r>
                  <a:rPr lang="en-US" sz="1400">
                    <a:latin typeface="Open Sans" panose="020B0606030504020204" pitchFamily="34" charset="0"/>
                  </a:rPr>
                  <a:t>PARTLF</a:t>
                </a:r>
                <a:endParaRPr lang="en-GB" sz="1400">
                  <a:latin typeface="Open Sans" panose="020B0606030504020204" pitchFamily="34" charset="0"/>
                </a:endParaRPr>
              </a:p>
            </p:txBody>
          </p:sp>
          <p:sp>
            <p:nvSpPr>
              <p:cNvPr id="13" name="TextBox 12">
                <a:extLst>
                  <a:ext uri="{FF2B5EF4-FFF2-40B4-BE49-F238E27FC236}">
                    <a16:creationId xmlns:a16="http://schemas.microsoft.com/office/drawing/2014/main" id="{08FBE21F-0A3D-6041-9FB4-75EF881291F9}"/>
                  </a:ext>
                </a:extLst>
              </p:cNvPr>
              <p:cNvSpPr txBox="1"/>
              <p:nvPr/>
            </p:nvSpPr>
            <p:spPr>
              <a:xfrm>
                <a:off x="3116195" y="3589875"/>
                <a:ext cx="692818" cy="307777"/>
              </a:xfrm>
              <a:prstGeom prst="rect">
                <a:avLst/>
              </a:prstGeom>
              <a:noFill/>
            </p:spPr>
            <p:txBody>
              <a:bodyPr wrap="none" rtlCol="0">
                <a:spAutoFit/>
              </a:bodyPr>
              <a:lstStyle/>
              <a:p>
                <a:r>
                  <a:rPr lang="en-US" sz="1400">
                    <a:latin typeface="Open Sans" panose="020B0606030504020204" pitchFamily="34" charset="0"/>
                  </a:rPr>
                  <a:t>PLSER</a:t>
                </a:r>
                <a:endParaRPr lang="en-GB" sz="1400">
                  <a:latin typeface="Open Sans" panose="020B0606030504020204" pitchFamily="34" charset="0"/>
                </a:endParaRPr>
              </a:p>
            </p:txBody>
          </p:sp>
        </p:grpSp>
      </p:grpSp>
      <p:sp>
        <p:nvSpPr>
          <p:cNvPr id="4" name="Google Shape;113;p16">
            <a:extLst>
              <a:ext uri="{FF2B5EF4-FFF2-40B4-BE49-F238E27FC236}">
                <a16:creationId xmlns:a16="http://schemas.microsoft.com/office/drawing/2014/main" id="{CCD9E827-AF69-4E13-9314-1FFA3D68D6D7}"/>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8.3 </a:t>
            </a:r>
            <a:r>
              <a:rPr lang="en-GB">
                <a:latin typeface="Open Sans"/>
              </a:rPr>
              <a:t>Exemplos de dados de entrada</a:t>
            </a:r>
          </a:p>
        </p:txBody>
      </p:sp>
    </p:spTree>
    <p:extLst>
      <p:ext uri="{BB962C8B-B14F-4D97-AF65-F5344CB8AC3E}">
        <p14:creationId xmlns:p14="http://schemas.microsoft.com/office/powerpoint/2010/main" val="13654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Entrada de dados de entrada</a:t>
            </a:r>
          </a:p>
          <a:p>
            <a:pPr>
              <a:lnSpc>
                <a:spcPct val="100000"/>
              </a:lnSpc>
              <a:spcBef>
                <a:spcPts val="500"/>
              </a:spcBef>
              <a:spcAft>
                <a:spcPts val="1200"/>
              </a:spcAft>
              <a:buNone/>
            </a:pPr>
            <a:endParaRPr lang="en-GB" altLang="en-US" sz="2000">
              <a:solidFill>
                <a:srgbClr val="9DC3E6"/>
              </a:solidFill>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Tabelas gerais</a:t>
            </a: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Por subsetor</a:t>
            </a: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18</a:t>
            </a:fld>
            <a:endParaRPr lang="en-US" altLang="en-US" sz="1400" b="1">
              <a:solidFill>
                <a:schemeClr val="bg1"/>
              </a:solidFill>
              <a:latin typeface="Open Sans ExtraBold"/>
              <a:ea typeface="Open Sans ExtraBold"/>
              <a:cs typeface="Open Sans ExtraBold"/>
            </a:endParaRPr>
          </a:p>
        </p:txBody>
      </p:sp>
      <p:sp>
        <p:nvSpPr>
          <p:cNvPr id="33" name="Text Box 3">
            <a:extLst>
              <a:ext uri="{FF2B5EF4-FFF2-40B4-BE49-F238E27FC236}">
                <a16:creationId xmlns:a16="http://schemas.microsoft.com/office/drawing/2014/main" id="{238795BD-C67D-B645-9484-EAE7186B1F61}"/>
              </a:ext>
            </a:extLst>
          </p:cNvPr>
          <p:cNvSpPr txBox="1">
            <a:spLocks noChangeArrowheads="1"/>
          </p:cNvSpPr>
          <p:nvPr/>
        </p:nvSpPr>
        <p:spPr bwMode="auto">
          <a:xfrm>
            <a:off x="3345527"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Economia</a:t>
            </a:r>
          </a:p>
        </p:txBody>
      </p:sp>
      <p:sp>
        <p:nvSpPr>
          <p:cNvPr id="39" name="AutoShape 11">
            <a:extLst>
              <a:ext uri="{FF2B5EF4-FFF2-40B4-BE49-F238E27FC236}">
                <a16:creationId xmlns:a16="http://schemas.microsoft.com/office/drawing/2014/main" id="{BEF2B11A-60BD-A049-ACAB-A897F3A0DC56}"/>
              </a:ext>
            </a:extLst>
          </p:cNvPr>
          <p:cNvSpPr>
            <a:spLocks noChangeArrowheads="1"/>
          </p:cNvSpPr>
          <p:nvPr/>
        </p:nvSpPr>
        <p:spPr bwMode="auto">
          <a:xfrm>
            <a:off x="4113630" y="2584090"/>
            <a:ext cx="443793" cy="3547302"/>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6" name="Text Box 4">
            <a:extLst>
              <a:ext uri="{FF2B5EF4-FFF2-40B4-BE49-F238E27FC236}">
                <a16:creationId xmlns:a16="http://schemas.microsoft.com/office/drawing/2014/main" id="{011CE4C7-DBEF-2F41-861E-BA7F5CA86DC2}"/>
              </a:ext>
            </a:extLst>
          </p:cNvPr>
          <p:cNvSpPr txBox="1">
            <a:spLocks noChangeArrowheads="1"/>
          </p:cNvSpPr>
          <p:nvPr/>
        </p:nvSpPr>
        <p:spPr bwMode="auto">
          <a:xfrm>
            <a:off x="5387125"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Demografia</a:t>
            </a:r>
          </a:p>
        </p:txBody>
      </p:sp>
      <p:sp>
        <p:nvSpPr>
          <p:cNvPr id="40" name="AutoShape 12">
            <a:extLst>
              <a:ext uri="{FF2B5EF4-FFF2-40B4-BE49-F238E27FC236}">
                <a16:creationId xmlns:a16="http://schemas.microsoft.com/office/drawing/2014/main" id="{6D95B1A6-5339-804B-8A35-09AE2C2D77B2}"/>
              </a:ext>
            </a:extLst>
          </p:cNvPr>
          <p:cNvSpPr>
            <a:spLocks noChangeArrowheads="1"/>
          </p:cNvSpPr>
          <p:nvPr/>
        </p:nvSpPr>
        <p:spPr bwMode="auto">
          <a:xfrm>
            <a:off x="6155228" y="2584089"/>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7" name="Text Box 5">
            <a:extLst>
              <a:ext uri="{FF2B5EF4-FFF2-40B4-BE49-F238E27FC236}">
                <a16:creationId xmlns:a16="http://schemas.microsoft.com/office/drawing/2014/main" id="{C6E69D34-F750-2E44-A5B1-739497E32821}"/>
              </a:ext>
            </a:extLst>
          </p:cNvPr>
          <p:cNvSpPr txBox="1">
            <a:spLocks noChangeArrowheads="1"/>
          </p:cNvSpPr>
          <p:nvPr/>
        </p:nvSpPr>
        <p:spPr bwMode="auto">
          <a:xfrm>
            <a:off x="7428723"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Estilo de vida</a:t>
            </a:r>
          </a:p>
        </p:txBody>
      </p:sp>
      <p:sp>
        <p:nvSpPr>
          <p:cNvPr id="41" name="AutoShape 13">
            <a:extLst>
              <a:ext uri="{FF2B5EF4-FFF2-40B4-BE49-F238E27FC236}">
                <a16:creationId xmlns:a16="http://schemas.microsoft.com/office/drawing/2014/main" id="{110A5CAB-2BAA-1E46-8A2D-5CC66422FB1F}"/>
              </a:ext>
            </a:extLst>
          </p:cNvPr>
          <p:cNvSpPr>
            <a:spLocks noChangeArrowheads="1"/>
          </p:cNvSpPr>
          <p:nvPr/>
        </p:nvSpPr>
        <p:spPr bwMode="auto">
          <a:xfrm>
            <a:off x="8196826"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8" name="Text Box 6">
            <a:extLst>
              <a:ext uri="{FF2B5EF4-FFF2-40B4-BE49-F238E27FC236}">
                <a16:creationId xmlns:a16="http://schemas.microsoft.com/office/drawing/2014/main" id="{7CF36742-CF41-7448-A806-27F299A1C231}"/>
              </a:ext>
            </a:extLst>
          </p:cNvPr>
          <p:cNvSpPr txBox="1">
            <a:spLocks noChangeArrowheads="1"/>
          </p:cNvSpPr>
          <p:nvPr/>
        </p:nvSpPr>
        <p:spPr bwMode="auto">
          <a:xfrm>
            <a:off x="9470322"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Tecnologia</a:t>
            </a:r>
          </a:p>
        </p:txBody>
      </p:sp>
      <p:sp>
        <p:nvSpPr>
          <p:cNvPr id="42" name="AutoShape 14">
            <a:extLst>
              <a:ext uri="{FF2B5EF4-FFF2-40B4-BE49-F238E27FC236}">
                <a16:creationId xmlns:a16="http://schemas.microsoft.com/office/drawing/2014/main" id="{38CD56AB-8BF5-7242-B637-DF1807BC86C8}"/>
              </a:ext>
            </a:extLst>
          </p:cNvPr>
          <p:cNvSpPr>
            <a:spLocks noChangeArrowheads="1"/>
          </p:cNvSpPr>
          <p:nvPr/>
        </p:nvSpPr>
        <p:spPr bwMode="auto">
          <a:xfrm>
            <a:off x="10238425"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5" name="Text Box 1038">
            <a:extLst>
              <a:ext uri="{FF2B5EF4-FFF2-40B4-BE49-F238E27FC236}">
                <a16:creationId xmlns:a16="http://schemas.microsoft.com/office/drawing/2014/main" id="{5044C396-910B-7B4E-B436-2A8443606111}"/>
              </a:ext>
            </a:extLst>
          </p:cNvPr>
          <p:cNvSpPr txBox="1">
            <a:spLocks noChangeArrowheads="1"/>
          </p:cNvSpPr>
          <p:nvPr/>
        </p:nvSpPr>
        <p:spPr bwMode="auto">
          <a:xfrm>
            <a:off x="1633507" y="3921378"/>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Setor</a:t>
            </a:r>
          </a:p>
        </p:txBody>
      </p:sp>
      <p:sp>
        <p:nvSpPr>
          <p:cNvPr id="46" name="Text Box 1039">
            <a:extLst>
              <a:ext uri="{FF2B5EF4-FFF2-40B4-BE49-F238E27FC236}">
                <a16:creationId xmlns:a16="http://schemas.microsoft.com/office/drawing/2014/main" id="{DB7121FD-308D-F54D-B6CD-D2BCF10CC33C}"/>
              </a:ext>
            </a:extLst>
          </p:cNvPr>
          <p:cNvSpPr txBox="1">
            <a:spLocks noChangeArrowheads="1"/>
          </p:cNvSpPr>
          <p:nvPr/>
        </p:nvSpPr>
        <p:spPr bwMode="auto">
          <a:xfrm>
            <a:off x="1633507" y="5447922"/>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Transporte</a:t>
            </a:r>
          </a:p>
        </p:txBody>
      </p:sp>
      <p:sp>
        <p:nvSpPr>
          <p:cNvPr id="47" name="Text Box 1040">
            <a:extLst>
              <a:ext uri="{FF2B5EF4-FFF2-40B4-BE49-F238E27FC236}">
                <a16:creationId xmlns:a16="http://schemas.microsoft.com/office/drawing/2014/main" id="{0ACD2E45-F63B-AF41-8DCB-3874B0049E9F}"/>
              </a:ext>
            </a:extLst>
          </p:cNvPr>
          <p:cNvSpPr txBox="1">
            <a:spLocks noChangeArrowheads="1"/>
          </p:cNvSpPr>
          <p:nvPr/>
        </p:nvSpPr>
        <p:spPr bwMode="auto">
          <a:xfrm>
            <a:off x="1633507" y="4430226"/>
            <a:ext cx="1440000"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Serviço</a:t>
            </a:r>
          </a:p>
        </p:txBody>
      </p:sp>
      <p:sp>
        <p:nvSpPr>
          <p:cNvPr id="48" name="Text Box 1041">
            <a:extLst>
              <a:ext uri="{FF2B5EF4-FFF2-40B4-BE49-F238E27FC236}">
                <a16:creationId xmlns:a16="http://schemas.microsoft.com/office/drawing/2014/main" id="{E9059A38-0CA0-2D40-8867-B46E2A553C29}"/>
              </a:ext>
            </a:extLst>
          </p:cNvPr>
          <p:cNvSpPr txBox="1">
            <a:spLocks noChangeArrowheads="1"/>
          </p:cNvSpPr>
          <p:nvPr/>
        </p:nvSpPr>
        <p:spPr bwMode="auto">
          <a:xfrm>
            <a:off x="1633507" y="4939074"/>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Casa</a:t>
            </a:r>
          </a:p>
        </p:txBody>
      </p:sp>
      <p:sp>
        <p:nvSpPr>
          <p:cNvPr id="43" name="TextBox 42">
            <a:extLst>
              <a:ext uri="{FF2B5EF4-FFF2-40B4-BE49-F238E27FC236}">
                <a16:creationId xmlns:a16="http://schemas.microsoft.com/office/drawing/2014/main" id="{D62F5B2E-688E-8A41-9D72-2DC91437A3A1}"/>
              </a:ext>
            </a:extLst>
          </p:cNvPr>
          <p:cNvSpPr txBox="1"/>
          <p:nvPr/>
        </p:nvSpPr>
        <p:spPr>
          <a:xfrm>
            <a:off x="3923765" y="2920966"/>
            <a:ext cx="852821"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"PIB"</a:t>
            </a:r>
          </a:p>
        </p:txBody>
      </p:sp>
      <p:sp>
        <p:nvSpPr>
          <p:cNvPr id="51" name="TextBox 50">
            <a:extLst>
              <a:ext uri="{FF2B5EF4-FFF2-40B4-BE49-F238E27FC236}">
                <a16:creationId xmlns:a16="http://schemas.microsoft.com/office/drawing/2014/main" id="{45809D0B-83E3-9945-ACEA-F46B4FB76C2E}"/>
              </a:ext>
            </a:extLst>
          </p:cNvPr>
          <p:cNvSpPr txBox="1"/>
          <p:nvPr/>
        </p:nvSpPr>
        <p:spPr>
          <a:xfrm>
            <a:off x="5546884" y="2926784"/>
            <a:ext cx="1694794"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"Demografia"</a:t>
            </a:r>
          </a:p>
        </p:txBody>
      </p:sp>
      <p:sp>
        <p:nvSpPr>
          <p:cNvPr id="52" name="AutoShape 11">
            <a:extLst>
              <a:ext uri="{FF2B5EF4-FFF2-40B4-BE49-F238E27FC236}">
                <a16:creationId xmlns:a16="http://schemas.microsoft.com/office/drawing/2014/main" id="{06AC68ED-9B19-1C4A-AE7A-5B12197B5812}"/>
              </a:ext>
            </a:extLst>
          </p:cNvPr>
          <p:cNvSpPr>
            <a:spLocks noChangeArrowheads="1"/>
          </p:cNvSpPr>
          <p:nvPr/>
        </p:nvSpPr>
        <p:spPr bwMode="auto">
          <a:xfrm rot="16200000">
            <a:off x="7037107" y="3909007"/>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3" name="AutoShape 11">
            <a:extLst>
              <a:ext uri="{FF2B5EF4-FFF2-40B4-BE49-F238E27FC236}">
                <a16:creationId xmlns:a16="http://schemas.microsoft.com/office/drawing/2014/main" id="{DD6DA37B-ADB1-0B40-962C-39E13D2BC5A1}"/>
              </a:ext>
            </a:extLst>
          </p:cNvPr>
          <p:cNvSpPr>
            <a:spLocks noChangeArrowheads="1"/>
          </p:cNvSpPr>
          <p:nvPr/>
        </p:nvSpPr>
        <p:spPr bwMode="auto">
          <a:xfrm rot="16200000">
            <a:off x="7036722" y="4408943"/>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4" name="AutoShape 11">
            <a:extLst>
              <a:ext uri="{FF2B5EF4-FFF2-40B4-BE49-F238E27FC236}">
                <a16:creationId xmlns:a16="http://schemas.microsoft.com/office/drawing/2014/main" id="{87F07F99-2FFB-484F-BC59-28DBBA9F772D}"/>
              </a:ext>
            </a:extLst>
          </p:cNvPr>
          <p:cNvSpPr>
            <a:spLocks noChangeArrowheads="1"/>
          </p:cNvSpPr>
          <p:nvPr/>
        </p:nvSpPr>
        <p:spPr bwMode="auto">
          <a:xfrm rot="16200000">
            <a:off x="7036722" y="4917791"/>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5" name="AutoShape 11">
            <a:extLst>
              <a:ext uri="{FF2B5EF4-FFF2-40B4-BE49-F238E27FC236}">
                <a16:creationId xmlns:a16="http://schemas.microsoft.com/office/drawing/2014/main" id="{9794E83F-D226-E844-89B8-8DAE4CE13C52}"/>
              </a:ext>
            </a:extLst>
          </p:cNvPr>
          <p:cNvSpPr>
            <a:spLocks noChangeArrowheads="1"/>
          </p:cNvSpPr>
          <p:nvPr/>
        </p:nvSpPr>
        <p:spPr bwMode="auto">
          <a:xfrm rot="16200000">
            <a:off x="7036722" y="5426639"/>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72C0EEEF-6263-4419-9A9A-02EF41C58F25}"/>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8.4 </a:t>
            </a:r>
            <a:r>
              <a:rPr lang="en-GB">
                <a:latin typeface="Open Sans"/>
              </a:rPr>
              <a:t>Da coleta de dados </a:t>
            </a:r>
            <a:br>
              <a:rPr lang="en-GB">
                <a:latin typeface="Open Sans"/>
              </a:rPr>
            </a:br>
            <a:r>
              <a:rPr lang="en-GB">
                <a:latin typeface="Open Sans"/>
              </a:rPr>
              <a:t>coleta de dados à implementação</a:t>
            </a:r>
          </a:p>
        </p:txBody>
      </p:sp>
    </p:spTree>
    <p:extLst>
      <p:ext uri="{BB962C8B-B14F-4D97-AF65-F5344CB8AC3E}">
        <p14:creationId xmlns:p14="http://schemas.microsoft.com/office/powerpoint/2010/main" val="31322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94039" y="1770115"/>
            <a:ext cx="10096500" cy="478391"/>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Balanço de energia: conversão de unidades</a:t>
            </a: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19</a:t>
            </a:fld>
            <a:endParaRPr lang="en-US" altLang="en-US" sz="1400" b="1">
              <a:solidFill>
                <a:schemeClr val="bg1"/>
              </a:solidFill>
              <a:latin typeface="Open Sans ExtraBold"/>
              <a:ea typeface="Open Sans ExtraBold"/>
              <a:cs typeface="Open Sans ExtraBold"/>
            </a:endParaRPr>
          </a:p>
        </p:txBody>
      </p:sp>
      <p:pic>
        <p:nvPicPr>
          <p:cNvPr id="23" name="Picture 22" descr="Screen Clipping">
            <a:extLst>
              <a:ext uri="{FF2B5EF4-FFF2-40B4-BE49-F238E27FC236}">
                <a16:creationId xmlns:a16="http://schemas.microsoft.com/office/drawing/2014/main" id="{0DF4220C-C195-7246-B836-24632A7A99AF}"/>
              </a:ext>
            </a:extLst>
          </p:cNvPr>
          <p:cNvPicPr>
            <a:picLocks noChangeAspect="1"/>
          </p:cNvPicPr>
          <p:nvPr/>
        </p:nvPicPr>
        <p:blipFill rotWithShape="1">
          <a:blip r:embed="rId3">
            <a:extLst>
              <a:ext uri="{28A0092B-C50C-407E-A947-70E740481C1C}">
                <a14:useLocalDpi xmlns:a14="http://schemas.microsoft.com/office/drawing/2010/main" val="0"/>
              </a:ext>
            </a:extLst>
          </a:blip>
          <a:srcRect r="34184"/>
          <a:stretch/>
        </p:blipFill>
        <p:spPr>
          <a:xfrm>
            <a:off x="6556032" y="2276107"/>
            <a:ext cx="4971997" cy="3134163"/>
          </a:xfrm>
          <a:prstGeom prst="rect">
            <a:avLst/>
          </a:prstGeom>
        </p:spPr>
      </p:pic>
      <p:pic>
        <p:nvPicPr>
          <p:cNvPr id="25" name="Picture 24" descr="Screen Clipping">
            <a:extLst>
              <a:ext uri="{FF2B5EF4-FFF2-40B4-BE49-F238E27FC236}">
                <a16:creationId xmlns:a16="http://schemas.microsoft.com/office/drawing/2014/main" id="{CB5D89BE-7D8F-6543-A6A4-8AABF290B3B1}"/>
              </a:ext>
            </a:extLst>
          </p:cNvPr>
          <p:cNvPicPr>
            <a:picLocks noChangeAspect="1"/>
          </p:cNvPicPr>
          <p:nvPr/>
        </p:nvPicPr>
        <p:blipFill rotWithShape="1">
          <a:blip r:embed="rId4">
            <a:extLst>
              <a:ext uri="{28A0092B-C50C-407E-A947-70E740481C1C}">
                <a14:useLocalDpi xmlns:a14="http://schemas.microsoft.com/office/drawing/2010/main" val="0"/>
              </a:ext>
            </a:extLst>
          </a:blip>
          <a:srcRect r="34504" b="9591"/>
          <a:stretch/>
        </p:blipFill>
        <p:spPr>
          <a:xfrm>
            <a:off x="1048285" y="2276107"/>
            <a:ext cx="4254573" cy="3134163"/>
          </a:xfrm>
          <a:prstGeom prst="rect">
            <a:avLst/>
          </a:prstGeom>
        </p:spPr>
      </p:pic>
      <p:sp>
        <p:nvSpPr>
          <p:cNvPr id="26" name="AutoShape 11">
            <a:extLst>
              <a:ext uri="{FF2B5EF4-FFF2-40B4-BE49-F238E27FC236}">
                <a16:creationId xmlns:a16="http://schemas.microsoft.com/office/drawing/2014/main" id="{FD9F6AF1-015D-5D4E-95DF-83814BBD8F5E}"/>
              </a:ext>
            </a:extLst>
          </p:cNvPr>
          <p:cNvSpPr>
            <a:spLocks noChangeArrowheads="1"/>
          </p:cNvSpPr>
          <p:nvPr/>
        </p:nvSpPr>
        <p:spPr bwMode="auto">
          <a:xfrm rot="16200000">
            <a:off x="5721142" y="3974994"/>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FB72133E-C4D6-4B67-AC84-8B6916532A7D}"/>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8.4 </a:t>
            </a:r>
            <a:r>
              <a:rPr lang="en-GB">
                <a:latin typeface="Open Sans"/>
              </a:rPr>
              <a:t>Da coleta de dados </a:t>
            </a:r>
            <a:br>
              <a:rPr lang="en-GB">
                <a:latin typeface="Open Sans"/>
              </a:rPr>
            </a:br>
            <a:r>
              <a:rPr lang="en-GB">
                <a:latin typeface="Open Sans"/>
              </a:rPr>
              <a:t>coleta de dados à implementação</a:t>
            </a:r>
          </a:p>
        </p:txBody>
      </p:sp>
    </p:spTree>
    <p:extLst>
      <p:ext uri="{BB962C8B-B14F-4D97-AF65-F5344CB8AC3E}">
        <p14:creationId xmlns:p14="http://schemas.microsoft.com/office/powerpoint/2010/main" val="23931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2554"/>
            <a:ext cx="10515600" cy="1325562"/>
          </a:xfrm>
        </p:spPr>
        <p:txBody>
          <a:bodyPr lIns="121900" tIns="121900" rIns="121900" bIns="121900" rtlCol="0"/>
          <a:lstStyle/>
          <a:p>
            <a:pPr eaLnBrk="1" fontAlgn="auto" hangingPunct="1">
              <a:defRPr/>
            </a:pPr>
            <a:r>
              <a:rPr lang="en-GB" dirty="0" err="1"/>
              <a:t>Resultados</a:t>
            </a:r>
            <a:r>
              <a:rPr lang="en-GB" dirty="0"/>
              <a:t> </a:t>
            </a:r>
            <a:r>
              <a:rPr lang="en-GB" dirty="0" err="1"/>
              <a:t>pretendidos</a:t>
            </a:r>
            <a:r>
              <a:rPr lang="en-GB" dirty="0"/>
              <a:t> de </a:t>
            </a:r>
            <a:r>
              <a:rPr lang="en-GB" dirty="0" err="1"/>
              <a:t>aprendizado</a:t>
            </a:r>
            <a:r>
              <a:rPr lang="en-GB" dirty="0"/>
              <a:t> (RPA)</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686550" y="1474442"/>
            <a:ext cx="4286250" cy="3589338"/>
            <a:chOff x="5322277" y="1528650"/>
            <a:chExt cx="3214025" cy="2447800"/>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8.1. Visão geral dos dados de entrada para o MAED</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8.2. Estrutura dos dados de entrada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8.3. Exemplos de dados de entrada</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8.4. Da coleta de dados à implementação</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880166" y="1311661"/>
            <a:ext cx="5375690" cy="3849205"/>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Esta aula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tem</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quatro</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Resultados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Pretendidos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Aprendizagem</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(RPA):</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panose="020B0606030504020204" pitchFamily="34" charset="0"/>
                <a:cs typeface="Open Sans" panose="020B0606030504020204" pitchFamily="34" charset="0"/>
              </a:rPr>
              <a:t>RPA1: </a:t>
            </a:r>
            <a:r>
              <a:rPr lang="en-GB" sz="2100" dirty="0" err="1">
                <a:latin typeface="Open Sans" panose="020B0606030504020204" pitchFamily="34" charset="0"/>
                <a:cs typeface="Open Sans" panose="020B0606030504020204" pitchFamily="34" charset="0"/>
              </a:rPr>
              <a:t>obter</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uma</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visão</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geral</a:t>
            </a:r>
            <a:r>
              <a:rPr lang="en-GB" sz="2100" dirty="0">
                <a:latin typeface="Open Sans" panose="020B0606030504020204" pitchFamily="34" charset="0"/>
                <a:cs typeface="Open Sans" panose="020B0606030504020204" pitchFamily="34" charset="0"/>
              </a:rPr>
              <a:t> da </a:t>
            </a:r>
            <a:r>
              <a:rPr lang="en-GB" sz="2100" dirty="0" err="1">
                <a:latin typeface="Open Sans" panose="020B0606030504020204" pitchFamily="34" charset="0"/>
                <a:cs typeface="Open Sans" panose="020B0606030504020204" pitchFamily="34" charset="0"/>
              </a:rPr>
              <a:t>abordagem</a:t>
            </a:r>
            <a:r>
              <a:rPr lang="en-GB" sz="2100" dirty="0">
                <a:latin typeface="Open Sans" panose="020B0606030504020204" pitchFamily="34" charset="0"/>
                <a:cs typeface="Open Sans" panose="020B0606030504020204" pitchFamily="34" charset="0"/>
              </a:rPr>
              <a:t> de dados de entrada do software MAED</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panose="020B0606030504020204" pitchFamily="34" charset="0"/>
                <a:cs typeface="Open Sans" panose="020B0606030504020204" pitchFamily="34" charset="0"/>
              </a:rPr>
              <a:t>RPA2: </a:t>
            </a:r>
            <a:r>
              <a:rPr lang="en-GB" sz="2100" dirty="0" err="1">
                <a:latin typeface="Open Sans" panose="020B0606030504020204" pitchFamily="34" charset="0"/>
                <a:cs typeface="Open Sans" panose="020B0606030504020204" pitchFamily="34" charset="0"/>
              </a:rPr>
              <a:t>aprender</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sobre</a:t>
            </a:r>
            <a:r>
              <a:rPr lang="en-GB" sz="2100" dirty="0">
                <a:latin typeface="Open Sans" panose="020B0606030504020204" pitchFamily="34" charset="0"/>
                <a:cs typeface="Open Sans" panose="020B0606030504020204" pitchFamily="34" charset="0"/>
              </a:rPr>
              <a:t> a </a:t>
            </a:r>
            <a:r>
              <a:rPr lang="en-GB" sz="2100" dirty="0" err="1">
                <a:latin typeface="Open Sans" panose="020B0606030504020204" pitchFamily="34" charset="0"/>
                <a:cs typeface="Open Sans" panose="020B0606030504020204" pitchFamily="34" charset="0"/>
              </a:rPr>
              <a:t>estrutura</a:t>
            </a:r>
            <a:r>
              <a:rPr lang="en-GB" sz="2100" dirty="0">
                <a:latin typeface="Open Sans" panose="020B0606030504020204" pitchFamily="34" charset="0"/>
                <a:cs typeface="Open Sans" panose="020B0606030504020204" pitchFamily="34" charset="0"/>
              </a:rPr>
              <a:t> dos dados de entrada</a:t>
            </a:r>
          </a:p>
          <a:p>
            <a:pPr marL="342900" indent="-342900">
              <a:spcBef>
                <a:spcPts val="1000"/>
              </a:spcBef>
              <a:spcAft>
                <a:spcPts val="0"/>
              </a:spcAft>
              <a:buFont typeface="Arial" panose="020B0604020202020204" pitchFamily="34" charset="0"/>
              <a:buChar char="•"/>
              <a:defRPr/>
            </a:pPr>
            <a:r>
              <a:rPr lang="en-GB" sz="2100" dirty="0">
                <a:latin typeface="Open Sans" panose="020B0606030504020204" pitchFamily="34" charset="0"/>
                <a:cs typeface="Open Sans" panose="020B0606030504020204" pitchFamily="34" charset="0"/>
              </a:rPr>
              <a:t>RPA3: </a:t>
            </a:r>
            <a:r>
              <a:rPr lang="en-GB" sz="2100" dirty="0" err="1">
                <a:latin typeface="Open Sans" panose="020B0606030504020204" pitchFamily="34" charset="0"/>
                <a:cs typeface="Open Sans" panose="020B0606030504020204" pitchFamily="34" charset="0"/>
              </a:rPr>
              <a:t>aprender</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sobre</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exemplos</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específicos</a:t>
            </a:r>
            <a:r>
              <a:rPr lang="en-GB" sz="2100" dirty="0">
                <a:latin typeface="Open Sans" panose="020B0606030504020204" pitchFamily="34" charset="0"/>
                <a:cs typeface="Open Sans" panose="020B0606030504020204" pitchFamily="34" charset="0"/>
              </a:rPr>
              <a:t> para </a:t>
            </a:r>
            <a:r>
              <a:rPr lang="en-GB" sz="2100" dirty="0" err="1">
                <a:latin typeface="Open Sans" panose="020B0606030504020204" pitchFamily="34" charset="0"/>
                <a:cs typeface="Open Sans" panose="020B0606030504020204" pitchFamily="34" charset="0"/>
              </a:rPr>
              <a:t>obter</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parâmetros</a:t>
            </a:r>
            <a:r>
              <a:rPr lang="en-GB" sz="2100" dirty="0">
                <a:latin typeface="Open Sans" panose="020B0606030504020204" pitchFamily="34" charset="0"/>
                <a:cs typeface="Open Sans" panose="020B0606030504020204" pitchFamily="34" charset="0"/>
              </a:rPr>
              <a:t> de dados de entrada</a:t>
            </a:r>
            <a:endParaRPr lang="en-GB" dirty="0">
              <a:latin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panose="020B0606030504020204" pitchFamily="34" charset="0"/>
                <a:cs typeface="Open Sans" panose="020B0606030504020204" pitchFamily="34" charset="0"/>
              </a:rPr>
              <a:t>RPA4: </a:t>
            </a:r>
            <a:r>
              <a:rPr lang="en-GB" sz="2100" dirty="0" err="1">
                <a:latin typeface="Open Sans" panose="020B0606030504020204" pitchFamily="34" charset="0"/>
                <a:cs typeface="Open Sans" panose="020B0606030504020204" pitchFamily="34" charset="0"/>
              </a:rPr>
              <a:t>entender</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como</a:t>
            </a:r>
            <a:r>
              <a:rPr lang="en-GB" sz="2100" dirty="0">
                <a:latin typeface="Open Sans" panose="020B0606030504020204" pitchFamily="34" charset="0"/>
                <a:cs typeface="Open Sans" panose="020B0606030504020204" pitchFamily="34" charset="0"/>
              </a:rPr>
              <a:t> </a:t>
            </a:r>
            <a:r>
              <a:rPr lang="en-GB" sz="2100" dirty="0" err="1">
                <a:latin typeface="Open Sans" panose="020B0606030504020204" pitchFamily="34" charset="0"/>
                <a:cs typeface="Open Sans" panose="020B0606030504020204" pitchFamily="34" charset="0"/>
              </a:rPr>
              <a:t>os</a:t>
            </a:r>
            <a:r>
              <a:rPr lang="en-GB" sz="2100" dirty="0">
                <a:latin typeface="Open Sans" panose="020B0606030504020204" pitchFamily="34" charset="0"/>
                <a:cs typeface="Open Sans" panose="020B0606030504020204" pitchFamily="34" charset="0"/>
              </a:rPr>
              <a:t> dados de entrada </a:t>
            </a:r>
            <a:r>
              <a:rPr lang="en-GB" sz="2100" dirty="0" err="1">
                <a:latin typeface="Open Sans" panose="020B0606030504020204" pitchFamily="34" charset="0"/>
                <a:cs typeface="Open Sans" panose="020B0606030504020204" pitchFamily="34" charset="0"/>
              </a:rPr>
              <a:t>podem</a:t>
            </a:r>
            <a:r>
              <a:rPr lang="en-GB" sz="2100" dirty="0">
                <a:latin typeface="Open Sans" panose="020B0606030504020204" pitchFamily="34" charset="0"/>
                <a:cs typeface="Open Sans" panose="020B0606030504020204" pitchFamily="34" charset="0"/>
              </a:rPr>
              <a:t> ser </a:t>
            </a:r>
            <a:r>
              <a:rPr lang="en-GB" sz="2100" dirty="0" err="1">
                <a:latin typeface="Open Sans" panose="020B0606030504020204" pitchFamily="34" charset="0"/>
                <a:cs typeface="Open Sans" panose="020B0606030504020204" pitchFamily="34" charset="0"/>
              </a:rPr>
              <a:t>implementados</a:t>
            </a:r>
            <a:endParaRPr lang="en-GB" sz="2100"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20</a:t>
            </a:fld>
            <a:endParaRPr lang="en-US" altLang="en-US" sz="1400" b="1">
              <a:solidFill>
                <a:schemeClr val="bg1"/>
              </a:solidFill>
              <a:latin typeface="Open Sans ExtraBold"/>
              <a:ea typeface="Open Sans ExtraBold"/>
              <a:cs typeface="Open Sans ExtraBold"/>
            </a:endParaRPr>
          </a:p>
        </p:txBody>
      </p:sp>
      <mc:AlternateContent xmlns:mc="http://schemas.openxmlformats.org/markup-compatibility/2006" xmlns:a14="http://schemas.microsoft.com/office/drawing/2010/main">
        <mc:Choice Requires="a14">
          <p:sp>
            <p:nvSpPr>
              <p:cNvPr id="85" name="Google Shape;115;p16">
                <a:extLst>
                  <a:ext uri="{FF2B5EF4-FFF2-40B4-BE49-F238E27FC236}">
                    <a16:creationId xmlns:a16="http://schemas.microsoft.com/office/drawing/2014/main" id="{859C869A-B7FF-7345-99A5-3146AAF6D48C}"/>
                  </a:ext>
                </a:extLst>
              </p:cNvPr>
              <p:cNvSpPr txBox="1"/>
              <p:nvPr/>
            </p:nvSpPr>
            <p:spPr>
              <a:xfrm>
                <a:off x="101600" y="1718840"/>
                <a:ext cx="5393810" cy="429501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Intensidade energética da energia útil </a:t>
                </a: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Para transportador de energia uso final , ano </a:t>
                </a: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Por exemplo, para transportadores de energia, madeira, eletricidade, diesel para usos finais térmicos</a:t>
                </a:r>
              </a:p>
              <a:p>
                <a:pPr>
                  <a:spcAft>
                    <a:spcPts val="1000"/>
                  </a:spcAft>
                  <a:buNone/>
                </a:pPr>
                <a14:m>
                  <m:oMathPara xmlns:m="http://schemas.openxmlformats.org/officeDocument/2006/math">
                    <m:oMathParaPr>
                      <m:jc m:val="centerGroup"/>
                    </m:oMathParaPr>
                    <m:oMath xmlns:m="http://schemas.openxmlformats.org/officeDocument/2006/math">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r>
                        <a:rPr lang="en-GB" sz="2000" dirty="0">
                          <a:latin typeface="Cambria Math" panose="02040503050406030204" pitchFamily="18" charset="0"/>
                        </a:rPr>
                        <m:t>=</m:t>
                      </m:r>
                      <m:r>
                        <a:rPr lang="en-GB" sz="2000" dirty="0">
                          <a:latin typeface="Cambria Math" panose="02040503050406030204" pitchFamily="18" charset="0"/>
                        </a:rPr>
                        <m:t>𝐹𝐸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sSub>
                        <m:sSubPr>
                          <m:ctrlPr>
                            <a:rPr lang="en-GB" sz="2000" i="1" dirty="0">
                              <a:latin typeface="Cambria Math" panose="02040503050406030204" pitchFamily="18" charset="0"/>
                            </a:rPr>
                          </m:ctrlPr>
                        </m:sSubPr>
                        <m:e>
                          <m:r>
                            <a:rPr lang="en-GB" sz="2000" dirty="0" err="1">
                              <a:latin typeface="Cambria Math" panose="02040503050406030204" pitchFamily="18" charset="0"/>
                            </a:rPr>
                            <m:t>𝜂</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sSub>
                        <m:sSubPr>
                          <m:ctrlPr>
                            <a:rPr lang="en-GB" sz="2000" i="1" dirty="0">
                              <a:latin typeface="Cambria Math" panose="02040503050406030204" pitchFamily="18" charset="0"/>
                            </a:rPr>
                          </m:ctrlPr>
                        </m:sSubPr>
                        <m:e>
                          <m:r>
                            <a:rPr lang="en-GB" sz="2000" dirty="0">
                              <a:latin typeface="Cambria Math" panose="02040503050406030204" pitchFamily="18" charset="0"/>
                            </a:rPr>
                            <m:t>𝑀</m:t>
                          </m:r>
                        </m:e>
                        <m:sub>
                          <m:r>
                            <a:rPr lang="en-GB" sz="2000" dirty="0">
                              <a:latin typeface="Cambria Math" panose="02040503050406030204" pitchFamily="18" charset="0"/>
                            </a:rPr>
                            <m:t>𝑐</m:t>
                          </m:r>
                          <m:r>
                            <a:rPr lang="en-GB" sz="2000" dirty="0" err="1">
                              <a:latin typeface="Cambria Math" panose="02040503050406030204" pitchFamily="18" charset="0"/>
                            </a:rPr>
                            <m:t>,</m:t>
                          </m:r>
                          <m:r>
                            <a:rPr lang="en-GB" sz="2000" dirty="0">
                              <a:latin typeface="Cambria Math" panose="02040503050406030204" pitchFamily="18" charset="0"/>
                            </a:rPr>
                            <m:t>𝑒</m:t>
                          </m:r>
                        </m:sub>
                      </m:sSub>
                      <m:r>
                        <a:rPr lang="en-GB" sz="2000" dirty="0">
                          <a:latin typeface="Cambria Math" panose="02040503050406030204" pitchFamily="18"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nary>
                            <m:naryPr>
                              <m:chr m:val="∑"/>
                              <m:supHide m:val="on"/>
                              <m:ctrlPr>
                                <a:rPr lang="en-GB" sz="2000" i="1" dirty="0">
                                  <a:latin typeface="Cambria Math" panose="02040503050406030204" pitchFamily="18" charset="0"/>
                                </a:rPr>
                              </m:ctrlPr>
                            </m:naryPr>
                            <m:sub>
                              <m:r>
                                <a:rPr lang="en-GB" sz="2000" dirty="0">
                                  <a:latin typeface="Cambria Math" panose="02040503050406030204" pitchFamily="18" charset="0"/>
                                </a:rPr>
                                <m:t>𝑐</m:t>
                              </m:r>
                              <m:r>
                                <a:rPr lang="en-GB" sz="2000" dirty="0">
                                  <a:latin typeface="Cambria Math" panose="02040503050406030204" pitchFamily="18" charset="0"/>
                                </a:rPr>
                                <m:t> ∈ </m:t>
                              </m:r>
                              <m:r>
                                <a:rPr lang="en-GB" sz="2000" dirty="0">
                                  <a:latin typeface="Cambria Math" panose="02040503050406030204" pitchFamily="18" charset="0"/>
                                </a:rPr>
                                <m:t>𝑐𝑎𝑟𝑟𝑖𝑒𝑟𝑠</m:t>
                              </m:r>
                            </m:sub>
                            <m:sup/>
                            <m:e>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e>
                          </m:nary>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r>
                        <a:rPr lang="en-GB" sz="2000">
                          <a:latin typeface="Cambria Math" panose="02040503050406030204" pitchFamily="18" charset="0"/>
                          <a:ea typeface="Open Sans" panose="020B0606030504020204" pitchFamily="34" charset="0"/>
                          <a:cs typeface="Open Sans" panose="020B0606030504020204" pitchFamily="34"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r>
                            <a:rPr lang="en-GB" sz="2000" dirty="0">
                              <a:latin typeface="Cambria Math" panose="02040503050406030204" pitchFamily="18" charset="0"/>
                            </a:rPr>
                            <m:t>𝐺𝐷</m:t>
                          </m:r>
                          <m:sSub>
                            <m:sSubPr>
                              <m:ctrlPr>
                                <a:rPr lang="en-GB" sz="2000" i="1" dirty="0">
                                  <a:latin typeface="Cambria Math" panose="02040503050406030204" pitchFamily="18" charset="0"/>
                                </a:rPr>
                              </m:ctrlPr>
                            </m:sSubPr>
                            <m:e>
                              <m:r>
                                <a:rPr lang="en-GB" sz="2000" dirty="0">
                                  <a:latin typeface="Cambria Math" panose="02040503050406030204" pitchFamily="18" charset="0"/>
                                </a:rPr>
                                <m:t>𝑃</m:t>
                              </m:r>
                            </m:e>
                            <m:sub>
                              <m:r>
                                <a:rPr lang="en-GB" sz="2000" dirty="0">
                                  <a:latin typeface="Cambria Math" panose="02040503050406030204" pitchFamily="18" charset="0"/>
                                </a:rPr>
                                <m:t>𝑡</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None/>
                </a:pPr>
                <a14:m>
                  <m:oMath xmlns:m="http://schemas.openxmlformats.org/officeDocument/2006/math">
                    <m:r>
                      <m:rPr>
                        <m:sty m:val="p"/>
                      </m:rPr>
                      <a:rPr lang="en-GB" sz="2000" smtClean="0">
                        <a:latin typeface="Cambria Math" panose="02040503050406030204" pitchFamily="18" charset="0"/>
                      </a:rPr>
                      <m:t>UE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demanda de energia útil</a:t>
                </a:r>
              </a:p>
              <a:p>
                <a:pPr>
                  <a:spcBef>
                    <a:spcPts val="0"/>
                  </a:spcBef>
                  <a:buNone/>
                </a:pPr>
                <a14:m>
                  <m:oMath xmlns:m="http://schemas.openxmlformats.org/officeDocument/2006/math">
                    <m:r>
                      <m:rPr>
                        <m:sty m:val="p"/>
                      </m:rPr>
                      <a:rPr lang="en-GB" sz="2000" smtClean="0">
                        <a:latin typeface="Cambria Math" panose="02040503050406030204" pitchFamily="18" charset="0"/>
                      </a:rPr>
                      <m:t>FE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demanda final de energia</a:t>
                </a:r>
              </a:p>
              <a:p>
                <a:pPr>
                  <a:spcBef>
                    <a:spcPts val="0"/>
                  </a:spcBef>
                  <a:buNone/>
                </a:pPr>
                <a14:m>
                  <m:oMath xmlns:m="http://schemas.openxmlformats.org/officeDocument/2006/math">
                    <m:sSub>
                      <m:sSubPr>
                        <m:ctrlPr>
                          <a:rPr lang="en-GB" sz="2000" i="1" smtClean="0">
                            <a:latin typeface="Cambria Math" panose="02040503050406030204" pitchFamily="18" charset="0"/>
                          </a:rPr>
                        </m:ctrlPr>
                      </m:sSubPr>
                      <m:e>
                        <m:r>
                          <m:rPr>
                            <m:sty m:val="p"/>
                          </m:rPr>
                          <a:rPr lang="en-GB" sz="2000">
                            <a:latin typeface="Cambria Math" panose="02040503050406030204" pitchFamily="18" charset="0"/>
                          </a:rPr>
                          <m:t>M</m:t>
                        </m:r>
                      </m:e>
                      <m:sub>
                        <m:r>
                          <m:rPr>
                            <m:sty m:val="p"/>
                          </m:rPr>
                          <a:rPr lang="en-GB" sz="2000">
                            <a:latin typeface="Cambria Math" panose="02040503050406030204" pitchFamily="18" charset="0"/>
                          </a:rPr>
                          <m:t>e</m:t>
                        </m:r>
                        <m:r>
                          <a:rPr lang="en-GB" sz="2000">
                            <a:latin typeface="Cambria Math" panose="02040503050406030204" pitchFamily="18" charset="0"/>
                          </a:rPr>
                          <m:t>,</m:t>
                        </m:r>
                        <m:r>
                          <m:rPr>
                            <m:sty m:val="p"/>
                          </m:rPr>
                          <a:rPr lang="en-GB" sz="2000">
                            <a:latin typeface="Cambria Math" panose="02040503050406030204" pitchFamily="18" charset="0"/>
                          </a:rPr>
                          <m:t>s</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penetração no mercado</a:t>
                </a:r>
              </a:p>
              <a:p>
                <a:pPr>
                  <a:spcBef>
                    <a:spcPts val="0"/>
                  </a:spcBef>
                  <a:buNone/>
                </a:pPr>
                <a14:m>
                  <m:oMath xmlns:m="http://schemas.openxmlformats.org/officeDocument/2006/math">
                    <m:r>
                      <a:rPr lang="en-GB" sz="2000" smtClean="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intensidade energética</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Google Shape;115;p16">
                <a:extLst>
                  <a:ext uri="{FF2B5EF4-FFF2-40B4-BE49-F238E27FC236}">
                    <a16:creationId xmlns:a16="http://schemas.microsoft.com/office/drawing/2014/main" id="{859C869A-B7FF-7345-99A5-3146AAF6D48C}"/>
                  </a:ext>
                </a:extLst>
              </p:cNvPr>
              <p:cNvSpPr txBox="1">
                <a:spLocks noRot="1" noChangeAspect="1" noMove="1" noResize="1" noEditPoints="1" noAdjustHandles="1" noChangeArrowheads="1" noChangeShapeType="1" noTextEdit="1"/>
              </p:cNvSpPr>
              <p:nvPr/>
            </p:nvSpPr>
            <p:spPr>
              <a:xfrm>
                <a:off x="101600" y="1718840"/>
                <a:ext cx="5393810" cy="4295017"/>
              </a:xfrm>
              <a:prstGeom prst="rect">
                <a:avLst/>
              </a:prstGeom>
              <a:blipFill>
                <a:blip r:embed="rId3"/>
                <a:stretch>
                  <a:fillRect l="-679" t="-426" b="-21986"/>
                </a:stretch>
              </a:blipFill>
              <a:ln>
                <a:noFill/>
              </a:ln>
            </p:spPr>
            <p:txBody>
              <a:bodyPr/>
              <a:lstStyle/>
              <a:p>
                <a:r>
                  <a:rPr lang="pt-BR">
                    <a:noFill/>
                  </a:rPr>
                  <a:t> </a:t>
                </a:r>
              </a:p>
            </p:txBody>
          </p:sp>
        </mc:Fallback>
      </mc:AlternateContent>
      <p:graphicFrame>
        <p:nvGraphicFramePr>
          <p:cNvPr id="68" name="Table 67">
            <a:extLst>
              <a:ext uri="{FF2B5EF4-FFF2-40B4-BE49-F238E27FC236}">
                <a16:creationId xmlns:a16="http://schemas.microsoft.com/office/drawing/2014/main" id="{100DDF3B-37D8-8246-9EEE-445E52EDC506}"/>
              </a:ext>
            </a:extLst>
          </p:cNvPr>
          <p:cNvGraphicFramePr>
            <a:graphicFrameLocks noGrp="1"/>
          </p:cNvGraphicFramePr>
          <p:nvPr>
            <p:extLst>
              <p:ext uri="{D42A27DB-BD31-4B8C-83A1-F6EECF244321}">
                <p14:modId xmlns:p14="http://schemas.microsoft.com/office/powerpoint/2010/main" val="876407995"/>
              </p:ext>
            </p:extLst>
          </p:nvPr>
        </p:nvGraphicFramePr>
        <p:xfrm>
          <a:off x="5628040" y="2711668"/>
          <a:ext cx="6100489" cy="4021038"/>
        </p:xfrm>
        <a:graphic>
          <a:graphicData uri="http://schemas.openxmlformats.org/drawingml/2006/table">
            <a:tbl>
              <a:tblPr>
                <a:tableStyleId>{5C22544A-7EE6-4342-B048-85BDC9FD1C3A}</a:tableStyleId>
              </a:tblPr>
              <a:tblGrid>
                <a:gridCol w="1503475">
                  <a:extLst>
                    <a:ext uri="{9D8B030D-6E8A-4147-A177-3AD203B41FA5}">
                      <a16:colId xmlns:a16="http://schemas.microsoft.com/office/drawing/2014/main" val="20000"/>
                    </a:ext>
                  </a:extLst>
                </a:gridCol>
                <a:gridCol w="495911">
                  <a:extLst>
                    <a:ext uri="{9D8B030D-6E8A-4147-A177-3AD203B41FA5}">
                      <a16:colId xmlns:a16="http://schemas.microsoft.com/office/drawing/2014/main" val="20001"/>
                    </a:ext>
                  </a:extLst>
                </a:gridCol>
                <a:gridCol w="419818">
                  <a:extLst>
                    <a:ext uri="{9D8B030D-6E8A-4147-A177-3AD203B41FA5}">
                      <a16:colId xmlns:a16="http://schemas.microsoft.com/office/drawing/2014/main" val="20002"/>
                    </a:ext>
                  </a:extLst>
                </a:gridCol>
                <a:gridCol w="684829">
                  <a:extLst>
                    <a:ext uri="{9D8B030D-6E8A-4147-A177-3AD203B41FA5}">
                      <a16:colId xmlns:a16="http://schemas.microsoft.com/office/drawing/2014/main" val="20003"/>
                    </a:ext>
                  </a:extLst>
                </a:gridCol>
                <a:gridCol w="522283">
                  <a:extLst>
                    <a:ext uri="{9D8B030D-6E8A-4147-A177-3AD203B41FA5}">
                      <a16:colId xmlns:a16="http://schemas.microsoft.com/office/drawing/2014/main" val="20004"/>
                    </a:ext>
                  </a:extLst>
                </a:gridCol>
                <a:gridCol w="752917">
                  <a:extLst>
                    <a:ext uri="{9D8B030D-6E8A-4147-A177-3AD203B41FA5}">
                      <a16:colId xmlns:a16="http://schemas.microsoft.com/office/drawing/2014/main" val="20005"/>
                    </a:ext>
                  </a:extLst>
                </a:gridCol>
                <a:gridCol w="944592">
                  <a:extLst>
                    <a:ext uri="{9D8B030D-6E8A-4147-A177-3AD203B41FA5}">
                      <a16:colId xmlns:a16="http://schemas.microsoft.com/office/drawing/2014/main" val="20006"/>
                    </a:ext>
                  </a:extLst>
                </a:gridCol>
                <a:gridCol w="776664">
                  <a:extLst>
                    <a:ext uri="{9D8B030D-6E8A-4147-A177-3AD203B41FA5}">
                      <a16:colId xmlns:a16="http://schemas.microsoft.com/office/drawing/2014/main" val="20007"/>
                    </a:ext>
                  </a:extLst>
                </a:gridCol>
              </a:tblGrid>
              <a:tr h="199374">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 </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para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11630000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Agricultura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Energia final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Madeira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Usos térmicos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104.70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86.58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191.28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5"/>
                  </a:ext>
                </a:extLst>
              </a:tr>
              <a:tr h="333766">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Eficiência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Madeira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Médias de peso</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6"/>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Usos térmicos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7"/>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Eficiência no MAED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8"/>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9"/>
                  </a:ext>
                </a:extLst>
              </a:tr>
              <a:tr h="350898">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Energia útil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Madeira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a:t>
                      </a:r>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Intensidade de energia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298853784.0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0.152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Usos térmicos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22.04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72.91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94.95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1104305551.2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0.560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Ações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Madeira</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Eletricidade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Usos térmicos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23.21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76.79</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5"/>
                  </a:ext>
                </a:extLst>
              </a:tr>
            </a:tbl>
          </a:graphicData>
        </a:graphic>
      </p:graphicFrame>
      <p:pic>
        <p:nvPicPr>
          <p:cNvPr id="69" name="Picture 68" descr="Screen Clipping">
            <a:extLst>
              <a:ext uri="{FF2B5EF4-FFF2-40B4-BE49-F238E27FC236}">
                <a16:creationId xmlns:a16="http://schemas.microsoft.com/office/drawing/2014/main" id="{48623129-226F-E546-AB86-248E90FF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109" y="369329"/>
            <a:ext cx="3135600" cy="2347178"/>
          </a:xfrm>
          <a:prstGeom prst="rect">
            <a:avLst/>
          </a:prstGeom>
        </p:spPr>
      </p:pic>
      <p:sp>
        <p:nvSpPr>
          <p:cNvPr id="70" name="Rectangle 69">
            <a:extLst>
              <a:ext uri="{FF2B5EF4-FFF2-40B4-BE49-F238E27FC236}">
                <a16:creationId xmlns:a16="http://schemas.microsoft.com/office/drawing/2014/main" id="{E56748D3-6620-FB40-AE73-32A04B0C657F}"/>
              </a:ext>
            </a:extLst>
          </p:cNvPr>
          <p:cNvSpPr/>
          <p:nvPr/>
        </p:nvSpPr>
        <p:spPr bwMode="auto">
          <a:xfrm>
            <a:off x="8330670" y="890437"/>
            <a:ext cx="2808312" cy="18110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3EE4B932-AD41-1749-9E4C-A112ACA1C310}"/>
              </a:ext>
            </a:extLst>
          </p:cNvPr>
          <p:cNvSpPr/>
          <p:nvPr/>
        </p:nvSpPr>
        <p:spPr bwMode="auto">
          <a:xfrm>
            <a:off x="11017303" y="4919464"/>
            <a:ext cx="633108" cy="792088"/>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E3AE19D8-727D-654B-AB5B-BD002CC9B11F}"/>
              </a:ext>
            </a:extLst>
          </p:cNvPr>
          <p:cNvSpPr/>
          <p:nvPr/>
        </p:nvSpPr>
        <p:spPr bwMode="auto">
          <a:xfrm>
            <a:off x="9984481" y="5312978"/>
            <a:ext cx="925257" cy="398573"/>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DB49DE5B-BD75-480C-A476-B1DA5F66D2EB}"/>
              </a:ext>
            </a:extLst>
          </p:cNvPr>
          <p:cNvSpPr txBox="1">
            <a:spLocks noChangeArrowheads="1"/>
          </p:cNvSpPr>
          <p:nvPr/>
        </p:nvSpPr>
        <p:spPr bwMode="auto">
          <a:xfrm>
            <a:off x="1" y="581364"/>
            <a:ext cx="8531288"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sz="4000" dirty="0">
                <a:latin typeface="Open Sans"/>
              </a:rPr>
              <a:t>Aula 8.4 </a:t>
            </a:r>
            <a:r>
              <a:rPr lang="en-GB" sz="4000" dirty="0">
                <a:latin typeface="Open Sans"/>
              </a:rPr>
              <a:t>Da coleta de dados </a:t>
            </a:r>
            <a:br>
              <a:rPr lang="en-GB" sz="4000" dirty="0">
                <a:latin typeface="Open Sans"/>
              </a:rPr>
            </a:br>
            <a:r>
              <a:rPr lang="en-GB" sz="4000" dirty="0">
                <a:latin typeface="Open Sans"/>
              </a:rPr>
              <a:t>coleta de dados à </a:t>
            </a:r>
            <a:r>
              <a:rPr lang="en-GB" sz="4000" dirty="0" err="1">
                <a:latin typeface="Open Sans"/>
              </a:rPr>
              <a:t>implementação</a:t>
            </a:r>
            <a:endParaRPr lang="en-GB" sz="4000" dirty="0">
              <a:latin typeface="Open Sans"/>
            </a:endParaRPr>
          </a:p>
        </p:txBody>
      </p:sp>
    </p:spTree>
    <p:extLst>
      <p:ext uri="{BB962C8B-B14F-4D97-AF65-F5344CB8AC3E}">
        <p14:creationId xmlns:p14="http://schemas.microsoft.com/office/powerpoint/2010/main" val="390669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792495"/>
            <a:ext cx="6997148"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Seleção e reconstrução do ano-base</a:t>
            </a:r>
          </a:p>
          <a:p>
            <a:pPr marL="0" indent="0">
              <a:buSzPts val="1600"/>
              <a:buNone/>
            </a:pPr>
            <a:endParaRPr lang="en-GB" sz="2000"/>
          </a:p>
          <a:p>
            <a:pPr marL="0" indent="0">
              <a:buSzPts val="1600"/>
              <a:buNone/>
            </a:pPr>
            <a:endParaRPr lang="en-GB" sz="2000"/>
          </a:p>
          <a:p>
            <a:pPr>
              <a:buSzPts val="1600"/>
            </a:pPr>
            <a:r>
              <a:rPr lang="en-GB" sz="2000"/>
              <a:t>Depois que os dados de entrada forem computados, execute o MAED para o ano base e compare os resultados com as estatísticas</a:t>
            </a:r>
          </a:p>
          <a:p>
            <a:pPr>
              <a:buSzPts val="1600"/>
            </a:pPr>
            <a:r>
              <a:rPr lang="en-GB" sz="2000"/>
              <a:t>Verifique a reconstrução do ano-base</a:t>
            </a:r>
          </a:p>
        </p:txBody>
      </p:sp>
      <p:sp>
        <p:nvSpPr>
          <p:cNvPr id="10" name="Chevron 9">
            <a:extLst>
              <a:ext uri="{FF2B5EF4-FFF2-40B4-BE49-F238E27FC236}">
                <a16:creationId xmlns:a16="http://schemas.microsoft.com/office/drawing/2014/main" id="{1FC71009-D3E6-4A4A-8E5D-57A51553D128}"/>
              </a:ext>
            </a:extLst>
          </p:cNvPr>
          <p:cNvSpPr/>
          <p:nvPr/>
        </p:nvSpPr>
        <p:spPr>
          <a:xfrm>
            <a:off x="2343781" y="2210952"/>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latin typeface="Open Sans Light"/>
                <a:ea typeface="Open Sans Light" panose="020B0306030504020204" pitchFamily="34" charset="0"/>
                <a:cs typeface="Open Sans Light" panose="020B0306030504020204" pitchFamily="34" charset="0"/>
              </a:rPr>
              <a:t>Reconstrução do ano-base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Projeções de demanda de energia</a:t>
            </a:r>
          </a:p>
        </p:txBody>
      </p:sp>
      <p:grpSp>
        <p:nvGrpSpPr>
          <p:cNvPr id="2" name="Group 1">
            <a:extLst>
              <a:ext uri="{FF2B5EF4-FFF2-40B4-BE49-F238E27FC236}">
                <a16:creationId xmlns:a16="http://schemas.microsoft.com/office/drawing/2014/main" id="{24154D1D-5FEC-0C4E-9F50-8D71CD6F25D0}"/>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Calcular dados de entrada para o ano-base</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Verificar a precisão dos resultados do MAED para o ano-base</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Executar o modelo MAED</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Reunir/Ajustar os parâmetros do MAED para o ano base</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grpSp>
      <p:sp>
        <p:nvSpPr>
          <p:cNvPr id="5" name="Google Shape;113;p16">
            <a:extLst>
              <a:ext uri="{FF2B5EF4-FFF2-40B4-BE49-F238E27FC236}">
                <a16:creationId xmlns:a16="http://schemas.microsoft.com/office/drawing/2014/main" id="{D9BB4F7D-623A-430E-9071-E16B90C0E027}"/>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8.4 </a:t>
            </a:r>
            <a:r>
              <a:rPr lang="en-GB">
                <a:latin typeface="Open Sans"/>
              </a:rPr>
              <a:t>Da coleta de dados </a:t>
            </a:r>
            <a:br>
              <a:rPr lang="en-GB">
                <a:latin typeface="Open Sans"/>
              </a:rPr>
            </a:br>
            <a:r>
              <a:rPr lang="en-GB">
                <a:latin typeface="Open Sans"/>
              </a:rPr>
              <a:t>coleta de dados à implementação</a:t>
            </a:r>
          </a:p>
        </p:txBody>
      </p:sp>
    </p:spTree>
    <p:extLst>
      <p:ext uri="{BB962C8B-B14F-4D97-AF65-F5344CB8AC3E}">
        <p14:creationId xmlns:p14="http://schemas.microsoft.com/office/powerpoint/2010/main" val="5730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22</a:t>
            </a:fld>
            <a:endParaRPr lang="en-US" altLang="en-US" sz="1400" b="1">
              <a:solidFill>
                <a:schemeClr val="bg1"/>
              </a:solidFill>
              <a:latin typeface="Open Sans ExtraBold"/>
              <a:ea typeface="Open Sans ExtraBold"/>
              <a:cs typeface="Open Sans ExtraBold"/>
            </a:endParaRPr>
          </a:p>
        </p:txBody>
      </p:sp>
      <p:sp>
        <p:nvSpPr>
          <p:cNvPr id="10" name="Chevron 9">
            <a:extLst>
              <a:ext uri="{FF2B5EF4-FFF2-40B4-BE49-F238E27FC236}">
                <a16:creationId xmlns:a16="http://schemas.microsoft.com/office/drawing/2014/main" id="{1FC71009-D3E6-4A4A-8E5D-57A51553D128}"/>
              </a:ext>
            </a:extLst>
          </p:cNvPr>
          <p:cNvSpPr/>
          <p:nvPr/>
        </p:nvSpPr>
        <p:spPr>
          <a:xfrm>
            <a:off x="2343781" y="229709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Reconstrução</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do </a:t>
            </a: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ano</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98271"/>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latin typeface="Open Sans Light"/>
                <a:ea typeface="Open Sans Light" panose="020B0306030504020204" pitchFamily="34" charset="0"/>
                <a:cs typeface="Open Sans Light" panose="020B0306030504020204" pitchFamily="34" charset="0"/>
              </a:rPr>
              <a:t>Desenvolvimento de cenários</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9827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Projeções de demanda de energia</a:t>
            </a:r>
          </a:p>
        </p:txBody>
      </p:sp>
      <p:pic>
        <p:nvPicPr>
          <p:cNvPr id="20" name="Picture 19" descr="Screen Clipping">
            <a:extLst>
              <a:ext uri="{FF2B5EF4-FFF2-40B4-BE49-F238E27FC236}">
                <a16:creationId xmlns:a16="http://schemas.microsoft.com/office/drawing/2014/main" id="{AEA4155E-C18E-9441-8313-41549D69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73" y="3109093"/>
            <a:ext cx="4309430" cy="2701837"/>
          </a:xfrm>
          <a:prstGeom prst="rect">
            <a:avLst/>
          </a:prstGeom>
        </p:spPr>
      </p:pic>
      <p:pic>
        <p:nvPicPr>
          <p:cNvPr id="34" name="Picture 33" descr="Screen Clipping">
            <a:extLst>
              <a:ext uri="{FF2B5EF4-FFF2-40B4-BE49-F238E27FC236}">
                <a16:creationId xmlns:a16="http://schemas.microsoft.com/office/drawing/2014/main" id="{28E3B673-C3FA-7042-A6B4-DB5A20BE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07" y="3118950"/>
            <a:ext cx="4303793" cy="2640248"/>
          </a:xfrm>
          <a:prstGeom prst="rect">
            <a:avLst/>
          </a:prstGeom>
        </p:spPr>
      </p:pic>
      <p:sp>
        <p:nvSpPr>
          <p:cNvPr id="4" name="Google Shape;113;p16">
            <a:extLst>
              <a:ext uri="{FF2B5EF4-FFF2-40B4-BE49-F238E27FC236}">
                <a16:creationId xmlns:a16="http://schemas.microsoft.com/office/drawing/2014/main" id="{D8BA6970-97AB-447A-9D87-9E4BA0330B11}"/>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8.4 </a:t>
            </a:r>
            <a:r>
              <a:rPr lang="en-GB">
                <a:latin typeface="Open Sans"/>
              </a:rPr>
              <a:t>Da coleta de dados </a:t>
            </a:r>
            <a:br>
              <a:rPr lang="en-GB">
                <a:latin typeface="Open Sans"/>
              </a:rPr>
            </a:br>
            <a:r>
              <a:rPr lang="en-GB">
                <a:latin typeface="Open Sans"/>
              </a:rPr>
              <a:t>coleta de dados à implementação</a:t>
            </a:r>
          </a:p>
        </p:txBody>
      </p:sp>
      <p:sp>
        <p:nvSpPr>
          <p:cNvPr id="5" name="TextBox 4">
            <a:extLst>
              <a:ext uri="{FF2B5EF4-FFF2-40B4-BE49-F238E27FC236}">
                <a16:creationId xmlns:a16="http://schemas.microsoft.com/office/drawing/2014/main" id="{5E91B25F-E710-4B4B-88C6-411943028356}"/>
              </a:ext>
            </a:extLst>
          </p:cNvPr>
          <p:cNvSpPr txBox="1"/>
          <p:nvPr/>
        </p:nvSpPr>
        <p:spPr>
          <a:xfrm>
            <a:off x="4724400" y="3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65DE771-2F18-4AD8-9334-C46F7A8F2B55}"/>
              </a:ext>
            </a:extLst>
          </p:cNvPr>
          <p:cNvSpPr txBox="1">
            <a:spLocks/>
          </p:cNvSpPr>
          <p:nvPr/>
        </p:nvSpPr>
        <p:spPr>
          <a:xfrm>
            <a:off x="904461" y="1792495"/>
            <a:ext cx="6997148" cy="447779"/>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a:lnSpc>
                <a:spcPct val="110000"/>
              </a:lnSpc>
              <a:spcAft>
                <a:spcPts val="1200"/>
              </a:spcAft>
              <a:buNone/>
              <a:defRPr/>
            </a:pPr>
            <a:r>
              <a:rPr lang="en-ZA" sz="2000" b="1">
                <a:solidFill>
                  <a:schemeClr val="accent5">
                    <a:lumMod val="60000"/>
                    <a:lumOff val="40000"/>
                  </a:schemeClr>
                </a:solidFill>
                <a:latin typeface="Open Sans"/>
              </a:rPr>
              <a:t>Desenvolvimento de cenários</a:t>
            </a:r>
            <a:endParaRPr lang="en-US">
              <a:solidFill>
                <a:schemeClr val="accent5">
                  <a:lumMod val="60000"/>
                  <a:lumOff val="40000"/>
                </a:schemeClr>
              </a:solidFill>
            </a:endParaRPr>
          </a:p>
        </p:txBody>
      </p:sp>
    </p:spTree>
    <p:extLst>
      <p:ext uri="{BB962C8B-B14F-4D97-AF65-F5344CB8AC3E}">
        <p14:creationId xmlns:p14="http://schemas.microsoft.com/office/powerpoint/2010/main" val="26491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14980FE-1727-4B35-9D1D-FFCDB634719B}"/>
              </a:ext>
            </a:extLst>
          </p:cNvPr>
          <p:cNvPicPr>
            <a:picLocks noChangeAspect="1"/>
          </p:cNvPicPr>
          <p:nvPr/>
        </p:nvPicPr>
        <p:blipFill>
          <a:blip r:embed="rId2"/>
          <a:stretch>
            <a:fillRect/>
          </a:stretch>
        </p:blipFill>
        <p:spPr>
          <a:xfrm>
            <a:off x="708" y="-19299"/>
            <a:ext cx="12190521" cy="6892739"/>
          </a:xfrm>
          <a:prstGeom prst="rect">
            <a:avLst/>
          </a:prstGeom>
        </p:spPr>
      </p:pic>
      <p:sp>
        <p:nvSpPr>
          <p:cNvPr id="5" name="TextBox 3">
            <a:extLst>
              <a:ext uri="{FF2B5EF4-FFF2-40B4-BE49-F238E27FC236}">
                <a16:creationId xmlns:a16="http://schemas.microsoft.com/office/drawing/2014/main" id="{87344C9B-5BA8-41A6-A625-17533DFBE831}"/>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Cursos do CCG (isso o levará </a:t>
            </a:r>
            <a:br>
              <a:rPr lang="en-US" sz="800">
                <a:latin typeface="Open Sans"/>
                <a:ea typeface="+mn-lt"/>
                <a:cs typeface="+mn-lt"/>
              </a:rPr>
            </a:br>
            <a:r>
              <a:rPr lang="en-US" sz="800">
                <a:solidFill>
                  <a:schemeClr val="bg1"/>
                </a:solidFill>
                <a:latin typeface="Open Sans"/>
                <a:ea typeface="+mn-lt"/>
                <a:cs typeface="+mn-lt"/>
              </a:rPr>
              <a:t>para o link do site http://www.ClimateCompatibleGrowth.com/teachingmaterials)</a:t>
            </a:r>
          </a:p>
        </p:txBody>
      </p:sp>
      <p:sp>
        <p:nvSpPr>
          <p:cNvPr id="7" name="Slide Number Placeholder 5">
            <a:extLst>
              <a:ext uri="{FF2B5EF4-FFF2-40B4-BE49-F238E27FC236}">
                <a16:creationId xmlns:a16="http://schemas.microsoft.com/office/drawing/2014/main" id="{C5408F95-C739-456E-A975-ECB7C6293B4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23</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6702B1DF-D68D-44AD-5639-8E19A80ED643}"/>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a:t>
            </a:r>
            <a:r>
              <a:rPr lang="en-US" sz="800">
                <a:solidFill>
                  <a:schemeClr val="bg1"/>
                </a:solidFill>
                <a:latin typeface="Open Sans"/>
                <a:ea typeface="+mn-lt"/>
                <a:cs typeface="+mn-lt"/>
              </a:rPr>
              <a:t>Palestra 8: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CONSISTÊNCIA E ESTRUTURA DOS DADOS DE ENTRADA</a:t>
            </a:r>
            <a:r>
              <a:rPr lang="en-US" sz="800" dirty="0">
                <a:solidFill>
                  <a:schemeClr val="bg1"/>
                </a:solidFill>
                <a:latin typeface="Open Sans"/>
                <a:ea typeface="+mn-lt"/>
                <a:cs typeface="+mn-lt"/>
              </a:rPr>
              <a:t>" , Projeções de demanda de energia com o MAED (Model for Analysis of Energy Demand). Versão de lançamento 2.0.  [apresentação online]. </a:t>
            </a:r>
            <a:r>
              <a:rPr lang="en-US" sz="800" dirty="0" err="1">
                <a:solidFill>
                  <a:schemeClr val="bg1"/>
                </a:solidFill>
                <a:latin typeface="Open Sans"/>
                <a:ea typeface="+mn-lt"/>
                <a:cs typeface="+mn-lt"/>
              </a:rPr>
              <a:t>Programa </a:t>
            </a:r>
            <a:r>
              <a:rPr lang="en-US" sz="800" dirty="0">
                <a:solidFill>
                  <a:schemeClr val="bg1"/>
                </a:solidFill>
                <a:latin typeface="Open Sans"/>
                <a:ea typeface="+mn-lt"/>
                <a:cs typeface="+mn-lt"/>
              </a:rPr>
              <a:t>e Crescimento Compatível com o Clima e Agência Internacional de Energia Atômica.</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332509" y="1849628"/>
            <a:ext cx="7588463" cy="398045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Desafios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para a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preparação</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de dados de entrada no MAED</a:t>
            </a:r>
          </a:p>
          <a:p>
            <a:pPr marL="342900" indent="-342900" eaLnBrk="1" hangingPunct="1">
              <a:lnSpc>
                <a:spcPct val="100000"/>
              </a:lnSpc>
              <a:spcAft>
                <a:spcPts val="1200"/>
              </a:spcAft>
            </a:pPr>
            <a:r>
              <a:rPr lang="en-GB" altLang="en-US" sz="2000" dirty="0">
                <a:ea typeface="Open Sans" panose="020B0606030504020204" pitchFamily="34" charset="0"/>
                <a:cs typeface="Open Sans" panose="020B0606030504020204" pitchFamily="34" charset="0"/>
              </a:rPr>
              <a:t>Por ser um </a:t>
            </a:r>
            <a:r>
              <a:rPr lang="en-GB" altLang="en-US" sz="2000" dirty="0" err="1">
                <a:ea typeface="Open Sans" panose="020B0606030504020204" pitchFamily="34" charset="0"/>
                <a:cs typeface="Open Sans" panose="020B0606030504020204" pitchFamily="34" charset="0"/>
              </a:rPr>
              <a:t>modelo</a:t>
            </a:r>
            <a:r>
              <a:rPr lang="en-GB" altLang="en-US" sz="2000" dirty="0">
                <a:ea typeface="Open Sans" panose="020B0606030504020204" pitchFamily="34" charset="0"/>
                <a:cs typeface="Open Sans" panose="020B0606030504020204" pitchFamily="34" charset="0"/>
              </a:rPr>
              <a:t> de </a:t>
            </a:r>
            <a:r>
              <a:rPr lang="en-GB" altLang="en-US" sz="2000" dirty="0" err="1">
                <a:ea typeface="Open Sans" panose="020B0606030504020204" pitchFamily="34" charset="0"/>
                <a:cs typeface="Open Sans" panose="020B0606030504020204" pitchFamily="34" charset="0"/>
              </a:rPr>
              <a:t>tipo</a:t>
            </a:r>
            <a:r>
              <a:rPr lang="en-GB" altLang="en-US" sz="2000" dirty="0">
                <a:ea typeface="Open Sans" panose="020B0606030504020204" pitchFamily="34" charset="0"/>
                <a:cs typeface="Open Sans" panose="020B0606030504020204" pitchFamily="34" charset="0"/>
              </a:rPr>
              <a:t> de </a:t>
            </a:r>
            <a:r>
              <a:rPr lang="en-GB" altLang="en-US" sz="2000" dirty="0" err="1">
                <a:ea typeface="Open Sans" panose="020B0606030504020204" pitchFamily="34" charset="0"/>
                <a:cs typeface="Open Sans" panose="020B0606030504020204" pitchFamily="34" charset="0"/>
              </a:rPr>
              <a:t>uso</a:t>
            </a:r>
            <a:r>
              <a:rPr lang="en-GB" altLang="en-US" sz="2000" dirty="0">
                <a:ea typeface="Open Sans" panose="020B0606030504020204" pitchFamily="34" charset="0"/>
                <a:cs typeface="Open Sans" panose="020B0606030504020204" pitchFamily="34" charset="0"/>
              </a:rPr>
              <a:t> final, o MAED </a:t>
            </a:r>
            <a:r>
              <a:rPr lang="en-GB" altLang="en-US" sz="2000" dirty="0" err="1">
                <a:ea typeface="Open Sans" panose="020B0606030504020204" pitchFamily="34" charset="0"/>
                <a:cs typeface="Open Sans" panose="020B0606030504020204" pitchFamily="34" charset="0"/>
              </a:rPr>
              <a:t>requer</a:t>
            </a:r>
            <a:r>
              <a:rPr lang="en-GB" altLang="en-US" sz="2000" dirty="0">
                <a:ea typeface="Open Sans" panose="020B0606030504020204" pitchFamily="34" charset="0"/>
                <a:cs typeface="Open Sans" panose="020B0606030504020204" pitchFamily="34" charset="0"/>
              </a:rPr>
              <a:t> </a:t>
            </a:r>
            <a:r>
              <a:rPr lang="en-GB" altLang="en-US" sz="2000" dirty="0" err="1">
                <a:ea typeface="Open Sans" panose="020B0606030504020204" pitchFamily="34" charset="0"/>
                <a:cs typeface="Open Sans" panose="020B0606030504020204" pitchFamily="34" charset="0"/>
              </a:rPr>
              <a:t>uma</a:t>
            </a:r>
            <a:r>
              <a:rPr lang="en-GB" altLang="en-US" sz="2000" dirty="0">
                <a:ea typeface="Open Sans" panose="020B0606030504020204" pitchFamily="34" charset="0"/>
                <a:cs typeface="Open Sans" panose="020B0606030504020204" pitchFamily="34" charset="0"/>
              </a:rPr>
              <a:t> </a:t>
            </a:r>
            <a:r>
              <a:rPr lang="en-GB" altLang="en-US" sz="2000" dirty="0" err="1">
                <a:ea typeface="Open Sans" panose="020B0606030504020204" pitchFamily="34" charset="0"/>
                <a:cs typeface="Open Sans" panose="020B0606030504020204" pitchFamily="34" charset="0"/>
              </a:rPr>
              <a:t>quantidade</a:t>
            </a:r>
            <a:r>
              <a:rPr lang="en-GB" altLang="en-US" sz="2000" dirty="0">
                <a:ea typeface="Open Sans" panose="020B0606030504020204" pitchFamily="34" charset="0"/>
                <a:cs typeface="Open Sans" panose="020B0606030504020204" pitchFamily="34" charset="0"/>
              </a:rPr>
              <a:t> </a:t>
            </a:r>
            <a:r>
              <a:rPr lang="en-GB" altLang="en-US" sz="2000" dirty="0" err="1">
                <a:ea typeface="Open Sans" panose="020B0606030504020204" pitchFamily="34" charset="0"/>
                <a:cs typeface="Open Sans" panose="020B0606030504020204" pitchFamily="34" charset="0"/>
              </a:rPr>
              <a:t>considerável</a:t>
            </a:r>
            <a:r>
              <a:rPr lang="en-GB" altLang="en-US" sz="2000" dirty="0">
                <a:ea typeface="Open Sans" panose="020B0606030504020204" pitchFamily="34" charset="0"/>
                <a:cs typeface="Open Sans" panose="020B0606030504020204" pitchFamily="34" charset="0"/>
              </a:rPr>
              <a:t> de dados de entrada</a:t>
            </a:r>
          </a:p>
          <a:p>
            <a:pPr marL="342900" indent="-342900" eaLnBrk="1" hangingPunct="1">
              <a:lnSpc>
                <a:spcPct val="100000"/>
              </a:lnSpc>
              <a:spcAft>
                <a:spcPts val="1200"/>
              </a:spcAft>
            </a:pPr>
            <a:r>
              <a:rPr lang="en-GB" altLang="en-US" sz="2000" dirty="0">
                <a:ea typeface="Open Sans" panose="020B0606030504020204" pitchFamily="34" charset="0"/>
                <a:cs typeface="Open Sans" panose="020B0606030504020204" pitchFamily="34" charset="0"/>
              </a:rPr>
              <a:t>Lista de </a:t>
            </a:r>
            <a:r>
              <a:rPr lang="en-GB" altLang="en-US" sz="2000" dirty="0" err="1">
                <a:ea typeface="Open Sans" panose="020B0606030504020204" pitchFamily="34" charset="0"/>
                <a:cs typeface="Open Sans" panose="020B0606030504020204" pitchFamily="34" charset="0"/>
              </a:rPr>
              <a:t>definições</a:t>
            </a:r>
            <a:r>
              <a:rPr lang="en-GB" altLang="en-US" sz="2000" dirty="0">
                <a:ea typeface="Open Sans" panose="020B0606030504020204" pitchFamily="34" charset="0"/>
                <a:cs typeface="Open Sans" panose="020B0606030504020204" pitchFamily="34" charset="0"/>
              </a:rPr>
              <a:t> e </a:t>
            </a:r>
            <a:r>
              <a:rPr lang="en-GB" altLang="en-US" sz="2000" dirty="0" err="1">
                <a:ea typeface="Open Sans" panose="020B0606030504020204" pitchFamily="34" charset="0"/>
                <a:cs typeface="Open Sans" panose="020B0606030504020204" pitchFamily="34" charset="0"/>
              </a:rPr>
              <a:t>unidades</a:t>
            </a:r>
            <a:r>
              <a:rPr lang="en-GB" altLang="en-US" sz="2000" dirty="0">
                <a:ea typeface="Open Sans" panose="020B0606030504020204" pitchFamily="34" charset="0"/>
                <a:cs typeface="Open Sans" panose="020B0606030504020204" pitchFamily="34" charset="0"/>
              </a:rPr>
              <a:t> de dados de entrada no manual do </a:t>
            </a:r>
            <a:r>
              <a:rPr lang="en-GB" altLang="en-US" sz="2000" dirty="0" err="1">
                <a:ea typeface="Open Sans" panose="020B0606030504020204" pitchFamily="34" charset="0"/>
                <a:cs typeface="Open Sans" panose="020B0606030504020204" pitchFamily="34" charset="0"/>
              </a:rPr>
              <a:t>usuário</a:t>
            </a:r>
            <a:endParaRPr lang="en-GB" altLang="en-US" sz="2000" dirty="0">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r>
              <a:rPr lang="en-GB" sz="2000" dirty="0" err="1">
                <a:latin typeface="Open Sans" panose="020B0606030504020204" pitchFamily="34" charset="0"/>
                <a:ea typeface="Open Sans" panose="020B0606030504020204" pitchFamily="34" charset="0"/>
                <a:cs typeface="Open Sans" panose="020B0606030504020204" pitchFamily="34" charset="0"/>
              </a:rPr>
              <a:t>Exclua</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todos</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os</a:t>
            </a:r>
            <a:r>
              <a:rPr lang="en-GB" sz="2000" dirty="0">
                <a:latin typeface="Open Sans" panose="020B0606030504020204" pitchFamily="34" charset="0"/>
                <a:ea typeface="Open Sans" panose="020B0606030504020204" pitchFamily="34" charset="0"/>
                <a:cs typeface="Open Sans" panose="020B0606030504020204" pitchFamily="34" charset="0"/>
              </a:rPr>
              <a:t> dados </a:t>
            </a:r>
            <a:r>
              <a:rPr lang="en-GB" sz="2000" dirty="0" err="1">
                <a:latin typeface="Open Sans" panose="020B0606030504020204" pitchFamily="34" charset="0"/>
                <a:ea typeface="Open Sans" panose="020B0606030504020204" pitchFamily="34" charset="0"/>
                <a:cs typeface="Open Sans" panose="020B0606030504020204" pitchFamily="34" charset="0"/>
              </a:rPr>
              <a:t>ao</a:t>
            </a:r>
            <a:r>
              <a:rPr lang="en-GB" sz="2000" dirty="0">
                <a:latin typeface="Open Sans" panose="020B0606030504020204" pitchFamily="34" charset="0"/>
                <a:ea typeface="Open Sans" panose="020B0606030504020204" pitchFamily="34" charset="0"/>
                <a:cs typeface="Open Sans" panose="020B0606030504020204" pitchFamily="34" charset="0"/>
              </a:rPr>
              <a:t> usar o </a:t>
            </a:r>
            <a:r>
              <a:rPr lang="en-GB" sz="2000" dirty="0" err="1">
                <a:latin typeface="Open Sans" panose="020B0606030504020204" pitchFamily="34" charset="0"/>
                <a:ea typeface="Open Sans" panose="020B0606030504020204" pitchFamily="34" charset="0"/>
                <a:cs typeface="Open Sans" panose="020B0606030504020204" pitchFamily="34" charset="0"/>
              </a:rPr>
              <a:t>modelo</a:t>
            </a:r>
            <a:r>
              <a:rPr lang="en-GB" sz="2000" dirty="0">
                <a:latin typeface="Open Sans" panose="020B0606030504020204" pitchFamily="34" charset="0"/>
                <a:ea typeface="Open Sans" panose="020B0606030504020204" pitchFamily="34" charset="0"/>
                <a:cs typeface="Open Sans" panose="020B0606030504020204" pitchFamily="34" charset="0"/>
              </a:rPr>
              <a:t> pela </a:t>
            </a:r>
            <a:r>
              <a:rPr lang="en-GB" sz="2000" dirty="0" err="1">
                <a:latin typeface="Open Sans" panose="020B0606030504020204" pitchFamily="34" charset="0"/>
                <a:ea typeface="Open Sans" panose="020B0606030504020204" pitchFamily="34" charset="0"/>
                <a:cs typeface="Open Sans" panose="020B0606030504020204" pitchFamily="34" charset="0"/>
              </a:rPr>
              <a:t>primeira</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vez</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em</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seu</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país</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r>
              <a:rPr lang="en-GB" altLang="en-US" sz="2000" dirty="0" err="1">
                <a:latin typeface="Open Sans" panose="020B0606030504020204" pitchFamily="34" charset="0"/>
                <a:ea typeface="Open Sans" panose="020B0606030504020204" pitchFamily="34" charset="0"/>
                <a:cs typeface="Open Sans" panose="020B0606030504020204" pitchFamily="34" charset="0"/>
              </a:rPr>
              <a:t>Problema</a:t>
            </a:r>
            <a:r>
              <a:rPr lang="en-GB" altLang="en-US" sz="2000" dirty="0">
                <a:latin typeface="Open Sans" panose="020B0606030504020204" pitchFamily="34" charset="0"/>
                <a:ea typeface="Open Sans" panose="020B0606030504020204" pitchFamily="34" charset="0"/>
                <a:cs typeface="Open Sans" panose="020B0606030504020204" pitchFamily="34" charset="0"/>
              </a:rPr>
              <a:t> principal: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consistência</a:t>
            </a:r>
            <a:r>
              <a:rPr lang="en-GB" altLang="en-US" sz="2000" dirty="0">
                <a:latin typeface="Open Sans" panose="020B0606030504020204" pitchFamily="34" charset="0"/>
                <a:ea typeface="Open Sans" panose="020B0606030504020204" pitchFamily="34" charset="0"/>
                <a:cs typeface="Open Sans" panose="020B0606030504020204" pitchFamily="34" charset="0"/>
              </a:rPr>
              <a:t> dos dados → Use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arquivos</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separados</a:t>
            </a:r>
            <a:r>
              <a:rPr lang="en-GB" altLang="en-US" sz="2000" dirty="0">
                <a:latin typeface="Open Sans" panose="020B0606030504020204" pitchFamily="34" charset="0"/>
                <a:ea typeface="Open Sans" panose="020B0606030504020204" pitchFamily="34" charset="0"/>
                <a:cs typeface="Open Sans" panose="020B0606030504020204" pitchFamily="34" charset="0"/>
              </a:rPr>
              <a:t> para a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preparação</a:t>
            </a:r>
            <a:r>
              <a:rPr lang="en-GB" altLang="en-US" sz="2000" dirty="0">
                <a:latin typeface="Open Sans" panose="020B0606030504020204" pitchFamily="34" charset="0"/>
                <a:ea typeface="Open Sans" panose="020B0606030504020204" pitchFamily="34" charset="0"/>
                <a:cs typeface="Open Sans" panose="020B0606030504020204" pitchFamily="34" charset="0"/>
              </a:rPr>
              <a:t> dos dados de entrada</a:t>
            </a:r>
          </a:p>
          <a:p>
            <a:pPr marL="342900" indent="-342900" eaLnBrk="1" hangingPunct="1">
              <a:lnSpc>
                <a:spcPct val="100000"/>
              </a:lnSpc>
              <a:spcAft>
                <a:spcPts val="1200"/>
              </a:spcAft>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3</a:t>
            </a:fld>
            <a:endParaRPr lang="en-US" altLang="en-US" sz="1400" b="1">
              <a:solidFill>
                <a:schemeClr val="bg1"/>
              </a:solidFill>
              <a:latin typeface="Open Sans ExtraBold"/>
              <a:ea typeface="Open Sans ExtraBold"/>
              <a:cs typeface="Open Sans ExtraBold"/>
            </a:endParaRPr>
          </a:p>
        </p:txBody>
      </p:sp>
      <p:sp>
        <p:nvSpPr>
          <p:cNvPr id="24" name="Google Shape;113;p16">
            <a:extLst>
              <a:ext uri="{FF2B5EF4-FFF2-40B4-BE49-F238E27FC236}">
                <a16:creationId xmlns:a16="http://schemas.microsoft.com/office/drawing/2014/main" id="{BD052431-641E-1D48-935A-CEC66F721803}"/>
              </a:ext>
            </a:extLst>
          </p:cNvPr>
          <p:cNvSpPr>
            <a:spLocks noGrp="1" noChangeArrowheads="1"/>
          </p:cNvSpPr>
          <p:nvPr>
            <p:ph type="title"/>
          </p:nvPr>
        </p:nvSpPr>
        <p:spPr>
          <a:xfrm>
            <a:off x="856129" y="581364"/>
            <a:ext cx="10560016" cy="1343491"/>
          </a:xfrm>
        </p:spPr>
        <p:txBody>
          <a:bodyPr lIns="121900" tIns="121900" rIns="121900" bIns="121900"/>
          <a:lstStyle/>
          <a:p>
            <a:pPr eaLnBrk="1" hangingPunct="1"/>
            <a:r>
              <a:rPr lang="en-GB" altLang="en-US" dirty="0">
                <a:latin typeface="Open Sans"/>
              </a:rPr>
              <a:t>Aula 8.1 Visão geral dos dados de entrada para o MAED</a:t>
            </a:r>
          </a:p>
        </p:txBody>
      </p:sp>
      <p:grpSp>
        <p:nvGrpSpPr>
          <p:cNvPr id="3" name="Group 2">
            <a:extLst>
              <a:ext uri="{FF2B5EF4-FFF2-40B4-BE49-F238E27FC236}">
                <a16:creationId xmlns:a16="http://schemas.microsoft.com/office/drawing/2014/main" id="{F9E4E7BB-CDF6-CC46-86B8-60669B8CD81D}"/>
              </a:ext>
            </a:extLst>
          </p:cNvPr>
          <p:cNvGrpSpPr/>
          <p:nvPr/>
        </p:nvGrpSpPr>
        <p:grpSpPr>
          <a:xfrm>
            <a:off x="7920972" y="1302003"/>
            <a:ext cx="3330606" cy="4676191"/>
            <a:chOff x="7920972" y="1302003"/>
            <a:chExt cx="3330606" cy="4676191"/>
          </a:xfrm>
        </p:grpSpPr>
        <p:pic>
          <p:nvPicPr>
            <p:cNvPr id="17" name="Picture 16" descr="Screen Clipping">
              <a:extLst>
                <a:ext uri="{FF2B5EF4-FFF2-40B4-BE49-F238E27FC236}">
                  <a16:creationId xmlns:a16="http://schemas.microsoft.com/office/drawing/2014/main" id="{7D54F6DD-0F40-CF4F-A152-D7011CAED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972" y="1302003"/>
              <a:ext cx="3330606" cy="4676191"/>
            </a:xfrm>
            <a:prstGeom prst="rect">
              <a:avLst/>
            </a:prstGeom>
          </p:spPr>
        </p:pic>
        <p:pic>
          <p:nvPicPr>
            <p:cNvPr id="2" name="Picture 1">
              <a:extLst>
                <a:ext uri="{FF2B5EF4-FFF2-40B4-BE49-F238E27FC236}">
                  <a16:creationId xmlns:a16="http://schemas.microsoft.com/office/drawing/2014/main" id="{79AABE7E-8549-B64B-939A-77747BCAF837}"/>
                </a:ext>
              </a:extLst>
            </p:cNvPr>
            <p:cNvPicPr>
              <a:picLocks noChangeAspect="1"/>
            </p:cNvPicPr>
            <p:nvPr/>
          </p:nvPicPr>
          <p:blipFill>
            <a:blip r:embed="rId4"/>
            <a:stretch>
              <a:fillRect/>
            </a:stretch>
          </p:blipFill>
          <p:spPr>
            <a:xfrm>
              <a:off x="8110755" y="2531428"/>
              <a:ext cx="1039144" cy="41596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A53FF1C-38D3-D64E-9CE5-861BD1FC2F0B}"/>
              </a:ext>
            </a:extLst>
          </p:cNvPr>
          <p:cNvGraphicFramePr>
            <a:graphicFrameLocks noGrp="1"/>
          </p:cNvGraphicFramePr>
          <p:nvPr>
            <p:extLst>
              <p:ext uri="{D42A27DB-BD31-4B8C-83A1-F6EECF244321}">
                <p14:modId xmlns:p14="http://schemas.microsoft.com/office/powerpoint/2010/main" val="369635042"/>
              </p:ext>
            </p:extLst>
          </p:nvPr>
        </p:nvGraphicFramePr>
        <p:xfrm>
          <a:off x="915764" y="2313167"/>
          <a:ext cx="10448457" cy="4023360"/>
        </p:xfrm>
        <a:graphic>
          <a:graphicData uri="http://schemas.openxmlformats.org/drawingml/2006/table">
            <a:tbl>
              <a:tblPr firstRow="1" bandRow="1">
                <a:tableStyleId>{2D5ABB26-0587-4C30-8999-92F81FD0307C}</a:tableStyleId>
              </a:tblPr>
              <a:tblGrid>
                <a:gridCol w="2322500">
                  <a:extLst>
                    <a:ext uri="{9D8B030D-6E8A-4147-A177-3AD203B41FA5}">
                      <a16:colId xmlns:a16="http://schemas.microsoft.com/office/drawing/2014/main" val="819556766"/>
                    </a:ext>
                  </a:extLst>
                </a:gridCol>
                <a:gridCol w="2547257">
                  <a:extLst>
                    <a:ext uri="{9D8B030D-6E8A-4147-A177-3AD203B41FA5}">
                      <a16:colId xmlns:a16="http://schemas.microsoft.com/office/drawing/2014/main" val="2682436284"/>
                    </a:ext>
                  </a:extLst>
                </a:gridCol>
                <a:gridCol w="2198914">
                  <a:extLst>
                    <a:ext uri="{9D8B030D-6E8A-4147-A177-3AD203B41FA5}">
                      <a16:colId xmlns:a16="http://schemas.microsoft.com/office/drawing/2014/main" val="3909410142"/>
                    </a:ext>
                  </a:extLst>
                </a:gridCol>
                <a:gridCol w="3379786">
                  <a:extLst>
                    <a:ext uri="{9D8B030D-6E8A-4147-A177-3AD203B41FA5}">
                      <a16:colId xmlns:a16="http://schemas.microsoft.com/office/drawing/2014/main" val="714672957"/>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333333"/>
                        </a:buClr>
                        <a:buSzPts val="1600"/>
                        <a:buFontTx/>
                        <a:buNone/>
                        <a:tabLst/>
                        <a:defRP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Dados de informações estatísticas gerais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Dados que exigem </a:t>
                      </a:r>
                      <a:br>
                        <a:rPr lang="en-GB" altLang="en-US"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análise</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Dados que podem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ser derivados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Dados que se baseiam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em suposições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1313"/>
                  </a:ext>
                </a:extLst>
              </a:tr>
              <a:tr h="370840">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PIB e estrutura do PIB</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Dados demográficos</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Propriedade de carro</a:t>
                      </a:r>
                    </a:p>
                    <a:p>
                      <a:pPr marL="342900" indent="-342900" algn="l"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Número de casas </a:t>
                      </a:r>
                    </a:p>
                  </a:txBody>
                  <a:tcPr>
                    <a:lnT w="12700" cap="flat" cmpd="sng" algn="ctr">
                      <a:solidFill>
                        <a:schemeClr val="tx1"/>
                      </a:solidFill>
                      <a:prstDash val="solid"/>
                      <a:round/>
                      <a:headEnd type="none" w="med" len="med"/>
                      <a:tailEnd type="none" w="med" len="med"/>
                    </a:lnT>
                  </a:tcPr>
                </a:tc>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Balanço de energia por uso final setorial</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Eficiência de processos e equipamentos</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Fatores de carga dos meios de transporte</a:t>
                      </a:r>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Intensidades de energia de processos específicos</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Tamanho da família por tipo de residência</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Mobilidade da população</a:t>
                      </a:r>
                    </a:p>
                  </a:txBody>
                  <a:tcPr>
                    <a:lnT w="12700" cap="flat" cmpd="sng" algn="ctr">
                      <a:solidFill>
                        <a:schemeClr val="tx1"/>
                      </a:solidFill>
                      <a:prstDash val="solid"/>
                      <a:round/>
                      <a:headEnd type="none" w="med" len="med"/>
                      <a:tailEnd type="none" w="med" len="med"/>
                    </a:lnT>
                  </a:tcPr>
                </a:tc>
                <a:tc>
                  <a:txBody>
                    <a:bodyPr/>
                    <a:lstStyle/>
                    <a:p>
                      <a:pPr lvl="0"/>
                      <a:r>
                        <a:rPr lang="en-GB" b="0" i="0" dirty="0">
                          <a:latin typeface="Open Sans Light" panose="020B0306030504020204" pitchFamily="34" charset="0"/>
                          <a:ea typeface="Open Sans Light" panose="020B0306030504020204" pitchFamily="34" charset="0"/>
                          <a:cs typeface="Open Sans Light" panose="020B0306030504020204" pitchFamily="34" charset="0"/>
                        </a:rPr>
                        <a:t>Suposições baseadas em, Pesquisas, Medições diretas, Julgamento de especialistas</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Participação da biomassa tradicional na indústria</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Calor por nível de temperatura em um determinado setor </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Intensidade energética para cozimento</a:t>
                      </a:r>
                    </a:p>
                    <a:p>
                      <a:pPr lvl="0"/>
                      <a:endParaRPr lang="en-GB"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7108392"/>
                  </a:ext>
                </a:extLst>
              </a:tr>
            </a:tbl>
          </a:graphicData>
        </a:graphic>
      </p:graphicFrame>
      <p:sp>
        <p:nvSpPr>
          <p:cNvPr id="115" name="Google Shape;115;p16">
            <a:extLst>
              <a:ext uri="{FF2B5EF4-FFF2-40B4-BE49-F238E27FC236}">
                <a16:creationId xmlns:a16="http://schemas.microsoft.com/office/drawing/2014/main" id="{BEED846D-A27C-4CE9-83AC-578F822929F2}"/>
              </a:ext>
            </a:extLst>
          </p:cNvPr>
          <p:cNvSpPr txBox="1"/>
          <p:nvPr/>
        </p:nvSpPr>
        <p:spPr>
          <a:xfrm>
            <a:off x="880787" y="1829750"/>
            <a:ext cx="4617500" cy="52477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Fontes de dados de entrada</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4</a:t>
            </a:fld>
            <a:endParaRPr lang="en-US" altLang="en-US" sz="1400" b="1">
              <a:solidFill>
                <a:schemeClr val="bg1"/>
              </a:solidFill>
              <a:latin typeface="Open Sans ExtraBold"/>
              <a:ea typeface="Open Sans ExtraBold"/>
              <a:cs typeface="Open Sans ExtraBold"/>
            </a:endParaRPr>
          </a:p>
        </p:txBody>
      </p:sp>
      <p:sp>
        <p:nvSpPr>
          <p:cNvPr id="5" name="Google Shape;113;p16">
            <a:extLst>
              <a:ext uri="{FF2B5EF4-FFF2-40B4-BE49-F238E27FC236}">
                <a16:creationId xmlns:a16="http://schemas.microsoft.com/office/drawing/2014/main" id="{D170F963-1E80-446F-8E40-87E78F09EDDC}"/>
              </a:ext>
            </a:extLst>
          </p:cNvPr>
          <p:cNvSpPr txBox="1">
            <a:spLocks noChangeArrowheads="1"/>
          </p:cNvSpPr>
          <p:nvPr/>
        </p:nvSpPr>
        <p:spPr bwMode="auto">
          <a:xfrm>
            <a:off x="856129" y="581364"/>
            <a:ext cx="10689326"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Aula 8.1 Visão geral dos dados de entrada para o MAED</a:t>
            </a:r>
          </a:p>
        </p:txBody>
      </p:sp>
      <p:cxnSp>
        <p:nvCxnSpPr>
          <p:cNvPr id="6" name="Straight Arrow Connector 5">
            <a:extLst>
              <a:ext uri="{FF2B5EF4-FFF2-40B4-BE49-F238E27FC236}">
                <a16:creationId xmlns:a16="http://schemas.microsoft.com/office/drawing/2014/main" id="{A3A4CBCC-ACA8-427F-A9EF-E2A859A17635}"/>
              </a:ext>
            </a:extLst>
          </p:cNvPr>
          <p:cNvCxnSpPr/>
          <p:nvPr/>
        </p:nvCxnSpPr>
        <p:spPr>
          <a:xfrm flipH="1">
            <a:off x="3226906" y="2415209"/>
            <a:ext cx="6625" cy="329316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ABE8F-3442-4460-8BEF-339A0F70C8C4}"/>
              </a:ext>
            </a:extLst>
          </p:cNvPr>
          <p:cNvCxnSpPr>
            <a:cxnSpLocks/>
          </p:cNvCxnSpPr>
          <p:nvPr/>
        </p:nvCxnSpPr>
        <p:spPr>
          <a:xfrm flipH="1">
            <a:off x="5784575" y="2415208"/>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E2F92F-BF6F-403A-B971-3460BD950472}"/>
              </a:ext>
            </a:extLst>
          </p:cNvPr>
          <p:cNvCxnSpPr>
            <a:cxnSpLocks/>
          </p:cNvCxnSpPr>
          <p:nvPr/>
        </p:nvCxnSpPr>
        <p:spPr>
          <a:xfrm flipH="1">
            <a:off x="7964557" y="2395329"/>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5</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Font typeface="Arial" panose="020B0604020202020204" pitchFamily="34" charset="0"/>
              <a:buNone/>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Execução</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do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estudo</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MAED</a:t>
            </a:r>
            <a:endPar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6" indent="-457200">
              <a:lnSpc>
                <a:spcPct val="120000"/>
              </a:lnSpc>
              <a:spcBef>
                <a:spcPts val="1000"/>
              </a:spcBef>
              <a:buClr>
                <a:srgbClr val="333333"/>
              </a:buClr>
              <a:buSzPts val="1300"/>
              <a:buFont typeface="+mj-lt"/>
              <a:buAutoNum type="arabicPeriod"/>
              <a:defRPr/>
            </a:pPr>
            <a:r>
              <a:rPr lang="en-GB" sz="2000" dirty="0" err="1">
                <a:latin typeface="Open Sans"/>
                <a:ea typeface="Open Sans" panose="020B0606030504020204" pitchFamily="34" charset="0"/>
                <a:cs typeface="Open Sans" panose="020B0606030504020204" pitchFamily="34" charset="0"/>
              </a:rPr>
              <a:t>Reconstrução</a:t>
            </a:r>
            <a:r>
              <a:rPr lang="en-GB" sz="2000" dirty="0">
                <a:latin typeface="Open Sans"/>
                <a:ea typeface="Open Sans" panose="020B0606030504020204" pitchFamily="34" charset="0"/>
                <a:cs typeface="Open Sans" panose="020B0606030504020204" pitchFamily="34" charset="0"/>
              </a:rPr>
              <a:t> do </a:t>
            </a:r>
            <a:r>
              <a:rPr lang="en-GB" sz="2000" dirty="0" err="1">
                <a:latin typeface="Open Sans"/>
                <a:ea typeface="Open Sans" panose="020B0606030504020204" pitchFamily="34" charset="0"/>
                <a:cs typeface="Open Sans" panose="020B0606030504020204" pitchFamily="34" charset="0"/>
              </a:rPr>
              <a:t>consumo</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energia</a:t>
            </a:r>
            <a:r>
              <a:rPr lang="en-GB" sz="2000" dirty="0">
                <a:latin typeface="Open Sans"/>
                <a:ea typeface="Open Sans" panose="020B0606030504020204" pitchFamily="34" charset="0"/>
                <a:cs typeface="Open Sans" panose="020B0606030504020204" pitchFamily="34" charset="0"/>
              </a:rPr>
              <a:t> no </a:t>
            </a:r>
            <a:r>
              <a:rPr lang="en-GB" sz="2000" dirty="0" err="1">
                <a:latin typeface="Open Sans"/>
                <a:ea typeface="Open Sans" panose="020B0606030504020204" pitchFamily="34" charset="0"/>
                <a:cs typeface="Open Sans" panose="020B0606030504020204" pitchFamily="34" charset="0"/>
              </a:rPr>
              <a:t>ano</a:t>
            </a:r>
            <a:r>
              <a:rPr lang="en-GB" sz="2000" dirty="0">
                <a:latin typeface="Open Sans"/>
                <a:ea typeface="Open Sans" panose="020B0606030504020204" pitchFamily="34" charset="0"/>
                <a:cs typeface="Open Sans" panose="020B0606030504020204" pitchFamily="34" charset="0"/>
              </a:rPr>
              <a:t>-base. </a:t>
            </a:r>
            <a:r>
              <a:rPr lang="en-GB" sz="2000" dirty="0" err="1">
                <a:latin typeface="Open Sans"/>
                <a:ea typeface="Open Sans" panose="020B0606030504020204" pitchFamily="34" charset="0"/>
                <a:cs typeface="Open Sans" panose="020B0606030504020204" pitchFamily="34" charset="0"/>
              </a:rPr>
              <a:t>Consumo</a:t>
            </a:r>
            <a:r>
              <a:rPr lang="en-GB" sz="2000" dirty="0">
                <a:latin typeface="Open Sans"/>
                <a:ea typeface="Open Sans" panose="020B0606030504020204" pitchFamily="34" charset="0"/>
                <a:cs typeface="Open Sans" panose="020B0606030504020204" pitchFamily="34" charset="0"/>
              </a:rPr>
              <a:t> total de </a:t>
            </a:r>
            <a:r>
              <a:rPr lang="en-GB" sz="2000" dirty="0" err="1">
                <a:latin typeface="Open Sans"/>
                <a:ea typeface="Open Sans" panose="020B0606030504020204" pitchFamily="34" charset="0"/>
                <a:cs typeface="Open Sans" panose="020B0606030504020204" pitchFamily="34" charset="0"/>
              </a:rPr>
              <a:t>energia</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por</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setores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por</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uso</a:t>
            </a:r>
            <a:r>
              <a:rPr lang="en-GB" sz="2000" dirty="0">
                <a:latin typeface="Open Sans"/>
                <a:ea typeface="Open Sans" panose="020B0606030504020204" pitchFamily="34" charset="0"/>
                <a:cs typeface="Open Sans" panose="020B0606030504020204" pitchFamily="34" charset="0"/>
              </a:rPr>
              <a:t> final e </a:t>
            </a:r>
            <a:r>
              <a:rPr lang="en-GB" sz="2000" dirty="0" err="1">
                <a:latin typeface="Open Sans"/>
                <a:ea typeface="Open Sans" panose="020B0606030504020204" pitchFamily="34" charset="0"/>
                <a:cs typeface="Open Sans" panose="020B0606030504020204" pitchFamily="34" charset="0"/>
              </a:rPr>
              <a:t>por</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portadores</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energia</a:t>
            </a:r>
            <a:r>
              <a:rPr lang="en-GB" sz="2000" dirty="0">
                <a:latin typeface="Open Sans"/>
                <a:ea typeface="Open Sans" panose="020B0606030504020204" pitchFamily="34" charset="0"/>
                <a:cs typeface="Open Sans" panose="020B0606030504020204" pitchFamily="34" charset="0"/>
              </a:rPr>
              <a:t>. O </a:t>
            </a:r>
            <a:r>
              <a:rPr lang="en-GB" sz="2000" dirty="0" err="1">
                <a:latin typeface="Open Sans"/>
                <a:ea typeface="Open Sans" panose="020B0606030504020204" pitchFamily="34" charset="0"/>
                <a:cs typeface="Open Sans" panose="020B0606030504020204" pitchFamily="34" charset="0"/>
              </a:rPr>
              <a:t>consumo</a:t>
            </a:r>
            <a:r>
              <a:rPr lang="en-GB" sz="2000" dirty="0">
                <a:latin typeface="Open Sans"/>
                <a:ea typeface="Open Sans" panose="020B0606030504020204" pitchFamily="34" charset="0"/>
                <a:cs typeface="Open Sans" panose="020B0606030504020204" pitchFamily="34" charset="0"/>
              </a:rPr>
              <a:t> do </a:t>
            </a:r>
            <a:r>
              <a:rPr lang="en-GB" sz="2000" dirty="0" err="1">
                <a:latin typeface="Open Sans"/>
                <a:ea typeface="Open Sans" panose="020B0606030504020204" pitchFamily="34" charset="0"/>
                <a:cs typeface="Open Sans" panose="020B0606030504020204" pitchFamily="34" charset="0"/>
              </a:rPr>
              <a:t>modelo</a:t>
            </a:r>
            <a:r>
              <a:rPr lang="en-GB" sz="2000" dirty="0">
                <a:latin typeface="Open Sans"/>
                <a:ea typeface="Open Sans" panose="020B0606030504020204" pitchFamily="34" charset="0"/>
                <a:cs typeface="Open Sans" panose="020B0606030504020204" pitchFamily="34" charset="0"/>
              </a:rPr>
              <a:t> MAED </a:t>
            </a:r>
            <a:r>
              <a:rPr lang="en-GB" sz="2000" dirty="0" err="1">
                <a:latin typeface="Open Sans"/>
                <a:ea typeface="Open Sans" panose="020B0606030504020204" pitchFamily="34" charset="0"/>
                <a:cs typeface="Open Sans" panose="020B0606030504020204" pitchFamily="34" charset="0"/>
              </a:rPr>
              <a:t>deve</a:t>
            </a:r>
            <a:r>
              <a:rPr lang="en-GB" sz="2000" dirty="0">
                <a:latin typeface="Open Sans"/>
                <a:ea typeface="Open Sans" panose="020B0606030504020204" pitchFamily="34" charset="0"/>
                <a:cs typeface="Open Sans" panose="020B0606030504020204" pitchFamily="34" charset="0"/>
              </a:rPr>
              <a:t> ser </a:t>
            </a:r>
            <a:r>
              <a:rPr lang="en-GB" sz="2000" dirty="0" err="1">
                <a:latin typeface="Open Sans"/>
                <a:ea typeface="Open Sans" panose="020B0606030504020204" pitchFamily="34" charset="0"/>
                <a:cs typeface="Open Sans" panose="020B0606030504020204" pitchFamily="34" charset="0"/>
              </a:rPr>
              <a:t>igual</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aos</a:t>
            </a:r>
            <a:r>
              <a:rPr lang="en-GB" sz="2000" dirty="0">
                <a:latin typeface="Open Sans"/>
                <a:ea typeface="Open Sans" panose="020B0606030504020204" pitchFamily="34" charset="0"/>
                <a:cs typeface="Open Sans" panose="020B0606030504020204" pitchFamily="34" charset="0"/>
              </a:rPr>
              <a:t> dados reais no </a:t>
            </a:r>
            <a:r>
              <a:rPr lang="en-GB" sz="2000" dirty="0" err="1">
                <a:latin typeface="Open Sans"/>
                <a:ea typeface="Open Sans" panose="020B0606030504020204" pitchFamily="34" charset="0"/>
                <a:cs typeface="Open Sans" panose="020B0606030504020204" pitchFamily="34" charset="0"/>
              </a:rPr>
              <a:t>ano</a:t>
            </a:r>
            <a:r>
              <a:rPr lang="en-GB" sz="2000" dirty="0">
                <a:latin typeface="Open Sans"/>
                <a:ea typeface="Open Sans" panose="020B0606030504020204" pitchFamily="34" charset="0"/>
                <a:cs typeface="Open Sans" panose="020B0606030504020204" pitchFamily="34" charset="0"/>
              </a:rPr>
              <a:t>-base.</a:t>
            </a:r>
          </a:p>
          <a:p>
            <a:pPr marL="457200" lvl="6" indent="-457200">
              <a:lnSpc>
                <a:spcPct val="120000"/>
              </a:lnSpc>
              <a:spcBef>
                <a:spcPts val="1000"/>
              </a:spcBef>
              <a:buClr>
                <a:srgbClr val="333333"/>
              </a:buClr>
              <a:buSzPts val="1300"/>
              <a:buFont typeface="+mj-lt"/>
              <a:buAutoNum type="arabicPeriod"/>
              <a:defRPr/>
            </a:pPr>
            <a:r>
              <a:rPr lang="en-GB" sz="2000" dirty="0" err="1">
                <a:latin typeface="Open Sans"/>
                <a:ea typeface="Open Sans" panose="020B0606030504020204" pitchFamily="34" charset="0"/>
                <a:cs typeface="Open Sans" panose="020B0606030504020204" pitchFamily="34" charset="0"/>
              </a:rPr>
              <a:t>Estabelecimento</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cenários</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desenvolvimento</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econômico</a:t>
            </a:r>
            <a:r>
              <a:rPr lang="en-GB" sz="2000" dirty="0">
                <a:latin typeface="Open Sans"/>
                <a:ea typeface="Open Sans" panose="020B0606030504020204" pitchFamily="34" charset="0"/>
                <a:cs typeface="Open Sans" panose="020B0606030504020204" pitchFamily="34" charset="0"/>
              </a:rPr>
              <a:t>, social e </a:t>
            </a:r>
            <a:r>
              <a:rPr lang="en-GB" sz="2000" dirty="0" err="1">
                <a:latin typeface="Open Sans"/>
                <a:ea typeface="Open Sans" panose="020B0606030504020204" pitchFamily="34" charset="0"/>
                <a:cs typeface="Open Sans" panose="020B0606030504020204" pitchFamily="34" charset="0"/>
              </a:rPr>
              <a:t>tecnológico</a:t>
            </a:r>
            <a:r>
              <a:rPr lang="en-GB" sz="2000" dirty="0">
                <a:latin typeface="Open Sans"/>
                <a:ea typeface="Open Sans" panose="020B0606030504020204" pitchFamily="34" charset="0"/>
                <a:cs typeface="Open Sans" panose="020B0606030504020204" pitchFamily="34" charset="0"/>
              </a:rPr>
              <a:t>.</a:t>
            </a:r>
          </a:p>
          <a:p>
            <a:pPr marL="457200" lvl="6" indent="-457200">
              <a:lnSpc>
                <a:spcPct val="120000"/>
              </a:lnSpc>
              <a:spcBef>
                <a:spcPts val="1000"/>
              </a:spcBef>
              <a:buClr>
                <a:srgbClr val="333333"/>
              </a:buClr>
              <a:buSzPts val="1300"/>
              <a:buFont typeface="+mj-lt"/>
              <a:buAutoNum type="arabicPeriod"/>
              <a:defRPr/>
            </a:pPr>
            <a:r>
              <a:rPr lang="en-GB" sz="2000" dirty="0" err="1">
                <a:latin typeface="Open Sans" panose="020B0606030504020204" pitchFamily="34" charset="0"/>
                <a:ea typeface="Open Sans" panose="020B0606030504020204" pitchFamily="34" charset="0"/>
                <a:cs typeface="Open Sans" panose="020B0606030504020204" pitchFamily="34" charset="0"/>
              </a:rPr>
              <a:t>Análise</a:t>
            </a:r>
            <a:r>
              <a:rPr lang="en-GB" sz="2000" dirty="0">
                <a:latin typeface="Open Sans" panose="020B0606030504020204" pitchFamily="34" charset="0"/>
                <a:ea typeface="Open Sans" panose="020B0606030504020204" pitchFamily="34" charset="0"/>
                <a:cs typeface="Open Sans" panose="020B0606030504020204" pitchFamily="34" charset="0"/>
              </a:rPr>
              <a:t> das </a:t>
            </a:r>
            <a:r>
              <a:rPr lang="en-GB" sz="2000" dirty="0" err="1">
                <a:latin typeface="Open Sans" panose="020B0606030504020204" pitchFamily="34" charset="0"/>
                <a:ea typeface="Open Sans" panose="020B0606030504020204" pitchFamily="34" charset="0"/>
                <a:cs typeface="Open Sans" panose="020B0606030504020204" pitchFamily="34" charset="0"/>
              </a:rPr>
              <a:t>projeções</a:t>
            </a:r>
            <a:r>
              <a:rPr lang="en-GB" sz="2000" dirty="0">
                <a:latin typeface="Open Sans" panose="020B0606030504020204" pitchFamily="34" charset="0"/>
                <a:ea typeface="Open Sans" panose="020B0606030504020204" pitchFamily="34" charset="0"/>
                <a:cs typeface="Open Sans" panose="020B0606030504020204" pitchFamily="34" charset="0"/>
              </a:rPr>
              <a:t> de </a:t>
            </a:r>
            <a:r>
              <a:rPr lang="en-GB" sz="2000" dirty="0" err="1">
                <a:latin typeface="Open Sans" panose="020B0606030504020204" pitchFamily="34" charset="0"/>
                <a:ea typeface="Open Sans" panose="020B0606030504020204" pitchFamily="34" charset="0"/>
                <a:cs typeface="Open Sans" panose="020B0606030504020204" pitchFamily="34" charset="0"/>
              </a:rPr>
              <a:t>demanda</a:t>
            </a:r>
            <a:r>
              <a:rPr lang="en-GB" sz="2000" dirty="0">
                <a:latin typeface="Open Sans" panose="020B0606030504020204" pitchFamily="34" charset="0"/>
                <a:ea typeface="Open Sans" panose="020B0606030504020204" pitchFamily="34" charset="0"/>
                <a:cs typeface="Open Sans" panose="020B0606030504020204" pitchFamily="34" charset="0"/>
              </a:rPr>
              <a:t> de </a:t>
            </a:r>
            <a:r>
              <a:rPr lang="en-GB" sz="2000" dirty="0" err="1">
                <a:latin typeface="Open Sans" panose="020B0606030504020204" pitchFamily="34" charset="0"/>
                <a:ea typeface="Open Sans" panose="020B0606030504020204" pitchFamily="34" charset="0"/>
                <a:cs typeface="Open Sans" panose="020B0606030504020204" pitchFamily="34" charset="0"/>
              </a:rPr>
              <a:t>energia</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decorrentes</a:t>
            </a:r>
            <a:r>
              <a:rPr lang="en-GB" sz="2000" dirty="0">
                <a:latin typeface="Open Sans" panose="020B0606030504020204" pitchFamily="34" charset="0"/>
                <a:ea typeface="Open Sans" panose="020B0606030504020204" pitchFamily="34" charset="0"/>
                <a:cs typeface="Open Sans" panose="020B0606030504020204" pitchFamily="34" charset="0"/>
              </a:rPr>
              <a:t> dos </a:t>
            </a:r>
            <a:r>
              <a:rPr lang="en-GB" sz="2000" dirty="0" err="1">
                <a:latin typeface="Open Sans" panose="020B0606030504020204" pitchFamily="34" charset="0"/>
                <a:ea typeface="Open Sans" panose="020B0606030504020204" pitchFamily="34" charset="0"/>
                <a:cs typeface="Open Sans" panose="020B0606030504020204" pitchFamily="34" charset="0"/>
              </a:rPr>
              <a:t>cenários</a:t>
            </a:r>
            <a:r>
              <a:rPr lang="en-GB"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Google Shape;113;p16">
            <a:extLst>
              <a:ext uri="{FF2B5EF4-FFF2-40B4-BE49-F238E27FC236}">
                <a16:creationId xmlns:a16="http://schemas.microsoft.com/office/drawing/2014/main" id="{35B931DB-6D6D-4343-9349-429B808CB8E0}"/>
              </a:ext>
            </a:extLst>
          </p:cNvPr>
          <p:cNvSpPr txBox="1">
            <a:spLocks noChangeArrowheads="1"/>
          </p:cNvSpPr>
          <p:nvPr/>
        </p:nvSpPr>
        <p:spPr bwMode="auto">
          <a:xfrm>
            <a:off x="856129" y="581364"/>
            <a:ext cx="1083710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Aula 8.1 </a:t>
            </a:r>
            <a:r>
              <a:rPr lang="en-GB" altLang="en-US" dirty="0" err="1">
                <a:latin typeface="Open Sans"/>
              </a:rPr>
              <a:t>Visão</a:t>
            </a:r>
            <a:r>
              <a:rPr lang="en-GB" altLang="en-US" dirty="0">
                <a:latin typeface="Open Sans"/>
              </a:rPr>
              <a:t> </a:t>
            </a:r>
            <a:r>
              <a:rPr lang="en-GB" altLang="en-US" dirty="0" err="1">
                <a:latin typeface="Open Sans"/>
              </a:rPr>
              <a:t>geral</a:t>
            </a:r>
            <a:r>
              <a:rPr lang="en-GB" altLang="en-US" dirty="0">
                <a:latin typeface="Open Sans"/>
              </a:rPr>
              <a:t> dos dados de entrada para o MAED</a:t>
            </a:r>
          </a:p>
        </p:txBody>
      </p:sp>
      <p:sp>
        <p:nvSpPr>
          <p:cNvPr id="2" name="Chevron 11">
            <a:extLst>
              <a:ext uri="{FF2B5EF4-FFF2-40B4-BE49-F238E27FC236}">
                <a16:creationId xmlns:a16="http://schemas.microsoft.com/office/drawing/2014/main" id="{F9B069A1-3C7C-95D5-3779-97EA8EA19F8F}"/>
              </a:ext>
            </a:extLst>
          </p:cNvPr>
          <p:cNvSpPr/>
          <p:nvPr/>
        </p:nvSpPr>
        <p:spPr>
          <a:xfrm>
            <a:off x="1902370" y="4994463"/>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Reconstrução do ano-base</a:t>
            </a:r>
          </a:p>
        </p:txBody>
      </p:sp>
      <p:sp>
        <p:nvSpPr>
          <p:cNvPr id="3" name="Chevron 12">
            <a:extLst>
              <a:ext uri="{FF2B5EF4-FFF2-40B4-BE49-F238E27FC236}">
                <a16:creationId xmlns:a16="http://schemas.microsoft.com/office/drawing/2014/main" id="{ECB6422A-2340-636D-351A-5A60F4133F90}"/>
              </a:ext>
            </a:extLst>
          </p:cNvPr>
          <p:cNvSpPr/>
          <p:nvPr/>
        </p:nvSpPr>
        <p:spPr>
          <a:xfrm>
            <a:off x="4530575" y="4994463"/>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Desenvolvimento de cenários</a:t>
            </a:r>
          </a:p>
        </p:txBody>
      </p:sp>
      <p:sp>
        <p:nvSpPr>
          <p:cNvPr id="5" name="Chevron 13">
            <a:extLst>
              <a:ext uri="{FF2B5EF4-FFF2-40B4-BE49-F238E27FC236}">
                <a16:creationId xmlns:a16="http://schemas.microsoft.com/office/drawing/2014/main" id="{E85BCD78-BA36-30BD-A5BB-DCA7434DC11A}"/>
              </a:ext>
            </a:extLst>
          </p:cNvPr>
          <p:cNvSpPr/>
          <p:nvPr/>
        </p:nvSpPr>
        <p:spPr>
          <a:xfrm>
            <a:off x="7119499" y="4994463"/>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Análise de resultados</a:t>
            </a:r>
          </a:p>
        </p:txBody>
      </p:sp>
    </p:spTree>
    <p:extLst>
      <p:ext uri="{BB962C8B-B14F-4D97-AF65-F5344CB8AC3E}">
        <p14:creationId xmlns:p14="http://schemas.microsoft.com/office/powerpoint/2010/main" val="2341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6</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Seleção e reconstrução do ano-base</a:t>
            </a:r>
          </a:p>
          <a:p>
            <a:pPr marL="0" indent="0">
              <a:lnSpc>
                <a:spcPct val="100000"/>
              </a:lnSpc>
              <a:buSzPts val="1600"/>
              <a:buNone/>
            </a:pPr>
            <a:endParaRPr lang="en-GB"/>
          </a:p>
          <a:p>
            <a:pPr marL="342900" lvl="6" indent="-342900">
              <a:spcBef>
                <a:spcPts val="1000"/>
              </a:spcBef>
              <a:buClr>
                <a:srgbClr val="333333"/>
              </a:buClr>
              <a:buSzPts val="1300"/>
              <a:defRPr/>
            </a:pPr>
            <a:r>
              <a:rPr lang="en-GB" sz="2000">
                <a:latin typeface="Open Sans"/>
                <a:ea typeface="Open Sans" panose="020B0606030504020204" pitchFamily="34" charset="0"/>
                <a:cs typeface="Open Sans" panose="020B0606030504020204" pitchFamily="34" charset="0"/>
              </a:rPr>
              <a:t>O ano-base deve ser selecionado a partir de um ano mais recente no passado, para o qual as estatísticas econômicas e de energia estejam disponíveis, sejam confiáveis e consistentes.</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O ano-base deve representar condições estáveis de consumo de energia.</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Situações incomuns devem impedir que um ano seja selecionado.</a:t>
            </a:r>
          </a:p>
        </p:txBody>
      </p:sp>
      <p:grpSp>
        <p:nvGrpSpPr>
          <p:cNvPr id="2" name="Group 1">
            <a:extLst>
              <a:ext uri="{FF2B5EF4-FFF2-40B4-BE49-F238E27FC236}">
                <a16:creationId xmlns:a16="http://schemas.microsoft.com/office/drawing/2014/main" id="{6AD4F41C-5FBB-E441-AE2E-12296C98FDA8}"/>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Calcular dados de entrada para o ano-base</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Verificar a precisão dos resultados do MAED para o ano-base</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Executar o modelo MAED</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Reunir/Ajustar os parâmetros do MAED para o ano base</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pt-BR"/>
            </a:p>
          </p:txBody>
        </p:sp>
      </p:grpSp>
      <p:sp>
        <p:nvSpPr>
          <p:cNvPr id="5" name="Google Shape;113;p16">
            <a:extLst>
              <a:ext uri="{FF2B5EF4-FFF2-40B4-BE49-F238E27FC236}">
                <a16:creationId xmlns:a16="http://schemas.microsoft.com/office/drawing/2014/main" id="{CDC40F9C-4062-4A52-9029-2DAC02057B28}"/>
              </a:ext>
            </a:extLst>
          </p:cNvPr>
          <p:cNvSpPr txBox="1">
            <a:spLocks noChangeArrowheads="1"/>
          </p:cNvSpPr>
          <p:nvPr/>
        </p:nvSpPr>
        <p:spPr bwMode="auto">
          <a:xfrm>
            <a:off x="856129" y="581364"/>
            <a:ext cx="10846344"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Aula 8.1 </a:t>
            </a:r>
            <a:r>
              <a:rPr lang="en-GB" altLang="en-US" dirty="0" err="1">
                <a:latin typeface="Open Sans"/>
              </a:rPr>
              <a:t>Visão</a:t>
            </a:r>
            <a:r>
              <a:rPr lang="en-GB" altLang="en-US" dirty="0">
                <a:latin typeface="Open Sans"/>
              </a:rPr>
              <a:t> </a:t>
            </a:r>
            <a:r>
              <a:rPr lang="en-GB" altLang="en-US" dirty="0" err="1">
                <a:latin typeface="Open Sans"/>
              </a:rPr>
              <a:t>geral</a:t>
            </a:r>
            <a:r>
              <a:rPr lang="en-GB" altLang="en-US" dirty="0">
                <a:latin typeface="Open Sans"/>
              </a:rPr>
              <a:t> dos dados de entrada para o MAED</a:t>
            </a:r>
          </a:p>
        </p:txBody>
      </p:sp>
      <p:sp>
        <p:nvSpPr>
          <p:cNvPr id="3" name="Chevron 11">
            <a:extLst>
              <a:ext uri="{FF2B5EF4-FFF2-40B4-BE49-F238E27FC236}">
                <a16:creationId xmlns:a16="http://schemas.microsoft.com/office/drawing/2014/main" id="{9712F121-7CEC-052F-DFA5-DF25291B58CF}"/>
              </a:ext>
            </a:extLst>
          </p:cNvPr>
          <p:cNvSpPr/>
          <p:nvPr/>
        </p:nvSpPr>
        <p:spPr>
          <a:xfrm>
            <a:off x="1773717" y="2260685"/>
            <a:ext cx="2727517" cy="612000"/>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Open Sans"/>
              </a:rPr>
              <a:t>1. Reconstrução do ano-base</a:t>
            </a:r>
          </a:p>
        </p:txBody>
      </p:sp>
      <p:sp>
        <p:nvSpPr>
          <p:cNvPr id="4" name="Chevron 12">
            <a:extLst>
              <a:ext uri="{FF2B5EF4-FFF2-40B4-BE49-F238E27FC236}">
                <a16:creationId xmlns:a16="http://schemas.microsoft.com/office/drawing/2014/main" id="{911DEB67-1768-BFF1-F37E-ADCE9FBD621B}"/>
              </a:ext>
            </a:extLst>
          </p:cNvPr>
          <p:cNvSpPr/>
          <p:nvPr/>
        </p:nvSpPr>
        <p:spPr>
          <a:xfrm>
            <a:off x="4401922"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Open Sans"/>
              </a:rPr>
              <a:t>2. Desenvolvimento de cenários</a:t>
            </a:r>
          </a:p>
        </p:txBody>
      </p:sp>
      <p:sp>
        <p:nvSpPr>
          <p:cNvPr id="7" name="Chevron 13">
            <a:extLst>
              <a:ext uri="{FF2B5EF4-FFF2-40B4-BE49-F238E27FC236}">
                <a16:creationId xmlns:a16="http://schemas.microsoft.com/office/drawing/2014/main" id="{7E89435C-175A-0DFB-FEE3-69DD37A7C9A3}"/>
              </a:ext>
            </a:extLst>
          </p:cNvPr>
          <p:cNvSpPr/>
          <p:nvPr/>
        </p:nvSpPr>
        <p:spPr>
          <a:xfrm>
            <a:off x="6990846"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Open Sans"/>
              </a:rPr>
              <a:t>3. Análise de resultados</a:t>
            </a:r>
          </a:p>
        </p:txBody>
      </p:sp>
    </p:spTree>
    <p:extLst>
      <p:ext uri="{BB962C8B-B14F-4D97-AF65-F5344CB8AC3E}">
        <p14:creationId xmlns:p14="http://schemas.microsoft.com/office/powerpoint/2010/main" val="5365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7</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Tipos de dados</a:t>
            </a:r>
          </a:p>
          <a:p>
            <a:pPr marL="0" indent="0">
              <a:buSzPts val="1600"/>
              <a:buNone/>
            </a:pPr>
            <a:endParaRPr lang="en-GB"/>
          </a:p>
        </p:txBody>
      </p:sp>
      <p:sp>
        <p:nvSpPr>
          <p:cNvPr id="10" name="Chevron 9">
            <a:extLst>
              <a:ext uri="{FF2B5EF4-FFF2-40B4-BE49-F238E27FC236}">
                <a16:creationId xmlns:a16="http://schemas.microsoft.com/office/drawing/2014/main" id="{1FC71009-D3E6-4A4A-8E5D-57A51553D128}"/>
              </a:ext>
            </a:extLst>
          </p:cNvPr>
          <p:cNvSpPr/>
          <p:nvPr/>
        </p:nvSpPr>
        <p:spPr>
          <a:xfrm>
            <a:off x="2343781" y="225733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Reconstrução</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do </a:t>
            </a: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ano</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58515"/>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err="1">
                <a:solidFill>
                  <a:schemeClr val="bg1"/>
                </a:solidFill>
                <a:latin typeface="Open Sans Light"/>
                <a:ea typeface="Open Sans Light" panose="020B0306030504020204" pitchFamily="34" charset="0"/>
                <a:cs typeface="Open Sans Light" panose="020B0306030504020204" pitchFamily="34" charset="0"/>
              </a:rPr>
              <a:t>Desenvolvimento</a:t>
            </a:r>
            <a:r>
              <a:rPr lang="en-GB" sz="1400" dirty="0">
                <a:solidFill>
                  <a:schemeClr val="bg1"/>
                </a:solidFill>
                <a:latin typeface="Open Sans Light"/>
                <a:ea typeface="Open Sans Light" panose="020B0306030504020204" pitchFamily="34" charset="0"/>
                <a:cs typeface="Open Sans Light" panose="020B0306030504020204" pitchFamily="34" charset="0"/>
              </a:rPr>
              <a:t> de </a:t>
            </a:r>
            <a:r>
              <a:rPr lang="en-GB" sz="1400" dirty="0" err="1">
                <a:solidFill>
                  <a:schemeClr val="bg1"/>
                </a:solidFill>
                <a:latin typeface="Open Sans Light"/>
                <a:ea typeface="Open Sans Light" panose="020B0306030504020204" pitchFamily="34" charset="0"/>
                <a:cs typeface="Open Sans Light" panose="020B0306030504020204" pitchFamily="34" charset="0"/>
              </a:rPr>
              <a:t>cenários</a:t>
            </a:r>
            <a:endParaRPr lang="en-GB" sz="1400" dirty="0">
              <a:solidFill>
                <a:schemeClr val="bg1"/>
              </a:solidFill>
              <a:latin typeface="Open Sans Light"/>
              <a:ea typeface="Open Sans Light" panose="020B0306030504020204" pitchFamily="34" charset="0"/>
              <a:cs typeface="Open Sans Light" panose="020B0306030504020204" pitchFamily="34" charset="0"/>
            </a:endParaRPr>
          </a:p>
        </p:txBody>
      </p:sp>
      <p:sp>
        <p:nvSpPr>
          <p:cNvPr id="12" name="Chevron 11">
            <a:extLst>
              <a:ext uri="{FF2B5EF4-FFF2-40B4-BE49-F238E27FC236}">
                <a16:creationId xmlns:a16="http://schemas.microsoft.com/office/drawing/2014/main" id="{AC82DC86-DC8C-034C-86C7-6FF4FD29235C}"/>
              </a:ext>
            </a:extLst>
          </p:cNvPr>
          <p:cNvSpPr/>
          <p:nvPr/>
        </p:nvSpPr>
        <p:spPr>
          <a:xfrm>
            <a:off x="7291772" y="225851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Projeções</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demanda</a:t>
            </a:r>
            <a:r>
              <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14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energia</a:t>
            </a:r>
            <a:endParaRPr lang="en-GB"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Economia</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Demografia</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Estilo de vida</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Tecnologia</a:t>
            </a:r>
          </a:p>
        </p:txBody>
      </p:sp>
      <p:sp>
        <p:nvSpPr>
          <p:cNvPr id="26" name="Text Box 7">
            <a:extLst>
              <a:ext uri="{FF2B5EF4-FFF2-40B4-BE49-F238E27FC236}">
                <a16:creationId xmlns:a16="http://schemas.microsoft.com/office/drawing/2014/main" id="{3F3465AE-0AC1-1644-8319-9F7757CD5F78}"/>
              </a:ext>
            </a:extLst>
          </p:cNvPr>
          <p:cNvSpPr txBox="1">
            <a:spLocks noChangeArrowheads="1"/>
          </p:cNvSpPr>
          <p:nvPr/>
        </p:nvSpPr>
        <p:spPr bwMode="auto">
          <a:xfrm>
            <a:off x="802128" y="4112296"/>
            <a:ext cx="25199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PIB</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Taxa de crescimento do PIB</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Participação dos subsetores</a:t>
            </a:r>
          </a:p>
          <a:p>
            <a:pPr marL="285750" indent="-285750" eaLnBrk="1" hangingPunct="1">
              <a:buFont typeface="Arial" panose="020B0604020202020204" pitchFamily="34" charset="0"/>
              <a:buChar char="•"/>
            </a:pPr>
            <a:r>
              <a:rPr lang="en-US" sz="2000">
                <a:latin typeface="Open Sans"/>
                <a:cs typeface="Open Sans" panose="020B0606030504020204" pitchFamily="34" charset="0"/>
              </a:rPr>
              <a:t>Força de trabalho</a:t>
            </a:r>
          </a:p>
        </p:txBody>
      </p:sp>
      <p:sp>
        <p:nvSpPr>
          <p:cNvPr id="27" name="Text Box 8">
            <a:extLst>
              <a:ext uri="{FF2B5EF4-FFF2-40B4-BE49-F238E27FC236}">
                <a16:creationId xmlns:a16="http://schemas.microsoft.com/office/drawing/2014/main" id="{99C0C876-C118-7941-908D-2BFA7B52B63D}"/>
              </a:ext>
            </a:extLst>
          </p:cNvPr>
          <p:cNvSpPr txBox="1">
            <a:spLocks noChangeArrowheads="1"/>
          </p:cNvSpPr>
          <p:nvPr/>
        </p:nvSpPr>
        <p:spPr bwMode="auto">
          <a:xfrm>
            <a:off x="3556205" y="4112296"/>
            <a:ext cx="2519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Taxa de crescimento populacional</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Tamanho da família</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Urbanização</a:t>
            </a:r>
          </a:p>
        </p:txBody>
      </p:sp>
      <p:sp>
        <p:nvSpPr>
          <p:cNvPr id="28" name="Text Box 9">
            <a:extLst>
              <a:ext uri="{FF2B5EF4-FFF2-40B4-BE49-F238E27FC236}">
                <a16:creationId xmlns:a16="http://schemas.microsoft.com/office/drawing/2014/main" id="{879F18F3-8726-6A4E-8FEA-92AE0117F608}"/>
              </a:ext>
            </a:extLst>
          </p:cNvPr>
          <p:cNvSpPr txBox="1">
            <a:spLocks noChangeArrowheads="1"/>
          </p:cNvSpPr>
          <p:nvPr/>
        </p:nvSpPr>
        <p:spPr bwMode="auto">
          <a:xfrm>
            <a:off x="6310284" y="4112296"/>
            <a:ext cx="25200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Tamanho da família</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Mobilidade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Propriedade de carro</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Eletrificação</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Eletrodomésticos</a:t>
            </a:r>
          </a:p>
        </p:txBody>
      </p:sp>
      <p:sp>
        <p:nvSpPr>
          <p:cNvPr id="29" name="Text Box 10">
            <a:extLst>
              <a:ext uri="{FF2B5EF4-FFF2-40B4-BE49-F238E27FC236}">
                <a16:creationId xmlns:a16="http://schemas.microsoft.com/office/drawing/2014/main" id="{26FD2D0D-7D24-4141-B565-0BE43F1D7088}"/>
              </a:ext>
            </a:extLst>
          </p:cNvPr>
          <p:cNvSpPr txBox="1">
            <a:spLocks noChangeArrowheads="1"/>
          </p:cNvSpPr>
          <p:nvPr/>
        </p:nvSpPr>
        <p:spPr bwMode="auto">
          <a:xfrm>
            <a:off x="9064363" y="4112296"/>
            <a:ext cx="25199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Intensidades de energia</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Consumos específicos de energia</a:t>
            </a:r>
            <a:br>
              <a:rPr lang="en-US" sz="2000">
                <a:latin typeface="Open Sans" panose="020B0606030504020204" pitchFamily="34" charset="0"/>
                <a:cs typeface="Open Sans" panose="020B0606030504020204" pitchFamily="34" charset="0"/>
              </a:rPr>
            </a:br>
            <a:r>
              <a:rPr lang="en-US" sz="2000">
                <a:latin typeface="Open Sans" panose="020B0606030504020204" pitchFamily="34" charset="0"/>
                <a:cs typeface="Open Sans" panose="020B0606030504020204" pitchFamily="34" charset="0"/>
              </a:rPr>
              <a:t>consumos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Eficiência</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Penetração no mercado</a:t>
            </a:r>
          </a:p>
        </p:txBody>
      </p:sp>
      <p:sp>
        <p:nvSpPr>
          <p:cNvPr id="30" name="AutoShape 11">
            <a:extLst>
              <a:ext uri="{FF2B5EF4-FFF2-40B4-BE49-F238E27FC236}">
                <a16:creationId xmlns:a16="http://schemas.microsoft.com/office/drawing/2014/main" id="{C6B35708-1BAF-4046-BCC7-817F33CB1237}"/>
              </a:ext>
            </a:extLst>
          </p:cNvPr>
          <p:cNvSpPr>
            <a:spLocks noChangeArrowheads="1"/>
          </p:cNvSpPr>
          <p:nvPr/>
        </p:nvSpPr>
        <p:spPr bwMode="auto">
          <a:xfrm>
            <a:off x="1828127"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1" name="AutoShape 12">
            <a:extLst>
              <a:ext uri="{FF2B5EF4-FFF2-40B4-BE49-F238E27FC236}">
                <a16:creationId xmlns:a16="http://schemas.microsoft.com/office/drawing/2014/main" id="{32EDFB02-314A-0346-91FB-91106D97F4A9}"/>
              </a:ext>
            </a:extLst>
          </p:cNvPr>
          <p:cNvSpPr>
            <a:spLocks noChangeArrowheads="1"/>
          </p:cNvSpPr>
          <p:nvPr/>
        </p:nvSpPr>
        <p:spPr bwMode="auto">
          <a:xfrm>
            <a:off x="458220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2" name="AutoShape 13">
            <a:extLst>
              <a:ext uri="{FF2B5EF4-FFF2-40B4-BE49-F238E27FC236}">
                <a16:creationId xmlns:a16="http://schemas.microsoft.com/office/drawing/2014/main" id="{91EB69D9-7FF2-434E-989D-7F30DE2AF8B4}"/>
              </a:ext>
            </a:extLst>
          </p:cNvPr>
          <p:cNvSpPr>
            <a:spLocks noChangeArrowheads="1"/>
          </p:cNvSpPr>
          <p:nvPr/>
        </p:nvSpPr>
        <p:spPr bwMode="auto">
          <a:xfrm>
            <a:off x="733628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3" name="AutoShape 14">
            <a:extLst>
              <a:ext uri="{FF2B5EF4-FFF2-40B4-BE49-F238E27FC236}">
                <a16:creationId xmlns:a16="http://schemas.microsoft.com/office/drawing/2014/main" id="{6CF34588-9214-034F-9495-86ED5C30AB7C}"/>
              </a:ext>
            </a:extLst>
          </p:cNvPr>
          <p:cNvSpPr>
            <a:spLocks noChangeArrowheads="1"/>
          </p:cNvSpPr>
          <p:nvPr/>
        </p:nvSpPr>
        <p:spPr bwMode="auto">
          <a:xfrm>
            <a:off x="10090362"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5EE89EFB-95EF-4C0F-95D7-1CB8EA636F13}"/>
              </a:ext>
            </a:extLst>
          </p:cNvPr>
          <p:cNvSpPr txBox="1">
            <a:spLocks noChangeArrowheads="1"/>
          </p:cNvSpPr>
          <p:nvPr/>
        </p:nvSpPr>
        <p:spPr bwMode="auto">
          <a:xfrm>
            <a:off x="856129" y="581364"/>
            <a:ext cx="1083710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Aula 8.1 </a:t>
            </a:r>
            <a:r>
              <a:rPr lang="en-GB" altLang="en-US" dirty="0" err="1">
                <a:latin typeface="Open Sans"/>
              </a:rPr>
              <a:t>Visão</a:t>
            </a:r>
            <a:r>
              <a:rPr lang="en-GB" altLang="en-US" dirty="0">
                <a:latin typeface="Open Sans"/>
              </a:rPr>
              <a:t> </a:t>
            </a:r>
            <a:r>
              <a:rPr lang="en-GB" altLang="en-US" dirty="0" err="1">
                <a:latin typeface="Open Sans"/>
              </a:rPr>
              <a:t>geral</a:t>
            </a:r>
            <a:r>
              <a:rPr lang="en-GB" altLang="en-US" dirty="0">
                <a:latin typeface="Open Sans"/>
              </a:rPr>
              <a:t> dos dados de entrada para o MAED</a:t>
            </a:r>
          </a:p>
        </p:txBody>
      </p:sp>
    </p:spTree>
    <p:extLst>
      <p:ext uri="{BB962C8B-B14F-4D97-AF65-F5344CB8AC3E}">
        <p14:creationId xmlns:p14="http://schemas.microsoft.com/office/powerpoint/2010/main" val="26035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8">
            <a:extLst>
              <a:ext uri="{FF2B5EF4-FFF2-40B4-BE49-F238E27FC236}">
                <a16:creationId xmlns:a16="http://schemas.microsoft.com/office/drawing/2014/main" id="{1F427649-53E5-0242-A6DF-32F359705631}"/>
              </a:ext>
            </a:extLst>
          </p:cNvPr>
          <p:cNvSpPr txBox="1">
            <a:spLocks noChangeArrowheads="1"/>
          </p:cNvSpPr>
          <p:nvPr/>
        </p:nvSpPr>
        <p:spPr bwMode="auto">
          <a:xfrm>
            <a:off x="3379718" y="4687177"/>
            <a:ext cx="149692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Setor</a:t>
            </a:r>
          </a:p>
        </p:txBody>
      </p:sp>
      <p:sp>
        <p:nvSpPr>
          <p:cNvPr id="9" name="Text Box 1039">
            <a:extLst>
              <a:ext uri="{FF2B5EF4-FFF2-40B4-BE49-F238E27FC236}">
                <a16:creationId xmlns:a16="http://schemas.microsoft.com/office/drawing/2014/main" id="{13899095-C8B0-7C4A-85CE-096E1528928E}"/>
              </a:ext>
            </a:extLst>
          </p:cNvPr>
          <p:cNvSpPr txBox="1">
            <a:spLocks noChangeArrowheads="1"/>
          </p:cNvSpPr>
          <p:nvPr/>
        </p:nvSpPr>
        <p:spPr bwMode="auto">
          <a:xfrm>
            <a:off x="9543505" y="4687177"/>
            <a:ext cx="1673028"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Transporte</a:t>
            </a:r>
          </a:p>
        </p:txBody>
      </p:sp>
      <p:sp>
        <p:nvSpPr>
          <p:cNvPr id="10" name="Text Box 1040">
            <a:extLst>
              <a:ext uri="{FF2B5EF4-FFF2-40B4-BE49-F238E27FC236}">
                <a16:creationId xmlns:a16="http://schemas.microsoft.com/office/drawing/2014/main" id="{A81FA8C0-DAC3-4642-9191-2F634D12A118}"/>
              </a:ext>
            </a:extLst>
          </p:cNvPr>
          <p:cNvSpPr txBox="1">
            <a:spLocks noChangeArrowheads="1"/>
          </p:cNvSpPr>
          <p:nvPr/>
        </p:nvSpPr>
        <p:spPr bwMode="auto">
          <a:xfrm>
            <a:off x="5404962" y="4687177"/>
            <a:ext cx="132081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Serviço</a:t>
            </a:r>
          </a:p>
        </p:txBody>
      </p:sp>
      <p:sp>
        <p:nvSpPr>
          <p:cNvPr id="11" name="Text Box 1041">
            <a:extLst>
              <a:ext uri="{FF2B5EF4-FFF2-40B4-BE49-F238E27FC236}">
                <a16:creationId xmlns:a16="http://schemas.microsoft.com/office/drawing/2014/main" id="{65262652-F187-9B48-B283-1DE5E6C69389}"/>
              </a:ext>
            </a:extLst>
          </p:cNvPr>
          <p:cNvSpPr txBox="1">
            <a:spLocks noChangeArrowheads="1"/>
          </p:cNvSpPr>
          <p:nvPr/>
        </p:nvSpPr>
        <p:spPr bwMode="auto">
          <a:xfrm>
            <a:off x="7254098" y="4687177"/>
            <a:ext cx="1849136"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Casa</a:t>
            </a:r>
          </a:p>
        </p:txBody>
      </p:sp>
      <p:sp>
        <p:nvSpPr>
          <p:cNvPr id="12" name="Text Box 1042">
            <a:extLst>
              <a:ext uri="{FF2B5EF4-FFF2-40B4-BE49-F238E27FC236}">
                <a16:creationId xmlns:a16="http://schemas.microsoft.com/office/drawing/2014/main" id="{0063EF71-17C6-B943-A115-650A5516A1E9}"/>
              </a:ext>
            </a:extLst>
          </p:cNvPr>
          <p:cNvSpPr txBox="1">
            <a:spLocks noChangeArrowheads="1"/>
          </p:cNvSpPr>
          <p:nvPr/>
        </p:nvSpPr>
        <p:spPr bwMode="auto">
          <a:xfrm>
            <a:off x="6265540" y="5317840"/>
            <a:ext cx="176108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Fabricar.</a:t>
            </a:r>
          </a:p>
        </p:txBody>
      </p:sp>
      <p:sp>
        <p:nvSpPr>
          <p:cNvPr id="13" name="Text Box 1044">
            <a:extLst>
              <a:ext uri="{FF2B5EF4-FFF2-40B4-BE49-F238E27FC236}">
                <a16:creationId xmlns:a16="http://schemas.microsoft.com/office/drawing/2014/main" id="{04D2AEE8-71C2-834F-8531-37ADC2F5C045}"/>
              </a:ext>
            </a:extLst>
          </p:cNvPr>
          <p:cNvSpPr txBox="1">
            <a:spLocks noChangeArrowheads="1"/>
          </p:cNvSpPr>
          <p:nvPr/>
        </p:nvSpPr>
        <p:spPr bwMode="auto">
          <a:xfrm>
            <a:off x="3444607" y="5325125"/>
            <a:ext cx="1013869"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Constr.</a:t>
            </a:r>
          </a:p>
        </p:txBody>
      </p:sp>
      <p:sp>
        <p:nvSpPr>
          <p:cNvPr id="14" name="Text Box 1045">
            <a:extLst>
              <a:ext uri="{FF2B5EF4-FFF2-40B4-BE49-F238E27FC236}">
                <a16:creationId xmlns:a16="http://schemas.microsoft.com/office/drawing/2014/main" id="{DE83B822-BA6B-BB42-A860-2FDBD6595AC8}"/>
              </a:ext>
            </a:extLst>
          </p:cNvPr>
          <p:cNvSpPr txBox="1">
            <a:spLocks noChangeArrowheads="1"/>
          </p:cNvSpPr>
          <p:nvPr/>
        </p:nvSpPr>
        <p:spPr bwMode="auto">
          <a:xfrm>
            <a:off x="4588128" y="5317840"/>
            <a:ext cx="87113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Mineração</a:t>
            </a:r>
          </a:p>
        </p:txBody>
      </p:sp>
      <p:sp>
        <p:nvSpPr>
          <p:cNvPr id="15" name="Text Box 1046">
            <a:extLst>
              <a:ext uri="{FF2B5EF4-FFF2-40B4-BE49-F238E27FC236}">
                <a16:creationId xmlns:a16="http://schemas.microsoft.com/office/drawing/2014/main" id="{8D3C3640-BFC6-2045-A0B1-31CC0B74A6C5}"/>
              </a:ext>
            </a:extLst>
          </p:cNvPr>
          <p:cNvSpPr txBox="1">
            <a:spLocks noChangeArrowheads="1"/>
          </p:cNvSpPr>
          <p:nvPr/>
        </p:nvSpPr>
        <p:spPr bwMode="auto">
          <a:xfrm>
            <a:off x="10289966" y="5317840"/>
            <a:ext cx="88445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Frete</a:t>
            </a:r>
          </a:p>
        </p:txBody>
      </p:sp>
      <p:sp>
        <p:nvSpPr>
          <p:cNvPr id="16" name="Text Box 1047">
            <a:extLst>
              <a:ext uri="{FF2B5EF4-FFF2-40B4-BE49-F238E27FC236}">
                <a16:creationId xmlns:a16="http://schemas.microsoft.com/office/drawing/2014/main" id="{0A7D524B-9C37-5448-A9EF-671909566F06}"/>
              </a:ext>
            </a:extLst>
          </p:cNvPr>
          <p:cNvSpPr txBox="1">
            <a:spLocks noChangeArrowheads="1"/>
          </p:cNvSpPr>
          <p:nvPr/>
        </p:nvSpPr>
        <p:spPr bwMode="auto">
          <a:xfrm>
            <a:off x="8702686" y="5317840"/>
            <a:ext cx="1413169"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Passageiros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7" name="Text Box 1049">
            <a:extLst>
              <a:ext uri="{FF2B5EF4-FFF2-40B4-BE49-F238E27FC236}">
                <a16:creationId xmlns:a16="http://schemas.microsoft.com/office/drawing/2014/main" id="{000A7F60-AED4-E04A-9D74-E18B9D3E6E88}"/>
              </a:ext>
            </a:extLst>
          </p:cNvPr>
          <p:cNvSpPr txBox="1">
            <a:spLocks noChangeArrowheads="1"/>
          </p:cNvSpPr>
          <p:nvPr/>
        </p:nvSpPr>
        <p:spPr bwMode="auto">
          <a:xfrm>
            <a:off x="3669830" y="5854984"/>
            <a:ext cx="1584974"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Materiais</a:t>
            </a:r>
          </a:p>
        </p:txBody>
      </p:sp>
      <p:sp>
        <p:nvSpPr>
          <p:cNvPr id="18" name="Text Box 1050">
            <a:extLst>
              <a:ext uri="{FF2B5EF4-FFF2-40B4-BE49-F238E27FC236}">
                <a16:creationId xmlns:a16="http://schemas.microsoft.com/office/drawing/2014/main" id="{59C67F6F-1160-6F48-82D6-EF1284362F87}"/>
              </a:ext>
            </a:extLst>
          </p:cNvPr>
          <p:cNvSpPr txBox="1">
            <a:spLocks noChangeArrowheads="1"/>
          </p:cNvSpPr>
          <p:nvPr/>
        </p:nvSpPr>
        <p:spPr bwMode="auto">
          <a:xfrm>
            <a:off x="5335459" y="5854984"/>
            <a:ext cx="1398248"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Equipamentos</a:t>
            </a:r>
          </a:p>
        </p:txBody>
      </p:sp>
      <p:sp>
        <p:nvSpPr>
          <p:cNvPr id="19" name="Text Box 1051">
            <a:extLst>
              <a:ext uri="{FF2B5EF4-FFF2-40B4-BE49-F238E27FC236}">
                <a16:creationId xmlns:a16="http://schemas.microsoft.com/office/drawing/2014/main" id="{ACD33140-9E93-3848-84D9-BDB884959233}"/>
              </a:ext>
            </a:extLst>
          </p:cNvPr>
          <p:cNvSpPr txBox="1">
            <a:spLocks noChangeArrowheads="1"/>
          </p:cNvSpPr>
          <p:nvPr/>
        </p:nvSpPr>
        <p:spPr bwMode="auto">
          <a:xfrm>
            <a:off x="6820074" y="5854984"/>
            <a:ext cx="1601061"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Não duráveis</a:t>
            </a:r>
          </a:p>
        </p:txBody>
      </p:sp>
      <p:sp>
        <p:nvSpPr>
          <p:cNvPr id="20" name="Text Box 1052">
            <a:extLst>
              <a:ext uri="{FF2B5EF4-FFF2-40B4-BE49-F238E27FC236}">
                <a16:creationId xmlns:a16="http://schemas.microsoft.com/office/drawing/2014/main" id="{9DD9A976-6BFE-5647-9944-598AE207A0F8}"/>
              </a:ext>
            </a:extLst>
          </p:cNvPr>
          <p:cNvSpPr txBox="1">
            <a:spLocks noChangeArrowheads="1"/>
          </p:cNvSpPr>
          <p:nvPr/>
        </p:nvSpPr>
        <p:spPr bwMode="auto">
          <a:xfrm>
            <a:off x="2563975" y="5325125"/>
            <a:ext cx="780984"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Agric.</a:t>
            </a:r>
          </a:p>
        </p:txBody>
      </p:sp>
      <p:sp>
        <p:nvSpPr>
          <p:cNvPr id="23" name="Line 1061">
            <a:extLst>
              <a:ext uri="{FF2B5EF4-FFF2-40B4-BE49-F238E27FC236}">
                <a16:creationId xmlns:a16="http://schemas.microsoft.com/office/drawing/2014/main" id="{8208D881-202F-094D-8C7E-D5CBADB20A8F}"/>
              </a:ext>
            </a:extLst>
          </p:cNvPr>
          <p:cNvSpPr>
            <a:spLocks noChangeShapeType="1"/>
          </p:cNvSpPr>
          <p:nvPr/>
        </p:nvSpPr>
        <p:spPr bwMode="auto">
          <a:xfrm flipH="1">
            <a:off x="3062537" y="5034398"/>
            <a:ext cx="1058557"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Line 1062">
            <a:extLst>
              <a:ext uri="{FF2B5EF4-FFF2-40B4-BE49-F238E27FC236}">
                <a16:creationId xmlns:a16="http://schemas.microsoft.com/office/drawing/2014/main" id="{619F1C8A-CAE5-B046-B124-542ECB82663E}"/>
              </a:ext>
            </a:extLst>
          </p:cNvPr>
          <p:cNvSpPr>
            <a:spLocks noChangeShapeType="1"/>
          </p:cNvSpPr>
          <p:nvPr/>
        </p:nvSpPr>
        <p:spPr bwMode="auto">
          <a:xfrm flipH="1">
            <a:off x="4019003" y="5034398"/>
            <a:ext cx="102090"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Line 1063">
            <a:extLst>
              <a:ext uri="{FF2B5EF4-FFF2-40B4-BE49-F238E27FC236}">
                <a16:creationId xmlns:a16="http://schemas.microsoft.com/office/drawing/2014/main" id="{CB1C579A-4B00-A24B-9844-89D3BAF1BCF4}"/>
              </a:ext>
            </a:extLst>
          </p:cNvPr>
          <p:cNvSpPr>
            <a:spLocks noChangeShapeType="1"/>
          </p:cNvSpPr>
          <p:nvPr/>
        </p:nvSpPr>
        <p:spPr bwMode="auto">
          <a:xfrm>
            <a:off x="4145154" y="5034398"/>
            <a:ext cx="841646" cy="288882"/>
          </a:xfrm>
          <a:prstGeom prst="line">
            <a:avLst/>
          </a:prstGeom>
          <a:solidFill>
            <a:srgbClr val="A5A5A5">
              <a:alpha val="50196"/>
            </a:srgbClr>
          </a:solidFill>
          <a:ln w="9525">
            <a:noFill/>
            <a:miter lim="800000"/>
            <a:headEnd/>
            <a:tailEnd/>
          </a:ln>
          <a:effectLst/>
        </p:spPr>
        <p:txBody>
          <a:bodyPr wrap="none" anchor="ctr"/>
          <a:lstStyle/>
          <a:p>
            <a:pPr algn="ct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64">
            <a:extLst>
              <a:ext uri="{FF2B5EF4-FFF2-40B4-BE49-F238E27FC236}">
                <a16:creationId xmlns:a16="http://schemas.microsoft.com/office/drawing/2014/main" id="{11C25170-D558-914D-AFF8-D90E2BA15DF4}"/>
              </a:ext>
            </a:extLst>
          </p:cNvPr>
          <p:cNvSpPr>
            <a:spLocks noChangeShapeType="1"/>
          </p:cNvSpPr>
          <p:nvPr/>
        </p:nvSpPr>
        <p:spPr bwMode="auto">
          <a:xfrm>
            <a:off x="4121093" y="5034398"/>
            <a:ext cx="3133005"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Line 1065">
            <a:extLst>
              <a:ext uri="{FF2B5EF4-FFF2-40B4-BE49-F238E27FC236}">
                <a16:creationId xmlns:a16="http://schemas.microsoft.com/office/drawing/2014/main" id="{4ACB1324-C84F-1C4C-BB22-847EBCC66B89}"/>
              </a:ext>
            </a:extLst>
          </p:cNvPr>
          <p:cNvSpPr>
            <a:spLocks noChangeShapeType="1"/>
          </p:cNvSpPr>
          <p:nvPr/>
        </p:nvSpPr>
        <p:spPr bwMode="auto">
          <a:xfrm flipH="1">
            <a:off x="4458476" y="5685125"/>
            <a:ext cx="271716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Line 1066">
            <a:extLst>
              <a:ext uri="{FF2B5EF4-FFF2-40B4-BE49-F238E27FC236}">
                <a16:creationId xmlns:a16="http://schemas.microsoft.com/office/drawing/2014/main" id="{66C9E02A-9437-CD4B-B204-616F7401580B}"/>
              </a:ext>
            </a:extLst>
          </p:cNvPr>
          <p:cNvSpPr>
            <a:spLocks noChangeShapeType="1"/>
          </p:cNvSpPr>
          <p:nvPr/>
        </p:nvSpPr>
        <p:spPr bwMode="auto">
          <a:xfrm flipH="1">
            <a:off x="6163726" y="5685125"/>
            <a:ext cx="962141"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Line 1067">
            <a:extLst>
              <a:ext uri="{FF2B5EF4-FFF2-40B4-BE49-F238E27FC236}">
                <a16:creationId xmlns:a16="http://schemas.microsoft.com/office/drawing/2014/main" id="{53190A27-5446-6149-946A-DD915CFADF10}"/>
              </a:ext>
            </a:extLst>
          </p:cNvPr>
          <p:cNvSpPr>
            <a:spLocks noChangeShapeType="1"/>
          </p:cNvSpPr>
          <p:nvPr/>
        </p:nvSpPr>
        <p:spPr bwMode="auto">
          <a:xfrm>
            <a:off x="7191937" y="5685125"/>
            <a:ext cx="450692"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Line 1069">
            <a:extLst>
              <a:ext uri="{FF2B5EF4-FFF2-40B4-BE49-F238E27FC236}">
                <a16:creationId xmlns:a16="http://schemas.microsoft.com/office/drawing/2014/main" id="{1F41F82F-6535-1741-997E-6D66F8F4BE8B}"/>
              </a:ext>
            </a:extLst>
          </p:cNvPr>
          <p:cNvSpPr>
            <a:spLocks noChangeShapeType="1"/>
          </p:cNvSpPr>
          <p:nvPr/>
        </p:nvSpPr>
        <p:spPr bwMode="auto">
          <a:xfrm>
            <a:off x="10374612" y="5034399"/>
            <a:ext cx="440271" cy="308946"/>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0">
            <a:extLst>
              <a:ext uri="{FF2B5EF4-FFF2-40B4-BE49-F238E27FC236}">
                <a16:creationId xmlns:a16="http://schemas.microsoft.com/office/drawing/2014/main" id="{372F7B6C-D928-5249-A48F-C574F8BA70FA}"/>
              </a:ext>
            </a:extLst>
          </p:cNvPr>
          <p:cNvSpPr>
            <a:spLocks noChangeShapeType="1"/>
          </p:cNvSpPr>
          <p:nvPr/>
        </p:nvSpPr>
        <p:spPr bwMode="auto">
          <a:xfrm flipH="1">
            <a:off x="9475210" y="5054462"/>
            <a:ext cx="899403" cy="288882"/>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Box 1082">
            <a:extLst>
              <a:ext uri="{FF2B5EF4-FFF2-40B4-BE49-F238E27FC236}">
                <a16:creationId xmlns:a16="http://schemas.microsoft.com/office/drawing/2014/main" id="{1DD9C415-C970-B440-8871-01251CCCCA7A}"/>
              </a:ext>
            </a:extLst>
          </p:cNvPr>
          <p:cNvSpPr txBox="1">
            <a:spLocks noChangeArrowheads="1"/>
          </p:cNvSpPr>
          <p:nvPr/>
        </p:nvSpPr>
        <p:spPr bwMode="auto">
          <a:xfrm>
            <a:off x="8647275" y="5854984"/>
            <a:ext cx="92441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err="1">
                <a:latin typeface="Open Sans Light" panose="020B0306030504020204" pitchFamily="34" charset="0"/>
                <a:ea typeface="Open Sans Light" panose="020B0306030504020204" pitchFamily="34" charset="0"/>
                <a:cs typeface="Open Sans Light" panose="020B0306030504020204" pitchFamily="34" charset="0"/>
              </a:rPr>
              <a:t>Miscelânea</a:t>
            </a:r>
            <a:r>
              <a:rPr lang="en-US" sz="160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5" name="Line 1083">
            <a:extLst>
              <a:ext uri="{FF2B5EF4-FFF2-40B4-BE49-F238E27FC236}">
                <a16:creationId xmlns:a16="http://schemas.microsoft.com/office/drawing/2014/main" id="{E864EC5D-63C6-1547-91F3-87C647C18250}"/>
              </a:ext>
            </a:extLst>
          </p:cNvPr>
          <p:cNvSpPr>
            <a:spLocks noChangeShapeType="1"/>
          </p:cNvSpPr>
          <p:nvPr/>
        </p:nvSpPr>
        <p:spPr bwMode="auto">
          <a:xfrm>
            <a:off x="7175640" y="5685125"/>
            <a:ext cx="192759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Box 31">
            <a:extLst>
              <a:ext uri="{FF2B5EF4-FFF2-40B4-BE49-F238E27FC236}">
                <a16:creationId xmlns:a16="http://schemas.microsoft.com/office/drawing/2014/main" id="{FC7E3FDE-8633-774F-A63E-74818FCF62F1}"/>
              </a:ext>
            </a:extLst>
          </p:cNvPr>
          <p:cNvSpPr txBox="1">
            <a:spLocks noChangeArrowheads="1"/>
          </p:cNvSpPr>
          <p:nvPr/>
        </p:nvSpPr>
        <p:spPr bwMode="auto">
          <a:xfrm>
            <a:off x="515436" y="4718513"/>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panose="020B0306030504020204" pitchFamily="34" charset="0"/>
                <a:ea typeface="Open Sans Light" panose="020B0306030504020204" pitchFamily="34" charset="0"/>
                <a:cs typeface="Open Sans Light" panose="020B0306030504020204" pitchFamily="34" charset="0"/>
              </a:rPr>
              <a:t>Setor</a:t>
            </a:r>
          </a:p>
        </p:txBody>
      </p:sp>
      <mc:AlternateContent xmlns:mc="http://schemas.openxmlformats.org/markup-compatibility/2006" xmlns:a14="http://schemas.microsoft.com/office/drawing/2010/main">
        <mc:Choice Requires="a14">
          <p:sp>
            <p:nvSpPr>
              <p:cNvPr id="33" name="Google Shape;115;p16">
                <a:extLst>
                  <a:ext uri="{FF2B5EF4-FFF2-40B4-BE49-F238E27FC236}">
                    <a16:creationId xmlns:a16="http://schemas.microsoft.com/office/drawing/2014/main" id="{A63947B5-D15A-8941-B899-D18D7FC70C7F}"/>
                  </a:ext>
                </a:extLst>
              </p:cNvPr>
              <p:cNvSpPr txBox="1"/>
              <p:nvPr/>
            </p:nvSpPr>
            <p:spPr>
              <a:xfrm>
                <a:off x="717135" y="1789993"/>
                <a:ext cx="10097748" cy="287711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Definição de subsetores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Subsetores definidos pelo usuário</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Principais parâmetros de direção: intensidade energética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m:rPr>
                          <m:sty m:val="p"/>
                        </m:rPr>
                        <a:rPr lang="en-GB" sz="2000">
                          <a:latin typeface="Cambria Math" panose="02040503050406030204" pitchFamily="18" charset="0"/>
                        </a:rPr>
                        <m:t>E</m:t>
                      </m:r>
                      <m:r>
                        <a:rPr lang="en-GB" sz="2000">
                          <a:latin typeface="Cambria Math" panose="02040503050406030204" pitchFamily="18" charset="0"/>
                        </a:rPr>
                        <m:t>𝐼</m:t>
                      </m:r>
                      <m:r>
                        <a:rPr lang="en-GB" sz="2000">
                          <a:latin typeface="Cambria Math" panose="02040503050406030204" pitchFamily="18" charset="0"/>
                        </a:rPr>
                        <m:t>=</m:t>
                      </m:r>
                      <m:f>
                        <m:fPr>
                          <m:ctrlPr>
                            <a:rPr lang="en-GB" sz="2000" i="1">
                              <a:latin typeface="Cambria Math" panose="02040503050406030204" pitchFamily="18" charset="0"/>
                            </a:rPr>
                          </m:ctrlPr>
                        </m:fPr>
                        <m:num>
                          <m:r>
                            <a:rPr lang="en-GB" sz="2000">
                              <a:latin typeface="Cambria Math"/>
                            </a:rPr>
                            <m:t>𝑘𝑊h</m:t>
                          </m:r>
                        </m:num>
                        <m:den>
                          <m:r>
                            <a:rPr lang="en-GB" sz="2000">
                              <a:latin typeface="Cambria Math"/>
                            </a:rPr>
                            <m:t>𝑈𝑆</m:t>
                          </m:r>
                          <m:r>
                            <a:rPr lang="en-GB" sz="2000">
                              <a:latin typeface="Cambria Math"/>
                            </a:rPr>
                            <m:t>$</m:t>
                          </m:r>
                        </m:den>
                      </m:f>
                      <m:r>
                        <a:rPr lang="en-GB" sz="2000">
                          <a:latin typeface="Cambria Math"/>
                        </a:rPr>
                        <m:t>=</m:t>
                      </m:r>
                      <m:f>
                        <m:fPr>
                          <m:ctrlPr>
                            <a:rPr lang="en-GB" sz="2000" i="1">
                              <a:latin typeface="Cambria Math" panose="02040503050406030204" pitchFamily="18" charset="0"/>
                            </a:rPr>
                          </m:ctrlPr>
                        </m:fPr>
                        <m:num>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𝐸𝑛𝑒𝑟𝑔𝑦</m:t>
                          </m:r>
                          <m:r>
                            <a:rPr lang="en-GB" sz="2000">
                              <a:latin typeface="Cambria Math"/>
                            </a:rPr>
                            <m:t> </m:t>
                          </m:r>
                          <m:r>
                            <a:rPr lang="en-GB" sz="2000">
                              <a:latin typeface="Cambria Math"/>
                            </a:rPr>
                            <m:t>𝐵𝑎𝑙𝑎𝑛𝑐𝑒</m:t>
                          </m:r>
                          <m:r>
                            <a:rPr lang="en-GB" sz="2000">
                              <a:latin typeface="Cambria Math"/>
                            </a:rPr>
                            <m:t> </m:t>
                          </m:r>
                          <m:r>
                            <a:rPr lang="en-GB" sz="2000">
                              <a:latin typeface="Cambria Math"/>
                            </a:rPr>
                            <m:t>𝑡𝑎𝑏𝑙𝑒𝑠</m:t>
                          </m:r>
                        </m:num>
                        <m:den>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𝐺𝐷𝑃</m:t>
                          </m:r>
                          <m:r>
                            <a:rPr lang="en-GB" sz="2000">
                              <a:latin typeface="Cambria Math"/>
                            </a:rPr>
                            <m:t> </m:t>
                          </m:r>
                          <m:r>
                            <a:rPr lang="en-GB" sz="2000">
                              <a:latin typeface="Cambria Math"/>
                            </a:rPr>
                            <m:t>𝑡𝑎𝑏𝑙𝑒𝑠</m:t>
                          </m:r>
                        </m:den>
                      </m:f>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Selecione a granularidade mais fina disponível para o balanço energético e o PIB. Exemplo:</a:t>
                </a: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p14="http://schemas.microsoft.com/office/powerpoint/2010/main" xmlns:a16="http://schemas.microsoft.com/office/drawing/2014/main" xmlns="">
          <p:sp>
            <p:nvSpPr>
              <p:cNvPr id="33" name="Google Shape;115;p16">
                <a:extLst>
                  <a:ext uri="{FF2B5EF4-FFF2-40B4-BE49-F238E27FC236}">
                    <a16:creationId xmlns:a16="http://schemas.microsoft.com/office/drawing/2014/main" id="{A63947B5-D15A-8941-B899-D18D7FC70C7F}"/>
                  </a:ext>
                </a:extLst>
              </p:cNvPr>
              <p:cNvSpPr txBox="1">
                <a:spLocks noRot="1" noChangeAspect="1" noMove="1" noResize="1" noEditPoints="1" noAdjustHandles="1" noChangeArrowheads="1" noChangeShapeType="1" noTextEdit="1"/>
              </p:cNvSpPr>
              <p:nvPr/>
            </p:nvSpPr>
            <p:spPr>
              <a:xfrm>
                <a:off x="717135" y="1789993"/>
                <a:ext cx="10097748" cy="2877118"/>
              </a:xfrm>
              <a:prstGeom prst="rect">
                <a:avLst/>
              </a:prstGeom>
              <a:blipFill>
                <a:blip r:embed="rId3"/>
                <a:stretch>
                  <a:fillRect l="-251" t="-441" b="-1322"/>
                </a:stretch>
              </a:blipFill>
              <a:ln>
                <a:noFill/>
              </a:ln>
            </p:spPr>
            <p:txBody>
              <a:bodyPr/>
              <a:lstStyle/>
              <a:p>
                <a:r>
                  <a:rPr lang="en-GB">
                    <a:noFill/>
                  </a:rPr>
                  <a:t> </a:t>
                </a:r>
              </a:p>
            </p:txBody>
          </p:sp>
        </mc:Fallback>
      </mc:AlternateContent>
      <p:sp>
        <p:nvSpPr>
          <p:cNvPr id="37" name="Text Box 31">
            <a:extLst>
              <a:ext uri="{FF2B5EF4-FFF2-40B4-BE49-F238E27FC236}">
                <a16:creationId xmlns:a16="http://schemas.microsoft.com/office/drawing/2014/main" id="{64D84454-DA35-8C4A-95BC-1F34DF13155C}"/>
              </a:ext>
            </a:extLst>
          </p:cNvPr>
          <p:cNvSpPr txBox="1">
            <a:spLocks noChangeArrowheads="1"/>
          </p:cNvSpPr>
          <p:nvPr/>
        </p:nvSpPr>
        <p:spPr bwMode="auto">
          <a:xfrm>
            <a:off x="515436" y="5284486"/>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a:ea typeface="Open Sans Light" panose="020B0306030504020204" pitchFamily="34" charset="0"/>
                <a:cs typeface="Open Sans Light" panose="020B0306030504020204" pitchFamily="34" charset="0"/>
              </a:rPr>
              <a:t>Subsetor</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Google Shape;113;p16">
            <a:extLst>
              <a:ext uri="{FF2B5EF4-FFF2-40B4-BE49-F238E27FC236}">
                <a16:creationId xmlns:a16="http://schemas.microsoft.com/office/drawing/2014/main" id="{67AAB2A1-F439-47E4-A81D-D10BAA831C3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Aula 8.2 </a:t>
            </a:r>
            <a:r>
              <a:rPr lang="en-GB" dirty="0">
                <a:latin typeface="Open Sans"/>
              </a:rPr>
              <a:t>Estrutura dos dados de entrada</a:t>
            </a:r>
          </a:p>
        </p:txBody>
      </p:sp>
      <p:sp>
        <p:nvSpPr>
          <p:cNvPr id="5" name="Slide Number Placeholder 5">
            <a:extLst>
              <a:ext uri="{FF2B5EF4-FFF2-40B4-BE49-F238E27FC236}">
                <a16:creationId xmlns:a16="http://schemas.microsoft.com/office/drawing/2014/main" id="{6BF64EEF-C51E-4683-B711-02042C840E3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8</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990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96619"/>
            <a:ext cx="2996546" cy="34137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Exemplo de desagregação de subsetor</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Os subsetores devem ser compatíveis com os dados do PIB e do balanço energético</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Use a resolução mais grosseira</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9</a:t>
            </a:fld>
            <a:endParaRPr lang="en-US" altLang="en-US" sz="1400" b="1">
              <a:solidFill>
                <a:schemeClr val="bg1"/>
              </a:solidFill>
              <a:latin typeface="Open Sans ExtraBold"/>
              <a:ea typeface="Open Sans ExtraBold"/>
              <a:cs typeface="Open Sans ExtraBold"/>
            </a:endParaRPr>
          </a:p>
        </p:txBody>
      </p:sp>
      <p:grpSp>
        <p:nvGrpSpPr>
          <p:cNvPr id="2" name="Group 1">
            <a:extLst>
              <a:ext uri="{FF2B5EF4-FFF2-40B4-BE49-F238E27FC236}">
                <a16:creationId xmlns:a16="http://schemas.microsoft.com/office/drawing/2014/main" id="{5F40F514-34DE-5741-8EAF-E93329BF743B}"/>
              </a:ext>
            </a:extLst>
          </p:cNvPr>
          <p:cNvGrpSpPr/>
          <p:nvPr/>
        </p:nvGrpSpPr>
        <p:grpSpPr>
          <a:xfrm>
            <a:off x="4310743" y="2114356"/>
            <a:ext cx="6792686" cy="3840130"/>
            <a:chOff x="1382485" y="2038156"/>
            <a:chExt cx="8996536" cy="5788842"/>
          </a:xfrm>
        </p:grpSpPr>
        <p:pic>
          <p:nvPicPr>
            <p:cNvPr id="33" name="Picture 32" descr="Screen Clipping">
              <a:extLst>
                <a:ext uri="{FF2B5EF4-FFF2-40B4-BE49-F238E27FC236}">
                  <a16:creationId xmlns:a16="http://schemas.microsoft.com/office/drawing/2014/main" id="{F0EEB04A-30C2-F444-A607-61FE9A363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85" y="2177884"/>
              <a:ext cx="3753374" cy="5649114"/>
            </a:xfrm>
            <a:prstGeom prst="rect">
              <a:avLst/>
            </a:prstGeom>
          </p:spPr>
        </p:pic>
        <p:sp>
          <p:nvSpPr>
            <p:cNvPr id="39" name="Oval 38">
              <a:extLst>
                <a:ext uri="{FF2B5EF4-FFF2-40B4-BE49-F238E27FC236}">
                  <a16:creationId xmlns:a16="http://schemas.microsoft.com/office/drawing/2014/main" id="{F4C77311-995F-244F-BF65-2A779932341D}"/>
                </a:ext>
              </a:extLst>
            </p:cNvPr>
            <p:cNvSpPr/>
            <p:nvPr>
              <p:custDataLst>
                <p:tags r:id="rId1"/>
              </p:custDataLst>
            </p:nvPr>
          </p:nvSpPr>
          <p:spPr bwMode="auto">
            <a:xfrm>
              <a:off x="1382485" y="6843243"/>
              <a:ext cx="1512168" cy="786011"/>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CFCF5942-C26B-614A-83D0-1B4B637E55BE}"/>
                </a:ext>
              </a:extLst>
            </p:cNvPr>
            <p:cNvSpPr/>
            <p:nvPr>
              <p:custDataLst>
                <p:tags r:id="rId2"/>
              </p:custDataLst>
            </p:nvPr>
          </p:nvSpPr>
          <p:spPr bwMode="auto">
            <a:xfrm>
              <a:off x="1629927" y="6900062"/>
              <a:ext cx="3449680"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41" name="Content Placeholder 13" descr="Screen Clipping">
              <a:extLst>
                <a:ext uri="{FF2B5EF4-FFF2-40B4-BE49-F238E27FC236}">
                  <a16:creationId xmlns:a16="http://schemas.microsoft.com/office/drawing/2014/main" id="{A2A5E383-FF6C-714E-A05F-A4B974BBA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642" y="2038156"/>
              <a:ext cx="6106379" cy="2781689"/>
            </a:xfrm>
            <a:prstGeom prst="rect">
              <a:avLst/>
            </a:prstGeom>
          </p:spPr>
        </p:pic>
        <p:sp>
          <p:nvSpPr>
            <p:cNvPr id="42" name="Rectangle 41">
              <a:extLst>
                <a:ext uri="{FF2B5EF4-FFF2-40B4-BE49-F238E27FC236}">
                  <a16:creationId xmlns:a16="http://schemas.microsoft.com/office/drawing/2014/main" id="{3D4007A9-6C11-0749-AE0D-3B4F0D6C85EC}"/>
                </a:ext>
              </a:extLst>
            </p:cNvPr>
            <p:cNvSpPr/>
            <p:nvPr>
              <p:custDataLst>
                <p:tags r:id="rId3"/>
              </p:custDataLst>
            </p:nvPr>
          </p:nvSpPr>
          <p:spPr bwMode="auto">
            <a:xfrm>
              <a:off x="4629766" y="4475260"/>
              <a:ext cx="5715744"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grpSp>
      <p:sp>
        <p:nvSpPr>
          <p:cNvPr id="3" name="Google Shape;113;p16">
            <a:extLst>
              <a:ext uri="{FF2B5EF4-FFF2-40B4-BE49-F238E27FC236}">
                <a16:creationId xmlns:a16="http://schemas.microsoft.com/office/drawing/2014/main" id="{9044DE0E-BC8F-463F-BDE5-C37A013EC67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Aula 8.2 </a:t>
            </a:r>
            <a:r>
              <a:rPr lang="en-GB">
                <a:latin typeface="Open Sans"/>
              </a:rPr>
              <a:t>Estrutura dos dados de entrada</a:t>
            </a:r>
          </a:p>
        </p:txBody>
      </p:sp>
    </p:spTree>
    <p:extLst>
      <p:ext uri="{BB962C8B-B14F-4D97-AF65-F5344CB8AC3E}">
        <p14:creationId xmlns:p14="http://schemas.microsoft.com/office/powerpoint/2010/main" val="4550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schemas.microsoft.com/office/2006/documentManagement/types"/>
    <ds:schemaRef ds:uri="http://purl.org/dc/elements/1.1/"/>
    <ds:schemaRef ds:uri="0b696a8a-ab1a-459b-a09e-44df7cbe9330"/>
    <ds:schemaRef ds:uri="http://www.w3.org/XML/1998/namespace"/>
    <ds:schemaRef ds:uri="http://purl.org/dc/terms/"/>
    <ds:schemaRef ds:uri="35b8b66e-5759-43c1-a138-f967a8bf5a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D2CEBE4-F8E5-4B49-A7A8-138A5B0AB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TotalTime>
  <Words>5881</Words>
  <Application>Microsoft Office PowerPoint</Application>
  <PresentationFormat>Widescreen</PresentationFormat>
  <Paragraphs>568</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Calibri</vt:lpstr>
      <vt:lpstr>Calibri Light</vt:lpstr>
      <vt:lpstr>Cambria Math</vt:lpstr>
      <vt:lpstr>Open Sans</vt:lpstr>
      <vt:lpstr>Open Sans ExtraBold</vt:lpstr>
      <vt:lpstr>Open Sans Light</vt:lpstr>
      <vt:lpstr>Office Theme</vt:lpstr>
      <vt:lpstr>PowerPoint Presentation</vt:lpstr>
      <vt:lpstr>Resultados pretendidos de aprendizado (RPA)</vt:lpstr>
      <vt:lpstr>Aula 8.1 Visão geral dos dados de entrada para o MAED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docId:31FA8C2B3A30726DD5F9D58EEDB94A26</cp:keywords>
  <cp:lastModifiedBy>Ashutosh.Bhagurkar</cp:lastModifiedBy>
  <cp:revision>149</cp:revision>
  <dcterms:created xsi:type="dcterms:W3CDTF">2021-02-10T16:48:02Z</dcterms:created>
  <dcterms:modified xsi:type="dcterms:W3CDTF">2025-09-04T12:13:54Z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