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5690" r:id="rId3"/>
    <p:sldMasterId id="2147486724" r:id="rId4"/>
  </p:sldMasterIdLst>
  <p:notesMasterIdLst>
    <p:notesMasterId r:id="rId34"/>
  </p:notesMasterIdLst>
  <p:handoutMasterIdLst>
    <p:handoutMasterId r:id="rId35"/>
  </p:handoutMasterIdLst>
  <p:sldIdLst>
    <p:sldId id="304" r:id="rId5"/>
    <p:sldId id="359" r:id="rId6"/>
    <p:sldId id="300" r:id="rId7"/>
    <p:sldId id="382" r:id="rId8"/>
    <p:sldId id="383" r:id="rId9"/>
    <p:sldId id="263" r:id="rId10"/>
    <p:sldId id="372" r:id="rId11"/>
    <p:sldId id="377" r:id="rId12"/>
    <p:sldId id="391" r:id="rId13"/>
    <p:sldId id="378" r:id="rId14"/>
    <p:sldId id="394" r:id="rId15"/>
    <p:sldId id="395" r:id="rId16"/>
    <p:sldId id="398" r:id="rId17"/>
    <p:sldId id="396" r:id="rId18"/>
    <p:sldId id="379" r:id="rId19"/>
    <p:sldId id="385" r:id="rId20"/>
    <p:sldId id="389" r:id="rId21"/>
    <p:sldId id="358" r:id="rId22"/>
    <p:sldId id="399" r:id="rId23"/>
    <p:sldId id="355" r:id="rId24"/>
    <p:sldId id="369" r:id="rId25"/>
    <p:sldId id="318" r:id="rId26"/>
    <p:sldId id="397" r:id="rId27"/>
    <p:sldId id="351" r:id="rId28"/>
    <p:sldId id="370" r:id="rId29"/>
    <p:sldId id="373" r:id="rId30"/>
    <p:sldId id="374" r:id="rId31"/>
    <p:sldId id="363" r:id="rId32"/>
    <p:sldId id="334" r:id="rId33"/>
  </p:sldIdLst>
  <p:sldSz cx="10460038" cy="7561263"/>
  <p:notesSz cx="6797675" cy="9926638"/>
  <p:defaultTextStyle>
    <a:defPPr>
      <a:defRPr lang="en-GB"/>
    </a:defPPr>
    <a:lvl1pPr algn="l" rtl="0" eaLnBrk="0" fontAlgn="base" hangingPunct="0">
      <a:spcBef>
        <a:spcPct val="0"/>
      </a:spcBef>
      <a:spcAft>
        <a:spcPct val="0"/>
      </a:spcAft>
      <a:defRPr sz="3000" kern="1200">
        <a:solidFill>
          <a:srgbClr val="E3284A"/>
        </a:solidFill>
        <a:latin typeface="Arial" panose="020B0604020202020204" pitchFamily="34" charset="0"/>
        <a:ea typeface="+mn-ea"/>
        <a:cs typeface="+mn-cs"/>
      </a:defRPr>
    </a:lvl1pPr>
    <a:lvl2pPr marL="455613" indent="1588" algn="l" rtl="0" eaLnBrk="0" fontAlgn="base" hangingPunct="0">
      <a:spcBef>
        <a:spcPct val="0"/>
      </a:spcBef>
      <a:spcAft>
        <a:spcPct val="0"/>
      </a:spcAft>
      <a:defRPr sz="3000" kern="1200">
        <a:solidFill>
          <a:srgbClr val="E3284A"/>
        </a:solidFill>
        <a:latin typeface="Arial" panose="020B0604020202020204" pitchFamily="34" charset="0"/>
        <a:ea typeface="+mn-ea"/>
        <a:cs typeface="+mn-cs"/>
      </a:defRPr>
    </a:lvl2pPr>
    <a:lvl3pPr marL="911225" indent="3175" algn="l" rtl="0" eaLnBrk="0" fontAlgn="base" hangingPunct="0">
      <a:spcBef>
        <a:spcPct val="0"/>
      </a:spcBef>
      <a:spcAft>
        <a:spcPct val="0"/>
      </a:spcAft>
      <a:defRPr sz="3000" kern="1200">
        <a:solidFill>
          <a:srgbClr val="E3284A"/>
        </a:solidFill>
        <a:latin typeface="Arial" panose="020B0604020202020204" pitchFamily="34" charset="0"/>
        <a:ea typeface="+mn-ea"/>
        <a:cs typeface="+mn-cs"/>
      </a:defRPr>
    </a:lvl3pPr>
    <a:lvl4pPr marL="1366838" indent="4763" algn="l" rtl="0" eaLnBrk="0" fontAlgn="base" hangingPunct="0">
      <a:spcBef>
        <a:spcPct val="0"/>
      </a:spcBef>
      <a:spcAft>
        <a:spcPct val="0"/>
      </a:spcAft>
      <a:defRPr sz="3000" kern="1200">
        <a:solidFill>
          <a:srgbClr val="E3284A"/>
        </a:solidFill>
        <a:latin typeface="Arial" panose="020B0604020202020204" pitchFamily="34" charset="0"/>
        <a:ea typeface="+mn-ea"/>
        <a:cs typeface="+mn-cs"/>
      </a:defRPr>
    </a:lvl4pPr>
    <a:lvl5pPr marL="1824038" indent="4763" algn="l" rtl="0" eaLnBrk="0" fontAlgn="base" hangingPunct="0">
      <a:spcBef>
        <a:spcPct val="0"/>
      </a:spcBef>
      <a:spcAft>
        <a:spcPct val="0"/>
      </a:spcAft>
      <a:defRPr sz="3000" kern="1200">
        <a:solidFill>
          <a:srgbClr val="E3284A"/>
        </a:solidFill>
        <a:latin typeface="Arial" panose="020B0604020202020204" pitchFamily="34" charset="0"/>
        <a:ea typeface="+mn-ea"/>
        <a:cs typeface="+mn-cs"/>
      </a:defRPr>
    </a:lvl5pPr>
    <a:lvl6pPr marL="2286000" algn="l" defTabSz="914400" rtl="0" eaLnBrk="1" latinLnBrk="0" hangingPunct="1">
      <a:defRPr sz="3000" kern="1200">
        <a:solidFill>
          <a:srgbClr val="E3284A"/>
        </a:solidFill>
        <a:latin typeface="Arial" panose="020B0604020202020204" pitchFamily="34" charset="0"/>
        <a:ea typeface="+mn-ea"/>
        <a:cs typeface="+mn-cs"/>
      </a:defRPr>
    </a:lvl6pPr>
    <a:lvl7pPr marL="2743200" algn="l" defTabSz="914400" rtl="0" eaLnBrk="1" latinLnBrk="0" hangingPunct="1">
      <a:defRPr sz="3000" kern="1200">
        <a:solidFill>
          <a:srgbClr val="E3284A"/>
        </a:solidFill>
        <a:latin typeface="Arial" panose="020B0604020202020204" pitchFamily="34" charset="0"/>
        <a:ea typeface="+mn-ea"/>
        <a:cs typeface="+mn-cs"/>
      </a:defRPr>
    </a:lvl7pPr>
    <a:lvl8pPr marL="3200400" algn="l" defTabSz="914400" rtl="0" eaLnBrk="1" latinLnBrk="0" hangingPunct="1">
      <a:defRPr sz="3000" kern="1200">
        <a:solidFill>
          <a:srgbClr val="E3284A"/>
        </a:solidFill>
        <a:latin typeface="Arial" panose="020B0604020202020204" pitchFamily="34" charset="0"/>
        <a:ea typeface="+mn-ea"/>
        <a:cs typeface="+mn-cs"/>
      </a:defRPr>
    </a:lvl8pPr>
    <a:lvl9pPr marL="3657600" algn="l" defTabSz="914400" rtl="0" eaLnBrk="1" latinLnBrk="0" hangingPunct="1">
      <a:defRPr sz="3000" kern="1200">
        <a:solidFill>
          <a:srgbClr val="E3284A"/>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295">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avies" initials="SD" lastIdx="19" clrIdx="0">
    <p:extLst>
      <p:ext uri="{19B8F6BF-5375-455C-9EA6-DF929625EA0E}">
        <p15:presenceInfo xmlns:p15="http://schemas.microsoft.com/office/powerpoint/2012/main" userId="66cc1bd751c3f81d" providerId="Windows Live"/>
      </p:ext>
    </p:extLst>
  </p:cmAuthor>
  <p:cmAuthor id="2" name="Christine.Pearson" initials="C" lastIdx="7" clrIdx="1">
    <p:extLst>
      <p:ext uri="{19B8F6BF-5375-455C-9EA6-DF929625EA0E}">
        <p15:presenceInfo xmlns:p15="http://schemas.microsoft.com/office/powerpoint/2012/main" userId="S::cjp23@open.ac.uk::f9c92a3c-92d0-4e84-b546-56460171cfb5" providerId="AD"/>
      </p:ext>
    </p:extLst>
  </p:cmAuthor>
  <p:cmAuthor id="3" name="Rachel.Slater" initials="R" lastIdx="12" clrIdx="2">
    <p:extLst>
      <p:ext uri="{19B8F6BF-5375-455C-9EA6-DF929625EA0E}">
        <p15:presenceInfo xmlns:p15="http://schemas.microsoft.com/office/powerpoint/2012/main" userId="S::ras56@open.ac.uk::8f28aa87-c0d6-46ff-9cda-d804d1fd1b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77"/>
    <a:srgbClr val="FF33CC"/>
    <a:srgbClr val="EF6820"/>
    <a:srgbClr val="70AD47"/>
    <a:srgbClr val="00B1EA"/>
    <a:srgbClr val="E3284A"/>
    <a:srgbClr val="9FAA00"/>
    <a:srgbClr val="5C705E"/>
    <a:srgbClr val="00AFAD"/>
    <a:srgbClr val="856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0" autoAdjust="0"/>
    <p:restoredTop sz="73443" autoAdjust="0"/>
  </p:normalViewPr>
  <p:slideViewPr>
    <p:cSldViewPr>
      <p:cViewPr varScale="1">
        <p:scale>
          <a:sx n="45" d="100"/>
          <a:sy n="45" d="100"/>
        </p:scale>
        <p:origin x="1836" y="42"/>
      </p:cViewPr>
      <p:guideLst>
        <p:guide orient="horz" pos="2382"/>
        <p:guide pos="3295"/>
      </p:guideLst>
    </p:cSldViewPr>
  </p:slideViewPr>
  <p:notesTextViewPr>
    <p:cViewPr>
      <p:scale>
        <a:sx n="100" d="100"/>
        <a:sy n="100" d="100"/>
      </p:scale>
      <p:origin x="0" y="0"/>
    </p:cViewPr>
  </p:notesTextViewPr>
  <p:sorterViewPr>
    <p:cViewPr>
      <p:scale>
        <a:sx n="100" d="100"/>
        <a:sy n="100" d="100"/>
      </p:scale>
      <p:origin x="0" y="1584"/>
    </p:cViewPr>
  </p:sorterViewPr>
  <p:notesViewPr>
    <p:cSldViewPr>
      <p:cViewPr varScale="1">
        <p:scale>
          <a:sx n="71" d="100"/>
          <a:sy n="71" d="100"/>
        </p:scale>
        <p:origin x="-3072" y="-8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E87D1-745A-464E-B9CA-A4C2EBD87106}" type="doc">
      <dgm:prSet loTypeId="urn:microsoft.com/office/officeart/2005/8/layout/pyramid1" loCatId="pyramid" qsTypeId="urn:microsoft.com/office/officeart/2005/8/quickstyle/simple1" qsCatId="simple" csTypeId="urn:microsoft.com/office/officeart/2005/8/colors/colorful1" csCatId="colorful" phldr="1"/>
      <dgm:spPr/>
    </dgm:pt>
    <dgm:pt modelId="{38EAF8D4-A20E-4B6B-B229-127D0D3CA761}">
      <dgm:prSet phldrT="[Text]"/>
      <dgm:spPr>
        <a:solidFill>
          <a:srgbClr val="FF33CC"/>
        </a:solidFill>
      </dgm:spPr>
      <dgm:t>
        <a:bodyPr anchor="b"/>
        <a:lstStyle/>
        <a:p>
          <a:r>
            <a:rPr lang="en-GB" dirty="0"/>
            <a:t>Create</a:t>
          </a:r>
        </a:p>
      </dgm:t>
    </dgm:pt>
    <dgm:pt modelId="{161B4BF5-0EC3-4F54-B08F-27570F7153DD}" type="parTrans" cxnId="{AA19E230-FDBE-47FE-8FC3-14B2CE93632B}">
      <dgm:prSet/>
      <dgm:spPr/>
      <dgm:t>
        <a:bodyPr/>
        <a:lstStyle/>
        <a:p>
          <a:endParaRPr lang="en-GB"/>
        </a:p>
      </dgm:t>
    </dgm:pt>
    <dgm:pt modelId="{89F88ED4-1579-40D8-9E95-4D95B6730875}" type="sibTrans" cxnId="{AA19E230-FDBE-47FE-8FC3-14B2CE93632B}">
      <dgm:prSet/>
      <dgm:spPr/>
      <dgm:t>
        <a:bodyPr/>
        <a:lstStyle/>
        <a:p>
          <a:endParaRPr lang="en-GB"/>
        </a:p>
      </dgm:t>
    </dgm:pt>
    <dgm:pt modelId="{2DE1BF51-4D46-4382-B59A-52F38B9B730D}">
      <dgm:prSet phldrT="[Text]"/>
      <dgm:spPr>
        <a:solidFill>
          <a:srgbClr val="FFFF00"/>
        </a:solidFill>
      </dgm:spPr>
      <dgm:t>
        <a:bodyPr/>
        <a:lstStyle/>
        <a:p>
          <a:r>
            <a:rPr lang="en-GB" dirty="0"/>
            <a:t>Evaluate</a:t>
          </a:r>
        </a:p>
      </dgm:t>
    </dgm:pt>
    <dgm:pt modelId="{BC6B25C0-D811-4B7E-B5C4-F62C238EFA88}" type="parTrans" cxnId="{10D88421-1051-4847-A5F4-DE2C12103535}">
      <dgm:prSet/>
      <dgm:spPr/>
      <dgm:t>
        <a:bodyPr/>
        <a:lstStyle/>
        <a:p>
          <a:endParaRPr lang="en-GB"/>
        </a:p>
      </dgm:t>
    </dgm:pt>
    <dgm:pt modelId="{84DB5C1D-56C4-4A75-9757-D21D76E93642}" type="sibTrans" cxnId="{10D88421-1051-4847-A5F4-DE2C12103535}">
      <dgm:prSet/>
      <dgm:spPr/>
      <dgm:t>
        <a:bodyPr/>
        <a:lstStyle/>
        <a:p>
          <a:endParaRPr lang="en-GB"/>
        </a:p>
      </dgm:t>
    </dgm:pt>
    <dgm:pt modelId="{4B4274BE-DEEB-4C0C-8FA3-825FFBE32DEC}">
      <dgm:prSet phldrT="[Text]"/>
      <dgm:spPr>
        <a:solidFill>
          <a:srgbClr val="EF6820"/>
        </a:solidFill>
      </dgm:spPr>
      <dgm:t>
        <a:bodyPr/>
        <a:lstStyle/>
        <a:p>
          <a:r>
            <a:rPr lang="en-GB" dirty="0"/>
            <a:t>Remember </a:t>
          </a:r>
        </a:p>
      </dgm:t>
    </dgm:pt>
    <dgm:pt modelId="{807E6371-5831-4602-B307-27D8D8AD5399}" type="parTrans" cxnId="{5DCC4233-B3C1-422E-BB78-4A5214AC17D6}">
      <dgm:prSet/>
      <dgm:spPr/>
      <dgm:t>
        <a:bodyPr/>
        <a:lstStyle/>
        <a:p>
          <a:endParaRPr lang="en-GB"/>
        </a:p>
      </dgm:t>
    </dgm:pt>
    <dgm:pt modelId="{EF81F14D-BE91-4828-B732-4B8E7E884D92}" type="sibTrans" cxnId="{5DCC4233-B3C1-422E-BB78-4A5214AC17D6}">
      <dgm:prSet/>
      <dgm:spPr/>
      <dgm:t>
        <a:bodyPr/>
        <a:lstStyle/>
        <a:p>
          <a:endParaRPr lang="en-GB"/>
        </a:p>
      </dgm:t>
    </dgm:pt>
    <dgm:pt modelId="{91D86415-6DEE-4ADD-B5BF-BF2F335E7366}">
      <dgm:prSet phldrT="[Text]"/>
      <dgm:spPr/>
      <dgm:t>
        <a:bodyPr/>
        <a:lstStyle/>
        <a:p>
          <a:r>
            <a:rPr lang="en-GB" dirty="0"/>
            <a:t>Analyse</a:t>
          </a:r>
        </a:p>
      </dgm:t>
    </dgm:pt>
    <dgm:pt modelId="{56E37D64-01B8-42AC-A933-84E991002AA2}" type="parTrans" cxnId="{63FFDC04-50CA-4EB5-A8AA-BB76018EE044}">
      <dgm:prSet/>
      <dgm:spPr/>
      <dgm:t>
        <a:bodyPr/>
        <a:lstStyle/>
        <a:p>
          <a:endParaRPr lang="en-GB"/>
        </a:p>
      </dgm:t>
    </dgm:pt>
    <dgm:pt modelId="{E9D3C278-0443-49EA-AAC2-6AC5E7A71221}" type="sibTrans" cxnId="{63FFDC04-50CA-4EB5-A8AA-BB76018EE044}">
      <dgm:prSet/>
      <dgm:spPr/>
      <dgm:t>
        <a:bodyPr/>
        <a:lstStyle/>
        <a:p>
          <a:endParaRPr lang="en-GB"/>
        </a:p>
      </dgm:t>
    </dgm:pt>
    <dgm:pt modelId="{A5781BD1-B122-45E2-A7B6-992005D20995}">
      <dgm:prSet phldrT="[Text]"/>
      <dgm:spPr>
        <a:solidFill>
          <a:srgbClr val="00B0F0"/>
        </a:solidFill>
      </dgm:spPr>
      <dgm:t>
        <a:bodyPr/>
        <a:lstStyle/>
        <a:p>
          <a:r>
            <a:rPr lang="en-GB" dirty="0"/>
            <a:t>Apply</a:t>
          </a:r>
        </a:p>
      </dgm:t>
    </dgm:pt>
    <dgm:pt modelId="{E715624A-7CCB-45EA-BFB5-C2A9C805A2E1}" type="parTrans" cxnId="{88E6A55B-5BF5-4C45-A71F-663507BC9482}">
      <dgm:prSet/>
      <dgm:spPr/>
      <dgm:t>
        <a:bodyPr/>
        <a:lstStyle/>
        <a:p>
          <a:endParaRPr lang="en-GB"/>
        </a:p>
      </dgm:t>
    </dgm:pt>
    <dgm:pt modelId="{4D30E46E-0DE7-44AB-B944-6D494C10356F}" type="sibTrans" cxnId="{88E6A55B-5BF5-4C45-A71F-663507BC9482}">
      <dgm:prSet/>
      <dgm:spPr/>
      <dgm:t>
        <a:bodyPr/>
        <a:lstStyle/>
        <a:p>
          <a:endParaRPr lang="en-GB"/>
        </a:p>
      </dgm:t>
    </dgm:pt>
    <dgm:pt modelId="{FB8BD572-09EC-4ED8-B049-464FAD2B239C}">
      <dgm:prSet phldrT="[Text]"/>
      <dgm:spPr>
        <a:solidFill>
          <a:srgbClr val="70AD47"/>
        </a:solidFill>
      </dgm:spPr>
      <dgm:t>
        <a:bodyPr/>
        <a:lstStyle/>
        <a:p>
          <a:r>
            <a:rPr lang="en-GB" dirty="0"/>
            <a:t>Understand</a:t>
          </a:r>
        </a:p>
      </dgm:t>
    </dgm:pt>
    <dgm:pt modelId="{AD76F11F-3304-4DB4-A032-F548087B01F2}" type="parTrans" cxnId="{0F4DC889-7E7B-4E6D-A0E4-2436B2F85DCB}">
      <dgm:prSet/>
      <dgm:spPr/>
      <dgm:t>
        <a:bodyPr/>
        <a:lstStyle/>
        <a:p>
          <a:endParaRPr lang="en-GB"/>
        </a:p>
      </dgm:t>
    </dgm:pt>
    <dgm:pt modelId="{A5A863E9-2D73-4135-8754-7294318D775B}" type="sibTrans" cxnId="{0F4DC889-7E7B-4E6D-A0E4-2436B2F85DCB}">
      <dgm:prSet/>
      <dgm:spPr/>
      <dgm:t>
        <a:bodyPr/>
        <a:lstStyle/>
        <a:p>
          <a:endParaRPr lang="en-GB"/>
        </a:p>
      </dgm:t>
    </dgm:pt>
    <dgm:pt modelId="{490AAC74-C331-4073-9811-B43E05FAFBC3}" type="pres">
      <dgm:prSet presAssocID="{4FEE87D1-745A-464E-B9CA-A4C2EBD87106}" presName="Name0" presStyleCnt="0">
        <dgm:presLayoutVars>
          <dgm:dir/>
          <dgm:animLvl val="lvl"/>
          <dgm:resizeHandles val="exact"/>
        </dgm:presLayoutVars>
      </dgm:prSet>
      <dgm:spPr/>
    </dgm:pt>
    <dgm:pt modelId="{4DA9567A-6198-4BAD-B1AE-C684AADE60B9}" type="pres">
      <dgm:prSet presAssocID="{38EAF8D4-A20E-4B6B-B229-127D0D3CA761}" presName="Name8" presStyleCnt="0"/>
      <dgm:spPr/>
    </dgm:pt>
    <dgm:pt modelId="{7EB3560E-7C3A-4E90-97FC-C079C11107EC}" type="pres">
      <dgm:prSet presAssocID="{38EAF8D4-A20E-4B6B-B229-127D0D3CA761}" presName="level" presStyleLbl="node1" presStyleIdx="0" presStyleCnt="6" custScaleX="98843" custScaleY="202904">
        <dgm:presLayoutVars>
          <dgm:chMax val="1"/>
          <dgm:bulletEnabled val="1"/>
        </dgm:presLayoutVars>
      </dgm:prSet>
      <dgm:spPr>
        <a:prstGeom prst="triangle">
          <a:avLst/>
        </a:prstGeom>
      </dgm:spPr>
    </dgm:pt>
    <dgm:pt modelId="{3AC5E592-E492-4A8D-8932-889C45995B9D}" type="pres">
      <dgm:prSet presAssocID="{38EAF8D4-A20E-4B6B-B229-127D0D3CA761}" presName="levelTx" presStyleLbl="revTx" presStyleIdx="0" presStyleCnt="0">
        <dgm:presLayoutVars>
          <dgm:chMax val="1"/>
          <dgm:bulletEnabled val="1"/>
        </dgm:presLayoutVars>
      </dgm:prSet>
      <dgm:spPr/>
    </dgm:pt>
    <dgm:pt modelId="{CF7EC3B7-7885-4510-BE47-7CA1F7F8D1DA}" type="pres">
      <dgm:prSet presAssocID="{2DE1BF51-4D46-4382-B59A-52F38B9B730D}" presName="Name8" presStyleCnt="0"/>
      <dgm:spPr/>
    </dgm:pt>
    <dgm:pt modelId="{E79D9E2C-527E-42BE-BF37-08E251546631}" type="pres">
      <dgm:prSet presAssocID="{2DE1BF51-4D46-4382-B59A-52F38B9B730D}" presName="level" presStyleLbl="node1" presStyleIdx="1" presStyleCnt="6">
        <dgm:presLayoutVars>
          <dgm:chMax val="1"/>
          <dgm:bulletEnabled val="1"/>
        </dgm:presLayoutVars>
      </dgm:prSet>
      <dgm:spPr/>
    </dgm:pt>
    <dgm:pt modelId="{A2DEC61C-C6EB-41AD-A2FE-C9C661F02D4E}" type="pres">
      <dgm:prSet presAssocID="{2DE1BF51-4D46-4382-B59A-52F38B9B730D}" presName="levelTx" presStyleLbl="revTx" presStyleIdx="0" presStyleCnt="0">
        <dgm:presLayoutVars>
          <dgm:chMax val="1"/>
          <dgm:bulletEnabled val="1"/>
        </dgm:presLayoutVars>
      </dgm:prSet>
      <dgm:spPr/>
    </dgm:pt>
    <dgm:pt modelId="{910CC323-87AD-4036-8563-64D28E7D3158}" type="pres">
      <dgm:prSet presAssocID="{91D86415-6DEE-4ADD-B5BF-BF2F335E7366}" presName="Name8" presStyleCnt="0"/>
      <dgm:spPr/>
    </dgm:pt>
    <dgm:pt modelId="{61188004-0082-4B21-9647-09EBCE09B39C}" type="pres">
      <dgm:prSet presAssocID="{91D86415-6DEE-4ADD-B5BF-BF2F335E7366}" presName="level" presStyleLbl="node1" presStyleIdx="2" presStyleCnt="6">
        <dgm:presLayoutVars>
          <dgm:chMax val="1"/>
          <dgm:bulletEnabled val="1"/>
        </dgm:presLayoutVars>
      </dgm:prSet>
      <dgm:spPr/>
    </dgm:pt>
    <dgm:pt modelId="{4DE77554-0222-4E82-A0CB-85D9CDBE356D}" type="pres">
      <dgm:prSet presAssocID="{91D86415-6DEE-4ADD-B5BF-BF2F335E7366}" presName="levelTx" presStyleLbl="revTx" presStyleIdx="0" presStyleCnt="0">
        <dgm:presLayoutVars>
          <dgm:chMax val="1"/>
          <dgm:bulletEnabled val="1"/>
        </dgm:presLayoutVars>
      </dgm:prSet>
      <dgm:spPr/>
    </dgm:pt>
    <dgm:pt modelId="{4C455941-EEBD-4CA8-B12A-86097AA436B3}" type="pres">
      <dgm:prSet presAssocID="{A5781BD1-B122-45E2-A7B6-992005D20995}" presName="Name8" presStyleCnt="0"/>
      <dgm:spPr/>
    </dgm:pt>
    <dgm:pt modelId="{E374A78A-627A-45DB-A1AC-CBF88392B311}" type="pres">
      <dgm:prSet presAssocID="{A5781BD1-B122-45E2-A7B6-992005D20995}" presName="level" presStyleLbl="node1" presStyleIdx="3" presStyleCnt="6">
        <dgm:presLayoutVars>
          <dgm:chMax val="1"/>
          <dgm:bulletEnabled val="1"/>
        </dgm:presLayoutVars>
      </dgm:prSet>
      <dgm:spPr/>
    </dgm:pt>
    <dgm:pt modelId="{11914881-F5C4-4959-93F9-E54482058967}" type="pres">
      <dgm:prSet presAssocID="{A5781BD1-B122-45E2-A7B6-992005D20995}" presName="levelTx" presStyleLbl="revTx" presStyleIdx="0" presStyleCnt="0">
        <dgm:presLayoutVars>
          <dgm:chMax val="1"/>
          <dgm:bulletEnabled val="1"/>
        </dgm:presLayoutVars>
      </dgm:prSet>
      <dgm:spPr/>
    </dgm:pt>
    <dgm:pt modelId="{3A18AAFD-B1B2-4634-AB62-95773F0918FE}" type="pres">
      <dgm:prSet presAssocID="{FB8BD572-09EC-4ED8-B049-464FAD2B239C}" presName="Name8" presStyleCnt="0"/>
      <dgm:spPr/>
    </dgm:pt>
    <dgm:pt modelId="{F27DEB3F-CA3A-40C7-B25D-347C4F964193}" type="pres">
      <dgm:prSet presAssocID="{FB8BD572-09EC-4ED8-B049-464FAD2B239C}" presName="level" presStyleLbl="node1" presStyleIdx="4" presStyleCnt="6">
        <dgm:presLayoutVars>
          <dgm:chMax val="1"/>
          <dgm:bulletEnabled val="1"/>
        </dgm:presLayoutVars>
      </dgm:prSet>
      <dgm:spPr/>
    </dgm:pt>
    <dgm:pt modelId="{0A74E06F-E848-4D8C-855A-75012D2D1904}" type="pres">
      <dgm:prSet presAssocID="{FB8BD572-09EC-4ED8-B049-464FAD2B239C}" presName="levelTx" presStyleLbl="revTx" presStyleIdx="0" presStyleCnt="0">
        <dgm:presLayoutVars>
          <dgm:chMax val="1"/>
          <dgm:bulletEnabled val="1"/>
        </dgm:presLayoutVars>
      </dgm:prSet>
      <dgm:spPr/>
    </dgm:pt>
    <dgm:pt modelId="{49FBE584-9C6D-4E0C-887F-CE59523EF950}" type="pres">
      <dgm:prSet presAssocID="{4B4274BE-DEEB-4C0C-8FA3-825FFBE32DEC}" presName="Name8" presStyleCnt="0"/>
      <dgm:spPr/>
    </dgm:pt>
    <dgm:pt modelId="{48EC257F-104D-45C5-B7A3-854096A3E489}" type="pres">
      <dgm:prSet presAssocID="{4B4274BE-DEEB-4C0C-8FA3-825FFBE32DEC}" presName="level" presStyleLbl="node1" presStyleIdx="5" presStyleCnt="6">
        <dgm:presLayoutVars>
          <dgm:chMax val="1"/>
          <dgm:bulletEnabled val="1"/>
        </dgm:presLayoutVars>
      </dgm:prSet>
      <dgm:spPr/>
    </dgm:pt>
    <dgm:pt modelId="{DBEAEEF9-1D64-4ED9-9E30-096932B1274D}" type="pres">
      <dgm:prSet presAssocID="{4B4274BE-DEEB-4C0C-8FA3-825FFBE32DEC}" presName="levelTx" presStyleLbl="revTx" presStyleIdx="0" presStyleCnt="0">
        <dgm:presLayoutVars>
          <dgm:chMax val="1"/>
          <dgm:bulletEnabled val="1"/>
        </dgm:presLayoutVars>
      </dgm:prSet>
      <dgm:spPr/>
    </dgm:pt>
  </dgm:ptLst>
  <dgm:cxnLst>
    <dgm:cxn modelId="{2DF68803-B9A8-40DC-BA7C-E6C104B389BF}" type="presOf" srcId="{4B4274BE-DEEB-4C0C-8FA3-825FFBE32DEC}" destId="{DBEAEEF9-1D64-4ED9-9E30-096932B1274D}" srcOrd="1" destOrd="0" presId="urn:microsoft.com/office/officeart/2005/8/layout/pyramid1"/>
    <dgm:cxn modelId="{63FFDC04-50CA-4EB5-A8AA-BB76018EE044}" srcId="{4FEE87D1-745A-464E-B9CA-A4C2EBD87106}" destId="{91D86415-6DEE-4ADD-B5BF-BF2F335E7366}" srcOrd="2" destOrd="0" parTransId="{56E37D64-01B8-42AC-A933-84E991002AA2}" sibTransId="{E9D3C278-0443-49EA-AAC2-6AC5E7A71221}"/>
    <dgm:cxn modelId="{10D88421-1051-4847-A5F4-DE2C12103535}" srcId="{4FEE87D1-745A-464E-B9CA-A4C2EBD87106}" destId="{2DE1BF51-4D46-4382-B59A-52F38B9B730D}" srcOrd="1" destOrd="0" parTransId="{BC6B25C0-D811-4B7E-B5C4-F62C238EFA88}" sibTransId="{84DB5C1D-56C4-4A75-9757-D21D76E93642}"/>
    <dgm:cxn modelId="{1ED96627-D462-4224-89B2-E50173FEBB8B}" type="presOf" srcId="{4FEE87D1-745A-464E-B9CA-A4C2EBD87106}" destId="{490AAC74-C331-4073-9811-B43E05FAFBC3}" srcOrd="0" destOrd="0" presId="urn:microsoft.com/office/officeart/2005/8/layout/pyramid1"/>
    <dgm:cxn modelId="{AA19E230-FDBE-47FE-8FC3-14B2CE93632B}" srcId="{4FEE87D1-745A-464E-B9CA-A4C2EBD87106}" destId="{38EAF8D4-A20E-4B6B-B229-127D0D3CA761}" srcOrd="0" destOrd="0" parTransId="{161B4BF5-0EC3-4F54-B08F-27570F7153DD}" sibTransId="{89F88ED4-1579-40D8-9E95-4D95B6730875}"/>
    <dgm:cxn modelId="{48E41533-9038-40E7-BFDF-E7EF0C002611}" type="presOf" srcId="{2DE1BF51-4D46-4382-B59A-52F38B9B730D}" destId="{A2DEC61C-C6EB-41AD-A2FE-C9C661F02D4E}" srcOrd="1" destOrd="0" presId="urn:microsoft.com/office/officeart/2005/8/layout/pyramid1"/>
    <dgm:cxn modelId="{5DCC4233-B3C1-422E-BB78-4A5214AC17D6}" srcId="{4FEE87D1-745A-464E-B9CA-A4C2EBD87106}" destId="{4B4274BE-DEEB-4C0C-8FA3-825FFBE32DEC}" srcOrd="5" destOrd="0" parTransId="{807E6371-5831-4602-B307-27D8D8AD5399}" sibTransId="{EF81F14D-BE91-4828-B732-4B8E7E884D92}"/>
    <dgm:cxn modelId="{62146D37-156B-4E0E-9BE3-B3B98072A094}" type="presOf" srcId="{A5781BD1-B122-45E2-A7B6-992005D20995}" destId="{E374A78A-627A-45DB-A1AC-CBF88392B311}" srcOrd="0" destOrd="0" presId="urn:microsoft.com/office/officeart/2005/8/layout/pyramid1"/>
    <dgm:cxn modelId="{88E6A55B-5BF5-4C45-A71F-663507BC9482}" srcId="{4FEE87D1-745A-464E-B9CA-A4C2EBD87106}" destId="{A5781BD1-B122-45E2-A7B6-992005D20995}" srcOrd="3" destOrd="0" parTransId="{E715624A-7CCB-45EA-BFB5-C2A9C805A2E1}" sibTransId="{4D30E46E-0DE7-44AB-B944-6D494C10356F}"/>
    <dgm:cxn modelId="{CDAF066A-13D7-4104-83B7-D3348176E038}" type="presOf" srcId="{38EAF8D4-A20E-4B6B-B229-127D0D3CA761}" destId="{7EB3560E-7C3A-4E90-97FC-C079C11107EC}" srcOrd="0" destOrd="0" presId="urn:microsoft.com/office/officeart/2005/8/layout/pyramid1"/>
    <dgm:cxn modelId="{34A1236F-E8FB-466E-9702-6622654FAF27}" type="presOf" srcId="{4B4274BE-DEEB-4C0C-8FA3-825FFBE32DEC}" destId="{48EC257F-104D-45C5-B7A3-854096A3E489}" srcOrd="0" destOrd="0" presId="urn:microsoft.com/office/officeart/2005/8/layout/pyramid1"/>
    <dgm:cxn modelId="{E8063557-3CF7-4C54-8FE4-3B11184D4B22}" type="presOf" srcId="{91D86415-6DEE-4ADD-B5BF-BF2F335E7366}" destId="{61188004-0082-4B21-9647-09EBCE09B39C}" srcOrd="0" destOrd="0" presId="urn:microsoft.com/office/officeart/2005/8/layout/pyramid1"/>
    <dgm:cxn modelId="{0011DD57-A9B3-4B4D-B274-BD2D37606312}" type="presOf" srcId="{A5781BD1-B122-45E2-A7B6-992005D20995}" destId="{11914881-F5C4-4959-93F9-E54482058967}" srcOrd="1" destOrd="0" presId="urn:microsoft.com/office/officeart/2005/8/layout/pyramid1"/>
    <dgm:cxn modelId="{20527E5A-1570-4309-9D5F-EE988A400CD6}" type="presOf" srcId="{91D86415-6DEE-4ADD-B5BF-BF2F335E7366}" destId="{4DE77554-0222-4E82-A0CB-85D9CDBE356D}" srcOrd="1" destOrd="0" presId="urn:microsoft.com/office/officeart/2005/8/layout/pyramid1"/>
    <dgm:cxn modelId="{0F4DC889-7E7B-4E6D-A0E4-2436B2F85DCB}" srcId="{4FEE87D1-745A-464E-B9CA-A4C2EBD87106}" destId="{FB8BD572-09EC-4ED8-B049-464FAD2B239C}" srcOrd="4" destOrd="0" parTransId="{AD76F11F-3304-4DB4-A032-F548087B01F2}" sibTransId="{A5A863E9-2D73-4135-8754-7294318D775B}"/>
    <dgm:cxn modelId="{2C187893-AFA9-4EFB-B584-71E69B7AB08E}" type="presOf" srcId="{FB8BD572-09EC-4ED8-B049-464FAD2B239C}" destId="{F27DEB3F-CA3A-40C7-B25D-347C4F964193}" srcOrd="0" destOrd="0" presId="urn:microsoft.com/office/officeart/2005/8/layout/pyramid1"/>
    <dgm:cxn modelId="{155A6AB9-2099-4501-9F0D-7807E40F2A93}" type="presOf" srcId="{38EAF8D4-A20E-4B6B-B229-127D0D3CA761}" destId="{3AC5E592-E492-4A8D-8932-889C45995B9D}" srcOrd="1" destOrd="0" presId="urn:microsoft.com/office/officeart/2005/8/layout/pyramid1"/>
    <dgm:cxn modelId="{81F081D0-E4B3-45BD-B146-D9391F8689F3}" type="presOf" srcId="{2DE1BF51-4D46-4382-B59A-52F38B9B730D}" destId="{E79D9E2C-527E-42BE-BF37-08E251546631}" srcOrd="0" destOrd="0" presId="urn:microsoft.com/office/officeart/2005/8/layout/pyramid1"/>
    <dgm:cxn modelId="{5C1251EB-6350-460D-8109-F50EF2E58413}" type="presOf" srcId="{FB8BD572-09EC-4ED8-B049-464FAD2B239C}" destId="{0A74E06F-E848-4D8C-855A-75012D2D1904}" srcOrd="1" destOrd="0" presId="urn:microsoft.com/office/officeart/2005/8/layout/pyramid1"/>
    <dgm:cxn modelId="{C3048609-7D2B-4077-9BA4-CAAD9F915EB1}" type="presParOf" srcId="{490AAC74-C331-4073-9811-B43E05FAFBC3}" destId="{4DA9567A-6198-4BAD-B1AE-C684AADE60B9}" srcOrd="0" destOrd="0" presId="urn:microsoft.com/office/officeart/2005/8/layout/pyramid1"/>
    <dgm:cxn modelId="{7C42D3E7-361B-43AA-AC85-5139E97CFBF2}" type="presParOf" srcId="{4DA9567A-6198-4BAD-B1AE-C684AADE60B9}" destId="{7EB3560E-7C3A-4E90-97FC-C079C11107EC}" srcOrd="0" destOrd="0" presId="urn:microsoft.com/office/officeart/2005/8/layout/pyramid1"/>
    <dgm:cxn modelId="{01E93ADE-B2E1-4C91-9ECC-0D7B20B2C3FF}" type="presParOf" srcId="{4DA9567A-6198-4BAD-B1AE-C684AADE60B9}" destId="{3AC5E592-E492-4A8D-8932-889C45995B9D}" srcOrd="1" destOrd="0" presId="urn:microsoft.com/office/officeart/2005/8/layout/pyramid1"/>
    <dgm:cxn modelId="{10A337A5-35E3-4A61-A689-C5772F249843}" type="presParOf" srcId="{490AAC74-C331-4073-9811-B43E05FAFBC3}" destId="{CF7EC3B7-7885-4510-BE47-7CA1F7F8D1DA}" srcOrd="1" destOrd="0" presId="urn:microsoft.com/office/officeart/2005/8/layout/pyramid1"/>
    <dgm:cxn modelId="{0ABF318A-2655-4EA6-A5EC-CCD0F284C743}" type="presParOf" srcId="{CF7EC3B7-7885-4510-BE47-7CA1F7F8D1DA}" destId="{E79D9E2C-527E-42BE-BF37-08E251546631}" srcOrd="0" destOrd="0" presId="urn:microsoft.com/office/officeart/2005/8/layout/pyramid1"/>
    <dgm:cxn modelId="{2676C9BA-69E2-4887-9C05-E4C419860EA2}" type="presParOf" srcId="{CF7EC3B7-7885-4510-BE47-7CA1F7F8D1DA}" destId="{A2DEC61C-C6EB-41AD-A2FE-C9C661F02D4E}" srcOrd="1" destOrd="0" presId="urn:microsoft.com/office/officeart/2005/8/layout/pyramid1"/>
    <dgm:cxn modelId="{E7230B53-BAD0-47E1-BFEC-4A2572DF8A9E}" type="presParOf" srcId="{490AAC74-C331-4073-9811-B43E05FAFBC3}" destId="{910CC323-87AD-4036-8563-64D28E7D3158}" srcOrd="2" destOrd="0" presId="urn:microsoft.com/office/officeart/2005/8/layout/pyramid1"/>
    <dgm:cxn modelId="{43F381E6-79FD-42E7-A610-BE999C164FF8}" type="presParOf" srcId="{910CC323-87AD-4036-8563-64D28E7D3158}" destId="{61188004-0082-4B21-9647-09EBCE09B39C}" srcOrd="0" destOrd="0" presId="urn:microsoft.com/office/officeart/2005/8/layout/pyramid1"/>
    <dgm:cxn modelId="{8E41B582-C0F5-43C4-96B2-5AF9249156D2}" type="presParOf" srcId="{910CC323-87AD-4036-8563-64D28E7D3158}" destId="{4DE77554-0222-4E82-A0CB-85D9CDBE356D}" srcOrd="1" destOrd="0" presId="urn:microsoft.com/office/officeart/2005/8/layout/pyramid1"/>
    <dgm:cxn modelId="{28906FF2-7133-446D-8850-93266B447E06}" type="presParOf" srcId="{490AAC74-C331-4073-9811-B43E05FAFBC3}" destId="{4C455941-EEBD-4CA8-B12A-86097AA436B3}" srcOrd="3" destOrd="0" presId="urn:microsoft.com/office/officeart/2005/8/layout/pyramid1"/>
    <dgm:cxn modelId="{9F89D323-F164-426F-8D35-2237611920E1}" type="presParOf" srcId="{4C455941-EEBD-4CA8-B12A-86097AA436B3}" destId="{E374A78A-627A-45DB-A1AC-CBF88392B311}" srcOrd="0" destOrd="0" presId="urn:microsoft.com/office/officeart/2005/8/layout/pyramid1"/>
    <dgm:cxn modelId="{065D3F22-D3D8-4F2B-B88B-6D856BA191E1}" type="presParOf" srcId="{4C455941-EEBD-4CA8-B12A-86097AA436B3}" destId="{11914881-F5C4-4959-93F9-E54482058967}" srcOrd="1" destOrd="0" presId="urn:microsoft.com/office/officeart/2005/8/layout/pyramid1"/>
    <dgm:cxn modelId="{8E306212-9836-44B8-AAFA-1D3BAE623AA1}" type="presParOf" srcId="{490AAC74-C331-4073-9811-B43E05FAFBC3}" destId="{3A18AAFD-B1B2-4634-AB62-95773F0918FE}" srcOrd="4" destOrd="0" presId="urn:microsoft.com/office/officeart/2005/8/layout/pyramid1"/>
    <dgm:cxn modelId="{47BADD68-FFAB-4BBF-A686-176A1839AE49}" type="presParOf" srcId="{3A18AAFD-B1B2-4634-AB62-95773F0918FE}" destId="{F27DEB3F-CA3A-40C7-B25D-347C4F964193}" srcOrd="0" destOrd="0" presId="urn:microsoft.com/office/officeart/2005/8/layout/pyramid1"/>
    <dgm:cxn modelId="{05E230DE-9CAB-458A-B698-640F4047C4E7}" type="presParOf" srcId="{3A18AAFD-B1B2-4634-AB62-95773F0918FE}" destId="{0A74E06F-E848-4D8C-855A-75012D2D1904}" srcOrd="1" destOrd="0" presId="urn:microsoft.com/office/officeart/2005/8/layout/pyramid1"/>
    <dgm:cxn modelId="{E25BF4E3-038A-4B0B-9C33-1BEEDD91BC32}" type="presParOf" srcId="{490AAC74-C331-4073-9811-B43E05FAFBC3}" destId="{49FBE584-9C6D-4E0C-887F-CE59523EF950}" srcOrd="5" destOrd="0" presId="urn:microsoft.com/office/officeart/2005/8/layout/pyramid1"/>
    <dgm:cxn modelId="{B1FD772F-9EF4-4EA5-B69D-4A9FBA2A75E0}" type="presParOf" srcId="{49FBE584-9C6D-4E0C-887F-CE59523EF950}" destId="{48EC257F-104D-45C5-B7A3-854096A3E489}" srcOrd="0" destOrd="0" presId="urn:microsoft.com/office/officeart/2005/8/layout/pyramid1"/>
    <dgm:cxn modelId="{50C286E6-9195-47EC-BB5D-5F312A0C9094}" type="presParOf" srcId="{49FBE584-9C6D-4E0C-887F-CE59523EF950}" destId="{DBEAEEF9-1D64-4ED9-9E30-096932B1274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EE87D1-745A-464E-B9CA-A4C2EBD87106}"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endParaRPr lang="en-GB"/>
        </a:p>
      </dgm:t>
    </dgm:pt>
    <dgm:pt modelId="{38EAF8D4-A20E-4B6B-B229-127D0D3CA761}">
      <dgm:prSet phldrT="[Text]"/>
      <dgm:spPr>
        <a:solidFill>
          <a:srgbClr val="FF33CC"/>
        </a:solidFill>
      </dgm:spPr>
      <dgm:t>
        <a:bodyPr anchor="b"/>
        <a:lstStyle/>
        <a:p>
          <a:r>
            <a:rPr lang="en-GB" dirty="0"/>
            <a:t>Create</a:t>
          </a:r>
        </a:p>
      </dgm:t>
    </dgm:pt>
    <dgm:pt modelId="{161B4BF5-0EC3-4F54-B08F-27570F7153DD}" type="parTrans" cxnId="{AA19E230-FDBE-47FE-8FC3-14B2CE93632B}">
      <dgm:prSet/>
      <dgm:spPr/>
      <dgm:t>
        <a:bodyPr/>
        <a:lstStyle/>
        <a:p>
          <a:endParaRPr lang="en-GB"/>
        </a:p>
      </dgm:t>
    </dgm:pt>
    <dgm:pt modelId="{89F88ED4-1579-40D8-9E95-4D95B6730875}" type="sibTrans" cxnId="{AA19E230-FDBE-47FE-8FC3-14B2CE93632B}">
      <dgm:prSet/>
      <dgm:spPr/>
      <dgm:t>
        <a:bodyPr/>
        <a:lstStyle/>
        <a:p>
          <a:endParaRPr lang="en-GB"/>
        </a:p>
      </dgm:t>
    </dgm:pt>
    <dgm:pt modelId="{2DE1BF51-4D46-4382-B59A-52F38B9B730D}">
      <dgm:prSet phldrT="[Text]"/>
      <dgm:spPr>
        <a:solidFill>
          <a:srgbClr val="FFFF00"/>
        </a:solidFill>
      </dgm:spPr>
      <dgm:t>
        <a:bodyPr/>
        <a:lstStyle/>
        <a:p>
          <a:r>
            <a:rPr lang="en-GB" dirty="0"/>
            <a:t>Evaluate</a:t>
          </a:r>
        </a:p>
      </dgm:t>
    </dgm:pt>
    <dgm:pt modelId="{BC6B25C0-D811-4B7E-B5C4-F62C238EFA88}" type="parTrans" cxnId="{10D88421-1051-4847-A5F4-DE2C12103535}">
      <dgm:prSet/>
      <dgm:spPr/>
      <dgm:t>
        <a:bodyPr/>
        <a:lstStyle/>
        <a:p>
          <a:endParaRPr lang="en-GB"/>
        </a:p>
      </dgm:t>
    </dgm:pt>
    <dgm:pt modelId="{84DB5C1D-56C4-4A75-9757-D21D76E93642}" type="sibTrans" cxnId="{10D88421-1051-4847-A5F4-DE2C12103535}">
      <dgm:prSet/>
      <dgm:spPr/>
      <dgm:t>
        <a:bodyPr/>
        <a:lstStyle/>
        <a:p>
          <a:endParaRPr lang="en-GB"/>
        </a:p>
      </dgm:t>
    </dgm:pt>
    <dgm:pt modelId="{4B4274BE-DEEB-4C0C-8FA3-825FFBE32DEC}">
      <dgm:prSet phldrT="[Text]"/>
      <dgm:spPr>
        <a:solidFill>
          <a:srgbClr val="EF6820"/>
        </a:solidFill>
      </dgm:spPr>
      <dgm:t>
        <a:bodyPr/>
        <a:lstStyle/>
        <a:p>
          <a:r>
            <a:rPr lang="en-GB" dirty="0"/>
            <a:t>Remember </a:t>
          </a:r>
        </a:p>
      </dgm:t>
    </dgm:pt>
    <dgm:pt modelId="{807E6371-5831-4602-B307-27D8D8AD5399}" type="parTrans" cxnId="{5DCC4233-B3C1-422E-BB78-4A5214AC17D6}">
      <dgm:prSet/>
      <dgm:spPr/>
      <dgm:t>
        <a:bodyPr/>
        <a:lstStyle/>
        <a:p>
          <a:endParaRPr lang="en-GB"/>
        </a:p>
      </dgm:t>
    </dgm:pt>
    <dgm:pt modelId="{EF81F14D-BE91-4828-B732-4B8E7E884D92}" type="sibTrans" cxnId="{5DCC4233-B3C1-422E-BB78-4A5214AC17D6}">
      <dgm:prSet/>
      <dgm:spPr/>
      <dgm:t>
        <a:bodyPr/>
        <a:lstStyle/>
        <a:p>
          <a:endParaRPr lang="en-GB"/>
        </a:p>
      </dgm:t>
    </dgm:pt>
    <dgm:pt modelId="{91D86415-6DEE-4ADD-B5BF-BF2F335E7366}">
      <dgm:prSet phldrT="[Text]"/>
      <dgm:spPr/>
      <dgm:t>
        <a:bodyPr/>
        <a:lstStyle/>
        <a:p>
          <a:r>
            <a:rPr lang="en-GB" dirty="0"/>
            <a:t>Analyse</a:t>
          </a:r>
        </a:p>
      </dgm:t>
    </dgm:pt>
    <dgm:pt modelId="{56E37D64-01B8-42AC-A933-84E991002AA2}" type="parTrans" cxnId="{63FFDC04-50CA-4EB5-A8AA-BB76018EE044}">
      <dgm:prSet/>
      <dgm:spPr/>
      <dgm:t>
        <a:bodyPr/>
        <a:lstStyle/>
        <a:p>
          <a:endParaRPr lang="en-GB"/>
        </a:p>
      </dgm:t>
    </dgm:pt>
    <dgm:pt modelId="{E9D3C278-0443-49EA-AAC2-6AC5E7A71221}" type="sibTrans" cxnId="{63FFDC04-50CA-4EB5-A8AA-BB76018EE044}">
      <dgm:prSet/>
      <dgm:spPr/>
      <dgm:t>
        <a:bodyPr/>
        <a:lstStyle/>
        <a:p>
          <a:endParaRPr lang="en-GB"/>
        </a:p>
      </dgm:t>
    </dgm:pt>
    <dgm:pt modelId="{A5781BD1-B122-45E2-A7B6-992005D20995}">
      <dgm:prSet phldrT="[Text]"/>
      <dgm:spPr>
        <a:solidFill>
          <a:srgbClr val="00B0F0"/>
        </a:solidFill>
      </dgm:spPr>
      <dgm:t>
        <a:bodyPr/>
        <a:lstStyle/>
        <a:p>
          <a:r>
            <a:rPr lang="en-GB" dirty="0"/>
            <a:t>Apply</a:t>
          </a:r>
        </a:p>
      </dgm:t>
    </dgm:pt>
    <dgm:pt modelId="{E715624A-7CCB-45EA-BFB5-C2A9C805A2E1}" type="parTrans" cxnId="{88E6A55B-5BF5-4C45-A71F-663507BC9482}">
      <dgm:prSet/>
      <dgm:spPr/>
      <dgm:t>
        <a:bodyPr/>
        <a:lstStyle/>
        <a:p>
          <a:endParaRPr lang="en-GB"/>
        </a:p>
      </dgm:t>
    </dgm:pt>
    <dgm:pt modelId="{4D30E46E-0DE7-44AB-B944-6D494C10356F}" type="sibTrans" cxnId="{88E6A55B-5BF5-4C45-A71F-663507BC9482}">
      <dgm:prSet/>
      <dgm:spPr/>
      <dgm:t>
        <a:bodyPr/>
        <a:lstStyle/>
        <a:p>
          <a:endParaRPr lang="en-GB"/>
        </a:p>
      </dgm:t>
    </dgm:pt>
    <dgm:pt modelId="{FB8BD572-09EC-4ED8-B049-464FAD2B239C}">
      <dgm:prSet phldrT="[Text]"/>
      <dgm:spPr/>
      <dgm:t>
        <a:bodyPr/>
        <a:lstStyle/>
        <a:p>
          <a:r>
            <a:rPr lang="en-GB" dirty="0"/>
            <a:t>Understand</a:t>
          </a:r>
        </a:p>
      </dgm:t>
    </dgm:pt>
    <dgm:pt modelId="{AD76F11F-3304-4DB4-A032-F548087B01F2}" type="parTrans" cxnId="{0F4DC889-7E7B-4E6D-A0E4-2436B2F85DCB}">
      <dgm:prSet/>
      <dgm:spPr/>
      <dgm:t>
        <a:bodyPr/>
        <a:lstStyle/>
        <a:p>
          <a:endParaRPr lang="en-GB"/>
        </a:p>
      </dgm:t>
    </dgm:pt>
    <dgm:pt modelId="{A5A863E9-2D73-4135-8754-7294318D775B}" type="sibTrans" cxnId="{0F4DC889-7E7B-4E6D-A0E4-2436B2F85DCB}">
      <dgm:prSet/>
      <dgm:spPr/>
      <dgm:t>
        <a:bodyPr/>
        <a:lstStyle/>
        <a:p>
          <a:endParaRPr lang="en-GB"/>
        </a:p>
      </dgm:t>
    </dgm:pt>
    <dgm:pt modelId="{490AAC74-C331-4073-9811-B43E05FAFBC3}" type="pres">
      <dgm:prSet presAssocID="{4FEE87D1-745A-464E-B9CA-A4C2EBD87106}" presName="Name0" presStyleCnt="0">
        <dgm:presLayoutVars>
          <dgm:dir/>
          <dgm:animLvl val="lvl"/>
          <dgm:resizeHandles val="exact"/>
        </dgm:presLayoutVars>
      </dgm:prSet>
      <dgm:spPr/>
    </dgm:pt>
    <dgm:pt modelId="{4DA9567A-6198-4BAD-B1AE-C684AADE60B9}" type="pres">
      <dgm:prSet presAssocID="{38EAF8D4-A20E-4B6B-B229-127D0D3CA761}" presName="Name8" presStyleCnt="0"/>
      <dgm:spPr/>
    </dgm:pt>
    <dgm:pt modelId="{7EB3560E-7C3A-4E90-97FC-C079C11107EC}" type="pres">
      <dgm:prSet presAssocID="{38EAF8D4-A20E-4B6B-B229-127D0D3CA761}" presName="level" presStyleLbl="node1" presStyleIdx="0" presStyleCnt="6" custScaleX="98843" custScaleY="202904">
        <dgm:presLayoutVars>
          <dgm:chMax val="1"/>
          <dgm:bulletEnabled val="1"/>
        </dgm:presLayoutVars>
      </dgm:prSet>
      <dgm:spPr>
        <a:prstGeom prst="triangle">
          <a:avLst/>
        </a:prstGeom>
      </dgm:spPr>
    </dgm:pt>
    <dgm:pt modelId="{3AC5E592-E492-4A8D-8932-889C45995B9D}" type="pres">
      <dgm:prSet presAssocID="{38EAF8D4-A20E-4B6B-B229-127D0D3CA761}" presName="levelTx" presStyleLbl="revTx" presStyleIdx="0" presStyleCnt="0">
        <dgm:presLayoutVars>
          <dgm:chMax val="1"/>
          <dgm:bulletEnabled val="1"/>
        </dgm:presLayoutVars>
      </dgm:prSet>
      <dgm:spPr/>
    </dgm:pt>
    <dgm:pt modelId="{CF7EC3B7-7885-4510-BE47-7CA1F7F8D1DA}" type="pres">
      <dgm:prSet presAssocID="{2DE1BF51-4D46-4382-B59A-52F38B9B730D}" presName="Name8" presStyleCnt="0"/>
      <dgm:spPr/>
    </dgm:pt>
    <dgm:pt modelId="{E79D9E2C-527E-42BE-BF37-08E251546631}" type="pres">
      <dgm:prSet presAssocID="{2DE1BF51-4D46-4382-B59A-52F38B9B730D}" presName="level" presStyleLbl="node1" presStyleIdx="1" presStyleCnt="6">
        <dgm:presLayoutVars>
          <dgm:chMax val="1"/>
          <dgm:bulletEnabled val="1"/>
        </dgm:presLayoutVars>
      </dgm:prSet>
      <dgm:spPr/>
    </dgm:pt>
    <dgm:pt modelId="{A2DEC61C-C6EB-41AD-A2FE-C9C661F02D4E}" type="pres">
      <dgm:prSet presAssocID="{2DE1BF51-4D46-4382-B59A-52F38B9B730D}" presName="levelTx" presStyleLbl="revTx" presStyleIdx="0" presStyleCnt="0">
        <dgm:presLayoutVars>
          <dgm:chMax val="1"/>
          <dgm:bulletEnabled val="1"/>
        </dgm:presLayoutVars>
      </dgm:prSet>
      <dgm:spPr/>
    </dgm:pt>
    <dgm:pt modelId="{910CC323-87AD-4036-8563-64D28E7D3158}" type="pres">
      <dgm:prSet presAssocID="{91D86415-6DEE-4ADD-B5BF-BF2F335E7366}" presName="Name8" presStyleCnt="0"/>
      <dgm:spPr/>
    </dgm:pt>
    <dgm:pt modelId="{61188004-0082-4B21-9647-09EBCE09B39C}" type="pres">
      <dgm:prSet presAssocID="{91D86415-6DEE-4ADD-B5BF-BF2F335E7366}" presName="level" presStyleLbl="node1" presStyleIdx="2" presStyleCnt="6">
        <dgm:presLayoutVars>
          <dgm:chMax val="1"/>
          <dgm:bulletEnabled val="1"/>
        </dgm:presLayoutVars>
      </dgm:prSet>
      <dgm:spPr/>
    </dgm:pt>
    <dgm:pt modelId="{4DE77554-0222-4E82-A0CB-85D9CDBE356D}" type="pres">
      <dgm:prSet presAssocID="{91D86415-6DEE-4ADD-B5BF-BF2F335E7366}" presName="levelTx" presStyleLbl="revTx" presStyleIdx="0" presStyleCnt="0">
        <dgm:presLayoutVars>
          <dgm:chMax val="1"/>
          <dgm:bulletEnabled val="1"/>
        </dgm:presLayoutVars>
      </dgm:prSet>
      <dgm:spPr/>
    </dgm:pt>
    <dgm:pt modelId="{4C455941-EEBD-4CA8-B12A-86097AA436B3}" type="pres">
      <dgm:prSet presAssocID="{A5781BD1-B122-45E2-A7B6-992005D20995}" presName="Name8" presStyleCnt="0"/>
      <dgm:spPr/>
    </dgm:pt>
    <dgm:pt modelId="{E374A78A-627A-45DB-A1AC-CBF88392B311}" type="pres">
      <dgm:prSet presAssocID="{A5781BD1-B122-45E2-A7B6-992005D20995}" presName="level" presStyleLbl="node1" presStyleIdx="3" presStyleCnt="6">
        <dgm:presLayoutVars>
          <dgm:chMax val="1"/>
          <dgm:bulletEnabled val="1"/>
        </dgm:presLayoutVars>
      </dgm:prSet>
      <dgm:spPr/>
    </dgm:pt>
    <dgm:pt modelId="{11914881-F5C4-4959-93F9-E54482058967}" type="pres">
      <dgm:prSet presAssocID="{A5781BD1-B122-45E2-A7B6-992005D20995}" presName="levelTx" presStyleLbl="revTx" presStyleIdx="0" presStyleCnt="0">
        <dgm:presLayoutVars>
          <dgm:chMax val="1"/>
          <dgm:bulletEnabled val="1"/>
        </dgm:presLayoutVars>
      </dgm:prSet>
      <dgm:spPr/>
    </dgm:pt>
    <dgm:pt modelId="{3A18AAFD-B1B2-4634-AB62-95773F0918FE}" type="pres">
      <dgm:prSet presAssocID="{FB8BD572-09EC-4ED8-B049-464FAD2B239C}" presName="Name8" presStyleCnt="0"/>
      <dgm:spPr/>
    </dgm:pt>
    <dgm:pt modelId="{F27DEB3F-CA3A-40C7-B25D-347C4F964193}" type="pres">
      <dgm:prSet presAssocID="{FB8BD572-09EC-4ED8-B049-464FAD2B239C}" presName="level" presStyleLbl="node1" presStyleIdx="4" presStyleCnt="6">
        <dgm:presLayoutVars>
          <dgm:chMax val="1"/>
          <dgm:bulletEnabled val="1"/>
        </dgm:presLayoutVars>
      </dgm:prSet>
      <dgm:spPr/>
    </dgm:pt>
    <dgm:pt modelId="{0A74E06F-E848-4D8C-855A-75012D2D1904}" type="pres">
      <dgm:prSet presAssocID="{FB8BD572-09EC-4ED8-B049-464FAD2B239C}" presName="levelTx" presStyleLbl="revTx" presStyleIdx="0" presStyleCnt="0">
        <dgm:presLayoutVars>
          <dgm:chMax val="1"/>
          <dgm:bulletEnabled val="1"/>
        </dgm:presLayoutVars>
      </dgm:prSet>
      <dgm:spPr/>
    </dgm:pt>
    <dgm:pt modelId="{49FBE584-9C6D-4E0C-887F-CE59523EF950}" type="pres">
      <dgm:prSet presAssocID="{4B4274BE-DEEB-4C0C-8FA3-825FFBE32DEC}" presName="Name8" presStyleCnt="0"/>
      <dgm:spPr/>
    </dgm:pt>
    <dgm:pt modelId="{48EC257F-104D-45C5-B7A3-854096A3E489}" type="pres">
      <dgm:prSet presAssocID="{4B4274BE-DEEB-4C0C-8FA3-825FFBE32DEC}" presName="level" presStyleLbl="node1" presStyleIdx="5" presStyleCnt="6">
        <dgm:presLayoutVars>
          <dgm:chMax val="1"/>
          <dgm:bulletEnabled val="1"/>
        </dgm:presLayoutVars>
      </dgm:prSet>
      <dgm:spPr/>
    </dgm:pt>
    <dgm:pt modelId="{DBEAEEF9-1D64-4ED9-9E30-096932B1274D}" type="pres">
      <dgm:prSet presAssocID="{4B4274BE-DEEB-4C0C-8FA3-825FFBE32DEC}" presName="levelTx" presStyleLbl="revTx" presStyleIdx="0" presStyleCnt="0">
        <dgm:presLayoutVars>
          <dgm:chMax val="1"/>
          <dgm:bulletEnabled val="1"/>
        </dgm:presLayoutVars>
      </dgm:prSet>
      <dgm:spPr/>
    </dgm:pt>
  </dgm:ptLst>
  <dgm:cxnLst>
    <dgm:cxn modelId="{2DF68803-B9A8-40DC-BA7C-E6C104B389BF}" type="presOf" srcId="{4B4274BE-DEEB-4C0C-8FA3-825FFBE32DEC}" destId="{DBEAEEF9-1D64-4ED9-9E30-096932B1274D}" srcOrd="1" destOrd="0" presId="urn:microsoft.com/office/officeart/2005/8/layout/pyramid1"/>
    <dgm:cxn modelId="{63FFDC04-50CA-4EB5-A8AA-BB76018EE044}" srcId="{4FEE87D1-745A-464E-B9CA-A4C2EBD87106}" destId="{91D86415-6DEE-4ADD-B5BF-BF2F335E7366}" srcOrd="2" destOrd="0" parTransId="{56E37D64-01B8-42AC-A933-84E991002AA2}" sibTransId="{E9D3C278-0443-49EA-AAC2-6AC5E7A71221}"/>
    <dgm:cxn modelId="{10D88421-1051-4847-A5F4-DE2C12103535}" srcId="{4FEE87D1-745A-464E-B9CA-A4C2EBD87106}" destId="{2DE1BF51-4D46-4382-B59A-52F38B9B730D}" srcOrd="1" destOrd="0" parTransId="{BC6B25C0-D811-4B7E-B5C4-F62C238EFA88}" sibTransId="{84DB5C1D-56C4-4A75-9757-D21D76E93642}"/>
    <dgm:cxn modelId="{1ED96627-D462-4224-89B2-E50173FEBB8B}" type="presOf" srcId="{4FEE87D1-745A-464E-B9CA-A4C2EBD87106}" destId="{490AAC74-C331-4073-9811-B43E05FAFBC3}" srcOrd="0" destOrd="0" presId="urn:microsoft.com/office/officeart/2005/8/layout/pyramid1"/>
    <dgm:cxn modelId="{AA19E230-FDBE-47FE-8FC3-14B2CE93632B}" srcId="{4FEE87D1-745A-464E-B9CA-A4C2EBD87106}" destId="{38EAF8D4-A20E-4B6B-B229-127D0D3CA761}" srcOrd="0" destOrd="0" parTransId="{161B4BF5-0EC3-4F54-B08F-27570F7153DD}" sibTransId="{89F88ED4-1579-40D8-9E95-4D95B6730875}"/>
    <dgm:cxn modelId="{48E41533-9038-40E7-BFDF-E7EF0C002611}" type="presOf" srcId="{2DE1BF51-4D46-4382-B59A-52F38B9B730D}" destId="{A2DEC61C-C6EB-41AD-A2FE-C9C661F02D4E}" srcOrd="1" destOrd="0" presId="urn:microsoft.com/office/officeart/2005/8/layout/pyramid1"/>
    <dgm:cxn modelId="{5DCC4233-B3C1-422E-BB78-4A5214AC17D6}" srcId="{4FEE87D1-745A-464E-B9CA-A4C2EBD87106}" destId="{4B4274BE-DEEB-4C0C-8FA3-825FFBE32DEC}" srcOrd="5" destOrd="0" parTransId="{807E6371-5831-4602-B307-27D8D8AD5399}" sibTransId="{EF81F14D-BE91-4828-B732-4B8E7E884D92}"/>
    <dgm:cxn modelId="{62146D37-156B-4E0E-9BE3-B3B98072A094}" type="presOf" srcId="{A5781BD1-B122-45E2-A7B6-992005D20995}" destId="{E374A78A-627A-45DB-A1AC-CBF88392B311}" srcOrd="0" destOrd="0" presId="urn:microsoft.com/office/officeart/2005/8/layout/pyramid1"/>
    <dgm:cxn modelId="{88E6A55B-5BF5-4C45-A71F-663507BC9482}" srcId="{4FEE87D1-745A-464E-B9CA-A4C2EBD87106}" destId="{A5781BD1-B122-45E2-A7B6-992005D20995}" srcOrd="3" destOrd="0" parTransId="{E715624A-7CCB-45EA-BFB5-C2A9C805A2E1}" sibTransId="{4D30E46E-0DE7-44AB-B944-6D494C10356F}"/>
    <dgm:cxn modelId="{CDAF066A-13D7-4104-83B7-D3348176E038}" type="presOf" srcId="{38EAF8D4-A20E-4B6B-B229-127D0D3CA761}" destId="{7EB3560E-7C3A-4E90-97FC-C079C11107EC}" srcOrd="0" destOrd="0" presId="urn:microsoft.com/office/officeart/2005/8/layout/pyramid1"/>
    <dgm:cxn modelId="{34A1236F-E8FB-466E-9702-6622654FAF27}" type="presOf" srcId="{4B4274BE-DEEB-4C0C-8FA3-825FFBE32DEC}" destId="{48EC257F-104D-45C5-B7A3-854096A3E489}" srcOrd="0" destOrd="0" presId="urn:microsoft.com/office/officeart/2005/8/layout/pyramid1"/>
    <dgm:cxn modelId="{E8063557-3CF7-4C54-8FE4-3B11184D4B22}" type="presOf" srcId="{91D86415-6DEE-4ADD-B5BF-BF2F335E7366}" destId="{61188004-0082-4B21-9647-09EBCE09B39C}" srcOrd="0" destOrd="0" presId="urn:microsoft.com/office/officeart/2005/8/layout/pyramid1"/>
    <dgm:cxn modelId="{0011DD57-A9B3-4B4D-B274-BD2D37606312}" type="presOf" srcId="{A5781BD1-B122-45E2-A7B6-992005D20995}" destId="{11914881-F5C4-4959-93F9-E54482058967}" srcOrd="1" destOrd="0" presId="urn:microsoft.com/office/officeart/2005/8/layout/pyramid1"/>
    <dgm:cxn modelId="{20527E5A-1570-4309-9D5F-EE988A400CD6}" type="presOf" srcId="{91D86415-6DEE-4ADD-B5BF-BF2F335E7366}" destId="{4DE77554-0222-4E82-A0CB-85D9CDBE356D}" srcOrd="1" destOrd="0" presId="urn:microsoft.com/office/officeart/2005/8/layout/pyramid1"/>
    <dgm:cxn modelId="{0F4DC889-7E7B-4E6D-A0E4-2436B2F85DCB}" srcId="{4FEE87D1-745A-464E-B9CA-A4C2EBD87106}" destId="{FB8BD572-09EC-4ED8-B049-464FAD2B239C}" srcOrd="4" destOrd="0" parTransId="{AD76F11F-3304-4DB4-A032-F548087B01F2}" sibTransId="{A5A863E9-2D73-4135-8754-7294318D775B}"/>
    <dgm:cxn modelId="{2C187893-AFA9-4EFB-B584-71E69B7AB08E}" type="presOf" srcId="{FB8BD572-09EC-4ED8-B049-464FAD2B239C}" destId="{F27DEB3F-CA3A-40C7-B25D-347C4F964193}" srcOrd="0" destOrd="0" presId="urn:microsoft.com/office/officeart/2005/8/layout/pyramid1"/>
    <dgm:cxn modelId="{155A6AB9-2099-4501-9F0D-7807E40F2A93}" type="presOf" srcId="{38EAF8D4-A20E-4B6B-B229-127D0D3CA761}" destId="{3AC5E592-E492-4A8D-8932-889C45995B9D}" srcOrd="1" destOrd="0" presId="urn:microsoft.com/office/officeart/2005/8/layout/pyramid1"/>
    <dgm:cxn modelId="{81F081D0-E4B3-45BD-B146-D9391F8689F3}" type="presOf" srcId="{2DE1BF51-4D46-4382-B59A-52F38B9B730D}" destId="{E79D9E2C-527E-42BE-BF37-08E251546631}" srcOrd="0" destOrd="0" presId="urn:microsoft.com/office/officeart/2005/8/layout/pyramid1"/>
    <dgm:cxn modelId="{5C1251EB-6350-460D-8109-F50EF2E58413}" type="presOf" srcId="{FB8BD572-09EC-4ED8-B049-464FAD2B239C}" destId="{0A74E06F-E848-4D8C-855A-75012D2D1904}" srcOrd="1" destOrd="0" presId="urn:microsoft.com/office/officeart/2005/8/layout/pyramid1"/>
    <dgm:cxn modelId="{C3048609-7D2B-4077-9BA4-CAAD9F915EB1}" type="presParOf" srcId="{490AAC74-C331-4073-9811-B43E05FAFBC3}" destId="{4DA9567A-6198-4BAD-B1AE-C684AADE60B9}" srcOrd="0" destOrd="0" presId="urn:microsoft.com/office/officeart/2005/8/layout/pyramid1"/>
    <dgm:cxn modelId="{7C42D3E7-361B-43AA-AC85-5139E97CFBF2}" type="presParOf" srcId="{4DA9567A-6198-4BAD-B1AE-C684AADE60B9}" destId="{7EB3560E-7C3A-4E90-97FC-C079C11107EC}" srcOrd="0" destOrd="0" presId="urn:microsoft.com/office/officeart/2005/8/layout/pyramid1"/>
    <dgm:cxn modelId="{01E93ADE-B2E1-4C91-9ECC-0D7B20B2C3FF}" type="presParOf" srcId="{4DA9567A-6198-4BAD-B1AE-C684AADE60B9}" destId="{3AC5E592-E492-4A8D-8932-889C45995B9D}" srcOrd="1" destOrd="0" presId="urn:microsoft.com/office/officeart/2005/8/layout/pyramid1"/>
    <dgm:cxn modelId="{10A337A5-35E3-4A61-A689-C5772F249843}" type="presParOf" srcId="{490AAC74-C331-4073-9811-B43E05FAFBC3}" destId="{CF7EC3B7-7885-4510-BE47-7CA1F7F8D1DA}" srcOrd="1" destOrd="0" presId="urn:microsoft.com/office/officeart/2005/8/layout/pyramid1"/>
    <dgm:cxn modelId="{0ABF318A-2655-4EA6-A5EC-CCD0F284C743}" type="presParOf" srcId="{CF7EC3B7-7885-4510-BE47-7CA1F7F8D1DA}" destId="{E79D9E2C-527E-42BE-BF37-08E251546631}" srcOrd="0" destOrd="0" presId="urn:microsoft.com/office/officeart/2005/8/layout/pyramid1"/>
    <dgm:cxn modelId="{2676C9BA-69E2-4887-9C05-E4C419860EA2}" type="presParOf" srcId="{CF7EC3B7-7885-4510-BE47-7CA1F7F8D1DA}" destId="{A2DEC61C-C6EB-41AD-A2FE-C9C661F02D4E}" srcOrd="1" destOrd="0" presId="urn:microsoft.com/office/officeart/2005/8/layout/pyramid1"/>
    <dgm:cxn modelId="{E7230B53-BAD0-47E1-BFEC-4A2572DF8A9E}" type="presParOf" srcId="{490AAC74-C331-4073-9811-B43E05FAFBC3}" destId="{910CC323-87AD-4036-8563-64D28E7D3158}" srcOrd="2" destOrd="0" presId="urn:microsoft.com/office/officeart/2005/8/layout/pyramid1"/>
    <dgm:cxn modelId="{43F381E6-79FD-42E7-A610-BE999C164FF8}" type="presParOf" srcId="{910CC323-87AD-4036-8563-64D28E7D3158}" destId="{61188004-0082-4B21-9647-09EBCE09B39C}" srcOrd="0" destOrd="0" presId="urn:microsoft.com/office/officeart/2005/8/layout/pyramid1"/>
    <dgm:cxn modelId="{8E41B582-C0F5-43C4-96B2-5AF9249156D2}" type="presParOf" srcId="{910CC323-87AD-4036-8563-64D28E7D3158}" destId="{4DE77554-0222-4E82-A0CB-85D9CDBE356D}" srcOrd="1" destOrd="0" presId="urn:microsoft.com/office/officeart/2005/8/layout/pyramid1"/>
    <dgm:cxn modelId="{28906FF2-7133-446D-8850-93266B447E06}" type="presParOf" srcId="{490AAC74-C331-4073-9811-B43E05FAFBC3}" destId="{4C455941-EEBD-4CA8-B12A-86097AA436B3}" srcOrd="3" destOrd="0" presId="urn:microsoft.com/office/officeart/2005/8/layout/pyramid1"/>
    <dgm:cxn modelId="{9F89D323-F164-426F-8D35-2237611920E1}" type="presParOf" srcId="{4C455941-EEBD-4CA8-B12A-86097AA436B3}" destId="{E374A78A-627A-45DB-A1AC-CBF88392B311}" srcOrd="0" destOrd="0" presId="urn:microsoft.com/office/officeart/2005/8/layout/pyramid1"/>
    <dgm:cxn modelId="{065D3F22-D3D8-4F2B-B88B-6D856BA191E1}" type="presParOf" srcId="{4C455941-EEBD-4CA8-B12A-86097AA436B3}" destId="{11914881-F5C4-4959-93F9-E54482058967}" srcOrd="1" destOrd="0" presId="urn:microsoft.com/office/officeart/2005/8/layout/pyramid1"/>
    <dgm:cxn modelId="{8E306212-9836-44B8-AAFA-1D3BAE623AA1}" type="presParOf" srcId="{490AAC74-C331-4073-9811-B43E05FAFBC3}" destId="{3A18AAFD-B1B2-4634-AB62-95773F0918FE}" srcOrd="4" destOrd="0" presId="urn:microsoft.com/office/officeart/2005/8/layout/pyramid1"/>
    <dgm:cxn modelId="{47BADD68-FFAB-4BBF-A686-176A1839AE49}" type="presParOf" srcId="{3A18AAFD-B1B2-4634-AB62-95773F0918FE}" destId="{F27DEB3F-CA3A-40C7-B25D-347C4F964193}" srcOrd="0" destOrd="0" presId="urn:microsoft.com/office/officeart/2005/8/layout/pyramid1"/>
    <dgm:cxn modelId="{05E230DE-9CAB-458A-B698-640F4047C4E7}" type="presParOf" srcId="{3A18AAFD-B1B2-4634-AB62-95773F0918FE}" destId="{0A74E06F-E848-4D8C-855A-75012D2D1904}" srcOrd="1" destOrd="0" presId="urn:microsoft.com/office/officeart/2005/8/layout/pyramid1"/>
    <dgm:cxn modelId="{E25BF4E3-038A-4B0B-9C33-1BEEDD91BC32}" type="presParOf" srcId="{490AAC74-C331-4073-9811-B43E05FAFBC3}" destId="{49FBE584-9C6D-4E0C-887F-CE59523EF950}" srcOrd="5" destOrd="0" presId="urn:microsoft.com/office/officeart/2005/8/layout/pyramid1"/>
    <dgm:cxn modelId="{B1FD772F-9EF4-4EA5-B69D-4A9FBA2A75E0}" type="presParOf" srcId="{49FBE584-9C6D-4E0C-887F-CE59523EF950}" destId="{48EC257F-104D-45C5-B7A3-854096A3E489}" srcOrd="0" destOrd="0" presId="urn:microsoft.com/office/officeart/2005/8/layout/pyramid1"/>
    <dgm:cxn modelId="{50C286E6-9195-47EC-BB5D-5F312A0C9094}" type="presParOf" srcId="{49FBE584-9C6D-4E0C-887F-CE59523EF950}" destId="{DBEAEEF9-1D64-4ED9-9E30-096932B1274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3560E-7C3A-4E90-97FC-C079C11107EC}">
      <dsp:nvSpPr>
        <dsp:cNvPr id="0" name=""/>
        <dsp:cNvSpPr/>
      </dsp:nvSpPr>
      <dsp:spPr>
        <a:xfrm>
          <a:off x="2602488" y="0"/>
          <a:ext cx="2078026" cy="1394648"/>
        </a:xfrm>
        <a:prstGeom prst="triangle">
          <a:avLst/>
        </a:prstGeom>
        <a:solidFill>
          <a:srgbClr val="FF33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b" anchorCtr="0">
          <a:noAutofit/>
        </a:bodyPr>
        <a:lstStyle/>
        <a:p>
          <a:pPr marL="0" lvl="0" indent="0" algn="ctr" defTabSz="1822450">
            <a:lnSpc>
              <a:spcPct val="90000"/>
            </a:lnSpc>
            <a:spcBef>
              <a:spcPct val="0"/>
            </a:spcBef>
            <a:spcAft>
              <a:spcPct val="35000"/>
            </a:spcAft>
            <a:buNone/>
          </a:pPr>
          <a:r>
            <a:rPr lang="en-GB" sz="4100" kern="1200" dirty="0"/>
            <a:t>Create</a:t>
          </a:r>
        </a:p>
      </dsp:txBody>
      <dsp:txXfrm>
        <a:off x="2602488" y="0"/>
        <a:ext cx="2078026" cy="1394648"/>
      </dsp:txXfrm>
    </dsp:sp>
    <dsp:sp modelId="{E79D9E2C-527E-42BE-BF37-08E251546631}">
      <dsp:nvSpPr>
        <dsp:cNvPr id="0" name=""/>
        <dsp:cNvSpPr/>
      </dsp:nvSpPr>
      <dsp:spPr>
        <a:xfrm>
          <a:off x="2072261" y="1394648"/>
          <a:ext cx="3138480" cy="687344"/>
        </a:xfrm>
        <a:prstGeom prst="trapezoid">
          <a:avLst>
            <a:gd name="adj" fmla="val 75372"/>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Evaluate</a:t>
          </a:r>
        </a:p>
      </dsp:txBody>
      <dsp:txXfrm>
        <a:off x="2621495" y="1394648"/>
        <a:ext cx="2040012" cy="687344"/>
      </dsp:txXfrm>
    </dsp:sp>
    <dsp:sp modelId="{61188004-0082-4B21-9647-09EBCE09B39C}">
      <dsp:nvSpPr>
        <dsp:cNvPr id="0" name=""/>
        <dsp:cNvSpPr/>
      </dsp:nvSpPr>
      <dsp:spPr>
        <a:xfrm>
          <a:off x="1554195" y="2081993"/>
          <a:ext cx="4174611" cy="687344"/>
        </a:xfrm>
        <a:prstGeom prst="trapezoid">
          <a:avLst>
            <a:gd name="adj" fmla="val 7537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Analyse</a:t>
          </a:r>
        </a:p>
      </dsp:txBody>
      <dsp:txXfrm>
        <a:off x="2284752" y="2081993"/>
        <a:ext cx="2713497" cy="687344"/>
      </dsp:txXfrm>
    </dsp:sp>
    <dsp:sp modelId="{E374A78A-627A-45DB-A1AC-CBF88392B311}">
      <dsp:nvSpPr>
        <dsp:cNvPr id="0" name=""/>
        <dsp:cNvSpPr/>
      </dsp:nvSpPr>
      <dsp:spPr>
        <a:xfrm>
          <a:off x="1036130" y="2769337"/>
          <a:ext cx="5210741" cy="687344"/>
        </a:xfrm>
        <a:prstGeom prst="trapezoid">
          <a:avLst>
            <a:gd name="adj" fmla="val 75372"/>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Apply</a:t>
          </a:r>
        </a:p>
      </dsp:txBody>
      <dsp:txXfrm>
        <a:off x="1948010" y="2769337"/>
        <a:ext cx="3386982" cy="687344"/>
      </dsp:txXfrm>
    </dsp:sp>
    <dsp:sp modelId="{F27DEB3F-CA3A-40C7-B25D-347C4F964193}">
      <dsp:nvSpPr>
        <dsp:cNvPr id="0" name=""/>
        <dsp:cNvSpPr/>
      </dsp:nvSpPr>
      <dsp:spPr>
        <a:xfrm>
          <a:off x="518065" y="3456681"/>
          <a:ext cx="6246872" cy="687344"/>
        </a:xfrm>
        <a:prstGeom prst="trapezoid">
          <a:avLst>
            <a:gd name="adj" fmla="val 75372"/>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Understand</a:t>
          </a:r>
        </a:p>
      </dsp:txBody>
      <dsp:txXfrm>
        <a:off x="1611267" y="3456681"/>
        <a:ext cx="4060467" cy="687344"/>
      </dsp:txXfrm>
    </dsp:sp>
    <dsp:sp modelId="{48EC257F-104D-45C5-B7A3-854096A3E489}">
      <dsp:nvSpPr>
        <dsp:cNvPr id="0" name=""/>
        <dsp:cNvSpPr/>
      </dsp:nvSpPr>
      <dsp:spPr>
        <a:xfrm>
          <a:off x="0" y="4144025"/>
          <a:ext cx="7283002" cy="687344"/>
        </a:xfrm>
        <a:prstGeom prst="trapezoid">
          <a:avLst>
            <a:gd name="adj" fmla="val 75372"/>
          </a:avLst>
        </a:prstGeom>
        <a:solidFill>
          <a:srgbClr val="EF68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Remember </a:t>
          </a:r>
        </a:p>
      </dsp:txBody>
      <dsp:txXfrm>
        <a:off x="1274525" y="4144025"/>
        <a:ext cx="4733951" cy="687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3560E-7C3A-4E90-97FC-C079C11107EC}">
      <dsp:nvSpPr>
        <dsp:cNvPr id="0" name=""/>
        <dsp:cNvSpPr/>
      </dsp:nvSpPr>
      <dsp:spPr>
        <a:xfrm>
          <a:off x="2602488" y="0"/>
          <a:ext cx="2078026" cy="1394648"/>
        </a:xfrm>
        <a:prstGeom prst="triangle">
          <a:avLst/>
        </a:prstGeom>
        <a:solidFill>
          <a:srgbClr val="FF33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b" anchorCtr="0">
          <a:noAutofit/>
        </a:bodyPr>
        <a:lstStyle/>
        <a:p>
          <a:pPr marL="0" lvl="0" indent="0" algn="ctr" defTabSz="1822450">
            <a:lnSpc>
              <a:spcPct val="90000"/>
            </a:lnSpc>
            <a:spcBef>
              <a:spcPct val="0"/>
            </a:spcBef>
            <a:spcAft>
              <a:spcPct val="35000"/>
            </a:spcAft>
            <a:buNone/>
          </a:pPr>
          <a:r>
            <a:rPr lang="en-GB" sz="4100" kern="1200" dirty="0"/>
            <a:t>Create</a:t>
          </a:r>
        </a:p>
      </dsp:txBody>
      <dsp:txXfrm>
        <a:off x="2602488" y="0"/>
        <a:ext cx="2078026" cy="1394648"/>
      </dsp:txXfrm>
    </dsp:sp>
    <dsp:sp modelId="{E79D9E2C-527E-42BE-BF37-08E251546631}">
      <dsp:nvSpPr>
        <dsp:cNvPr id="0" name=""/>
        <dsp:cNvSpPr/>
      </dsp:nvSpPr>
      <dsp:spPr>
        <a:xfrm>
          <a:off x="2072261" y="1394648"/>
          <a:ext cx="3138480" cy="687344"/>
        </a:xfrm>
        <a:prstGeom prst="trapezoid">
          <a:avLst>
            <a:gd name="adj" fmla="val 75372"/>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Evaluate</a:t>
          </a:r>
        </a:p>
      </dsp:txBody>
      <dsp:txXfrm>
        <a:off x="2621495" y="1394648"/>
        <a:ext cx="2040012" cy="687344"/>
      </dsp:txXfrm>
    </dsp:sp>
    <dsp:sp modelId="{61188004-0082-4B21-9647-09EBCE09B39C}">
      <dsp:nvSpPr>
        <dsp:cNvPr id="0" name=""/>
        <dsp:cNvSpPr/>
      </dsp:nvSpPr>
      <dsp:spPr>
        <a:xfrm>
          <a:off x="1554195" y="2081993"/>
          <a:ext cx="4174611" cy="687344"/>
        </a:xfrm>
        <a:prstGeom prst="trapezoid">
          <a:avLst>
            <a:gd name="adj" fmla="val 7537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Analyse</a:t>
          </a:r>
        </a:p>
      </dsp:txBody>
      <dsp:txXfrm>
        <a:off x="2284752" y="2081993"/>
        <a:ext cx="2713497" cy="687344"/>
      </dsp:txXfrm>
    </dsp:sp>
    <dsp:sp modelId="{E374A78A-627A-45DB-A1AC-CBF88392B311}">
      <dsp:nvSpPr>
        <dsp:cNvPr id="0" name=""/>
        <dsp:cNvSpPr/>
      </dsp:nvSpPr>
      <dsp:spPr>
        <a:xfrm>
          <a:off x="1036130" y="2769337"/>
          <a:ext cx="5210741" cy="687344"/>
        </a:xfrm>
        <a:prstGeom prst="trapezoid">
          <a:avLst>
            <a:gd name="adj" fmla="val 75372"/>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Apply</a:t>
          </a:r>
        </a:p>
      </dsp:txBody>
      <dsp:txXfrm>
        <a:off x="1948010" y="2769337"/>
        <a:ext cx="3386982" cy="687344"/>
      </dsp:txXfrm>
    </dsp:sp>
    <dsp:sp modelId="{F27DEB3F-CA3A-40C7-B25D-347C4F964193}">
      <dsp:nvSpPr>
        <dsp:cNvPr id="0" name=""/>
        <dsp:cNvSpPr/>
      </dsp:nvSpPr>
      <dsp:spPr>
        <a:xfrm>
          <a:off x="518065" y="3456681"/>
          <a:ext cx="6246872" cy="687344"/>
        </a:xfrm>
        <a:prstGeom prst="trapezoid">
          <a:avLst>
            <a:gd name="adj" fmla="val 75372"/>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Understand</a:t>
          </a:r>
        </a:p>
      </dsp:txBody>
      <dsp:txXfrm>
        <a:off x="1611267" y="3456681"/>
        <a:ext cx="4060467" cy="687344"/>
      </dsp:txXfrm>
    </dsp:sp>
    <dsp:sp modelId="{48EC257F-104D-45C5-B7A3-854096A3E489}">
      <dsp:nvSpPr>
        <dsp:cNvPr id="0" name=""/>
        <dsp:cNvSpPr/>
      </dsp:nvSpPr>
      <dsp:spPr>
        <a:xfrm>
          <a:off x="0" y="4144025"/>
          <a:ext cx="7283002" cy="687344"/>
        </a:xfrm>
        <a:prstGeom prst="trapezoid">
          <a:avLst>
            <a:gd name="adj" fmla="val 75372"/>
          </a:avLst>
        </a:prstGeom>
        <a:solidFill>
          <a:srgbClr val="EF68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Remember </a:t>
          </a:r>
        </a:p>
      </dsp:txBody>
      <dsp:txXfrm>
        <a:off x="1274525" y="4144025"/>
        <a:ext cx="4733951" cy="6873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E0A328-2283-414E-8361-4693BC9FAFA8}"/>
              </a:ext>
            </a:extLst>
          </p:cNvPr>
          <p:cNvSpPr>
            <a:spLocks noGrp="1"/>
          </p:cNvSpPr>
          <p:nvPr>
            <p:ph type="hdr" sz="quarter"/>
          </p:nvPr>
        </p:nvSpPr>
        <p:spPr>
          <a:xfrm>
            <a:off x="0" y="0"/>
            <a:ext cx="2944813" cy="496888"/>
          </a:xfrm>
          <a:prstGeom prst="rect">
            <a:avLst/>
          </a:prstGeom>
        </p:spPr>
        <p:txBody>
          <a:bodyPr vert="horz" lIns="91428" tIns="45714" rIns="91428" bIns="45714"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DEC43575-7F5E-476F-9567-2D05496A3146}"/>
              </a:ext>
            </a:extLst>
          </p:cNvPr>
          <p:cNvSpPr>
            <a:spLocks noGrp="1"/>
          </p:cNvSpPr>
          <p:nvPr>
            <p:ph type="dt" sz="quarter" idx="1"/>
          </p:nvPr>
        </p:nvSpPr>
        <p:spPr>
          <a:xfrm>
            <a:off x="3851275" y="0"/>
            <a:ext cx="2944813" cy="496888"/>
          </a:xfrm>
          <a:prstGeom prst="rect">
            <a:avLst/>
          </a:prstGeom>
        </p:spPr>
        <p:txBody>
          <a:bodyPr vert="horz" lIns="91428" tIns="45714" rIns="91428" bIns="45714" rtlCol="0"/>
          <a:lstStyle>
            <a:lvl1pPr algn="r" eaLnBrk="1" hangingPunct="1">
              <a:defRPr sz="1200">
                <a:latin typeface="Arial" charset="0"/>
              </a:defRPr>
            </a:lvl1pPr>
          </a:lstStyle>
          <a:p>
            <a:pPr>
              <a:defRPr/>
            </a:pPr>
            <a:fld id="{D11A3866-9333-4FD0-8E9C-C7986A679AD5}" type="datetimeFigureOut">
              <a:rPr lang="en-GB"/>
              <a:pPr>
                <a:defRPr/>
              </a:pPr>
              <a:t>13/05/2021</a:t>
            </a:fld>
            <a:endParaRPr lang="en-GB"/>
          </a:p>
        </p:txBody>
      </p:sp>
      <p:sp>
        <p:nvSpPr>
          <p:cNvPr id="4" name="Footer Placeholder 3">
            <a:extLst>
              <a:ext uri="{FF2B5EF4-FFF2-40B4-BE49-F238E27FC236}">
                <a16:creationId xmlns:a16="http://schemas.microsoft.com/office/drawing/2014/main" id="{BE16B5C1-CDFD-47B1-BBB2-5C336AC360C7}"/>
              </a:ext>
            </a:extLst>
          </p:cNvPr>
          <p:cNvSpPr>
            <a:spLocks noGrp="1"/>
          </p:cNvSpPr>
          <p:nvPr>
            <p:ph type="ftr" sz="quarter" idx="2"/>
          </p:nvPr>
        </p:nvSpPr>
        <p:spPr>
          <a:xfrm>
            <a:off x="0" y="9428163"/>
            <a:ext cx="2944813" cy="496887"/>
          </a:xfrm>
          <a:prstGeom prst="rect">
            <a:avLst/>
          </a:prstGeom>
        </p:spPr>
        <p:txBody>
          <a:bodyPr vert="horz" lIns="91428" tIns="45714" rIns="91428" bIns="45714"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898238EC-C6CB-4CD3-A488-41FA6A30DEE7}"/>
              </a:ext>
            </a:extLst>
          </p:cNvPr>
          <p:cNvSpPr>
            <a:spLocks noGrp="1"/>
          </p:cNvSpPr>
          <p:nvPr>
            <p:ph type="sldNum" sz="quarter" idx="3"/>
          </p:nvPr>
        </p:nvSpPr>
        <p:spPr>
          <a:xfrm>
            <a:off x="3851275" y="9428163"/>
            <a:ext cx="2944813" cy="496887"/>
          </a:xfrm>
          <a:prstGeom prst="rect">
            <a:avLst/>
          </a:prstGeom>
        </p:spPr>
        <p:txBody>
          <a:bodyPr vert="horz" wrap="square" lIns="91428" tIns="45714" rIns="91428" bIns="45714" numCol="1" anchor="b" anchorCtr="0" compatLnSpc="1">
            <a:prstTxWarp prst="textNoShape">
              <a:avLst/>
            </a:prstTxWarp>
          </a:bodyPr>
          <a:lstStyle>
            <a:lvl1pPr algn="r" eaLnBrk="1" hangingPunct="1">
              <a:defRPr sz="1200"/>
            </a:lvl1pPr>
          </a:lstStyle>
          <a:p>
            <a:pPr>
              <a:defRPr/>
            </a:pPr>
            <a:fld id="{06B25E2F-EE06-401B-B515-05AAC2A14005}"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4A354D13-169B-421B-B0B3-2C6633F3A679}"/>
              </a:ext>
            </a:extLst>
          </p:cNvPr>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1" tIns="47941" rIns="95881" bIns="47941" numCol="1" anchor="t" anchorCtr="0" compatLnSpc="1">
            <a:prstTxWarp prst="textNoShape">
              <a:avLst/>
            </a:prstTxWarp>
          </a:bodyPr>
          <a:lstStyle>
            <a:lvl1pPr defTabSz="958727" eaLnBrk="1" hangingPunct="1">
              <a:defRPr sz="1300">
                <a:solidFill>
                  <a:schemeClr val="tx1"/>
                </a:solidFill>
                <a:latin typeface="Arial" charset="0"/>
              </a:defRPr>
            </a:lvl1pPr>
          </a:lstStyle>
          <a:p>
            <a:pPr>
              <a:defRPr/>
            </a:pPr>
            <a:endParaRPr lang="en-GB"/>
          </a:p>
        </p:txBody>
      </p:sp>
      <p:sp>
        <p:nvSpPr>
          <p:cNvPr id="98307" name="Rectangle 3">
            <a:extLst>
              <a:ext uri="{FF2B5EF4-FFF2-40B4-BE49-F238E27FC236}">
                <a16:creationId xmlns:a16="http://schemas.microsoft.com/office/drawing/2014/main" id="{A5850875-5971-4211-B1B5-9B6CFFF886FB}"/>
              </a:ext>
            </a:extLst>
          </p:cNvPr>
          <p:cNvSpPr>
            <a:spLocks noGrp="1" noChangeArrowheads="1"/>
          </p:cNvSpPr>
          <p:nvPr>
            <p:ph type="dt" idx="1"/>
          </p:nvPr>
        </p:nvSpPr>
        <p:spPr bwMode="auto">
          <a:xfrm>
            <a:off x="3851275"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1" tIns="47941" rIns="95881" bIns="47941" numCol="1" anchor="t" anchorCtr="0" compatLnSpc="1">
            <a:prstTxWarp prst="textNoShape">
              <a:avLst/>
            </a:prstTxWarp>
          </a:bodyPr>
          <a:lstStyle>
            <a:lvl1pPr algn="r" defTabSz="958727" eaLnBrk="1" hangingPunct="1">
              <a:defRPr sz="1300">
                <a:solidFill>
                  <a:schemeClr val="tx1"/>
                </a:solidFill>
                <a:latin typeface="Arial" charset="0"/>
              </a:defRPr>
            </a:lvl1pPr>
          </a:lstStyle>
          <a:p>
            <a:pPr>
              <a:defRPr/>
            </a:pPr>
            <a:endParaRPr lang="en-GB"/>
          </a:p>
        </p:txBody>
      </p:sp>
      <p:sp>
        <p:nvSpPr>
          <p:cNvPr id="16388" name="Rectangle 4">
            <a:extLst>
              <a:ext uri="{FF2B5EF4-FFF2-40B4-BE49-F238E27FC236}">
                <a16:creationId xmlns:a16="http://schemas.microsoft.com/office/drawing/2014/main" id="{7267BE1C-EE98-444A-83D7-DB0F0EF75A2C}"/>
              </a:ext>
            </a:extLst>
          </p:cNvPr>
          <p:cNvSpPr>
            <a:spLocks noGrp="1" noRot="1" noChangeAspect="1" noChangeArrowheads="1" noTextEdit="1"/>
          </p:cNvSpPr>
          <p:nvPr>
            <p:ph type="sldImg" idx="2"/>
          </p:nvPr>
        </p:nvSpPr>
        <p:spPr bwMode="auto">
          <a:xfrm>
            <a:off x="823913" y="744538"/>
            <a:ext cx="514826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8309" name="Rectangle 5">
            <a:extLst>
              <a:ext uri="{FF2B5EF4-FFF2-40B4-BE49-F238E27FC236}">
                <a16:creationId xmlns:a16="http://schemas.microsoft.com/office/drawing/2014/main" id="{675E49EA-5A16-45EC-ACE2-1BC520F2BB7B}"/>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1" tIns="47941" rIns="95881" bIns="4794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8310" name="Rectangle 6">
            <a:extLst>
              <a:ext uri="{FF2B5EF4-FFF2-40B4-BE49-F238E27FC236}">
                <a16:creationId xmlns:a16="http://schemas.microsoft.com/office/drawing/2014/main" id="{95156F03-DFAA-472C-ADA8-8D369AA3CE73}"/>
              </a:ext>
            </a:extLst>
          </p:cNvPr>
          <p:cNvSpPr>
            <a:spLocks noGrp="1" noChangeArrowheads="1"/>
          </p:cNvSpPr>
          <p:nvPr>
            <p:ph type="ftr" sz="quarter" idx="4"/>
          </p:nvPr>
        </p:nvSpPr>
        <p:spPr bwMode="auto">
          <a:xfrm>
            <a:off x="0" y="942975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1" tIns="47941" rIns="95881" bIns="47941" numCol="1" anchor="b" anchorCtr="0" compatLnSpc="1">
            <a:prstTxWarp prst="textNoShape">
              <a:avLst/>
            </a:prstTxWarp>
          </a:bodyPr>
          <a:lstStyle>
            <a:lvl1pPr defTabSz="958727" eaLnBrk="1" hangingPunct="1">
              <a:defRPr sz="1300">
                <a:solidFill>
                  <a:schemeClr val="tx1"/>
                </a:solidFill>
                <a:latin typeface="Arial" charset="0"/>
              </a:defRPr>
            </a:lvl1pPr>
          </a:lstStyle>
          <a:p>
            <a:pPr>
              <a:defRPr/>
            </a:pPr>
            <a:endParaRPr lang="en-GB"/>
          </a:p>
        </p:txBody>
      </p:sp>
      <p:sp>
        <p:nvSpPr>
          <p:cNvPr id="98311" name="Rectangle 7">
            <a:extLst>
              <a:ext uri="{FF2B5EF4-FFF2-40B4-BE49-F238E27FC236}">
                <a16:creationId xmlns:a16="http://schemas.microsoft.com/office/drawing/2014/main" id="{0692B081-8A87-48F7-8998-710F87653534}"/>
              </a:ext>
            </a:extLst>
          </p:cNvPr>
          <p:cNvSpPr>
            <a:spLocks noGrp="1" noChangeArrowheads="1"/>
          </p:cNvSpPr>
          <p:nvPr>
            <p:ph type="sldNum" sz="quarter" idx="5"/>
          </p:nvPr>
        </p:nvSpPr>
        <p:spPr bwMode="auto">
          <a:xfrm>
            <a:off x="3851275" y="942975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1" tIns="47941" rIns="95881" bIns="47941" numCol="1" anchor="b" anchorCtr="0" compatLnSpc="1">
            <a:prstTxWarp prst="textNoShape">
              <a:avLst/>
            </a:prstTxWarp>
          </a:bodyPr>
          <a:lstStyle>
            <a:lvl1pPr algn="r" defTabSz="957263" eaLnBrk="1" hangingPunct="1">
              <a:defRPr sz="1300">
                <a:solidFill>
                  <a:schemeClr val="tx1"/>
                </a:solidFill>
              </a:defRPr>
            </a:lvl1pPr>
          </a:lstStyle>
          <a:p>
            <a:pPr>
              <a:defRPr/>
            </a:pPr>
            <a:fld id="{E623F1DA-190F-4EB1-95BA-82A11C62A9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1225" algn="l" rtl="0" eaLnBrk="0" fontAlgn="base" hangingPunct="0">
      <a:spcBef>
        <a:spcPct val="30000"/>
      </a:spcBef>
      <a:spcAft>
        <a:spcPct val="0"/>
      </a:spcAft>
      <a:defRPr sz="1200" kern="1200">
        <a:solidFill>
          <a:schemeClr val="tx1"/>
        </a:solidFill>
        <a:latin typeface="Arial" charset="0"/>
        <a:ea typeface="+mn-ea"/>
        <a:cs typeface="+mn-cs"/>
      </a:defRPr>
    </a:lvl3pPr>
    <a:lvl4pPr marL="1366838" algn="l" rtl="0" eaLnBrk="0" fontAlgn="base" hangingPunct="0">
      <a:spcBef>
        <a:spcPct val="30000"/>
      </a:spcBef>
      <a:spcAft>
        <a:spcPct val="0"/>
      </a:spcAft>
      <a:defRPr sz="1200" kern="1200">
        <a:solidFill>
          <a:schemeClr val="tx1"/>
        </a:solidFill>
        <a:latin typeface="Arial" charset="0"/>
        <a:ea typeface="+mn-ea"/>
        <a:cs typeface="+mn-cs"/>
      </a:defRPr>
    </a:lvl4pPr>
    <a:lvl5pPr marL="1824038" algn="l" rtl="0" eaLnBrk="0" fontAlgn="base" hangingPunct="0">
      <a:spcBef>
        <a:spcPct val="30000"/>
      </a:spcBef>
      <a:spcAft>
        <a:spcPct val="0"/>
      </a:spcAft>
      <a:defRPr sz="1200" kern="1200">
        <a:solidFill>
          <a:schemeClr val="tx1"/>
        </a:solidFill>
        <a:latin typeface="Arial" charset="0"/>
        <a:ea typeface="+mn-ea"/>
        <a:cs typeface="+mn-cs"/>
      </a:defRPr>
    </a:lvl5pPr>
    <a:lvl6pPr marL="2280416" algn="l" defTabSz="912159" rtl="0" eaLnBrk="1" latinLnBrk="0" hangingPunct="1">
      <a:defRPr sz="1200" kern="1200">
        <a:solidFill>
          <a:schemeClr val="tx1"/>
        </a:solidFill>
        <a:latin typeface="+mn-lt"/>
        <a:ea typeface="+mn-ea"/>
        <a:cs typeface="+mn-cs"/>
      </a:defRPr>
    </a:lvl6pPr>
    <a:lvl7pPr marL="2736502" algn="l" defTabSz="912159" rtl="0" eaLnBrk="1" latinLnBrk="0" hangingPunct="1">
      <a:defRPr sz="1200" kern="1200">
        <a:solidFill>
          <a:schemeClr val="tx1"/>
        </a:solidFill>
        <a:latin typeface="+mn-lt"/>
        <a:ea typeface="+mn-ea"/>
        <a:cs typeface="+mn-cs"/>
      </a:defRPr>
    </a:lvl7pPr>
    <a:lvl8pPr marL="3192585" algn="l" defTabSz="912159" rtl="0" eaLnBrk="1" latinLnBrk="0" hangingPunct="1">
      <a:defRPr sz="1200" kern="1200">
        <a:solidFill>
          <a:schemeClr val="tx1"/>
        </a:solidFill>
        <a:latin typeface="+mn-lt"/>
        <a:ea typeface="+mn-ea"/>
        <a:cs typeface="+mn-cs"/>
      </a:defRPr>
    </a:lvl8pPr>
    <a:lvl9pPr marL="3648669" algn="l" defTabSz="9121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Note for facilitators – there is some </a:t>
            </a:r>
            <a:r>
              <a:rPr lang="en-US" altLang="en-US" dirty="0" err="1">
                <a:latin typeface="Arial" panose="020B0604020202020204" pitchFamily="34" charset="0"/>
              </a:rPr>
              <a:t>colour</a:t>
            </a:r>
            <a:r>
              <a:rPr lang="en-US" altLang="en-US" dirty="0">
                <a:latin typeface="Arial" panose="020B0604020202020204" pitchFamily="34" charset="0"/>
              </a:rPr>
              <a:t> coding of headings in these slides</a:t>
            </a:r>
          </a:p>
          <a:p>
            <a:endParaRPr lang="en-US" altLang="en-US" dirty="0">
              <a:latin typeface="Arial" panose="020B0604020202020204" pitchFamily="34" charset="0"/>
            </a:endParaRPr>
          </a:p>
          <a:p>
            <a:r>
              <a:rPr lang="en-US" altLang="en-US" dirty="0">
                <a:latin typeface="Arial" panose="020B0604020202020204" pitchFamily="34" charset="0"/>
              </a:rPr>
              <a:t>A blue heading denotes an activity, pink headings are teaching points</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You might like to add a slide following this one that gives the session presenters names</a:t>
            </a:r>
          </a:p>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r>
              <a:rPr lang="en-GB" sz="1200" dirty="0">
                <a:uFillTx/>
                <a:latin typeface="Arial" panose="020B0604020202020204" pitchFamily="34" charset="0"/>
                <a:cs typeface="Arial" panose="020B0604020202020204" pitchFamily="34" charset="0"/>
              </a:rPr>
              <a:t>This example is multiple choice with </a:t>
            </a:r>
            <a:r>
              <a:rPr lang="en-GB" sz="1200" b="1" dirty="0">
                <a:uFillTx/>
                <a:latin typeface="Arial" panose="020B0604020202020204" pitchFamily="34" charset="0"/>
                <a:cs typeface="Arial" panose="020B0604020202020204" pitchFamily="34" charset="0"/>
              </a:rPr>
              <a:t>one correct response </a:t>
            </a:r>
            <a:r>
              <a:rPr lang="en-GB" sz="1200" dirty="0">
                <a:uFillTx/>
                <a:latin typeface="Arial" panose="020B0604020202020204" pitchFamily="34" charset="0"/>
                <a:cs typeface="Arial" panose="020B0604020202020204" pitchFamily="34" charset="0"/>
              </a:rPr>
              <a:t>– but you can also design multiple choice questions that have </a:t>
            </a:r>
            <a:r>
              <a:rPr lang="en-GB" sz="1200" b="1" dirty="0">
                <a:uFillTx/>
                <a:latin typeface="Arial" panose="020B0604020202020204" pitchFamily="34" charset="0"/>
                <a:cs typeface="Arial" panose="020B0604020202020204" pitchFamily="34" charset="0"/>
              </a:rPr>
              <a:t>multiple correct responses</a:t>
            </a:r>
          </a:p>
          <a:p>
            <a:endParaRPr lang="en-GB" sz="1200" dirty="0">
              <a:uFillTx/>
              <a:latin typeface="Arial" panose="020B0604020202020204" pitchFamily="34" charset="0"/>
              <a:cs typeface="Arial" panose="020B0604020202020204" pitchFamily="34" charset="0"/>
            </a:endParaRPr>
          </a:p>
          <a:p>
            <a:r>
              <a:rPr lang="en-GB" sz="1200" dirty="0">
                <a:uFillTx/>
                <a:latin typeface="Arial" panose="020B0604020202020204" pitchFamily="34" charset="0"/>
                <a:cs typeface="Arial" panose="020B0604020202020204" pitchFamily="34" charset="0"/>
              </a:rPr>
              <a:t>This is a question about threshold concepts and is taken from Week 1 of Tricky Topics – some academic participants should be familiar with this as they were asked to complete the Open Learn Tricky Topics – and support staff should be familiar with online quiz questions too</a:t>
            </a:r>
          </a:p>
          <a:p>
            <a:endParaRPr lang="en-GB" sz="1200" dirty="0">
              <a:uFillTx/>
              <a:latin typeface="Arial" panose="020B0604020202020204" pitchFamily="34" charset="0"/>
              <a:cs typeface="Arial" panose="020B0604020202020204" pitchFamily="34" charset="0"/>
            </a:endParaRPr>
          </a:p>
          <a:p>
            <a:r>
              <a:rPr lang="en-GB" sz="1200" dirty="0">
                <a:uFillTx/>
                <a:latin typeface="Arial" panose="020B0604020202020204" pitchFamily="34" charset="0"/>
                <a:cs typeface="Arial" panose="020B0604020202020204" pitchFamily="34" charset="0"/>
              </a:rPr>
              <a:t>The student has 3 tries to answer the question correctly.</a:t>
            </a:r>
          </a:p>
          <a:p>
            <a:r>
              <a:rPr lang="en-GB" sz="1200" dirty="0">
                <a:uFillTx/>
                <a:latin typeface="Arial" panose="020B0604020202020204" pitchFamily="34" charset="0"/>
                <a:cs typeface="Arial" panose="020B0604020202020204" pitchFamily="34" charset="0"/>
              </a:rPr>
              <a:t>What the next few slides show you is what happens when a student gets the first two tries wrong, and the stepped feedback - more hints are revealed with more incorrect tries.</a:t>
            </a: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10</a:t>
            </a:fld>
            <a:endParaRPr lang="en-GB" altLang="en-US" sz="1300">
              <a:solidFill>
                <a:schemeClr val="tx1"/>
              </a:solidFill>
            </a:endParaRPr>
          </a:p>
        </p:txBody>
      </p:sp>
    </p:spTree>
    <p:extLst>
      <p:ext uri="{BB962C8B-B14F-4D97-AF65-F5344CB8AC3E}">
        <p14:creationId xmlns:p14="http://schemas.microsoft.com/office/powerpoint/2010/main" val="406798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a:p>
            <a:r>
              <a:rPr lang="en-GB" altLang="en-US" dirty="0">
                <a:latin typeface="Arial" panose="020B0604020202020204" pitchFamily="34" charset="0"/>
              </a:rPr>
              <a:t>First piece of feedback is to reread the question</a:t>
            </a:r>
          </a:p>
          <a:p>
            <a:endParaRPr lang="en-GB" altLang="en-US" dirty="0">
              <a:latin typeface="Arial" panose="020B0604020202020204" pitchFamily="34" charset="0"/>
            </a:endParaRPr>
          </a:p>
          <a:p>
            <a:r>
              <a:rPr lang="en-GB" altLang="en-US" dirty="0">
                <a:latin typeface="Arial" panose="020B0604020202020204" pitchFamily="34" charset="0"/>
              </a:rPr>
              <a:t>2 tries remaining of a possible 3</a:t>
            </a: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11</a:t>
            </a:fld>
            <a:endParaRPr lang="en-GB" altLang="en-US" sz="1300">
              <a:solidFill>
                <a:schemeClr val="tx1"/>
              </a:solidFill>
            </a:endParaRPr>
          </a:p>
        </p:txBody>
      </p:sp>
    </p:spTree>
    <p:extLst>
      <p:ext uri="{BB962C8B-B14F-4D97-AF65-F5344CB8AC3E}">
        <p14:creationId xmlns:p14="http://schemas.microsoft.com/office/powerpoint/2010/main" val="380317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a:p>
            <a:r>
              <a:rPr lang="en-GB" altLang="en-US" dirty="0">
                <a:latin typeface="Arial" panose="020B0604020202020204" pitchFamily="34" charset="0"/>
              </a:rPr>
              <a:t>This is the second try – what happens when this is answered wrongly too?</a:t>
            </a:r>
          </a:p>
          <a:p>
            <a:endParaRPr lang="en-GB" altLang="en-US" dirty="0">
              <a:latin typeface="Arial" panose="020B0604020202020204" pitchFamily="34" charset="0"/>
            </a:endParaRPr>
          </a:p>
          <a:p>
            <a:r>
              <a:rPr lang="en-GB" altLang="en-US" dirty="0">
                <a:latin typeface="Arial" panose="020B0604020202020204" pitchFamily="34" charset="0"/>
              </a:rPr>
              <a:t>Note just for presenter – one could argue that all these options could potentially be correct BUT this question is written to reflect what they’ve covered in the OL course Tricky Topics, so here it should just be the one answer they’ve covered in the materials</a:t>
            </a: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12</a:t>
            </a:fld>
            <a:endParaRPr lang="en-GB" altLang="en-US" sz="1300">
              <a:solidFill>
                <a:schemeClr val="tx1"/>
              </a:solidFill>
            </a:endParaRPr>
          </a:p>
        </p:txBody>
      </p:sp>
    </p:spTree>
    <p:extLst>
      <p:ext uri="{BB962C8B-B14F-4D97-AF65-F5344CB8AC3E}">
        <p14:creationId xmlns:p14="http://schemas.microsoft.com/office/powerpoint/2010/main" val="2369589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a:p>
            <a:r>
              <a:rPr lang="en-GB" altLang="en-US" dirty="0">
                <a:latin typeface="Arial" panose="020B0604020202020204" pitchFamily="34" charset="0"/>
              </a:rPr>
              <a:t>Second piece of feedback directs the student to the relevant course materials</a:t>
            </a:r>
          </a:p>
          <a:p>
            <a:endParaRPr lang="en-GB" altLang="en-US" dirty="0">
              <a:latin typeface="Arial" panose="020B0604020202020204" pitchFamily="34" charset="0"/>
            </a:endParaRPr>
          </a:p>
          <a:p>
            <a:r>
              <a:rPr lang="en-GB" altLang="en-US" dirty="0">
                <a:latin typeface="Arial" panose="020B0604020202020204" pitchFamily="34" charset="0"/>
              </a:rPr>
              <a:t>1 try remaining of a possible 3</a:t>
            </a: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13</a:t>
            </a:fld>
            <a:endParaRPr lang="en-GB" altLang="en-US" sz="1300">
              <a:solidFill>
                <a:schemeClr val="tx1"/>
              </a:solidFill>
            </a:endParaRPr>
          </a:p>
        </p:txBody>
      </p:sp>
    </p:spTree>
    <p:extLst>
      <p:ext uri="{BB962C8B-B14F-4D97-AF65-F5344CB8AC3E}">
        <p14:creationId xmlns:p14="http://schemas.microsoft.com/office/powerpoint/2010/main" val="91718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a:p>
            <a:r>
              <a:rPr lang="en-GB" altLang="en-US" dirty="0">
                <a:latin typeface="Arial" panose="020B0604020202020204" pitchFamily="34" charset="0"/>
              </a:rPr>
              <a:t>This is the correct answer</a:t>
            </a:r>
          </a:p>
          <a:p>
            <a:endParaRPr lang="en-GB" altLang="en-US" dirty="0">
              <a:latin typeface="Arial" panose="020B0604020202020204" pitchFamily="34" charset="0"/>
            </a:endParaRPr>
          </a:p>
          <a:p>
            <a:r>
              <a:rPr lang="en-GB" altLang="en-US" dirty="0">
                <a:latin typeface="Arial" panose="020B0604020202020204" pitchFamily="34" charset="0"/>
              </a:rPr>
              <a:t>Note that the feedback explains why the answer is correct answer, as this is multiple choice, the student could guess the correct answer, so giving an explanation is important to develop learning</a:t>
            </a: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14</a:t>
            </a:fld>
            <a:endParaRPr lang="en-GB" altLang="en-US" sz="1300">
              <a:solidFill>
                <a:schemeClr val="tx1"/>
              </a:solidFill>
            </a:endParaRPr>
          </a:p>
        </p:txBody>
      </p:sp>
    </p:spTree>
    <p:extLst>
      <p:ext uri="{BB962C8B-B14F-4D97-AF65-F5344CB8AC3E}">
        <p14:creationId xmlns:p14="http://schemas.microsoft.com/office/powerpoint/2010/main" val="262550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r>
              <a:rPr lang="en-GB" sz="1200" dirty="0">
                <a:uFillTx/>
                <a:latin typeface="Arial" panose="020B0604020202020204" pitchFamily="34" charset="0"/>
                <a:cs typeface="Arial" panose="020B0604020202020204" pitchFamily="34" charset="0"/>
              </a:rPr>
              <a:t>This shows a simple drag and drop onto an image, where the student drags identifies the features by dragging the label into the relevant box. This has been partially completed with the blue arrows showing where the label have been dragged from and the box they have been dropped into.</a:t>
            </a:r>
          </a:p>
          <a:p>
            <a:endParaRPr lang="en-GB" sz="1200" dirty="0">
              <a:uFillTx/>
              <a:latin typeface="Arial" panose="020B0604020202020204" pitchFamily="34" charset="0"/>
              <a:cs typeface="Arial" panose="020B0604020202020204" pitchFamily="34" charset="0"/>
            </a:endParaRPr>
          </a:p>
          <a:p>
            <a:r>
              <a:rPr lang="en-GB" sz="1200" dirty="0">
                <a:uFillTx/>
                <a:latin typeface="Arial" panose="020B0604020202020204" pitchFamily="34" charset="0"/>
                <a:cs typeface="Arial" panose="020B0604020202020204" pitchFamily="34" charset="0"/>
              </a:rPr>
              <a:t>Drag and drop can also be words or numbers into a piece of text or equation</a:t>
            </a: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15</a:t>
            </a:fld>
            <a:endParaRPr lang="en-GB" altLang="en-US" sz="1300">
              <a:solidFill>
                <a:schemeClr val="tx1"/>
              </a:solidFill>
            </a:endParaRPr>
          </a:p>
        </p:txBody>
      </p:sp>
    </p:spTree>
    <p:extLst>
      <p:ext uri="{BB962C8B-B14F-4D97-AF65-F5344CB8AC3E}">
        <p14:creationId xmlns:p14="http://schemas.microsoft.com/office/powerpoint/2010/main" val="1958793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the completed drag and drop.</a:t>
            </a:r>
          </a:p>
          <a:p>
            <a:endParaRPr lang="en-GB" dirty="0"/>
          </a:p>
          <a:p>
            <a:r>
              <a:rPr lang="en-GB" dirty="0"/>
              <a:t>Note the feedback refers the student back to the relevant section of the module materials for more information on the topic</a:t>
            </a:r>
          </a:p>
        </p:txBody>
      </p:sp>
      <p:sp>
        <p:nvSpPr>
          <p:cNvPr id="4" name="Slide Number Placeholder 3"/>
          <p:cNvSpPr>
            <a:spLocks noGrp="1"/>
          </p:cNvSpPr>
          <p:nvPr>
            <p:ph type="sldNum" sz="quarter" idx="5"/>
          </p:nvPr>
        </p:nvSpPr>
        <p:spPr/>
        <p:txBody>
          <a:bodyPr/>
          <a:lstStyle/>
          <a:p>
            <a:pPr>
              <a:defRPr/>
            </a:pPr>
            <a:fld id="{E623F1DA-190F-4EB1-95BA-82A11C62A922}" type="slidenum">
              <a:rPr lang="en-GB" altLang="en-US" smtClean="0"/>
              <a:pPr>
                <a:defRPr/>
              </a:pPr>
              <a:t>16</a:t>
            </a:fld>
            <a:endParaRPr lang="en-GB" altLang="en-US"/>
          </a:p>
        </p:txBody>
      </p:sp>
    </p:spTree>
    <p:extLst>
      <p:ext uri="{BB962C8B-B14F-4D97-AF65-F5344CB8AC3E}">
        <p14:creationId xmlns:p14="http://schemas.microsoft.com/office/powerpoint/2010/main" val="941212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sz="1200" dirty="0">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Arial" panose="020B0604020202020204" pitchFamily="34" charset="0"/>
              </a:rPr>
              <a:t>discuss difficulties with quizzes, </a:t>
            </a:r>
            <a:r>
              <a:rPr lang="en-GB" altLang="en-US" dirty="0" err="1">
                <a:latin typeface="Arial" panose="020B0604020202020204" pitchFamily="34" charset="0"/>
              </a:rPr>
              <a:t>eg</a:t>
            </a:r>
            <a:r>
              <a:rPr lang="en-GB" altLang="en-US" dirty="0">
                <a:latin typeface="Arial" panose="020B0604020202020204" pitchFamily="34" charset="0"/>
              </a:rPr>
              <a:t> distractor answers for MCQs, knowing what errors students might make,</a:t>
            </a:r>
          </a:p>
          <a:p>
            <a:endParaRPr lang="en-GB" sz="1200" dirty="0">
              <a:uFillTx/>
              <a:latin typeface="Arial" panose="020B0604020202020204" pitchFamily="34" charset="0"/>
              <a:cs typeface="Arial" panose="020B0604020202020204" pitchFamily="34" charset="0"/>
            </a:endParaRPr>
          </a:p>
          <a:p>
            <a:endParaRPr lang="en-GB" sz="1200" dirty="0">
              <a:uFillTx/>
              <a:latin typeface="Arial" panose="020B0604020202020204" pitchFamily="34" charset="0"/>
              <a:cs typeface="Arial" panose="020B0604020202020204" pitchFamily="34" charset="0"/>
            </a:endParaRPr>
          </a:p>
          <a:p>
            <a:r>
              <a:rPr lang="en-GB" sz="1200" dirty="0">
                <a:uFillTx/>
                <a:latin typeface="Arial" panose="020B0604020202020204" pitchFamily="34" charset="0"/>
                <a:cs typeface="Arial" panose="020B0604020202020204" pitchFamily="34" charset="0"/>
              </a:rPr>
              <a:t>As already mentioned, it is good practice to have a few different question types in a quiz, otherwise they become predictable and boring. The worst kind of quiz is a series of ‘true/false’ type questions.</a:t>
            </a:r>
          </a:p>
          <a:p>
            <a:endParaRPr lang="en-GB" sz="1200" dirty="0">
              <a:uFillTx/>
              <a:latin typeface="Arial" panose="020B0604020202020204" pitchFamily="34" charset="0"/>
              <a:cs typeface="Arial" panose="020B0604020202020204" pitchFamily="34" charset="0"/>
            </a:endParaRPr>
          </a:p>
          <a:p>
            <a:endParaRPr lang="en-GB" sz="1200" dirty="0">
              <a:uFillTx/>
              <a:latin typeface="Arial" panose="020B0604020202020204" pitchFamily="34" charset="0"/>
              <a:cs typeface="Arial" panose="020B0604020202020204" pitchFamily="34" charset="0"/>
            </a:endParaRP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17</a:t>
            </a:fld>
            <a:endParaRPr lang="en-GB" altLang="en-US" sz="1300">
              <a:solidFill>
                <a:schemeClr val="tx1"/>
              </a:solidFill>
            </a:endParaRPr>
          </a:p>
        </p:txBody>
      </p:sp>
    </p:spTree>
    <p:extLst>
      <p:ext uri="{BB962C8B-B14F-4D97-AF65-F5344CB8AC3E}">
        <p14:creationId xmlns:p14="http://schemas.microsoft.com/office/powerpoint/2010/main" val="99410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29418DF-5496-41C6-ADC3-ECADB1E022CE}"/>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FD38D4EF-CBCB-4BDE-A58B-66A661720632}"/>
              </a:ext>
            </a:extLst>
          </p:cNvPr>
          <p:cNvSpPr>
            <a:spLocks noGrp="1" noChangeArrowheads="1"/>
          </p:cNvSpPr>
          <p:nvPr>
            <p:ph type="body" idx="1"/>
          </p:nvPr>
        </p:nvSpPr>
        <p:spPr>
          <a:noFill/>
        </p:spPr>
        <p:txBody>
          <a:bodyPr/>
          <a:lstStyle/>
          <a:p>
            <a:r>
              <a:rPr lang="en-US" altLang="en-US" dirty="0">
                <a:latin typeface="Arial" panose="020B0604020202020204" pitchFamily="34" charset="0"/>
              </a:rPr>
              <a:t>This is an activity for building a formative online quiz question , using multiple attempts and stepped feedback</a:t>
            </a:r>
          </a:p>
          <a:p>
            <a:endParaRPr lang="en-US" altLang="en-US" dirty="0">
              <a:latin typeface="Arial" panose="020B0604020202020204" pitchFamily="34" charset="0"/>
            </a:endParaRPr>
          </a:p>
          <a:p>
            <a:r>
              <a:rPr lang="en-US" altLang="en-US" b="1" dirty="0">
                <a:latin typeface="Arial" panose="020B0604020202020204" pitchFamily="34" charset="0"/>
              </a:rPr>
              <a:t>Structure of session:</a:t>
            </a:r>
          </a:p>
          <a:p>
            <a:r>
              <a:rPr lang="en-US" altLang="en-US" dirty="0">
                <a:latin typeface="Arial" panose="020B0604020202020204" pitchFamily="34" charset="0"/>
              </a:rPr>
              <a:t>Suggest to them to start 1 simpler type so the support staff can start to build the quiz  question structure. </a:t>
            </a:r>
          </a:p>
          <a:p>
            <a:r>
              <a:rPr lang="en-US" altLang="en-US" dirty="0">
                <a:latin typeface="Arial" panose="020B0604020202020204" pitchFamily="34" charset="0"/>
              </a:rPr>
              <a:t>Write the quiz question  to allow multiple tries, with hints and instant feedback</a:t>
            </a:r>
          </a:p>
          <a:p>
            <a:endParaRPr lang="en-US" altLang="en-US" dirty="0">
              <a:latin typeface="Arial" panose="020B0604020202020204" pitchFamily="34" charset="0"/>
            </a:endParaRPr>
          </a:p>
          <a:p>
            <a:r>
              <a:rPr lang="en-US" altLang="en-US" dirty="0">
                <a:latin typeface="Arial" panose="020B0604020202020204" pitchFamily="34" charset="0"/>
              </a:rPr>
              <a:t>Will work on this up to the mid-morning break.</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Then after the break Academic staff can go on to a discussion of </a:t>
            </a:r>
            <a:r>
              <a:rPr lang="en-GB" altLang="en-US" dirty="0"/>
              <a:t>cognitive levels and process words, which may refine quiz building activity, while support staff carry on building the quiz question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Note this slide will be accompanied by a handout which gives more details of each step in writing the quiz question and will be translated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Note there will be another handout that summarise the steps in building the quiz question in Moodle (from Anna P)</a:t>
            </a:r>
          </a:p>
          <a:p>
            <a:endParaRPr lang="en-US"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6722EF77-B93F-4501-A561-F68CF03402A3}"/>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B6746222-0989-4CE1-96E3-5E4A40D769CD}" type="slidenum">
              <a:rPr lang="en-GB" altLang="en-US" sz="1300" smtClean="0">
                <a:solidFill>
                  <a:schemeClr val="tx1"/>
                </a:solidFill>
              </a:rPr>
              <a:pPr/>
              <a:t>18</a:t>
            </a:fld>
            <a:endParaRPr lang="en-GB" altLang="en-US" sz="13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It is expected the participants will work on writing &amp; starting to build a quiz question up to the mid-morning break</a:t>
            </a:r>
          </a:p>
          <a:p>
            <a:endParaRPr lang="en-GB" dirty="0"/>
          </a:p>
          <a:p>
            <a:r>
              <a:rPr lang="en-GB" dirty="0"/>
              <a:t>Then the first slide after the break starts with LOs – so I’ve added this slide here to help facilitators in planning / getting to grips with the session – you may want to remove this slide in your final version</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E623F1DA-190F-4EB1-95BA-82A11C62A922}" type="slidenum">
              <a:rPr lang="en-GB" altLang="en-US" smtClean="0"/>
              <a:pPr>
                <a:defRPr/>
              </a:pPr>
              <a:t>19</a:t>
            </a:fld>
            <a:endParaRPr lang="en-GB" altLang="en-US"/>
          </a:p>
        </p:txBody>
      </p:sp>
    </p:spTree>
    <p:extLst>
      <p:ext uri="{BB962C8B-B14F-4D97-AF65-F5344CB8AC3E}">
        <p14:creationId xmlns:p14="http://schemas.microsoft.com/office/powerpoint/2010/main" val="134958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D479924-1F4A-4CF2-8472-93774D96938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C22CF7BA-5D76-470D-A6EE-8486E6FF7F03}"/>
              </a:ext>
            </a:extLst>
          </p:cNvPr>
          <p:cNvSpPr>
            <a:spLocks noGrp="1" noChangeArrowheads="1"/>
          </p:cNvSpPr>
          <p:nvPr>
            <p:ph type="body" idx="1"/>
          </p:nvPr>
        </p:nvSpPr>
        <p:spPr>
          <a:noFill/>
        </p:spPr>
        <p:txBody>
          <a:bodyPr/>
          <a:lstStyle/>
          <a:p>
            <a:r>
              <a:rPr lang="en-US" altLang="en-US" dirty="0">
                <a:latin typeface="Arial" panose="020B0604020202020204" pitchFamily="34" charset="0"/>
              </a:rPr>
              <a:t>This is one slide deck to span across 2 morning sessions of 90 mins each.</a:t>
            </a:r>
          </a:p>
          <a:p>
            <a:endParaRPr lang="en-US" altLang="en-US" dirty="0">
              <a:latin typeface="Arial" panose="020B0604020202020204" pitchFamily="34" charset="0"/>
            </a:endParaRPr>
          </a:p>
        </p:txBody>
      </p:sp>
      <p:sp>
        <p:nvSpPr>
          <p:cNvPr id="23556" name="Slide Number Placeholder 3">
            <a:extLst>
              <a:ext uri="{FF2B5EF4-FFF2-40B4-BE49-F238E27FC236}">
                <a16:creationId xmlns:a16="http://schemas.microsoft.com/office/drawing/2014/main" id="{97E4410D-6919-4EAA-A68E-6013C49DE28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B980B71D-3E0F-4218-941B-E5B8BD729B5D}" type="slidenum">
              <a:rPr lang="en-GB" altLang="en-US" sz="1300" smtClean="0">
                <a:solidFill>
                  <a:schemeClr val="tx1"/>
                </a:solidFill>
              </a:rPr>
              <a:pPr/>
              <a:t>2</a:t>
            </a:fld>
            <a:endParaRPr lang="en-GB" altLang="en-US" sz="130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0510B8F-0672-44B8-B295-DD0495426681}"/>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12A15699-7C0A-4B6F-AB87-089CA1BF714F}"/>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Arial" panose="020B0604020202020204" pitchFamily="34" charset="0"/>
              </a:rPr>
              <a:t>Set this up as quick questions to ask to the room – it is revision as they have all come across learning outcomes and process words in previous residential schools</a:t>
            </a:r>
          </a:p>
          <a:p>
            <a:endParaRPr lang="en-GB" altLang="en-US" dirty="0">
              <a:latin typeface="Arial" panose="020B0604020202020204" pitchFamily="34" charset="0"/>
            </a:endParaRPr>
          </a:p>
          <a:p>
            <a:r>
              <a:rPr lang="en-GB" altLang="en-US" dirty="0">
                <a:latin typeface="Arial" panose="020B0604020202020204" pitchFamily="34" charset="0"/>
              </a:rPr>
              <a:t>What are learning outcomes and what are process words?</a:t>
            </a:r>
          </a:p>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7C8D3E05-8060-471D-8258-002A4E280F6E}"/>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9D22883A-414C-4CC9-AE00-8112096CFE64}" type="slidenum">
              <a:rPr lang="en-GB" altLang="en-US" sz="1300" smtClean="0">
                <a:solidFill>
                  <a:schemeClr val="tx1"/>
                </a:solidFill>
              </a:rPr>
              <a:pPr/>
              <a:t>20</a:t>
            </a:fld>
            <a:endParaRPr lang="en-GB" altLang="en-US" sz="1300">
              <a:solidFill>
                <a:schemeClr val="tx1"/>
              </a:solidFill>
            </a:endParaRPr>
          </a:p>
        </p:txBody>
      </p:sp>
    </p:spTree>
    <p:extLst>
      <p:ext uri="{BB962C8B-B14F-4D97-AF65-F5344CB8AC3E}">
        <p14:creationId xmlns:p14="http://schemas.microsoft.com/office/powerpoint/2010/main" val="1870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86BC3E8-ED50-44C0-88D3-1A7A13F3370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C8A8A90-5F1C-43D7-BF45-0D019852EEA7}"/>
              </a:ext>
            </a:extLst>
          </p:cNvPr>
          <p:cNvSpPr>
            <a:spLocks noGrp="1" noChangeArrowheads="1"/>
          </p:cNvSpPr>
          <p:nvPr>
            <p:ph type="body" idx="1"/>
          </p:nvPr>
        </p:nvSpPr>
        <p:spPr>
          <a:noFill/>
        </p:spPr>
        <p:txBody>
          <a:bodyPr/>
          <a:lstStyle/>
          <a:p>
            <a:r>
              <a:rPr lang="en-GB" altLang="en-US" dirty="0">
                <a:latin typeface="Arial" panose="020B0604020202020204" pitchFamily="34" charset="0"/>
              </a:rPr>
              <a:t>When developing Learning outcomes and quiz questions its helpful to consider different cognitive levels including which levels and objectives are most appropriate for your students</a:t>
            </a:r>
          </a:p>
          <a:p>
            <a:endParaRPr lang="en-GB" altLang="en-US" dirty="0">
              <a:latin typeface="Arial" panose="020B0604020202020204" pitchFamily="34" charset="0"/>
            </a:endParaRPr>
          </a:p>
          <a:p>
            <a:r>
              <a:rPr lang="en-GB" altLang="en-US" dirty="0">
                <a:latin typeface="Arial" panose="020B0604020202020204" pitchFamily="34" charset="0"/>
              </a:rPr>
              <a:t>The triangle represents going up the levels to higher order thinking - the simpler actions and objectives are at the bottom of the triangle and the more complex ones at the top.</a:t>
            </a:r>
          </a:p>
          <a:p>
            <a:endParaRPr lang="en-GB" altLang="en-US" dirty="0">
              <a:latin typeface="Arial" panose="020B0604020202020204" pitchFamily="34" charset="0"/>
            </a:endParaRPr>
          </a:p>
          <a:p>
            <a:r>
              <a:rPr lang="en-GB" altLang="en-US" dirty="0">
                <a:latin typeface="Arial" panose="020B0604020202020204" pitchFamily="34" charset="0"/>
              </a:rPr>
              <a:t>but it doesn't mean most of the activity should be at the lower levels and only a little at the top levels </a:t>
            </a:r>
          </a:p>
          <a:p>
            <a:r>
              <a:rPr lang="en-GB" altLang="en-US" dirty="0">
                <a:latin typeface="Arial" panose="020B0604020202020204" pitchFamily="34" charset="0"/>
              </a:rPr>
              <a:t>Generally speaking, as students progress through their degree studies, assessment should progress up the levels</a:t>
            </a:r>
          </a:p>
        </p:txBody>
      </p:sp>
      <p:sp>
        <p:nvSpPr>
          <p:cNvPr id="29700" name="Slide Number Placeholder 3">
            <a:extLst>
              <a:ext uri="{FF2B5EF4-FFF2-40B4-BE49-F238E27FC236}">
                <a16:creationId xmlns:a16="http://schemas.microsoft.com/office/drawing/2014/main" id="{017E47D2-F3C1-4C57-8485-2B023BFF52EF}"/>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EA9E4AC6-ED41-4C68-96BF-561EAF68BD83}" type="slidenum">
              <a:rPr lang="en-GB" altLang="en-US" sz="1300" smtClean="0">
                <a:solidFill>
                  <a:schemeClr val="tx1"/>
                </a:solidFill>
              </a:rPr>
              <a:pPr/>
              <a:t>21</a:t>
            </a:fld>
            <a:endParaRPr lang="en-GB" altLang="en-US" sz="1300">
              <a:solidFill>
                <a:schemeClr val="tx1"/>
              </a:solidFill>
            </a:endParaRPr>
          </a:p>
        </p:txBody>
      </p:sp>
    </p:spTree>
    <p:extLst>
      <p:ext uri="{BB962C8B-B14F-4D97-AF65-F5344CB8AC3E}">
        <p14:creationId xmlns:p14="http://schemas.microsoft.com/office/powerpoint/2010/main" val="512496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86BC3E8-ED50-44C0-88D3-1A7A13F3370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C8A8A90-5F1C-43D7-BF45-0D019852EEA7}"/>
              </a:ext>
            </a:extLst>
          </p:cNvPr>
          <p:cNvSpPr>
            <a:spLocks noGrp="1" noChangeArrowheads="1"/>
          </p:cNvSpPr>
          <p:nvPr>
            <p:ph type="body" idx="1"/>
          </p:nvPr>
        </p:nvSpPr>
        <p:spPr>
          <a:noFill/>
        </p:spPr>
        <p:txBody>
          <a:bodyPr/>
          <a:lstStyle/>
          <a:p>
            <a:r>
              <a:rPr lang="en-GB" altLang="en-US" dirty="0">
                <a:latin typeface="Arial" panose="020B0604020202020204" pitchFamily="34" charset="0"/>
              </a:rPr>
              <a:t>Start at the bottom when describing this and move up</a:t>
            </a:r>
          </a:p>
          <a:p>
            <a:endParaRPr lang="en-GB"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017E47D2-F3C1-4C57-8485-2B023BFF52EF}"/>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EA9E4AC6-ED41-4C68-96BF-561EAF68BD83}" type="slidenum">
              <a:rPr lang="en-GB" altLang="en-US" sz="1300" smtClean="0">
                <a:solidFill>
                  <a:schemeClr val="tx1"/>
                </a:solidFill>
              </a:rPr>
              <a:pPr/>
              <a:t>22</a:t>
            </a:fld>
            <a:endParaRPr lang="en-GB" altLang="en-US" sz="13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86BC3E8-ED50-44C0-88D3-1A7A13F3370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C8A8A90-5F1C-43D7-BF45-0D019852EEA7}"/>
              </a:ext>
            </a:extLst>
          </p:cNvPr>
          <p:cNvSpPr>
            <a:spLocks noGrp="1" noChangeArrowheads="1"/>
          </p:cNvSpPr>
          <p:nvPr>
            <p:ph type="body" idx="1"/>
          </p:nvPr>
        </p:nvSpPr>
        <p:spPr>
          <a:noFill/>
        </p:spPr>
        <p:txBody>
          <a:bodyPr/>
          <a:lstStyle/>
          <a:p>
            <a:r>
              <a:rPr lang="en-GB" altLang="en-US" dirty="0">
                <a:latin typeface="Arial" panose="020B0604020202020204" pitchFamily="34" charset="0"/>
              </a:rPr>
              <a:t>Start at the bottom when describing this and move up</a:t>
            </a:r>
          </a:p>
          <a:p>
            <a:endParaRPr lang="en-GB" altLang="en-US" dirty="0">
              <a:latin typeface="Arial" panose="020B0604020202020204" pitchFamily="34" charset="0"/>
            </a:endParaRPr>
          </a:p>
          <a:p>
            <a:r>
              <a:rPr lang="en-GB" altLang="en-US" dirty="0">
                <a:latin typeface="Arial" panose="020B0604020202020204" pitchFamily="34" charset="0"/>
              </a:rPr>
              <a:t>These examples are taken / adapted from </a:t>
            </a:r>
            <a:r>
              <a:rPr lang="en-GB" altLang="en-US" dirty="0" err="1">
                <a:latin typeface="Arial" panose="020B0604020202020204" pitchFamily="34" charset="0"/>
              </a:rPr>
              <a:t>OpenWash</a:t>
            </a:r>
            <a:r>
              <a:rPr lang="en-GB" altLang="en-US" dirty="0">
                <a:latin typeface="Arial" panose="020B0604020202020204" pitchFamily="34" charset="0"/>
              </a:rPr>
              <a:t> – </a:t>
            </a:r>
          </a:p>
          <a:p>
            <a:endParaRPr lang="en-GB" altLang="en-US" dirty="0">
              <a:latin typeface="Arial" panose="020B0604020202020204" pitchFamily="34" charset="0"/>
            </a:endParaRPr>
          </a:p>
          <a:p>
            <a:r>
              <a:rPr lang="en-GB" altLang="en-US" dirty="0" err="1">
                <a:latin typeface="Arial" panose="020B0604020202020204" pitchFamily="34" charset="0"/>
              </a:rPr>
              <a:t>OpenWASH</a:t>
            </a:r>
            <a:r>
              <a:rPr lang="en-GB" altLang="en-US" dirty="0">
                <a:latin typeface="Arial" panose="020B0604020202020204" pitchFamily="34" charset="0"/>
              </a:rPr>
              <a:t> is a set of learning resources that provides core teaching and learning for the water, sanitation and hygiene (WASH) sector. Original developed for use in Ethiopia, the materials have been adapted and rolled out in other areas in Africa (?)</a:t>
            </a:r>
          </a:p>
        </p:txBody>
      </p:sp>
      <p:sp>
        <p:nvSpPr>
          <p:cNvPr id="29700" name="Slide Number Placeholder 3">
            <a:extLst>
              <a:ext uri="{FF2B5EF4-FFF2-40B4-BE49-F238E27FC236}">
                <a16:creationId xmlns:a16="http://schemas.microsoft.com/office/drawing/2014/main" id="{017E47D2-F3C1-4C57-8485-2B023BFF52EF}"/>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EA9E4AC6-ED41-4C68-96BF-561EAF68BD83}" type="slidenum">
              <a:rPr lang="en-GB" altLang="en-US" sz="1300" smtClean="0">
                <a:solidFill>
                  <a:schemeClr val="tx1"/>
                </a:solidFill>
              </a:rPr>
              <a:pPr/>
              <a:t>23</a:t>
            </a:fld>
            <a:endParaRPr lang="en-GB" altLang="en-US" sz="1300">
              <a:solidFill>
                <a:schemeClr val="tx1"/>
              </a:solidFill>
            </a:endParaRPr>
          </a:p>
        </p:txBody>
      </p:sp>
    </p:spTree>
    <p:extLst>
      <p:ext uri="{BB962C8B-B14F-4D97-AF65-F5344CB8AC3E}">
        <p14:creationId xmlns:p14="http://schemas.microsoft.com/office/powerpoint/2010/main" val="3580909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7A162C8-7C14-4184-86B5-51DC49163CAD}"/>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97F27392-6526-49C9-8766-9542E0722154}"/>
              </a:ext>
            </a:extLst>
          </p:cNvPr>
          <p:cNvSpPr>
            <a:spLocks noGrp="1" noChangeArrowheads="1"/>
          </p:cNvSpPr>
          <p:nvPr>
            <p:ph type="body" idx="1"/>
          </p:nvPr>
        </p:nvSpPr>
        <p:spPr/>
        <p:txBody>
          <a:bodyPr/>
          <a:lstStyle/>
          <a:p>
            <a:pPr marL="171450" indent="-171450">
              <a:buFontTx/>
              <a:buChar char="-"/>
              <a:defRPr/>
            </a:pPr>
            <a:endParaRPr lang="en-US" altLang="en-US" dirty="0">
              <a:latin typeface="Arial" panose="020B0604020202020204" pitchFamily="34" charset="0"/>
            </a:endParaRPr>
          </a:p>
          <a:p>
            <a:pPr marL="0" indent="0">
              <a:buFontTx/>
              <a:buNone/>
              <a:defRPr/>
            </a:pPr>
            <a:r>
              <a:rPr lang="en-US" altLang="en-US" dirty="0">
                <a:latin typeface="Arial" panose="020B0604020202020204" pitchFamily="34" charset="0"/>
              </a:rPr>
              <a:t>The plan is for A1 size coloured pyramid that can be stuck to the wall, with the name of each level in English and Burmese</a:t>
            </a:r>
          </a:p>
          <a:p>
            <a:pPr marL="0" indent="0">
              <a:buFontTx/>
              <a:buNone/>
              <a:defRPr/>
            </a:pPr>
            <a:endParaRPr lang="en-US" altLang="en-US" dirty="0">
              <a:latin typeface="Arial" panose="020B0604020202020204" pitchFamily="34" charset="0"/>
            </a:endParaRPr>
          </a:p>
          <a:p>
            <a:pPr marL="0" indent="0">
              <a:buFontTx/>
              <a:buNone/>
              <a:defRPr/>
            </a:pPr>
            <a:r>
              <a:rPr lang="en-US" altLang="en-US" dirty="0">
                <a:latin typeface="Arial" panose="020B0604020202020204" pitchFamily="34" charset="0"/>
              </a:rPr>
              <a:t>Then they have a selection of individual process words, in English and Burmese, and they place / stick the process words to the relevant level</a:t>
            </a:r>
          </a:p>
          <a:p>
            <a:pPr marL="0" indent="0">
              <a:buFontTx/>
              <a:buNone/>
              <a:defRPr/>
            </a:pPr>
            <a:endParaRPr lang="en-US" altLang="en-US" dirty="0">
              <a:latin typeface="Arial" panose="020B0604020202020204" pitchFamily="34" charset="0"/>
            </a:endParaRPr>
          </a:p>
          <a:p>
            <a:pPr marL="0" indent="0">
              <a:buFontTx/>
              <a:buNone/>
              <a:defRPr/>
            </a:pPr>
            <a:r>
              <a:rPr lang="en-US" altLang="en-US" dirty="0">
                <a:latin typeface="Arial" panose="020B0604020202020204" pitchFamily="34" charset="0"/>
              </a:rPr>
              <a:t>Note this activity is likely to prompt discussion on the meaning of process words. There is a handout with definitions of the process words.</a:t>
            </a:r>
          </a:p>
          <a:p>
            <a:pPr marL="0" indent="0">
              <a:buFontTx/>
              <a:buNone/>
              <a:defRPr/>
            </a:pPr>
            <a:endParaRPr lang="en-US" altLang="en-US" dirty="0">
              <a:latin typeface="Arial" panose="020B0604020202020204" pitchFamily="34" charset="0"/>
            </a:endParaRPr>
          </a:p>
          <a:p>
            <a:pPr marL="0" indent="0">
              <a:buFontTx/>
              <a:buNone/>
              <a:defRPr/>
            </a:pPr>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D9224056-0C1B-427F-9103-5D8ECC2B338F}"/>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E3DCBD1A-1A53-40DA-A56E-54D1DA1E67F7}" type="slidenum">
              <a:rPr lang="en-GB" altLang="en-US" sz="1300" smtClean="0">
                <a:solidFill>
                  <a:schemeClr val="tx1"/>
                </a:solidFill>
              </a:rPr>
              <a:pPr/>
              <a:t>24</a:t>
            </a:fld>
            <a:endParaRPr lang="en-GB" altLang="en-US" sz="130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86BC3E8-ED50-44C0-88D3-1A7A13F3370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C8A8A90-5F1C-43D7-BF45-0D019852EEA7}"/>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a:p>
            <a:r>
              <a:rPr lang="en-GB" altLang="en-US" dirty="0">
                <a:latin typeface="Arial" panose="020B0604020202020204" pitchFamily="34" charset="0"/>
              </a:rPr>
              <a:t>This is where the author was most comfortable with the process words and levels, but its often not a hard and fast rule, and some process words can fit under more than one category</a:t>
            </a:r>
          </a:p>
          <a:p>
            <a:endParaRPr lang="en-GB"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Arial" panose="020B0604020202020204" pitchFamily="34" charset="0"/>
              </a:rPr>
              <a:t>As mentioned above, </a:t>
            </a:r>
            <a:r>
              <a:rPr lang="en-US" altLang="en-US" dirty="0">
                <a:latin typeface="Arial" panose="020B0604020202020204" pitchFamily="34" charset="0"/>
              </a:rPr>
              <a:t>this activity is likely to prompt discussion on the meaning of process words. There is a handout with definitions of the process words.</a:t>
            </a:r>
          </a:p>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017E47D2-F3C1-4C57-8485-2B023BFF52EF}"/>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EA9E4AC6-ED41-4C68-96BF-561EAF68BD83}" type="slidenum">
              <a:rPr lang="en-GB" altLang="en-US" sz="1300" smtClean="0">
                <a:solidFill>
                  <a:schemeClr val="tx1"/>
                </a:solidFill>
              </a:rPr>
              <a:pPr/>
              <a:t>25</a:t>
            </a:fld>
            <a:endParaRPr lang="en-GB" altLang="en-US" sz="1300">
              <a:solidFill>
                <a:schemeClr val="tx1"/>
              </a:solidFill>
            </a:endParaRPr>
          </a:p>
        </p:txBody>
      </p:sp>
    </p:spTree>
    <p:extLst>
      <p:ext uri="{BB962C8B-B14F-4D97-AF65-F5344CB8AC3E}">
        <p14:creationId xmlns:p14="http://schemas.microsoft.com/office/powerpoint/2010/main" val="256153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29418DF-5496-41C6-ADC3-ECADB1E022CE}"/>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FD38D4EF-CBCB-4BDE-A58B-66A661720632}"/>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6722EF77-B93F-4501-A561-F68CF03402A3}"/>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B6746222-0989-4CE1-96E3-5E4A40D769CD}" type="slidenum">
              <a:rPr lang="en-GB" altLang="en-US" sz="1300" smtClean="0">
                <a:solidFill>
                  <a:schemeClr val="tx1"/>
                </a:solidFill>
              </a:rPr>
              <a:pPr/>
              <a:t>26</a:t>
            </a:fld>
            <a:endParaRPr lang="en-GB" altLang="en-US" sz="1300">
              <a:solidFill>
                <a:schemeClr val="tx1"/>
              </a:solidFill>
            </a:endParaRPr>
          </a:p>
        </p:txBody>
      </p:sp>
    </p:spTree>
    <p:extLst>
      <p:ext uri="{BB962C8B-B14F-4D97-AF65-F5344CB8AC3E}">
        <p14:creationId xmlns:p14="http://schemas.microsoft.com/office/powerpoint/2010/main" val="2895559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68350"/>
            <a:ext cx="5310187" cy="3838575"/>
          </a:xfrm>
        </p:spPr>
      </p:sp>
      <p:sp>
        <p:nvSpPr>
          <p:cNvPr id="3" name="Notes Placeholder 2"/>
          <p:cNvSpPr>
            <a:spLocks noGrp="1"/>
          </p:cNvSpPr>
          <p:nvPr>
            <p:ph type="body" idx="1"/>
          </p:nvPr>
        </p:nvSpPr>
        <p:spPr/>
        <p:txBody>
          <a:bodyPr/>
          <a:lstStyle/>
          <a:p>
            <a:pPr defTabSz="473931">
              <a:defRPr>
                <a:uFillTx/>
              </a:defRPr>
            </a:pPr>
            <a:r>
              <a:rPr lang="en-GB" sz="1200" dirty="0">
                <a:solidFill>
                  <a:schemeClr val="tx1"/>
                </a:solidFill>
                <a:uFillTx/>
                <a:latin typeface="Arial" panose="020B0604020202020204" pitchFamily="34" charset="0"/>
                <a:cs typeface="Arial" panose="020B0604020202020204" pitchFamily="34" charset="0"/>
              </a:rPr>
              <a:t>You can find Guidance and advice online via the following courses and resources:</a:t>
            </a:r>
          </a:p>
          <a:p>
            <a:pPr defTabSz="473931">
              <a:defRPr>
                <a:uFillTx/>
              </a:defRPr>
            </a:pPr>
            <a:endParaRPr lang="en-GB" sz="1200" dirty="0">
              <a:solidFill>
                <a:schemeClr val="tx1"/>
              </a:solidFill>
              <a:uFillTx/>
              <a:latin typeface="Arial" panose="020B0604020202020204" pitchFamily="34" charset="0"/>
              <a:cs typeface="Arial" panose="020B0604020202020204" pitchFamily="34" charset="0"/>
            </a:endParaRPr>
          </a:p>
          <a:p>
            <a:pPr marL="171450" indent="-171450" defTabSz="473931">
              <a:buFont typeface="Arial" panose="020B0604020202020204" pitchFamily="34" charset="0"/>
              <a:buChar char="•"/>
              <a:defRPr>
                <a:uFillTx/>
              </a:defRPr>
            </a:pPr>
            <a:r>
              <a:rPr lang="en-GB" sz="1200" dirty="0">
                <a:solidFill>
                  <a:schemeClr val="tx1"/>
                </a:solidFill>
                <a:uFillTx/>
                <a:latin typeface="Arial" panose="020B0604020202020204" pitchFamily="34" charset="0"/>
                <a:cs typeface="Arial" panose="020B0604020202020204" pitchFamily="34" charset="0"/>
              </a:rPr>
              <a:t>How to make an Open Online Course http://www.open.edu/openlearncreate/course/view.php?id=2221</a:t>
            </a:r>
          </a:p>
          <a:p>
            <a:pPr marL="171450" indent="-171450" defTabSz="473931">
              <a:buFont typeface="Arial" panose="020B0604020202020204" pitchFamily="34" charset="0"/>
              <a:buChar char="•"/>
              <a:defRPr>
                <a:uFillTx/>
              </a:defRPr>
            </a:pPr>
            <a:endParaRPr lang="en-GB" sz="1200" dirty="0">
              <a:solidFill>
                <a:schemeClr val="tx1"/>
              </a:solidFill>
              <a:uFillTx/>
              <a:latin typeface="Arial" panose="020B0604020202020204" pitchFamily="34" charset="0"/>
              <a:cs typeface="Arial" panose="020B0604020202020204" pitchFamily="34" charset="0"/>
            </a:endParaRPr>
          </a:p>
          <a:p>
            <a:pPr marL="171450" indent="-171450" defTabSz="473931">
              <a:buFont typeface="Arial" panose="020B0604020202020204" pitchFamily="34" charset="0"/>
              <a:buChar char="•"/>
              <a:defRPr>
                <a:uFillTx/>
              </a:defRPr>
            </a:pPr>
            <a:r>
              <a:rPr lang="en-GB" sz="1200" dirty="0">
                <a:solidFill>
                  <a:schemeClr val="tx1"/>
                </a:solidFill>
                <a:uFillTx/>
                <a:latin typeface="Arial" panose="020B0604020202020204" pitchFamily="34" charset="0"/>
                <a:cs typeface="Arial" panose="020B0604020202020204" pitchFamily="34" charset="0"/>
              </a:rPr>
              <a:t>Becoming an open educator http://www.open.edu/openlearncreate/course/view.php?id=2274</a:t>
            </a:r>
          </a:p>
          <a:p>
            <a:pPr marL="171450" indent="-171450" defTabSz="473931">
              <a:buFont typeface="Arial" panose="020B0604020202020204" pitchFamily="34" charset="0"/>
              <a:buChar char="•"/>
              <a:defRPr>
                <a:uFillTx/>
              </a:defRPr>
            </a:pPr>
            <a:endParaRPr lang="en-GB" sz="1200" dirty="0">
              <a:solidFill>
                <a:schemeClr val="tx1"/>
              </a:solidFill>
              <a:uFillTx/>
              <a:latin typeface="Arial" panose="020B0604020202020204" pitchFamily="34" charset="0"/>
              <a:cs typeface="Arial" panose="020B0604020202020204" pitchFamily="34" charset="0"/>
            </a:endParaRPr>
          </a:p>
          <a:p>
            <a:pPr marL="171450" indent="-171450" defTabSz="473931">
              <a:buFont typeface="Arial" panose="020B0604020202020204" pitchFamily="34" charset="0"/>
              <a:buChar char="•"/>
              <a:defRPr>
                <a:uFillTx/>
              </a:defRPr>
            </a:pPr>
            <a:r>
              <a:rPr lang="en-GB" sz="1200" dirty="0">
                <a:solidFill>
                  <a:schemeClr val="tx1"/>
                </a:solidFill>
                <a:uFillTx/>
                <a:latin typeface="Arial" panose="020B0604020202020204" pitchFamily="34" charset="0"/>
                <a:cs typeface="Arial" panose="020B0604020202020204" pitchFamily="34" charset="0"/>
              </a:rPr>
              <a:t>Course builder guide http://www.open.edu/openlearncreate/course/view.php?id=2039</a:t>
            </a:r>
          </a:p>
          <a:p>
            <a:pPr marL="171450" indent="-171450" defTabSz="473931">
              <a:buFont typeface="Arial" panose="020B0604020202020204" pitchFamily="34" charset="0"/>
              <a:buChar char="•"/>
              <a:defRPr>
                <a:uFillTx/>
              </a:defRPr>
            </a:pPr>
            <a:endParaRPr lang="en-GB" sz="1200" dirty="0">
              <a:solidFill>
                <a:schemeClr val="tx1"/>
              </a:solidFill>
              <a:uFillTx/>
              <a:latin typeface="Arial" panose="020B0604020202020204" pitchFamily="34" charset="0"/>
              <a:cs typeface="Arial" panose="020B0604020202020204" pitchFamily="34" charset="0"/>
            </a:endParaRPr>
          </a:p>
          <a:p>
            <a:pPr marL="171450" indent="-171450" defTabSz="473931">
              <a:buFont typeface="Arial" panose="020B0604020202020204" pitchFamily="34" charset="0"/>
              <a:buChar char="•"/>
              <a:defRPr>
                <a:uFillTx/>
              </a:defRPr>
            </a:pPr>
            <a:r>
              <a:rPr lang="en-GB" sz="1200" dirty="0" err="1">
                <a:solidFill>
                  <a:schemeClr val="tx1"/>
                </a:solidFill>
                <a:uFillTx/>
                <a:latin typeface="Arial" panose="020B0604020202020204" pitchFamily="34" charset="0"/>
                <a:cs typeface="Arial" panose="020B0604020202020204" pitchFamily="34" charset="0"/>
              </a:rPr>
              <a:t>eAssessment</a:t>
            </a:r>
            <a:r>
              <a:rPr lang="en-GB" sz="1200" dirty="0">
                <a:solidFill>
                  <a:schemeClr val="tx1"/>
                </a:solidFill>
                <a:uFillTx/>
                <a:latin typeface="Arial" panose="020B0604020202020204" pitchFamily="34" charset="0"/>
                <a:cs typeface="Arial" panose="020B0604020202020204" pitchFamily="34" charset="0"/>
              </a:rPr>
              <a:t> with Moodle http://www.open.edu/openlearncreate/course/view.php?id=1581</a:t>
            </a:r>
          </a:p>
          <a:p>
            <a:pPr marL="171450" indent="-171450" defTabSz="473931">
              <a:buFont typeface="Arial" panose="020B0604020202020204" pitchFamily="34" charset="0"/>
              <a:buChar char="•"/>
              <a:defRPr>
                <a:uFillTx/>
              </a:defRPr>
            </a:pPr>
            <a:endParaRPr lang="en-GB" sz="1200" dirty="0">
              <a:solidFill>
                <a:schemeClr val="tx1"/>
              </a:solidFill>
              <a:uFillTx/>
              <a:latin typeface="Arial" panose="020B0604020202020204" pitchFamily="34" charset="0"/>
              <a:cs typeface="Arial" panose="020B0604020202020204" pitchFamily="34" charset="0"/>
            </a:endParaRPr>
          </a:p>
          <a:p>
            <a:pPr marL="171450" indent="-171450" defTabSz="473931">
              <a:buFont typeface="Arial" panose="020B0604020202020204" pitchFamily="34" charset="0"/>
              <a:buChar char="•"/>
              <a:defRPr>
                <a:uFillTx/>
              </a:defRPr>
            </a:pPr>
            <a:r>
              <a:rPr lang="en-GB" sz="1200" dirty="0">
                <a:solidFill>
                  <a:schemeClr val="tx1"/>
                </a:solidFill>
                <a:uFillTx/>
                <a:latin typeface="Arial" panose="020B0604020202020204" pitchFamily="34" charset="0"/>
                <a:cs typeface="Arial" panose="020B0604020202020204" pitchFamily="34" charset="0"/>
              </a:rPr>
              <a:t>Hands-on Moodle Quiz http://www.open.edu/openlearncreate/course/view.php?id=1643</a:t>
            </a:r>
          </a:p>
          <a:p>
            <a:pPr defTabSz="473931">
              <a:defRPr>
                <a:uFillTx/>
              </a:defRPr>
            </a:pPr>
            <a:endParaRPr lang="en-GB" sz="1200" dirty="0">
              <a:solidFill>
                <a:schemeClr val="tx1"/>
              </a:solidFill>
              <a:uFillTx/>
              <a:latin typeface="Arial" panose="020B0604020202020204" pitchFamily="34" charset="0"/>
              <a:cs typeface="Arial" panose="020B0604020202020204" pitchFamily="34" charset="0"/>
            </a:endParaRPr>
          </a:p>
          <a:p>
            <a:endParaRPr lang="en-GB" dirty="0">
              <a:uFillTx/>
            </a:endParaRPr>
          </a:p>
        </p:txBody>
      </p:sp>
    </p:spTree>
    <p:extLst>
      <p:ext uri="{BB962C8B-B14F-4D97-AF65-F5344CB8AC3E}">
        <p14:creationId xmlns:p14="http://schemas.microsoft.com/office/powerpoint/2010/main" val="4245974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E6D0424-C931-4AB3-AD8A-33849C1330E6}"/>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10676058-E6EC-4CF5-AEE7-CEA6E36912DF}"/>
              </a:ext>
            </a:extLst>
          </p:cNvPr>
          <p:cNvSpPr>
            <a:spLocks noGrp="1" noChangeArrowheads="1"/>
          </p:cNvSpPr>
          <p:nvPr>
            <p:ph type="body" idx="1"/>
          </p:nvPr>
        </p:nvSpPr>
        <p:spPr>
          <a:noFill/>
        </p:spPr>
        <p:txBody>
          <a:bodyPr/>
          <a:lstStyle/>
          <a:p>
            <a:r>
              <a:rPr lang="en-GB" altLang="en-US" dirty="0">
                <a:latin typeface="Arial" panose="020B0604020202020204" pitchFamily="34" charset="0"/>
              </a:rPr>
              <a:t>– please fill in feedback form</a:t>
            </a:r>
          </a:p>
          <a:p>
            <a:endParaRPr lang="en-GB"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2EC55D82-7012-48DE-9179-185ECB88EA02}"/>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83208800-1905-4B4D-A0F6-6C1B167C23DA}" type="slidenum">
              <a:rPr lang="en-GB" altLang="en-US" sz="1300" smtClean="0">
                <a:solidFill>
                  <a:schemeClr val="tx1"/>
                </a:solidFill>
              </a:rPr>
              <a:pPr/>
              <a:t>28</a:t>
            </a:fld>
            <a:endParaRPr lang="en-GB" altLang="en-US" sz="130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54AD9D0-2BB8-413A-A9A0-E763A403D09A}"/>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B36EA82-D840-4286-B80D-063D22CCF46E}"/>
              </a:ext>
            </a:extLst>
          </p:cNvPr>
          <p:cNvSpPr>
            <a:spLocks noGrp="1" noChangeArrowheads="1"/>
          </p:cNvSpPr>
          <p:nvPr>
            <p:ph type="body" idx="1"/>
          </p:nvPr>
        </p:nvSpPr>
        <p:spPr>
          <a:noFill/>
        </p:spPr>
        <p:txBody>
          <a:bodyPr/>
          <a:lstStyle/>
          <a:p>
            <a:r>
              <a:rPr lang="en-GB" altLang="en-US" dirty="0">
                <a:latin typeface="Arial" panose="020B0604020202020204" pitchFamily="34" charset="0"/>
              </a:rPr>
              <a:t>– please fill in feedback form</a:t>
            </a: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DE39EFB4-2B40-4D51-B779-211D1E90AF25}"/>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FD6804C7-FA70-459E-AFCC-D059E3301F72}" type="slidenum">
              <a:rPr lang="en-GB" altLang="en-US" sz="1300" smtClean="0">
                <a:solidFill>
                  <a:schemeClr val="tx1"/>
                </a:solidFill>
              </a:rPr>
              <a:pPr/>
              <a:t>29</a:t>
            </a:fld>
            <a:endParaRPr lang="en-GB" altLang="en-US" sz="13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CFF502D-BFE9-493D-AAD2-E3601A75B32D}"/>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A031BC3A-7A74-43A8-8B9D-516D0CDE683D}"/>
              </a:ext>
            </a:extLst>
          </p:cNvPr>
          <p:cNvSpPr>
            <a:spLocks noGrp="1" noChangeArrowheads="1"/>
          </p:cNvSpPr>
          <p:nvPr>
            <p:ph type="body" idx="1"/>
          </p:nvPr>
        </p:nvSpPr>
        <p:spPr>
          <a:noFill/>
        </p:spPr>
        <p:txBody>
          <a:bodyPr/>
          <a:lstStyle/>
          <a:p>
            <a:pPr marL="171450" indent="-171450">
              <a:buFont typeface="Arial" panose="020B0604020202020204" pitchFamily="34" charset="0"/>
              <a:buChar char="•"/>
            </a:pPr>
            <a:r>
              <a:rPr lang="en-GB" altLang="en-US" dirty="0">
                <a:latin typeface="Arial" panose="020B0604020202020204" pitchFamily="34" charset="0"/>
              </a:rPr>
              <a:t>For academics this could be something they are teaching or are researching; for others it could be to do with their work or their main personal environmental concerns</a:t>
            </a:r>
          </a:p>
          <a:p>
            <a:pPr marL="171450" indent="-171450">
              <a:buFont typeface="Arial" panose="020B0604020202020204" pitchFamily="34" charset="0"/>
              <a:buChar char="•"/>
            </a:pPr>
            <a:r>
              <a:rPr lang="en-GB" altLang="en-US" dirty="0">
                <a:latin typeface="Arial" panose="020B0604020202020204" pitchFamily="34" charset="0"/>
              </a:rPr>
              <a:t>Ask subgroups to share with everyone (and therefore you) their environmental concerns. Likely to take a while - but could be time well spent because it helps to understand their context and gets everyone involved.</a:t>
            </a:r>
          </a:p>
          <a:p>
            <a:pPr marL="171450" indent="-171450">
              <a:buFont typeface="Arial" panose="020B0604020202020204" pitchFamily="34" charset="0"/>
              <a:buChar char="•"/>
            </a:pPr>
            <a:r>
              <a:rPr lang="en-GB" altLang="en-US" dirty="0">
                <a:latin typeface="Arial" panose="020B0604020202020204" pitchFamily="34" charset="0"/>
              </a:rPr>
              <a:t>Session leader  - Group the answers into categories (e.g. climate change, pollution, health, drought, flooding, extreme weather).</a:t>
            </a:r>
          </a:p>
          <a:p>
            <a:pPr marL="171450" indent="-171450">
              <a:buFont typeface="Arial" panose="020B0604020202020204" pitchFamily="34" charset="0"/>
              <a:buChar char="•"/>
            </a:pPr>
            <a:r>
              <a:rPr lang="en-GB" altLang="en-US" dirty="0">
                <a:latin typeface="Arial" panose="020B0604020202020204" pitchFamily="34" charset="0"/>
              </a:rPr>
              <a:t>Could ask them to put the concerns on a post it – then can be grouped on the wall. If you do it this way make sure you ask them to put one concern per post-it! </a:t>
            </a:r>
          </a:p>
          <a:p>
            <a:pPr marL="171450" indent="-171450">
              <a:buFont typeface="Arial" panose="020B0604020202020204" pitchFamily="34" charset="0"/>
              <a:buChar char="•"/>
            </a:pPr>
            <a:endParaRPr lang="en-GB" altLang="en-US" dirty="0">
              <a:latin typeface="Arial" panose="020B0604020202020204" pitchFamily="34" charset="0"/>
            </a:endParaRPr>
          </a:p>
          <a:p>
            <a:pPr marL="171450" indent="-171450">
              <a:buFont typeface="Arial" panose="020B0604020202020204" pitchFamily="34" charset="0"/>
              <a:buChar char="•"/>
            </a:pPr>
            <a:r>
              <a:rPr lang="en-GB" altLang="en-US" dirty="0">
                <a:latin typeface="Arial" panose="020B0604020202020204" pitchFamily="34" charset="0"/>
              </a:rPr>
              <a:t>To link this activity to the rest of the session, they’ll have the option to use the info they provide to build a quiz later</a:t>
            </a:r>
          </a:p>
          <a:p>
            <a:pPr marL="171450" indent="-171450">
              <a:buFont typeface="Arial" panose="020B0604020202020204" pitchFamily="34" charset="0"/>
              <a:buChar char="•"/>
            </a:pPr>
            <a:r>
              <a:rPr lang="en-GB" altLang="en-US" dirty="0">
                <a:latin typeface="Arial" panose="020B0604020202020204" pitchFamily="34" charset="0"/>
              </a:rPr>
              <a:t>We need a back up concern/quiz topic if outcomes not ‘suitable’</a:t>
            </a:r>
          </a:p>
        </p:txBody>
      </p:sp>
      <p:sp>
        <p:nvSpPr>
          <p:cNvPr id="25604" name="Slide Number Placeholder 3">
            <a:extLst>
              <a:ext uri="{FF2B5EF4-FFF2-40B4-BE49-F238E27FC236}">
                <a16:creationId xmlns:a16="http://schemas.microsoft.com/office/drawing/2014/main" id="{AFD0E1F6-2BA3-4A01-B9FC-63D390199FCB}"/>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18DA7BC8-1BCE-42D8-AED7-1ABCFC17735B}" type="slidenum">
              <a:rPr lang="en-GB" altLang="en-US" sz="1300" smtClean="0">
                <a:solidFill>
                  <a:schemeClr val="tx1"/>
                </a:solidFill>
              </a:rPr>
              <a:pPr/>
              <a:t>3</a:t>
            </a:fld>
            <a:endParaRPr lang="en-GB" altLang="en-US" sz="13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r>
              <a:rPr lang="en-GB" altLang="en-US" dirty="0">
                <a:latin typeface="Arial" panose="020B0604020202020204" pitchFamily="34" charset="0"/>
                <a:cs typeface="Times New Roman"/>
              </a:rPr>
              <a:t>Quizzes could be done in class, or on paper, but we are going to talk (mainly) about online quizzes for learning and assessment</a:t>
            </a:r>
          </a:p>
          <a:p>
            <a:endParaRPr lang="en-GB" altLang="en-US" dirty="0">
              <a:latin typeface="Arial" panose="020B0604020202020204" pitchFamily="34" charset="0"/>
              <a:cs typeface="Times New Roman"/>
            </a:endParaRPr>
          </a:p>
          <a:p>
            <a:r>
              <a:rPr lang="en-GB" altLang="en-US" dirty="0">
                <a:latin typeface="Arial" panose="020B0604020202020204" pitchFamily="34" charset="0"/>
                <a:cs typeface="Times New Roman"/>
              </a:rPr>
              <a:t>A quiz is made up of a set of questions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Automated marking and feedback</a:t>
            </a:r>
            <a:endParaRPr lang="en-GB" sz="1200" dirty="0">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uFillTx/>
                <a:latin typeface="Arial" panose="020B0604020202020204" pitchFamily="34" charset="0"/>
                <a:cs typeface="Arial" panose="020B0604020202020204" pitchFamily="34" charset="0"/>
              </a:rPr>
              <a:t>Not a questionnaire or survey – which are also made up of questions but with questionnaires / surveys you are collating data on a topic, they do not have automated feedback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uFillTx/>
                <a:latin typeface="Arial" panose="020B0604020202020204" pitchFamily="34" charset="0"/>
                <a:cs typeface="Arial" panose="020B0604020202020204" pitchFamily="34" charset="0"/>
              </a:rPr>
              <a:t>Today we are focusing on Open Learn Create quizzes (i.e. Moodle quizzes)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Calibri"/>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Calibri"/>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Calibri"/>
              <a:cs typeface="Times New Roman"/>
            </a:endParaRP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4</a:t>
            </a:fld>
            <a:endParaRPr lang="en-GB" altLang="en-US" sz="1300">
              <a:solidFill>
                <a:schemeClr val="tx1"/>
              </a:solidFill>
            </a:endParaRPr>
          </a:p>
        </p:txBody>
      </p:sp>
    </p:spTree>
    <p:extLst>
      <p:ext uri="{BB962C8B-B14F-4D97-AF65-F5344CB8AC3E}">
        <p14:creationId xmlns:p14="http://schemas.microsoft.com/office/powerpoint/2010/main" val="110642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Arial" panose="020B0604020202020204" pitchFamily="34" charset="0"/>
              </a:rPr>
              <a:t>What is </a:t>
            </a:r>
            <a:r>
              <a:rPr lang="en-GB" dirty="0">
                <a:ea typeface="Calibri"/>
                <a:cs typeface="Times New Roman"/>
              </a:rPr>
              <a:t>the purpose of using quizzes for learning? To help students learn and to assess learning</a:t>
            </a:r>
          </a:p>
          <a:p>
            <a:endParaRPr lang="en-GB" dirty="0">
              <a:ea typeface="Calibri"/>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Formative (practice) quizzes help learners test how much they have understood during a course, providing opportunities for them to learn and improve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Summative (graded) quizzes capture learner responses to questions which count towards course completion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Automated marking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Automated feedback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Hints and stepped feedback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uFillTx/>
                <a:latin typeface="Arial" panose="020B0604020202020204" pitchFamily="34" charset="0"/>
                <a:cs typeface="Arial" panose="020B0604020202020204" pitchFamily="34" charset="0"/>
              </a:rPr>
              <a:t>Can have random variants so the student is presented with different variations on a question, or different wrong answers each time they try a question. This means you need to write more questions than will appear to the learner.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ea typeface="Calibri"/>
                <a:cs typeface="Times New Roman"/>
              </a:rPr>
              <a:t>Advantages – can be designed in many different ways – flexible, fairly easy to build using moodle </a:t>
            </a:r>
          </a:p>
          <a:p>
            <a:r>
              <a:rPr lang="en-GB" sz="1200" dirty="0">
                <a:uFillTx/>
                <a:latin typeface="Arial" panose="020B0604020202020204" pitchFamily="34" charset="0"/>
                <a:cs typeface="Arial" panose="020B0604020202020204" pitchFamily="34" charset="0"/>
              </a:rPr>
              <a:t>Quizzes may be used</a:t>
            </a:r>
          </a:p>
          <a:p>
            <a:pPr marL="177724" indent="-177724">
              <a:buFont typeface="Arial" panose="020B0604020202020204" pitchFamily="34" charset="0"/>
              <a:buChar char="•"/>
            </a:pPr>
            <a:r>
              <a:rPr lang="en-GB" sz="1200" dirty="0">
                <a:uFillTx/>
                <a:latin typeface="Arial" panose="020B0604020202020204" pitchFamily="34" charset="0"/>
                <a:cs typeface="Arial" panose="020B0604020202020204" pitchFamily="34" charset="0"/>
              </a:rPr>
              <a:t>As course exams</a:t>
            </a:r>
          </a:p>
          <a:p>
            <a:pPr marL="177724" indent="-177724">
              <a:buFont typeface="Arial" panose="020B0604020202020204" pitchFamily="34" charset="0"/>
              <a:buChar char="•"/>
            </a:pPr>
            <a:r>
              <a:rPr lang="en-GB" sz="1200" dirty="0">
                <a:uFillTx/>
                <a:latin typeface="Arial" panose="020B0604020202020204" pitchFamily="34" charset="0"/>
                <a:cs typeface="Arial" panose="020B0604020202020204" pitchFamily="34" charset="0"/>
              </a:rPr>
              <a:t>As mini tests for reading assignments or at the end of a topic</a:t>
            </a:r>
          </a:p>
          <a:p>
            <a:pPr marL="177724" indent="-177724">
              <a:buFont typeface="Arial" panose="020B0604020202020204" pitchFamily="34" charset="0"/>
              <a:buChar char="•"/>
            </a:pPr>
            <a:r>
              <a:rPr lang="en-GB" sz="1200" dirty="0">
                <a:uFillTx/>
                <a:latin typeface="Arial" panose="020B0604020202020204" pitchFamily="34" charset="0"/>
                <a:cs typeface="Arial" panose="020B0604020202020204" pitchFamily="34" charset="0"/>
              </a:rPr>
              <a:t>As exam practice using questions from past exams</a:t>
            </a:r>
          </a:p>
          <a:p>
            <a:pPr marL="177724" indent="-177724">
              <a:buFont typeface="Arial" panose="020B0604020202020204" pitchFamily="34" charset="0"/>
              <a:buChar char="•"/>
            </a:pPr>
            <a:r>
              <a:rPr lang="en-GB" sz="1200" dirty="0">
                <a:uFillTx/>
                <a:latin typeface="Arial" panose="020B0604020202020204" pitchFamily="34" charset="0"/>
                <a:cs typeface="Arial" panose="020B0604020202020204" pitchFamily="34" charset="0"/>
              </a:rPr>
              <a:t>To deliver immediate feedback about performance</a:t>
            </a:r>
          </a:p>
          <a:p>
            <a:pPr marL="177724" indent="-177724">
              <a:buFont typeface="Arial" panose="020B0604020202020204" pitchFamily="34" charset="0"/>
              <a:buChar char="•"/>
            </a:pPr>
            <a:r>
              <a:rPr lang="en-GB" sz="1200" dirty="0">
                <a:uFillTx/>
                <a:latin typeface="Arial" panose="020B0604020202020204" pitchFamily="34" charset="0"/>
                <a:cs typeface="Arial" panose="020B0604020202020204" pitchFamily="34" charset="0"/>
              </a:rPr>
              <a:t>For self-assessment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Calibri"/>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Calibri"/>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ea typeface="Calibri"/>
                <a:cs typeface="Times New Roman"/>
              </a:rPr>
              <a:t>Disadvantages – </a:t>
            </a:r>
            <a:r>
              <a:rPr lang="en-GB" sz="1200" dirty="0">
                <a:uFillTx/>
                <a:latin typeface="Arial" panose="020B0604020202020204" pitchFamily="34" charset="0"/>
                <a:cs typeface="Arial" panose="020B0604020202020204" pitchFamily="34" charset="0"/>
              </a:rPr>
              <a:t>designing a good online quiz is harder than you might think, students don’t have a teacher to interact with, so the quizzes need to stand alone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Calibri"/>
              <a:cs typeface="Times New Roman"/>
            </a:endParaRP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5</a:t>
            </a:fld>
            <a:endParaRPr lang="en-GB" altLang="en-US" sz="1300">
              <a:solidFill>
                <a:schemeClr val="tx1"/>
              </a:solidFill>
            </a:endParaRPr>
          </a:p>
        </p:txBody>
      </p:sp>
    </p:spTree>
    <p:extLst>
      <p:ext uri="{BB962C8B-B14F-4D97-AF65-F5344CB8AC3E}">
        <p14:creationId xmlns:p14="http://schemas.microsoft.com/office/powerpoint/2010/main" val="111171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68350"/>
            <a:ext cx="5310187" cy="3838575"/>
          </a:xfrm>
        </p:spPr>
      </p:sp>
      <p:sp>
        <p:nvSpPr>
          <p:cNvPr id="3" name="Notes Placeholder 2"/>
          <p:cNvSpPr>
            <a:spLocks noGrp="1"/>
          </p:cNvSpPr>
          <p:nvPr>
            <p:ph type="body" idx="1"/>
          </p:nvPr>
        </p:nvSpPr>
        <p:spPr/>
        <p:txBody>
          <a:bodyPr/>
          <a:lstStyle/>
          <a:p>
            <a:r>
              <a:rPr lang="en-GB" dirty="0">
                <a:uFillTx/>
              </a:rPr>
              <a:t>Quiz behaviours in moodle are set at quiz level, not at the individual question level.  In Moodle quiz the four main behaviours are:</a:t>
            </a:r>
          </a:p>
          <a:p>
            <a:endParaRPr lang="en-GB" dirty="0">
              <a:uFillTx/>
            </a:endParaRPr>
          </a:p>
          <a:p>
            <a:pPr marL="342900" indent="-342900">
              <a:buFont typeface="Arial" panose="020B0604020202020204" pitchFamily="34" charset="0"/>
              <a:buChar char="•"/>
            </a:pPr>
            <a:r>
              <a:rPr lang="en-GB" dirty="0">
                <a:uFillTx/>
              </a:rPr>
              <a:t>Deferred feedback – useful for summative quizzes. </a:t>
            </a:r>
            <a:r>
              <a:rPr lang="en-GB" sz="1200" kern="1200" dirty="0">
                <a:solidFill>
                  <a:schemeClr val="tx1"/>
                </a:solidFill>
                <a:effectLst/>
                <a:uFillTx/>
                <a:latin typeface="Arial" charset="0"/>
                <a:ea typeface="+mn-ea"/>
                <a:cs typeface="+mn-cs"/>
              </a:rPr>
              <a:t>Can also be used</a:t>
            </a:r>
            <a:r>
              <a:rPr lang="en-GB" sz="1200" kern="1200" dirty="0">
                <a:solidFill>
                  <a:schemeClr val="tx1"/>
                </a:solidFill>
                <a:effectLst/>
                <a:latin typeface="Arial" charset="0"/>
                <a:ea typeface="+mn-ea"/>
                <a:cs typeface="+mn-cs"/>
              </a:rPr>
              <a:t> in non-graded quizzes; sometimes it’s a way of providing a summary of what the quiz was designed to achieve</a:t>
            </a:r>
            <a:endParaRPr lang="en-GB" dirty="0">
              <a:uFillTx/>
            </a:endParaRPr>
          </a:p>
          <a:p>
            <a:pPr marL="342900" indent="-342900">
              <a:buFont typeface="Arial" panose="020B0604020202020204" pitchFamily="34" charset="0"/>
              <a:buChar char="•"/>
            </a:pPr>
            <a:r>
              <a:rPr lang="en-GB" dirty="0">
                <a:uFillTx/>
              </a:rPr>
              <a:t>Immediate feedback</a:t>
            </a:r>
          </a:p>
          <a:p>
            <a:pPr marL="342900" indent="-342900">
              <a:buFont typeface="Arial" panose="020B0604020202020204" pitchFamily="34" charset="0"/>
              <a:buChar char="•"/>
            </a:pPr>
            <a:r>
              <a:rPr lang="en-GB" dirty="0">
                <a:uFillTx/>
              </a:rPr>
              <a:t>Interactive with multiple tries – very powerful for helping students learn</a:t>
            </a:r>
          </a:p>
          <a:p>
            <a:pPr marL="342900" indent="-342900">
              <a:buFont typeface="Arial" panose="020B0604020202020204" pitchFamily="34" charset="0"/>
              <a:buChar char="•"/>
            </a:pPr>
            <a:r>
              <a:rPr lang="en-GB" dirty="0">
                <a:uFillTx/>
              </a:rPr>
              <a:t>Manually graded – needs marking by a person (won’t cover further here)</a:t>
            </a:r>
          </a:p>
          <a:p>
            <a:pPr marL="342900" indent="-342900">
              <a:buFont typeface="Arial" panose="020B0604020202020204" pitchFamily="34" charset="0"/>
              <a:buChar char="•"/>
            </a:pPr>
            <a:endParaRPr lang="en-GB" dirty="0">
              <a:uFillTx/>
            </a:endParaRPr>
          </a:p>
          <a:p>
            <a:r>
              <a:rPr lang="en-GB" dirty="0">
                <a:uFillTx/>
              </a:rPr>
              <a:t>Quizzes on OpenLearn are set up using Interactive with multiple tries.</a:t>
            </a:r>
          </a:p>
          <a:p>
            <a:endParaRPr lang="en-GB" dirty="0">
              <a:uFillTx/>
            </a:endParaRPr>
          </a:p>
          <a:p>
            <a:r>
              <a:rPr lang="en-GB" dirty="0">
                <a:uFillTx/>
              </a:rPr>
              <a:t>NB this refers to the behaviour of the quiz not the learner behaviour!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r>
              <a:rPr lang="en-GB" sz="1200" dirty="0">
                <a:uFillTx/>
                <a:latin typeface="Arial" panose="020B0604020202020204" pitchFamily="34" charset="0"/>
                <a:cs typeface="Arial" panose="020B0604020202020204" pitchFamily="34" charset="0"/>
              </a:rPr>
              <a:t>Moodle quiz is very sophisticated and there are plenty of question types. We are going to focus on a few, but there are many others and you can explore these outside this residential school in the </a:t>
            </a:r>
            <a:r>
              <a:rPr lang="en-GB" sz="1200" dirty="0" err="1">
                <a:uFillTx/>
                <a:latin typeface="Arial" panose="020B0604020202020204" pitchFamily="34" charset="0"/>
                <a:cs typeface="Arial" panose="020B0604020202020204" pitchFamily="34" charset="0"/>
              </a:rPr>
              <a:t>OpenLearn</a:t>
            </a:r>
            <a:r>
              <a:rPr lang="en-GB" sz="1200" dirty="0">
                <a:uFillTx/>
                <a:latin typeface="Arial" panose="020B0604020202020204" pitchFamily="34" charset="0"/>
                <a:cs typeface="Arial" panose="020B0604020202020204" pitchFamily="34" charset="0"/>
              </a:rPr>
              <a:t> course: How to make an online course</a:t>
            </a:r>
          </a:p>
          <a:p>
            <a:endParaRPr lang="en-GB" sz="1200" dirty="0">
              <a:uFillTx/>
              <a:latin typeface="Arial" panose="020B0604020202020204" pitchFamily="34" charset="0"/>
              <a:cs typeface="Arial" panose="020B0604020202020204" pitchFamily="34" charset="0"/>
            </a:endParaRPr>
          </a:p>
          <a:p>
            <a:r>
              <a:rPr lang="en-GB" sz="1200" dirty="0">
                <a:uFillTx/>
                <a:latin typeface="Arial" panose="020B0604020202020204" pitchFamily="34" charset="0"/>
                <a:cs typeface="Arial" panose="020B0604020202020204" pitchFamily="34" charset="0"/>
              </a:rPr>
              <a:t>Calculate – add in example</a:t>
            </a:r>
          </a:p>
          <a:p>
            <a:r>
              <a:rPr lang="en-GB" sz="1200" dirty="0">
                <a:uFillTx/>
                <a:latin typeface="Arial" panose="020B0604020202020204" pitchFamily="34" charset="0"/>
                <a:cs typeface="Arial" panose="020B0604020202020204" pitchFamily="34" charset="0"/>
              </a:rPr>
              <a:t>Multiple choice and multiple response – add in examples</a:t>
            </a:r>
          </a:p>
          <a:p>
            <a:r>
              <a:rPr lang="en-GB" sz="1200" dirty="0">
                <a:uFillTx/>
                <a:latin typeface="Arial" panose="020B0604020202020204" pitchFamily="34" charset="0"/>
                <a:cs typeface="Arial" panose="020B0604020202020204" pitchFamily="34" charset="0"/>
              </a:rPr>
              <a:t>Drag and drop – add in example</a:t>
            </a:r>
          </a:p>
          <a:p>
            <a:endParaRPr lang="en-GB" sz="1200" dirty="0">
              <a:uFillTx/>
              <a:latin typeface="Arial" panose="020B0604020202020204" pitchFamily="34" charset="0"/>
              <a:cs typeface="Arial" panose="020B0604020202020204" pitchFamily="34" charset="0"/>
            </a:endParaRPr>
          </a:p>
          <a:p>
            <a:r>
              <a:rPr lang="en-GB" sz="1200" dirty="0">
                <a:uFillTx/>
                <a:latin typeface="Arial" panose="020B0604020202020204" pitchFamily="34" charset="0"/>
                <a:cs typeface="Arial" panose="020B0604020202020204" pitchFamily="34" charset="0"/>
              </a:rPr>
              <a:t>It is good practice to have a few different question types in a quiz, otherwise they become predictable and boring. </a:t>
            </a:r>
          </a:p>
          <a:p>
            <a:r>
              <a:rPr lang="en-GB" sz="1200" kern="1200" dirty="0">
                <a:solidFill>
                  <a:schemeClr val="tx1"/>
                </a:solidFill>
                <a:effectLst/>
                <a:latin typeface="Arial" charset="0"/>
                <a:ea typeface="+mn-ea"/>
                <a:cs typeface="+mn-cs"/>
              </a:rPr>
              <a:t>True / false answers have their place if used sparingly – it can be a way of encouraging learners when they start doing a quiz, perhaps a precursor to a harder question that follows</a:t>
            </a:r>
            <a:r>
              <a:rPr lang="en-GB" sz="1200" dirty="0">
                <a:uFillTx/>
                <a:latin typeface="Arial" panose="020B0604020202020204" pitchFamily="34" charset="0"/>
                <a:cs typeface="Arial" panose="020B0604020202020204" pitchFamily="34" charset="0"/>
              </a:rPr>
              <a:t>. But one of the worst kind of quizzes is one comprising just ‘true/false’ type questions.</a:t>
            </a:r>
          </a:p>
          <a:p>
            <a:endParaRPr lang="en-GB" sz="1200" dirty="0">
              <a:uFillTx/>
              <a:latin typeface="Arial" panose="020B0604020202020204" pitchFamily="34" charset="0"/>
              <a:cs typeface="Arial" panose="020B0604020202020204" pitchFamily="34" charset="0"/>
            </a:endParaRP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7</a:t>
            </a:fld>
            <a:endParaRPr lang="en-GB" altLang="en-US" sz="1300">
              <a:solidFill>
                <a:schemeClr val="tx1"/>
              </a:solidFill>
            </a:endParaRPr>
          </a:p>
        </p:txBody>
      </p:sp>
    </p:spTree>
    <p:extLst>
      <p:ext uri="{BB962C8B-B14F-4D97-AF65-F5344CB8AC3E}">
        <p14:creationId xmlns:p14="http://schemas.microsoft.com/office/powerpoint/2010/main" val="418030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sz="1200" dirty="0">
              <a:uFillTx/>
              <a:latin typeface="Arial" panose="020B0604020202020204" pitchFamily="34" charset="0"/>
              <a:cs typeface="Arial" panose="020B0604020202020204" pitchFamily="34" charset="0"/>
            </a:endParaRPr>
          </a:p>
          <a:p>
            <a:r>
              <a:rPr lang="en-GB" sz="1200" dirty="0">
                <a:uFillTx/>
                <a:latin typeface="Arial" panose="020B0604020202020204" pitchFamily="34" charset="0"/>
                <a:cs typeface="Arial" panose="020B0604020202020204" pitchFamily="34" charset="0"/>
              </a:rPr>
              <a:t>A general point – all the following screenshots of example quiz questions are images. </a:t>
            </a:r>
          </a:p>
          <a:p>
            <a:endParaRPr lang="en-GB" sz="1200" dirty="0">
              <a:uFillTx/>
              <a:latin typeface="Arial" panose="020B0604020202020204" pitchFamily="34" charset="0"/>
              <a:cs typeface="Arial" panose="020B0604020202020204" pitchFamily="34" charset="0"/>
            </a:endParaRPr>
          </a:p>
          <a:p>
            <a:r>
              <a:rPr lang="en-GB" sz="1200" dirty="0">
                <a:uFillTx/>
                <a:latin typeface="Arial" panose="020B0604020202020204" pitchFamily="34" charset="0"/>
                <a:cs typeface="Arial" panose="020B0604020202020204" pitchFamily="34" charset="0"/>
              </a:rPr>
              <a:t>Although participants have a Burmese translation of the slides, images are not translated, so you may need to explain</a:t>
            </a:r>
          </a:p>
          <a:p>
            <a:endParaRPr lang="en-GB" sz="1200" dirty="0">
              <a:uFillTx/>
              <a:latin typeface="Arial" panose="020B0604020202020204" pitchFamily="34" charset="0"/>
              <a:cs typeface="Arial" panose="020B0604020202020204" pitchFamily="34" charset="0"/>
            </a:endParaRPr>
          </a:p>
          <a:p>
            <a:r>
              <a:rPr lang="en-GB" altLang="en-US" dirty="0">
                <a:latin typeface="Arial" panose="020B0604020202020204" pitchFamily="34" charset="0"/>
              </a:rPr>
              <a:t>A very simple calculation example to start with.</a:t>
            </a:r>
          </a:p>
          <a:p>
            <a:endParaRPr lang="en-GB" altLang="en-US" dirty="0">
              <a:latin typeface="Arial" panose="020B0604020202020204" pitchFamily="34" charset="0"/>
            </a:endParaRPr>
          </a:p>
          <a:p>
            <a:r>
              <a:rPr lang="en-GB" altLang="en-US" dirty="0">
                <a:latin typeface="Arial" panose="020B0604020202020204" pitchFamily="34" charset="0"/>
              </a:rPr>
              <a:t>As this is straightforward it only allows one try, more complicated calculations questions can have multiple tries with stepped feedback</a:t>
            </a:r>
          </a:p>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8</a:t>
            </a:fld>
            <a:endParaRPr lang="en-GB" altLang="en-US" sz="1300">
              <a:solidFill>
                <a:schemeClr val="tx1"/>
              </a:solidFill>
            </a:endParaRPr>
          </a:p>
        </p:txBody>
      </p:sp>
    </p:spTree>
    <p:extLst>
      <p:ext uri="{BB962C8B-B14F-4D97-AF65-F5344CB8AC3E}">
        <p14:creationId xmlns:p14="http://schemas.microsoft.com/office/powerpoint/2010/main" val="391353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the student has the correct answer the feedback still gives the working out of the calculation which could be helpful for the student to check their own working</a:t>
            </a:r>
          </a:p>
        </p:txBody>
      </p:sp>
      <p:sp>
        <p:nvSpPr>
          <p:cNvPr id="4" name="Slide Number Placeholder 3"/>
          <p:cNvSpPr>
            <a:spLocks noGrp="1"/>
          </p:cNvSpPr>
          <p:nvPr>
            <p:ph type="sldNum" sz="quarter" idx="5"/>
          </p:nvPr>
        </p:nvSpPr>
        <p:spPr/>
        <p:txBody>
          <a:bodyPr/>
          <a:lstStyle/>
          <a:p>
            <a:pPr>
              <a:defRPr/>
            </a:pPr>
            <a:fld id="{E623F1DA-190F-4EB1-95BA-82A11C62A922}" type="slidenum">
              <a:rPr lang="en-GB" altLang="en-US" smtClean="0"/>
              <a:pPr>
                <a:defRPr/>
              </a:pPr>
              <a:t>9</a:t>
            </a:fld>
            <a:endParaRPr lang="en-GB" altLang="en-US"/>
          </a:p>
        </p:txBody>
      </p:sp>
    </p:spTree>
    <p:extLst>
      <p:ext uri="{BB962C8B-B14F-4D97-AF65-F5344CB8AC3E}">
        <p14:creationId xmlns:p14="http://schemas.microsoft.com/office/powerpoint/2010/main" val="1077574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OU_masterlogo_colour_29mm">
            <a:extLst>
              <a:ext uri="{FF2B5EF4-FFF2-40B4-BE49-F238E27FC236}">
                <a16:creationId xmlns:a16="http://schemas.microsoft.com/office/drawing/2014/main" id="{7B891C11-6868-43ED-BADB-83A65F5B2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263" y="431800"/>
            <a:ext cx="18097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95308" y="3619501"/>
            <a:ext cx="6923087" cy="711144"/>
          </a:xfrm>
        </p:spPr>
        <p:txBody>
          <a:bodyPr anchor="t"/>
          <a:lstStyle>
            <a:lvl1pPr>
              <a:defRPr sz="4100">
                <a:solidFill>
                  <a:schemeClr val="tx1"/>
                </a:solidFill>
              </a:defRPr>
            </a:lvl1pPr>
          </a:lstStyle>
          <a:p>
            <a:pPr lvl="0"/>
            <a:r>
              <a:rPr lang="en-GB" noProof="0"/>
              <a:t>Title in Black - Arial 40pt</a:t>
            </a:r>
          </a:p>
        </p:txBody>
      </p:sp>
      <p:sp>
        <p:nvSpPr>
          <p:cNvPr id="5128" name="Rectangle 8"/>
          <p:cNvSpPr>
            <a:spLocks noGrp="1" noChangeArrowheads="1"/>
          </p:cNvSpPr>
          <p:nvPr>
            <p:ph type="subTitle" idx="1"/>
          </p:nvPr>
        </p:nvSpPr>
        <p:spPr>
          <a:xfrm>
            <a:off x="395288" y="5724526"/>
            <a:ext cx="8362950" cy="541866"/>
          </a:xfrm>
        </p:spPr>
        <p:txBody>
          <a:bodyPr/>
          <a:lstStyle>
            <a:lvl1pPr marL="0" indent="0">
              <a:buFontTx/>
              <a:buNone/>
              <a:defRPr sz="3000">
                <a:solidFill>
                  <a:schemeClr val="bg2"/>
                </a:solidFill>
              </a:defRPr>
            </a:lvl1pPr>
          </a:lstStyle>
          <a:p>
            <a:pPr lvl="0"/>
            <a:r>
              <a:rPr lang="en-GB" noProof="0"/>
              <a:t>Subheading and date in grey - Arial 30pt</a:t>
            </a:r>
          </a:p>
        </p:txBody>
      </p:sp>
      <p:sp>
        <p:nvSpPr>
          <p:cNvPr id="5" name="Rectangle 3">
            <a:extLst>
              <a:ext uri="{FF2B5EF4-FFF2-40B4-BE49-F238E27FC236}">
                <a16:creationId xmlns:a16="http://schemas.microsoft.com/office/drawing/2014/main" id="{FFDC3756-659F-435D-88CA-B1A8E7CCF910}"/>
              </a:ext>
            </a:extLst>
          </p:cNvPr>
          <p:cNvSpPr>
            <a:spLocks noGrp="1" noChangeArrowheads="1"/>
          </p:cNvSpPr>
          <p:nvPr>
            <p:ph type="ftr" sz="quarter" idx="10"/>
          </p:nvPr>
        </p:nvSpPr>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10E6352D-0F3C-4652-815C-E84398241ED8}"/>
              </a:ext>
            </a:extLst>
          </p:cNvPr>
          <p:cNvSpPr>
            <a:spLocks noGrp="1" noChangeArrowheads="1"/>
          </p:cNvSpPr>
          <p:nvPr>
            <p:ph type="sldNum" sz="quarter" idx="11"/>
          </p:nvPr>
        </p:nvSpPr>
        <p:spPr/>
        <p:txBody>
          <a:bodyPr/>
          <a:lstStyle>
            <a:lvl1pPr>
              <a:defRPr/>
            </a:lvl1pPr>
          </a:lstStyle>
          <a:p>
            <a:pPr>
              <a:defRPr/>
            </a:pPr>
            <a:fld id="{4C07F9B7-9768-4AC3-919D-0CC606A3B63B}" type="slidenum">
              <a:rPr lang="en-GB" altLang="en-US"/>
              <a:pPr>
                <a:defRPr/>
              </a:pPr>
              <a:t>‹#›</a:t>
            </a:fld>
            <a:endParaRPr lang="en-GB" altLang="en-US"/>
          </a:p>
        </p:txBody>
      </p:sp>
    </p:spTree>
    <p:extLst>
      <p:ext uri="{BB962C8B-B14F-4D97-AF65-F5344CB8AC3E}">
        <p14:creationId xmlns:p14="http://schemas.microsoft.com/office/powerpoint/2010/main" val="369026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401447" y="2733675"/>
            <a:ext cx="5404550" cy="2409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16202EF-519E-40E8-AACF-C722218F5451}"/>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360A87D-15B5-4B0A-9C97-2BEB4012AA1A}"/>
              </a:ext>
            </a:extLst>
          </p:cNvPr>
          <p:cNvSpPr>
            <a:spLocks noGrp="1" noChangeArrowheads="1"/>
          </p:cNvSpPr>
          <p:nvPr>
            <p:ph type="sldNum" sz="quarter" idx="11"/>
          </p:nvPr>
        </p:nvSpPr>
        <p:spPr>
          <a:ln/>
        </p:spPr>
        <p:txBody>
          <a:bodyPr/>
          <a:lstStyle>
            <a:lvl1pPr>
              <a:defRPr/>
            </a:lvl1pPr>
          </a:lstStyle>
          <a:p>
            <a:pPr>
              <a:defRPr/>
            </a:pPr>
            <a:fld id="{1E58A8C7-5AC9-4776-8020-51BC70725B7E}" type="slidenum">
              <a:rPr lang="en-GB" altLang="en-US"/>
              <a:pPr>
                <a:defRPr/>
              </a:pPr>
              <a:t>‹#›</a:t>
            </a:fld>
            <a:endParaRPr lang="en-GB" altLang="en-US"/>
          </a:p>
        </p:txBody>
      </p:sp>
    </p:spTree>
    <p:extLst>
      <p:ext uri="{BB962C8B-B14F-4D97-AF65-F5344CB8AC3E}">
        <p14:creationId xmlns:p14="http://schemas.microsoft.com/office/powerpoint/2010/main" val="203026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1644" y="1763713"/>
            <a:ext cx="2376029" cy="33797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58585" y="1763713"/>
            <a:ext cx="2942338" cy="3379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8E219230-C72A-413B-BC3C-BA54DEA3E9F9}"/>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09893A2-957A-4930-BFDA-65A8C48F2679}"/>
              </a:ext>
            </a:extLst>
          </p:cNvPr>
          <p:cNvSpPr>
            <a:spLocks noGrp="1" noChangeArrowheads="1"/>
          </p:cNvSpPr>
          <p:nvPr>
            <p:ph type="sldNum" sz="quarter" idx="11"/>
          </p:nvPr>
        </p:nvSpPr>
        <p:spPr>
          <a:ln/>
        </p:spPr>
        <p:txBody>
          <a:bodyPr/>
          <a:lstStyle>
            <a:lvl1pPr>
              <a:defRPr/>
            </a:lvl1pPr>
          </a:lstStyle>
          <a:p>
            <a:pPr>
              <a:defRPr/>
            </a:pPr>
            <a:fld id="{8E773136-E8AC-41A8-B0F0-77AB6F4393B8}" type="slidenum">
              <a:rPr lang="en-GB" altLang="en-US"/>
              <a:pPr>
                <a:defRPr/>
              </a:pPr>
              <a:t>‹#›</a:t>
            </a:fld>
            <a:endParaRPr lang="en-GB" altLang="en-US"/>
          </a:p>
        </p:txBody>
      </p:sp>
    </p:spTree>
    <p:extLst>
      <p:ext uri="{BB962C8B-B14F-4D97-AF65-F5344CB8AC3E}">
        <p14:creationId xmlns:p14="http://schemas.microsoft.com/office/powerpoint/2010/main" val="267930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225" y="2735116"/>
            <a:ext cx="8891588" cy="849643"/>
          </a:xfrm>
        </p:spPr>
        <p:txBody>
          <a:bodyPr/>
          <a:lstStyle/>
          <a:p>
            <a:r>
              <a:rPr lang="en-US"/>
              <a:t>Click to edit Master title style</a:t>
            </a:r>
            <a:endParaRPr lang="en-GB"/>
          </a:p>
        </p:txBody>
      </p:sp>
      <p:sp>
        <p:nvSpPr>
          <p:cNvPr id="3" name="Subtitle 2"/>
          <p:cNvSpPr>
            <a:spLocks noGrp="1"/>
          </p:cNvSpPr>
          <p:nvPr>
            <p:ph type="subTitle" idx="1"/>
          </p:nvPr>
        </p:nvSpPr>
        <p:spPr>
          <a:xfrm>
            <a:off x="1568450" y="4284669"/>
            <a:ext cx="7323138" cy="387978"/>
          </a:xfrm>
        </p:spPr>
        <p:txBody>
          <a:bodyPr/>
          <a:lstStyle>
            <a:lvl1pPr marL="0" indent="0" algn="ctr">
              <a:buNone/>
              <a:defRPr/>
            </a:lvl1pPr>
            <a:lvl2pPr marL="456083" indent="0" algn="ctr">
              <a:buNone/>
              <a:defRPr/>
            </a:lvl2pPr>
            <a:lvl3pPr marL="912159" indent="0" algn="ctr">
              <a:buNone/>
              <a:defRPr/>
            </a:lvl3pPr>
            <a:lvl4pPr marL="1368249" indent="0" algn="ctr">
              <a:buNone/>
              <a:defRPr/>
            </a:lvl4pPr>
            <a:lvl5pPr marL="1824334" indent="0" algn="ctr">
              <a:buNone/>
              <a:defRPr/>
            </a:lvl5pPr>
            <a:lvl6pPr marL="2280416" indent="0" algn="ctr">
              <a:buNone/>
              <a:defRPr/>
            </a:lvl6pPr>
            <a:lvl7pPr marL="2736502" indent="0" algn="ctr">
              <a:buNone/>
              <a:defRPr/>
            </a:lvl7pPr>
            <a:lvl8pPr marL="3192585" indent="0" algn="ctr">
              <a:buNone/>
              <a:defRPr/>
            </a:lvl8pPr>
            <a:lvl9pPr marL="364866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19C38523-C6C9-44C2-9D51-7663A51FA26B}"/>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13EE3-25EC-47EB-BDBA-7B74FC7ED2DC}"/>
              </a:ext>
            </a:extLst>
          </p:cNvPr>
          <p:cNvSpPr>
            <a:spLocks noGrp="1" noChangeArrowheads="1"/>
          </p:cNvSpPr>
          <p:nvPr>
            <p:ph type="sldNum" sz="quarter" idx="11"/>
          </p:nvPr>
        </p:nvSpPr>
        <p:spPr>
          <a:ln/>
        </p:spPr>
        <p:txBody>
          <a:bodyPr/>
          <a:lstStyle>
            <a:lvl1pPr>
              <a:defRPr/>
            </a:lvl1pPr>
          </a:lstStyle>
          <a:p>
            <a:pPr>
              <a:defRPr/>
            </a:pPr>
            <a:fld id="{B576942D-FD95-4362-8D91-760A4B423C4C}" type="slidenum">
              <a:rPr lang="en-GB" altLang="en-US"/>
              <a:pPr>
                <a:defRPr/>
              </a:pPr>
              <a:t>‹#›</a:t>
            </a:fld>
            <a:endParaRPr lang="en-GB" altLang="en-US"/>
          </a:p>
        </p:txBody>
      </p:sp>
    </p:spTree>
    <p:extLst>
      <p:ext uri="{BB962C8B-B14F-4D97-AF65-F5344CB8AC3E}">
        <p14:creationId xmlns:p14="http://schemas.microsoft.com/office/powerpoint/2010/main" val="30848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95290" y="4068767"/>
            <a:ext cx="9410700" cy="2308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6FDC49C-C975-4E41-81CC-14E8CDE252CB}"/>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775353F-068C-4683-8322-31758EF028CC}"/>
              </a:ext>
            </a:extLst>
          </p:cNvPr>
          <p:cNvSpPr>
            <a:spLocks noGrp="1" noChangeArrowheads="1"/>
          </p:cNvSpPr>
          <p:nvPr>
            <p:ph type="sldNum" sz="quarter" idx="11"/>
          </p:nvPr>
        </p:nvSpPr>
        <p:spPr>
          <a:ln/>
        </p:spPr>
        <p:txBody>
          <a:bodyPr/>
          <a:lstStyle>
            <a:lvl1pPr>
              <a:defRPr/>
            </a:lvl1pPr>
          </a:lstStyle>
          <a:p>
            <a:pPr>
              <a:defRPr/>
            </a:pPr>
            <a:fld id="{D01B8F37-A360-42AA-A65C-34397B472044}" type="slidenum">
              <a:rPr lang="en-GB" altLang="en-US"/>
              <a:pPr>
                <a:defRPr/>
              </a:pPr>
              <a:t>‹#›</a:t>
            </a:fld>
            <a:endParaRPr lang="en-GB" altLang="en-US"/>
          </a:p>
        </p:txBody>
      </p:sp>
    </p:spTree>
    <p:extLst>
      <p:ext uri="{BB962C8B-B14F-4D97-AF65-F5344CB8AC3E}">
        <p14:creationId xmlns:p14="http://schemas.microsoft.com/office/powerpoint/2010/main" val="417933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40"/>
            <a:ext cx="8891588" cy="1342086"/>
          </a:xfrm>
        </p:spPr>
        <p:txBody>
          <a:bodyPr anchor="t"/>
          <a:lstStyle>
            <a:lvl1pPr algn="l">
              <a:defRPr sz="4100" b="1" cap="all"/>
            </a:lvl1pPr>
          </a:lstStyle>
          <a:p>
            <a:r>
              <a:rPr lang="en-US"/>
              <a:t>Click to edit Master title style</a:t>
            </a:r>
            <a:endParaRPr lang="en-GB"/>
          </a:p>
        </p:txBody>
      </p:sp>
      <p:sp>
        <p:nvSpPr>
          <p:cNvPr id="3" name="Text Placeholder 2"/>
          <p:cNvSpPr>
            <a:spLocks noGrp="1"/>
          </p:cNvSpPr>
          <p:nvPr>
            <p:ph type="body" idx="1"/>
          </p:nvPr>
        </p:nvSpPr>
        <p:spPr>
          <a:xfrm>
            <a:off x="825500" y="4471362"/>
            <a:ext cx="8891588" cy="387978"/>
          </a:xfrm>
        </p:spPr>
        <p:txBody>
          <a:bodyPr anchor="b"/>
          <a:lstStyle>
            <a:lvl1pPr marL="0" indent="0">
              <a:buNone/>
              <a:defRPr sz="2000"/>
            </a:lvl1pPr>
            <a:lvl2pPr marL="456083" indent="0">
              <a:buNone/>
              <a:defRPr sz="1800"/>
            </a:lvl2pPr>
            <a:lvl3pPr marL="912159" indent="0">
              <a:buNone/>
              <a:defRPr sz="1600"/>
            </a:lvl3pPr>
            <a:lvl4pPr marL="1368249" indent="0">
              <a:buNone/>
              <a:defRPr sz="1400"/>
            </a:lvl4pPr>
            <a:lvl5pPr marL="1824334" indent="0">
              <a:buNone/>
              <a:defRPr sz="1400"/>
            </a:lvl5pPr>
            <a:lvl6pPr marL="2280416" indent="0">
              <a:buNone/>
              <a:defRPr sz="1400"/>
            </a:lvl6pPr>
            <a:lvl7pPr marL="2736502" indent="0">
              <a:buNone/>
              <a:defRPr sz="1400"/>
            </a:lvl7pPr>
            <a:lvl8pPr marL="3192585" indent="0">
              <a:buNone/>
              <a:defRPr sz="1400"/>
            </a:lvl8pPr>
            <a:lvl9pPr marL="364866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D78506C-7FD5-497D-A55A-302B57F35DC4}"/>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6ADBF0B-FB6C-4495-B497-5980CC5FE18C}"/>
              </a:ext>
            </a:extLst>
          </p:cNvPr>
          <p:cNvSpPr>
            <a:spLocks noGrp="1" noChangeArrowheads="1"/>
          </p:cNvSpPr>
          <p:nvPr>
            <p:ph type="sldNum" sz="quarter" idx="11"/>
          </p:nvPr>
        </p:nvSpPr>
        <p:spPr>
          <a:ln/>
        </p:spPr>
        <p:txBody>
          <a:bodyPr/>
          <a:lstStyle>
            <a:lvl1pPr>
              <a:defRPr/>
            </a:lvl1pPr>
          </a:lstStyle>
          <a:p>
            <a:pPr>
              <a:defRPr/>
            </a:pPr>
            <a:fld id="{C91BF60F-EB42-47C8-8F9C-412F4A522CF6}" type="slidenum">
              <a:rPr lang="en-GB" altLang="en-US"/>
              <a:pPr>
                <a:defRPr/>
              </a:pPr>
              <a:t>‹#›</a:t>
            </a:fld>
            <a:endParaRPr lang="en-GB" altLang="en-US"/>
          </a:p>
        </p:txBody>
      </p:sp>
    </p:spTree>
    <p:extLst>
      <p:ext uri="{BB962C8B-B14F-4D97-AF65-F5344CB8AC3E}">
        <p14:creationId xmlns:p14="http://schemas.microsoft.com/office/powerpoint/2010/main" val="258699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4068763"/>
            <a:ext cx="4629150" cy="2419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76838" y="4068763"/>
            <a:ext cx="4629150" cy="2419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FC6B132-E5A3-4B02-B203-8867ABC30EF3}"/>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2841EBB-A805-4EFC-B8E8-C932AA786281}"/>
              </a:ext>
            </a:extLst>
          </p:cNvPr>
          <p:cNvSpPr>
            <a:spLocks noGrp="1" noChangeArrowheads="1"/>
          </p:cNvSpPr>
          <p:nvPr>
            <p:ph type="sldNum" sz="quarter" idx="11"/>
          </p:nvPr>
        </p:nvSpPr>
        <p:spPr>
          <a:ln/>
        </p:spPr>
        <p:txBody>
          <a:bodyPr/>
          <a:lstStyle>
            <a:lvl1pPr>
              <a:defRPr/>
            </a:lvl1pPr>
          </a:lstStyle>
          <a:p>
            <a:pPr>
              <a:defRPr/>
            </a:pPr>
            <a:fld id="{298F6AC0-4E8B-4481-AD0B-A2CE5E08E170}" type="slidenum">
              <a:rPr lang="en-GB" altLang="en-US"/>
              <a:pPr>
                <a:defRPr/>
              </a:pPr>
              <a:t>‹#›</a:t>
            </a:fld>
            <a:endParaRPr lang="en-GB" altLang="en-US"/>
          </a:p>
        </p:txBody>
      </p:sp>
    </p:spTree>
    <p:extLst>
      <p:ext uri="{BB962C8B-B14F-4D97-AF65-F5344CB8AC3E}">
        <p14:creationId xmlns:p14="http://schemas.microsoft.com/office/powerpoint/2010/main" val="925536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508648"/>
            <a:ext cx="9415462" cy="849643"/>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2291" y="1947592"/>
            <a:ext cx="4622800" cy="449534"/>
          </a:xfrm>
        </p:spPr>
        <p:txBody>
          <a:bodyPr anchor="b"/>
          <a:lstStyle>
            <a:lvl1pPr marL="0" indent="0">
              <a:buNone/>
              <a:defRPr sz="2400" b="1"/>
            </a:lvl1pPr>
            <a:lvl2pPr marL="456083" indent="0">
              <a:buNone/>
              <a:defRPr sz="2000" b="1"/>
            </a:lvl2pPr>
            <a:lvl3pPr marL="912159" indent="0">
              <a:buNone/>
              <a:defRPr sz="1800" b="1"/>
            </a:lvl3pPr>
            <a:lvl4pPr marL="1368249" indent="0">
              <a:buNone/>
              <a:defRPr sz="1600" b="1"/>
            </a:lvl4pPr>
            <a:lvl5pPr marL="1824334" indent="0">
              <a:buNone/>
              <a:defRPr sz="1600" b="1"/>
            </a:lvl5pPr>
            <a:lvl6pPr marL="2280416" indent="0">
              <a:buNone/>
              <a:defRPr sz="1600" b="1"/>
            </a:lvl6pPr>
            <a:lvl7pPr marL="2736502" indent="0">
              <a:buNone/>
              <a:defRPr sz="1600" b="1"/>
            </a:lvl7pPr>
            <a:lvl8pPr marL="3192585" indent="0">
              <a:buNone/>
              <a:defRPr sz="1600" b="1"/>
            </a:lvl8pPr>
            <a:lvl9pPr marL="3648669" indent="0">
              <a:buNone/>
              <a:defRPr sz="1600" b="1"/>
            </a:lvl9pPr>
          </a:lstStyle>
          <a:p>
            <a:pPr lvl="0"/>
            <a:r>
              <a:rPr lang="en-US"/>
              <a:t>Click to edit Master text styles</a:t>
            </a:r>
          </a:p>
        </p:txBody>
      </p:sp>
      <p:sp>
        <p:nvSpPr>
          <p:cNvPr id="4" name="Content Placeholder 3"/>
          <p:cNvSpPr>
            <a:spLocks noGrp="1"/>
          </p:cNvSpPr>
          <p:nvPr>
            <p:ph sz="half" idx="2"/>
          </p:nvPr>
        </p:nvSpPr>
        <p:spPr>
          <a:xfrm>
            <a:off x="522291" y="2397130"/>
            <a:ext cx="4622800"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313363" y="1947592"/>
            <a:ext cx="4624387" cy="449534"/>
          </a:xfrm>
        </p:spPr>
        <p:txBody>
          <a:bodyPr anchor="b"/>
          <a:lstStyle>
            <a:lvl1pPr marL="0" indent="0">
              <a:buNone/>
              <a:defRPr sz="2400" b="1"/>
            </a:lvl1pPr>
            <a:lvl2pPr marL="456083" indent="0">
              <a:buNone/>
              <a:defRPr sz="2000" b="1"/>
            </a:lvl2pPr>
            <a:lvl3pPr marL="912159" indent="0">
              <a:buNone/>
              <a:defRPr sz="1800" b="1"/>
            </a:lvl3pPr>
            <a:lvl4pPr marL="1368249" indent="0">
              <a:buNone/>
              <a:defRPr sz="1600" b="1"/>
            </a:lvl4pPr>
            <a:lvl5pPr marL="1824334" indent="0">
              <a:buNone/>
              <a:defRPr sz="1600" b="1"/>
            </a:lvl5pPr>
            <a:lvl6pPr marL="2280416" indent="0">
              <a:buNone/>
              <a:defRPr sz="1600" b="1"/>
            </a:lvl6pPr>
            <a:lvl7pPr marL="2736502" indent="0">
              <a:buNone/>
              <a:defRPr sz="1600" b="1"/>
            </a:lvl7pPr>
            <a:lvl8pPr marL="3192585" indent="0">
              <a:buNone/>
              <a:defRPr sz="1600" b="1"/>
            </a:lvl8pPr>
            <a:lvl9pPr marL="36486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13363" y="2397130"/>
            <a:ext cx="4624387"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F53C09F-2727-4CB7-899E-12E38FC145FB}"/>
              </a:ext>
            </a:extLst>
          </p:cNvPr>
          <p:cNvSpPr>
            <a:spLocks noGrp="1" noChangeArrowheads="1"/>
          </p:cNvSpPr>
          <p:nvPr>
            <p:ph type="ftr" sz="quarter"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D2CCEB4-8069-42F6-A74A-51AC0BA03739}"/>
              </a:ext>
            </a:extLst>
          </p:cNvPr>
          <p:cNvSpPr>
            <a:spLocks noGrp="1" noChangeArrowheads="1"/>
          </p:cNvSpPr>
          <p:nvPr>
            <p:ph type="sldNum" sz="quarter" idx="11"/>
          </p:nvPr>
        </p:nvSpPr>
        <p:spPr>
          <a:ln/>
        </p:spPr>
        <p:txBody>
          <a:bodyPr/>
          <a:lstStyle>
            <a:lvl1pPr>
              <a:defRPr/>
            </a:lvl1pPr>
          </a:lstStyle>
          <a:p>
            <a:pPr>
              <a:defRPr/>
            </a:pPr>
            <a:fld id="{8E7EE5CB-2CFD-4373-8332-FBD6419B9A3B}" type="slidenum">
              <a:rPr lang="en-GB" altLang="en-US"/>
              <a:pPr>
                <a:defRPr/>
              </a:pPr>
              <a:t>‹#›</a:t>
            </a:fld>
            <a:endParaRPr lang="en-GB" altLang="en-US"/>
          </a:p>
        </p:txBody>
      </p:sp>
    </p:spTree>
    <p:extLst>
      <p:ext uri="{BB962C8B-B14F-4D97-AF65-F5344CB8AC3E}">
        <p14:creationId xmlns:p14="http://schemas.microsoft.com/office/powerpoint/2010/main" val="3687618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A774FF1-7A49-4465-89AF-C77D45FA95BF}"/>
              </a:ext>
            </a:extLst>
          </p:cNvPr>
          <p:cNvSpPr>
            <a:spLocks noGrp="1" noChangeArrowheads="1"/>
          </p:cNvSpPr>
          <p:nvPr>
            <p:ph type="ftr" sz="quarter"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4F698818-43B8-40BF-92CC-77C0FB54A997}"/>
              </a:ext>
            </a:extLst>
          </p:cNvPr>
          <p:cNvSpPr>
            <a:spLocks noGrp="1" noChangeArrowheads="1"/>
          </p:cNvSpPr>
          <p:nvPr>
            <p:ph type="sldNum" sz="quarter" idx="11"/>
          </p:nvPr>
        </p:nvSpPr>
        <p:spPr>
          <a:ln/>
        </p:spPr>
        <p:txBody>
          <a:bodyPr/>
          <a:lstStyle>
            <a:lvl1pPr>
              <a:defRPr/>
            </a:lvl1pPr>
          </a:lstStyle>
          <a:p>
            <a:pPr>
              <a:defRPr/>
            </a:pPr>
            <a:fld id="{51283BD0-D672-4BCB-A177-6790C3FA63C9}" type="slidenum">
              <a:rPr lang="en-GB" altLang="en-US"/>
              <a:pPr>
                <a:defRPr/>
              </a:pPr>
              <a:t>‹#›</a:t>
            </a:fld>
            <a:endParaRPr lang="en-GB" altLang="en-US"/>
          </a:p>
        </p:txBody>
      </p:sp>
    </p:spTree>
    <p:extLst>
      <p:ext uri="{BB962C8B-B14F-4D97-AF65-F5344CB8AC3E}">
        <p14:creationId xmlns:p14="http://schemas.microsoft.com/office/powerpoint/2010/main" val="37705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FD4997-FB55-4104-A1F2-61B0A1EF1989}"/>
              </a:ext>
            </a:extLst>
          </p:cNvPr>
          <p:cNvSpPr>
            <a:spLocks noGrp="1" noChangeArrowheads="1"/>
          </p:cNvSpPr>
          <p:nvPr>
            <p:ph type="ftr" sz="quarter"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7FA7F47C-8672-4950-B03D-4ADDE82E5117}"/>
              </a:ext>
            </a:extLst>
          </p:cNvPr>
          <p:cNvSpPr>
            <a:spLocks noGrp="1" noChangeArrowheads="1"/>
          </p:cNvSpPr>
          <p:nvPr>
            <p:ph type="sldNum" sz="quarter" idx="11"/>
          </p:nvPr>
        </p:nvSpPr>
        <p:spPr>
          <a:ln/>
        </p:spPr>
        <p:txBody>
          <a:bodyPr/>
          <a:lstStyle>
            <a:lvl1pPr>
              <a:defRPr/>
            </a:lvl1pPr>
          </a:lstStyle>
          <a:p>
            <a:pPr>
              <a:defRPr/>
            </a:pPr>
            <a:fld id="{D20A75FF-B44B-4E99-AAC5-08A9D34834E8}" type="slidenum">
              <a:rPr lang="en-GB" altLang="en-US"/>
              <a:pPr>
                <a:defRPr/>
              </a:pPr>
              <a:t>‹#›</a:t>
            </a:fld>
            <a:endParaRPr lang="en-GB" altLang="en-US"/>
          </a:p>
        </p:txBody>
      </p:sp>
    </p:spTree>
    <p:extLst>
      <p:ext uri="{BB962C8B-B14F-4D97-AF65-F5344CB8AC3E}">
        <p14:creationId xmlns:p14="http://schemas.microsoft.com/office/powerpoint/2010/main" val="1544046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893425"/>
            <a:ext cx="3441700" cy="68933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89404" y="301644"/>
            <a:ext cx="5848350" cy="22715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2288" y="1582749"/>
            <a:ext cx="3441700" cy="295457"/>
          </a:xfrm>
        </p:spPr>
        <p:txBody>
          <a:bodyPr/>
          <a:lstStyle>
            <a:lvl1pPr marL="0" indent="0">
              <a:buNone/>
              <a:defRPr sz="1400"/>
            </a:lvl1pPr>
            <a:lvl2pPr marL="456083" indent="0">
              <a:buNone/>
              <a:defRPr sz="1200"/>
            </a:lvl2pPr>
            <a:lvl3pPr marL="912159" indent="0">
              <a:buNone/>
              <a:defRPr sz="1000"/>
            </a:lvl3pPr>
            <a:lvl4pPr marL="1368249" indent="0">
              <a:buNone/>
              <a:defRPr sz="900"/>
            </a:lvl4pPr>
            <a:lvl5pPr marL="1824334" indent="0">
              <a:buNone/>
              <a:defRPr sz="900"/>
            </a:lvl5pPr>
            <a:lvl6pPr marL="2280416" indent="0">
              <a:buNone/>
              <a:defRPr sz="900"/>
            </a:lvl6pPr>
            <a:lvl7pPr marL="2736502" indent="0">
              <a:buNone/>
              <a:defRPr sz="900"/>
            </a:lvl7pPr>
            <a:lvl8pPr marL="3192585" indent="0">
              <a:buNone/>
              <a:defRPr sz="900"/>
            </a:lvl8pPr>
            <a:lvl9pPr marL="364866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75221A5-C381-498E-A6B0-044F1E0B7828}"/>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A1FF8AB-6236-4859-84D6-884CA634604B}"/>
              </a:ext>
            </a:extLst>
          </p:cNvPr>
          <p:cNvSpPr>
            <a:spLocks noGrp="1" noChangeArrowheads="1"/>
          </p:cNvSpPr>
          <p:nvPr>
            <p:ph type="sldNum" sz="quarter" idx="11"/>
          </p:nvPr>
        </p:nvSpPr>
        <p:spPr>
          <a:ln/>
        </p:spPr>
        <p:txBody>
          <a:bodyPr/>
          <a:lstStyle>
            <a:lvl1pPr>
              <a:defRPr/>
            </a:lvl1pPr>
          </a:lstStyle>
          <a:p>
            <a:pPr>
              <a:defRPr/>
            </a:pPr>
            <a:fld id="{49BDE9F4-C815-43FC-84CD-B5E55D6393E5}" type="slidenum">
              <a:rPr lang="en-GB" altLang="en-US"/>
              <a:pPr>
                <a:defRPr/>
              </a:pPr>
              <a:t>‹#›</a:t>
            </a:fld>
            <a:endParaRPr lang="en-GB" altLang="en-US"/>
          </a:p>
        </p:txBody>
      </p:sp>
    </p:spTree>
    <p:extLst>
      <p:ext uri="{BB962C8B-B14F-4D97-AF65-F5344CB8AC3E}">
        <p14:creationId xmlns:p14="http://schemas.microsoft.com/office/powerpoint/2010/main" val="157365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23578BCA-FD33-4457-B992-624B603C1E8E}"/>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51E9150C-3979-4FF2-9B47-383F0D75F997}"/>
              </a:ext>
            </a:extLst>
          </p:cNvPr>
          <p:cNvSpPr>
            <a:spLocks noGrp="1" noChangeArrowheads="1"/>
          </p:cNvSpPr>
          <p:nvPr>
            <p:ph type="sldNum" sz="quarter" idx="11"/>
          </p:nvPr>
        </p:nvSpPr>
        <p:spPr>
          <a:ln/>
        </p:spPr>
        <p:txBody>
          <a:bodyPr/>
          <a:lstStyle>
            <a:lvl1pPr>
              <a:defRPr/>
            </a:lvl1pPr>
          </a:lstStyle>
          <a:p>
            <a:pPr>
              <a:defRPr/>
            </a:pPr>
            <a:fld id="{55DB726F-75F1-4861-90C1-1267CE5A8988}" type="slidenum">
              <a:rPr lang="en-GB" altLang="en-US"/>
              <a:pPr>
                <a:defRPr/>
              </a:pPr>
              <a:t>‹#›</a:t>
            </a:fld>
            <a:endParaRPr lang="en-GB" altLang="en-US"/>
          </a:p>
        </p:txBody>
      </p:sp>
    </p:spTree>
    <p:extLst>
      <p:ext uri="{BB962C8B-B14F-4D97-AF65-F5344CB8AC3E}">
        <p14:creationId xmlns:p14="http://schemas.microsoft.com/office/powerpoint/2010/main" val="3982892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6" y="5530222"/>
            <a:ext cx="6276975" cy="38797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49466" y="676277"/>
            <a:ext cx="6276975" cy="572644"/>
          </a:xfrm>
        </p:spPr>
        <p:txBody>
          <a:bodyPr/>
          <a:lstStyle>
            <a:lvl1pPr marL="0" indent="0">
              <a:buNone/>
              <a:defRPr sz="3200"/>
            </a:lvl1pPr>
            <a:lvl2pPr marL="456083" indent="0">
              <a:buNone/>
              <a:defRPr sz="2800"/>
            </a:lvl2pPr>
            <a:lvl3pPr marL="912159" indent="0">
              <a:buNone/>
              <a:defRPr sz="2400"/>
            </a:lvl3pPr>
            <a:lvl4pPr marL="1368249" indent="0">
              <a:buNone/>
              <a:defRPr sz="2000"/>
            </a:lvl4pPr>
            <a:lvl5pPr marL="1824334" indent="0">
              <a:buNone/>
              <a:defRPr sz="2000"/>
            </a:lvl5pPr>
            <a:lvl6pPr marL="2280416" indent="0">
              <a:buNone/>
              <a:defRPr sz="2000"/>
            </a:lvl6pPr>
            <a:lvl7pPr marL="2736502" indent="0">
              <a:buNone/>
              <a:defRPr sz="2000"/>
            </a:lvl7pPr>
            <a:lvl8pPr marL="3192585" indent="0">
              <a:buNone/>
              <a:defRPr sz="2000"/>
            </a:lvl8pPr>
            <a:lvl9pPr marL="3648669" indent="0">
              <a:buNone/>
              <a:defRPr sz="2000"/>
            </a:lvl9pPr>
          </a:lstStyle>
          <a:p>
            <a:pPr lvl="0"/>
            <a:endParaRPr lang="en-GB" noProof="0"/>
          </a:p>
        </p:txBody>
      </p:sp>
      <p:sp>
        <p:nvSpPr>
          <p:cNvPr id="4" name="Text Placeholder 3"/>
          <p:cNvSpPr>
            <a:spLocks noGrp="1"/>
          </p:cNvSpPr>
          <p:nvPr>
            <p:ph type="body" sz="half" idx="2"/>
          </p:nvPr>
        </p:nvSpPr>
        <p:spPr>
          <a:xfrm>
            <a:off x="2049466" y="5918208"/>
            <a:ext cx="6276975" cy="295457"/>
          </a:xfrm>
        </p:spPr>
        <p:txBody>
          <a:bodyPr/>
          <a:lstStyle>
            <a:lvl1pPr marL="0" indent="0">
              <a:buNone/>
              <a:defRPr sz="1400"/>
            </a:lvl1pPr>
            <a:lvl2pPr marL="456083" indent="0">
              <a:buNone/>
              <a:defRPr sz="1200"/>
            </a:lvl2pPr>
            <a:lvl3pPr marL="912159" indent="0">
              <a:buNone/>
              <a:defRPr sz="1000"/>
            </a:lvl3pPr>
            <a:lvl4pPr marL="1368249" indent="0">
              <a:buNone/>
              <a:defRPr sz="900"/>
            </a:lvl4pPr>
            <a:lvl5pPr marL="1824334" indent="0">
              <a:buNone/>
              <a:defRPr sz="900"/>
            </a:lvl5pPr>
            <a:lvl6pPr marL="2280416" indent="0">
              <a:buNone/>
              <a:defRPr sz="900"/>
            </a:lvl6pPr>
            <a:lvl7pPr marL="2736502" indent="0">
              <a:buNone/>
              <a:defRPr sz="900"/>
            </a:lvl7pPr>
            <a:lvl8pPr marL="3192585" indent="0">
              <a:buNone/>
              <a:defRPr sz="900"/>
            </a:lvl8pPr>
            <a:lvl9pPr marL="364866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D60F9A-47D2-45AE-82AA-ECD0B6F54C8E}"/>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49EEF44-7D43-436D-BACE-67E49DDBC681}"/>
              </a:ext>
            </a:extLst>
          </p:cNvPr>
          <p:cNvSpPr>
            <a:spLocks noGrp="1" noChangeArrowheads="1"/>
          </p:cNvSpPr>
          <p:nvPr>
            <p:ph type="sldNum" sz="quarter" idx="11"/>
          </p:nvPr>
        </p:nvSpPr>
        <p:spPr>
          <a:ln/>
        </p:spPr>
        <p:txBody>
          <a:bodyPr/>
          <a:lstStyle>
            <a:lvl1pPr>
              <a:defRPr/>
            </a:lvl1pPr>
          </a:lstStyle>
          <a:p>
            <a:pPr>
              <a:defRPr/>
            </a:pPr>
            <a:fld id="{FF411395-E742-4BE1-A5D2-1B4CB38D931B}" type="slidenum">
              <a:rPr lang="en-GB" altLang="en-US"/>
              <a:pPr>
                <a:defRPr/>
              </a:pPr>
              <a:t>‹#›</a:t>
            </a:fld>
            <a:endParaRPr lang="en-GB" altLang="en-US"/>
          </a:p>
        </p:txBody>
      </p:sp>
    </p:spTree>
    <p:extLst>
      <p:ext uri="{BB962C8B-B14F-4D97-AF65-F5344CB8AC3E}">
        <p14:creationId xmlns:p14="http://schemas.microsoft.com/office/powerpoint/2010/main" val="4302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18374016" y="4068782"/>
            <a:ext cx="28180016" cy="384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F578467-D523-495C-A08F-4910FADD6AAA}"/>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6C95686-C2D9-489D-9C12-78A739BA507D}"/>
              </a:ext>
            </a:extLst>
          </p:cNvPr>
          <p:cNvSpPr>
            <a:spLocks noGrp="1" noChangeArrowheads="1"/>
          </p:cNvSpPr>
          <p:nvPr>
            <p:ph type="sldNum" sz="quarter" idx="11"/>
          </p:nvPr>
        </p:nvSpPr>
        <p:spPr>
          <a:ln/>
        </p:spPr>
        <p:txBody>
          <a:bodyPr/>
          <a:lstStyle>
            <a:lvl1pPr>
              <a:defRPr/>
            </a:lvl1pPr>
          </a:lstStyle>
          <a:p>
            <a:pPr>
              <a:defRPr/>
            </a:pPr>
            <a:fld id="{BD0334CF-5F38-404B-985E-191FB84E6AF2}" type="slidenum">
              <a:rPr lang="en-GB" altLang="en-US"/>
              <a:pPr>
                <a:defRPr/>
              </a:pPr>
              <a:t>‹#›</a:t>
            </a:fld>
            <a:endParaRPr lang="en-GB" altLang="en-US"/>
          </a:p>
        </p:txBody>
      </p:sp>
    </p:spTree>
    <p:extLst>
      <p:ext uri="{BB962C8B-B14F-4D97-AF65-F5344CB8AC3E}">
        <p14:creationId xmlns:p14="http://schemas.microsoft.com/office/powerpoint/2010/main" val="3979460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56594" y="2719388"/>
            <a:ext cx="5546128" cy="17335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82270" y="2719388"/>
            <a:ext cx="11683192" cy="173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1B67202-8E43-4882-93E8-F1E8FDC8FD53}"/>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A2BD1C3-D4E1-43CB-9E7C-DFEA6307221A}"/>
              </a:ext>
            </a:extLst>
          </p:cNvPr>
          <p:cNvSpPr>
            <a:spLocks noGrp="1" noChangeArrowheads="1"/>
          </p:cNvSpPr>
          <p:nvPr>
            <p:ph type="sldNum" sz="quarter" idx="11"/>
          </p:nvPr>
        </p:nvSpPr>
        <p:spPr>
          <a:ln/>
        </p:spPr>
        <p:txBody>
          <a:bodyPr/>
          <a:lstStyle>
            <a:lvl1pPr>
              <a:defRPr/>
            </a:lvl1pPr>
          </a:lstStyle>
          <a:p>
            <a:pPr>
              <a:defRPr/>
            </a:pPr>
            <a:fld id="{253A3F40-14BF-4902-A697-195472A2CC2E}" type="slidenum">
              <a:rPr lang="en-GB" altLang="en-US"/>
              <a:pPr>
                <a:defRPr/>
              </a:pPr>
              <a:t>‹#›</a:t>
            </a:fld>
            <a:endParaRPr lang="en-GB" altLang="en-US"/>
          </a:p>
        </p:txBody>
      </p:sp>
    </p:spTree>
    <p:extLst>
      <p:ext uri="{BB962C8B-B14F-4D97-AF65-F5344CB8AC3E}">
        <p14:creationId xmlns:p14="http://schemas.microsoft.com/office/powerpoint/2010/main" val="2656624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551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128" y="2012836"/>
            <a:ext cx="9021783" cy="47975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71686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3680" y="1885066"/>
            <a:ext cx="9021783" cy="3145275"/>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713680" y="5060096"/>
            <a:ext cx="9021783" cy="1654026"/>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59C6F-E30B-4352-8FB9-7A918D3C4A58}"/>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5" name="Footer Placeholder 4">
            <a:extLst>
              <a:ext uri="{FF2B5EF4-FFF2-40B4-BE49-F238E27FC236}">
                <a16:creationId xmlns:a16="http://schemas.microsoft.com/office/drawing/2014/main" id="{2374331F-6290-49F2-BF8F-301FEF7FCFB1}"/>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0ED5F2E7-66AD-41CA-BB88-DB63B5E8A80E}"/>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282ADB0-86CD-4374-92C0-C4CCCBE1930C}" type="slidenum">
              <a:rPr lang="en-GB" altLang="en-US"/>
              <a:pPr>
                <a:defRPr/>
              </a:pPr>
              <a:t>‹#›</a:t>
            </a:fld>
            <a:endParaRPr lang="en-GB" altLang="en-US"/>
          </a:p>
        </p:txBody>
      </p:sp>
    </p:spTree>
    <p:extLst>
      <p:ext uri="{BB962C8B-B14F-4D97-AF65-F5344CB8AC3E}">
        <p14:creationId xmlns:p14="http://schemas.microsoft.com/office/powerpoint/2010/main" val="1274874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28" y="402568"/>
            <a:ext cx="9021783" cy="1461495"/>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719128" y="2012836"/>
            <a:ext cx="4445516" cy="47975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95394" y="2012836"/>
            <a:ext cx="4445516" cy="47975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5AD8E6-33BD-4675-BA0C-5063A7648C27}"/>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6" name="Footer Placeholder 5">
            <a:extLst>
              <a:ext uri="{FF2B5EF4-FFF2-40B4-BE49-F238E27FC236}">
                <a16:creationId xmlns:a16="http://schemas.microsoft.com/office/drawing/2014/main" id="{C701FAD6-A54E-4FB9-8038-26C79175D918}"/>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2E89F28B-E06E-4231-8D16-04B6C4833F39}"/>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D05DF8D-359E-4B5C-867B-6FF99B3435DE}" type="slidenum">
              <a:rPr lang="en-GB" altLang="en-US"/>
              <a:pPr>
                <a:defRPr/>
              </a:pPr>
              <a:t>‹#›</a:t>
            </a:fld>
            <a:endParaRPr lang="en-GB" altLang="en-US"/>
          </a:p>
        </p:txBody>
      </p:sp>
    </p:spTree>
    <p:extLst>
      <p:ext uri="{BB962C8B-B14F-4D97-AF65-F5344CB8AC3E}">
        <p14:creationId xmlns:p14="http://schemas.microsoft.com/office/powerpoint/2010/main" val="139526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490" y="402568"/>
            <a:ext cx="9021783" cy="1461495"/>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720490" y="1853560"/>
            <a:ext cx="4425086" cy="9084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490" y="2761961"/>
            <a:ext cx="4425086" cy="40624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95394" y="1853560"/>
            <a:ext cx="4446879" cy="9084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95394" y="2761961"/>
            <a:ext cx="4446879" cy="40624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0903C5-062E-4A07-B439-4AA9E8107828}"/>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8" name="Footer Placeholder 7">
            <a:extLst>
              <a:ext uri="{FF2B5EF4-FFF2-40B4-BE49-F238E27FC236}">
                <a16:creationId xmlns:a16="http://schemas.microsoft.com/office/drawing/2014/main" id="{4AE8EA0B-7F3C-4DDD-8B24-79193347378A}"/>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9" name="Slide Number Placeholder 8">
            <a:extLst>
              <a:ext uri="{FF2B5EF4-FFF2-40B4-BE49-F238E27FC236}">
                <a16:creationId xmlns:a16="http://schemas.microsoft.com/office/drawing/2014/main" id="{A0551621-6C02-4377-895A-2EF801ED8B35}"/>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E97B527-3741-48CC-9F4E-6DE1DA274FA3}" type="slidenum">
              <a:rPr lang="en-GB" altLang="en-US"/>
              <a:pPr>
                <a:defRPr/>
              </a:pPr>
              <a:t>‹#›</a:t>
            </a:fld>
            <a:endParaRPr lang="en-GB" altLang="en-US"/>
          </a:p>
        </p:txBody>
      </p:sp>
    </p:spTree>
    <p:extLst>
      <p:ext uri="{BB962C8B-B14F-4D97-AF65-F5344CB8AC3E}">
        <p14:creationId xmlns:p14="http://schemas.microsoft.com/office/powerpoint/2010/main" val="3959017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128" y="402568"/>
            <a:ext cx="9021783" cy="1461495"/>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B1A8CB-F0DB-47F8-BF93-AE5A05CAD4AB}"/>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4" name="Footer Placeholder 3">
            <a:extLst>
              <a:ext uri="{FF2B5EF4-FFF2-40B4-BE49-F238E27FC236}">
                <a16:creationId xmlns:a16="http://schemas.microsoft.com/office/drawing/2014/main" id="{7A8242EB-444E-4EEF-B0BE-3272A004B55B}"/>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B0037C9E-5816-4719-8BE6-CBBE113BC776}"/>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1955918-A646-4CB7-8EC9-BE466CBE84BD}" type="slidenum">
              <a:rPr lang="en-GB" altLang="en-US"/>
              <a:pPr>
                <a:defRPr/>
              </a:pPr>
              <a:t>‹#›</a:t>
            </a:fld>
            <a:endParaRPr lang="en-GB" altLang="en-US"/>
          </a:p>
        </p:txBody>
      </p:sp>
    </p:spTree>
    <p:extLst>
      <p:ext uri="{BB962C8B-B14F-4D97-AF65-F5344CB8AC3E}">
        <p14:creationId xmlns:p14="http://schemas.microsoft.com/office/powerpoint/2010/main" val="2943725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590002-8641-4D90-BE6A-DF4FD992E09E}"/>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3" name="Footer Placeholder 2">
            <a:extLst>
              <a:ext uri="{FF2B5EF4-FFF2-40B4-BE49-F238E27FC236}">
                <a16:creationId xmlns:a16="http://schemas.microsoft.com/office/drawing/2014/main" id="{D7B9EDFE-90D0-4D91-9C48-327FC5B38ABC}"/>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4" name="Slide Number Placeholder 3">
            <a:extLst>
              <a:ext uri="{FF2B5EF4-FFF2-40B4-BE49-F238E27FC236}">
                <a16:creationId xmlns:a16="http://schemas.microsoft.com/office/drawing/2014/main" id="{8BCCB229-85B8-46B9-A41F-D9DDEC43D96F}"/>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7953F32-2AAD-43FC-831E-C1C9E8350028}" type="slidenum">
              <a:rPr lang="en-GB" altLang="en-US"/>
              <a:pPr>
                <a:defRPr/>
              </a:pPr>
              <a:t>‹#›</a:t>
            </a:fld>
            <a:endParaRPr lang="en-GB" altLang="en-US"/>
          </a:p>
        </p:txBody>
      </p:sp>
    </p:spTree>
    <p:extLst>
      <p:ext uri="{BB962C8B-B14F-4D97-AF65-F5344CB8AC3E}">
        <p14:creationId xmlns:p14="http://schemas.microsoft.com/office/powerpoint/2010/main" val="96424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40"/>
            <a:ext cx="8891588" cy="1342086"/>
          </a:xfrm>
        </p:spPr>
        <p:txBody>
          <a:bodyPr anchor="t"/>
          <a:lstStyle>
            <a:lvl1pPr algn="l">
              <a:defRPr sz="4100" b="1" cap="all"/>
            </a:lvl1pPr>
          </a:lstStyle>
          <a:p>
            <a:r>
              <a:rPr lang="en-US"/>
              <a:t>Click to edit Master title style</a:t>
            </a:r>
            <a:endParaRPr lang="en-GB"/>
          </a:p>
        </p:txBody>
      </p:sp>
      <p:sp>
        <p:nvSpPr>
          <p:cNvPr id="3" name="Text Placeholder 2"/>
          <p:cNvSpPr>
            <a:spLocks noGrp="1"/>
          </p:cNvSpPr>
          <p:nvPr>
            <p:ph type="body" idx="1"/>
          </p:nvPr>
        </p:nvSpPr>
        <p:spPr>
          <a:xfrm>
            <a:off x="825500" y="4471362"/>
            <a:ext cx="8891588" cy="387978"/>
          </a:xfrm>
        </p:spPr>
        <p:txBody>
          <a:bodyPr anchor="b"/>
          <a:lstStyle>
            <a:lvl1pPr marL="0" indent="0">
              <a:buNone/>
              <a:defRPr sz="2000"/>
            </a:lvl1pPr>
            <a:lvl2pPr marL="456083" indent="0">
              <a:buNone/>
              <a:defRPr sz="1800"/>
            </a:lvl2pPr>
            <a:lvl3pPr marL="912159" indent="0">
              <a:buNone/>
              <a:defRPr sz="1600"/>
            </a:lvl3pPr>
            <a:lvl4pPr marL="1368249" indent="0">
              <a:buNone/>
              <a:defRPr sz="1400"/>
            </a:lvl4pPr>
            <a:lvl5pPr marL="1824334" indent="0">
              <a:buNone/>
              <a:defRPr sz="1400"/>
            </a:lvl5pPr>
            <a:lvl6pPr marL="2280416" indent="0">
              <a:buNone/>
              <a:defRPr sz="1400"/>
            </a:lvl6pPr>
            <a:lvl7pPr marL="2736502" indent="0">
              <a:buNone/>
              <a:defRPr sz="1400"/>
            </a:lvl7pPr>
            <a:lvl8pPr marL="3192585" indent="0">
              <a:buNone/>
              <a:defRPr sz="1400"/>
            </a:lvl8pPr>
            <a:lvl9pPr marL="3648669"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4F56CC1-D7DF-425D-B9D8-B45E4855604E}"/>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7DF689B4-A8D7-4E81-B56F-7C3CC374B4E6}"/>
              </a:ext>
            </a:extLst>
          </p:cNvPr>
          <p:cNvSpPr>
            <a:spLocks noGrp="1" noChangeArrowheads="1"/>
          </p:cNvSpPr>
          <p:nvPr>
            <p:ph type="sldNum" sz="quarter" idx="11"/>
          </p:nvPr>
        </p:nvSpPr>
        <p:spPr>
          <a:ln/>
        </p:spPr>
        <p:txBody>
          <a:bodyPr/>
          <a:lstStyle>
            <a:lvl1pPr>
              <a:defRPr/>
            </a:lvl1pPr>
          </a:lstStyle>
          <a:p>
            <a:pPr>
              <a:defRPr/>
            </a:pPr>
            <a:fld id="{F7B361E5-FFA0-4879-87E4-5ED5C91C9143}" type="slidenum">
              <a:rPr lang="en-GB" altLang="en-US"/>
              <a:pPr>
                <a:defRPr/>
              </a:pPr>
              <a:t>‹#›</a:t>
            </a:fld>
            <a:endParaRPr lang="en-GB" altLang="en-US"/>
          </a:p>
        </p:txBody>
      </p:sp>
    </p:spTree>
    <p:extLst>
      <p:ext uri="{BB962C8B-B14F-4D97-AF65-F5344CB8AC3E}">
        <p14:creationId xmlns:p14="http://schemas.microsoft.com/office/powerpoint/2010/main" val="195471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491" y="504084"/>
            <a:ext cx="3373634" cy="1764295"/>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446879" y="1088682"/>
            <a:ext cx="5295394" cy="537339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20491" y="2268379"/>
            <a:ext cx="3373634" cy="420245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B0E00-FE3A-428D-81FA-3DE3F39F8865}"/>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6" name="Footer Placeholder 5">
            <a:extLst>
              <a:ext uri="{FF2B5EF4-FFF2-40B4-BE49-F238E27FC236}">
                <a16:creationId xmlns:a16="http://schemas.microsoft.com/office/drawing/2014/main" id="{85C63B11-F17A-4BB3-ACDD-5F46783163BF}"/>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59410C6B-F5F1-4664-95BD-AD5F75C3CF2F}"/>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6E246F2-563F-4984-9E99-19EFD1BC3895}" type="slidenum">
              <a:rPr lang="en-GB" altLang="en-US"/>
              <a:pPr>
                <a:defRPr/>
              </a:pPr>
              <a:t>‹#›</a:t>
            </a:fld>
            <a:endParaRPr lang="en-GB" altLang="en-US"/>
          </a:p>
        </p:txBody>
      </p:sp>
    </p:spTree>
    <p:extLst>
      <p:ext uri="{BB962C8B-B14F-4D97-AF65-F5344CB8AC3E}">
        <p14:creationId xmlns:p14="http://schemas.microsoft.com/office/powerpoint/2010/main" val="3109771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491" y="504084"/>
            <a:ext cx="3373634" cy="1764295"/>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446879" y="1088682"/>
            <a:ext cx="5295394" cy="537339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720491" y="2268379"/>
            <a:ext cx="3373634" cy="420245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9D18F-484A-4E14-AD50-6B3DECE95853}"/>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6" name="Footer Placeholder 5">
            <a:extLst>
              <a:ext uri="{FF2B5EF4-FFF2-40B4-BE49-F238E27FC236}">
                <a16:creationId xmlns:a16="http://schemas.microsoft.com/office/drawing/2014/main" id="{6E575BA1-50C0-4C5E-AFC9-38D4AA38EDE9}"/>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382BAD0-0F10-4484-8403-D5123EA4B163}"/>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D7839A8-B468-4819-B259-BA334C7ECA40}" type="slidenum">
              <a:rPr lang="en-GB" altLang="en-US"/>
              <a:pPr>
                <a:defRPr/>
              </a:pPr>
              <a:t>‹#›</a:t>
            </a:fld>
            <a:endParaRPr lang="en-GB" altLang="en-US"/>
          </a:p>
        </p:txBody>
      </p:sp>
    </p:spTree>
    <p:extLst>
      <p:ext uri="{BB962C8B-B14F-4D97-AF65-F5344CB8AC3E}">
        <p14:creationId xmlns:p14="http://schemas.microsoft.com/office/powerpoint/2010/main" val="358590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9128" y="402568"/>
            <a:ext cx="9021783" cy="1461495"/>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19128" y="2012836"/>
            <a:ext cx="9021783" cy="479755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F79D8C-6299-4CB5-A3D2-E3F32B88B9BE}"/>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5" name="Footer Placeholder 4">
            <a:extLst>
              <a:ext uri="{FF2B5EF4-FFF2-40B4-BE49-F238E27FC236}">
                <a16:creationId xmlns:a16="http://schemas.microsoft.com/office/drawing/2014/main" id="{CAE1D059-89E1-467D-91AA-94E4133E61E2}"/>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8A04EF1E-1E2A-40CD-8470-3461B94C81DA}"/>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948B02E-277C-43B0-8EDB-D17A6E8B17FF}" type="slidenum">
              <a:rPr lang="en-GB" altLang="en-US"/>
              <a:pPr>
                <a:defRPr/>
              </a:pPr>
              <a:t>‹#›</a:t>
            </a:fld>
            <a:endParaRPr lang="en-GB" altLang="en-US"/>
          </a:p>
        </p:txBody>
      </p:sp>
    </p:spTree>
    <p:extLst>
      <p:ext uri="{BB962C8B-B14F-4D97-AF65-F5344CB8AC3E}">
        <p14:creationId xmlns:p14="http://schemas.microsoft.com/office/powerpoint/2010/main" val="299675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465" y="402567"/>
            <a:ext cx="2255446" cy="6407821"/>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127" y="402567"/>
            <a:ext cx="6635587" cy="640782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2EBC30-2294-489B-8B3E-3A4A3439D0C7}"/>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5" name="Footer Placeholder 4">
            <a:extLst>
              <a:ext uri="{FF2B5EF4-FFF2-40B4-BE49-F238E27FC236}">
                <a16:creationId xmlns:a16="http://schemas.microsoft.com/office/drawing/2014/main" id="{8ADAE4A2-877E-4681-B1B0-E929B70A0875}"/>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DC81F83C-3CB0-45E6-B51A-136D570AAF70}"/>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3936167-205A-46C1-9084-47EB552B9DAB}" type="slidenum">
              <a:rPr lang="en-GB" altLang="en-US"/>
              <a:pPr>
                <a:defRPr/>
              </a:pPr>
              <a:t>‹#›</a:t>
            </a:fld>
            <a:endParaRPr lang="en-GB" altLang="en-US"/>
          </a:p>
        </p:txBody>
      </p:sp>
    </p:spTree>
    <p:extLst>
      <p:ext uri="{BB962C8B-B14F-4D97-AF65-F5344CB8AC3E}">
        <p14:creationId xmlns:p14="http://schemas.microsoft.com/office/powerpoint/2010/main" val="261678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763713"/>
            <a:ext cx="9410700" cy="81121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395288" y="2733675"/>
            <a:ext cx="9410700" cy="2409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7235CA8D-C680-4C5D-BD2D-5931677874AA}"/>
              </a:ext>
            </a:extLst>
          </p:cNvPr>
          <p:cNvSpPr>
            <a:spLocks noGrp="1" noChangeArrowheads="1"/>
          </p:cNvSpPr>
          <p:nvPr>
            <p:ph type="ftr" sz="quarter" idx="10"/>
          </p:nvPr>
        </p:nvSpPr>
        <p:spPr>
          <a:xfrm>
            <a:off x="3573463" y="6884988"/>
            <a:ext cx="3313112" cy="525462"/>
          </a:xfrm>
          <a:prstGeom prst="rect">
            <a:avLst/>
          </a:prstGeom>
        </p:spPr>
        <p:txBody>
          <a:bodyPr/>
          <a:lstStyle>
            <a:lvl1pPr>
              <a:defRPr>
                <a:latin typeface="Arial" charset="0"/>
              </a:defRPr>
            </a:lvl1pPr>
          </a:lstStyle>
          <a:p>
            <a:pPr>
              <a:defRPr/>
            </a:pPr>
            <a:endParaRPr lang="en-GB"/>
          </a:p>
        </p:txBody>
      </p:sp>
      <p:sp>
        <p:nvSpPr>
          <p:cNvPr id="5" name="Rectangle 6">
            <a:extLst>
              <a:ext uri="{FF2B5EF4-FFF2-40B4-BE49-F238E27FC236}">
                <a16:creationId xmlns:a16="http://schemas.microsoft.com/office/drawing/2014/main" id="{C6B20E62-B558-4F9B-B476-26FD741C93E1}"/>
              </a:ext>
            </a:extLst>
          </p:cNvPr>
          <p:cNvSpPr>
            <a:spLocks noGrp="1" noChangeArrowheads="1"/>
          </p:cNvSpPr>
          <p:nvPr>
            <p:ph type="sldNum" sz="quarter" idx="11"/>
          </p:nvPr>
        </p:nvSpPr>
        <p:spPr>
          <a:xfrm>
            <a:off x="7494588" y="6884988"/>
            <a:ext cx="2443162" cy="525462"/>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FE0F9E1-DD1C-4962-B7F3-5E6640B8643A}" type="slidenum">
              <a:rPr lang="en-GB" altLang="en-US"/>
              <a:pPr>
                <a:defRPr/>
              </a:pPr>
              <a:t>‹#›</a:t>
            </a:fld>
            <a:endParaRPr lang="en-GB" altLang="en-US"/>
          </a:p>
        </p:txBody>
      </p:sp>
    </p:spTree>
    <p:extLst>
      <p:ext uri="{BB962C8B-B14F-4D97-AF65-F5344CB8AC3E}">
        <p14:creationId xmlns:p14="http://schemas.microsoft.com/office/powerpoint/2010/main" val="2225488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3002" y="302802"/>
            <a:ext cx="8007340" cy="1260211"/>
          </a:xfrm>
        </p:spPr>
        <p:txBody>
          <a:bodyPr/>
          <a:lstStyle>
            <a:lvl1pPr>
              <a:defRPr b="0">
                <a:uFillTx/>
                <a:latin typeface="Arial" panose="020B0604020202020204" pitchFamily="34" charset="0"/>
                <a:cs typeface="Arial" panose="020B0604020202020204" pitchFamily="34" charset="0"/>
              </a:defRPr>
            </a:lvl1pPr>
          </a:lstStyle>
          <a:p>
            <a:r>
              <a:rPr lang="en-US">
                <a:uFillTx/>
              </a:rPr>
              <a:t>Click to edit Master title style</a:t>
            </a:r>
            <a:endParaRPr lang="en-US" dirty="0">
              <a:uFillTx/>
            </a:endParaRPr>
          </a:p>
        </p:txBody>
      </p:sp>
      <p:sp>
        <p:nvSpPr>
          <p:cNvPr id="3" name="Date Placeholder 2"/>
          <p:cNvSpPr>
            <a:spLocks noGrp="1"/>
          </p:cNvSpPr>
          <p:nvPr>
            <p:ph type="dt" sz="half" idx="10"/>
          </p:nvPr>
        </p:nvSpPr>
        <p:spPr>
          <a:xfrm>
            <a:off x="523003" y="7008171"/>
            <a:ext cx="2440676" cy="402568"/>
          </a:xfrm>
          <a:prstGeom prst="rect">
            <a:avLst/>
          </a:prstGeom>
        </p:spPr>
        <p:txBody>
          <a:bodyPr lIns="130055" tIns="65028" rIns="130055" bIns="65028"/>
          <a:lstStyle/>
          <a:p>
            <a:fld id="{4FA0FE27-7D59-2C48-8A20-298029AD6C51}" type="datetimeFigureOut">
              <a:rPr lang="en-US" smtClean="0">
                <a:uFillTx/>
              </a:rPr>
              <a:t>5/13/2021</a:t>
            </a:fld>
            <a:endParaRPr lang="en-US">
              <a:uFillTx/>
            </a:endParaRPr>
          </a:p>
        </p:txBody>
      </p:sp>
      <p:sp>
        <p:nvSpPr>
          <p:cNvPr id="6" name="Content Placeholder 2"/>
          <p:cNvSpPr>
            <a:spLocks noGrp="1"/>
          </p:cNvSpPr>
          <p:nvPr>
            <p:ph idx="1"/>
          </p:nvPr>
        </p:nvSpPr>
        <p:spPr>
          <a:xfrm>
            <a:off x="523002" y="1764296"/>
            <a:ext cx="9414034" cy="4990085"/>
          </a:xfrm>
        </p:spPr>
        <p:txBody>
          <a:bodyPr>
            <a:normAutofit/>
          </a:bodyPr>
          <a:lstStyle>
            <a:lvl1pPr marL="0" indent="0">
              <a:buClr>
                <a:srgbClr val="006AAC"/>
              </a:buClr>
              <a:buFont typeface="Arial"/>
              <a:buNone/>
              <a:defRPr lang="en-GB" sz="1688" b="0" kern="1200" dirty="0" smtClean="0">
                <a:solidFill>
                  <a:srgbClr val="3B3C3B"/>
                </a:solidFill>
                <a:uFillTx/>
                <a:latin typeface="Arial" panose="020B0604020202020204" pitchFamily="34" charset="0"/>
                <a:ea typeface="+mj-ea"/>
                <a:cs typeface="Arial" panose="020B0604020202020204" pitchFamily="34" charset="0"/>
              </a:defRPr>
            </a:lvl1pPr>
            <a:lvl2pPr marL="294118" indent="-294118">
              <a:buClr>
                <a:srgbClr val="006AAC"/>
              </a:buClr>
              <a:buFont typeface="Arial"/>
              <a:buChar char="•"/>
              <a:defRPr sz="1388">
                <a:solidFill>
                  <a:srgbClr val="3B3C3B"/>
                </a:solidFill>
                <a:uFillTx/>
                <a:latin typeface="Arial" panose="020B0604020202020204" pitchFamily="34" charset="0"/>
                <a:cs typeface="Arial" panose="020B0604020202020204" pitchFamily="34" charset="0"/>
              </a:defRPr>
            </a:lvl2pPr>
            <a:lvl3pPr marL="294118" indent="-294118">
              <a:buClr>
                <a:srgbClr val="006AAC"/>
              </a:buClr>
              <a:buFont typeface="Arial" panose="020B0604020202020204" pitchFamily="34" charset="0"/>
              <a:buChar char="•"/>
              <a:defRPr sz="1688">
                <a:solidFill>
                  <a:srgbClr val="3B3C3B"/>
                </a:solidFill>
                <a:uFillTx/>
                <a:latin typeface="Arial" panose="020B0604020202020204" pitchFamily="34" charset="0"/>
                <a:cs typeface="Arial" panose="020B0604020202020204" pitchFamily="34" charset="0"/>
              </a:defRPr>
            </a:lvl3pPr>
            <a:lvl4pPr marL="294118" indent="-294118">
              <a:buClr>
                <a:srgbClr val="006AAC"/>
              </a:buClr>
              <a:buFont typeface="Arial"/>
              <a:buChar char="•"/>
              <a:defRPr sz="1688">
                <a:solidFill>
                  <a:srgbClr val="3B3C3B"/>
                </a:solidFill>
                <a:uFillTx/>
                <a:latin typeface="Arial" panose="020B0604020202020204" pitchFamily="34" charset="0"/>
                <a:cs typeface="Arial" panose="020B0604020202020204" pitchFamily="34" charset="0"/>
              </a:defRPr>
            </a:lvl4pPr>
            <a:lvl5pPr>
              <a:defRPr sz="1025">
                <a:uFillTx/>
              </a:defRPr>
            </a:lvl5pPr>
          </a:lstStyle>
          <a:p>
            <a:pPr lvl="0"/>
            <a:r>
              <a:rPr lang="en-US">
                <a:uFillTx/>
              </a:rPr>
              <a:t>Click to edit Master text styles</a:t>
            </a:r>
          </a:p>
          <a:p>
            <a:pPr lvl="1"/>
            <a:r>
              <a:rPr lang="en-US">
                <a:uFillTx/>
              </a:rPr>
              <a:t>Second level</a:t>
            </a:r>
          </a:p>
          <a:p>
            <a:pPr lvl="2"/>
            <a:r>
              <a:rPr lang="en-US">
                <a:uFillTx/>
              </a:rPr>
              <a:t>Third level</a:t>
            </a:r>
          </a:p>
        </p:txBody>
      </p:sp>
    </p:spTree>
    <p:extLst>
      <p:ext uri="{BB962C8B-B14F-4D97-AF65-F5344CB8AC3E}">
        <p14:creationId xmlns:p14="http://schemas.microsoft.com/office/powerpoint/2010/main" val="3340659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7915" y="285425"/>
            <a:ext cx="1040755" cy="687826"/>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7147468"/>
            <a:ext cx="10460038" cy="413796"/>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44"/>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718973" y="402301"/>
            <a:ext cx="9022094" cy="687826"/>
          </a:xfrm>
          <a:prstGeom prst="rect">
            <a:avLst/>
          </a:prstGeom>
        </p:spPr>
        <p:txBody>
          <a:bodyPr/>
          <a:lstStyle>
            <a:lvl1pPr>
              <a:defRPr sz="2171">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4088" y="231936"/>
            <a:ext cx="1104583" cy="600188"/>
          </a:xfrm>
          <a:prstGeom prst="rect">
            <a:avLst/>
          </a:prstGeom>
        </p:spPr>
      </p:pic>
    </p:spTree>
    <p:extLst>
      <p:ext uri="{BB962C8B-B14F-4D97-AF65-F5344CB8AC3E}">
        <p14:creationId xmlns:p14="http://schemas.microsoft.com/office/powerpoint/2010/main" val="3055163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3225"/>
            <a:ext cx="10460038" cy="7564488"/>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568"/>
          </a:p>
        </p:txBody>
      </p:sp>
      <p:sp>
        <p:nvSpPr>
          <p:cNvPr id="6" name="Title 1"/>
          <p:cNvSpPr>
            <a:spLocks noGrp="1"/>
          </p:cNvSpPr>
          <p:nvPr>
            <p:ph type="ctrTitle" hasCustomPrompt="1"/>
          </p:nvPr>
        </p:nvSpPr>
        <p:spPr>
          <a:xfrm>
            <a:off x="426401" y="2294637"/>
            <a:ext cx="9602918" cy="3606882"/>
          </a:xfrm>
          <a:prstGeom prst="rect">
            <a:avLst/>
          </a:prstGeom>
        </p:spPr>
        <p:txBody>
          <a:bodyPr/>
          <a:lstStyle>
            <a:lvl1pPr algn="ctr">
              <a:lnSpc>
                <a:spcPts val="3015"/>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4281720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870693" y="6921030"/>
            <a:ext cx="553351" cy="626174"/>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082538" y="5720989"/>
            <a:ext cx="5539608" cy="805669"/>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713" dirty="0"/>
          </a:p>
        </p:txBody>
      </p:sp>
    </p:spTree>
    <p:extLst>
      <p:ext uri="{BB962C8B-B14F-4D97-AF65-F5344CB8AC3E}">
        <p14:creationId xmlns:p14="http://schemas.microsoft.com/office/powerpoint/2010/main" val="54159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7683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4A7D58C6-16FF-4A46-9EE4-9D90CC3C78D4}"/>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69B3B7D-67C6-44DE-825F-BFFD6EB70CD3}"/>
              </a:ext>
            </a:extLst>
          </p:cNvPr>
          <p:cNvSpPr>
            <a:spLocks noGrp="1" noChangeArrowheads="1"/>
          </p:cNvSpPr>
          <p:nvPr>
            <p:ph type="sldNum" sz="quarter" idx="11"/>
          </p:nvPr>
        </p:nvSpPr>
        <p:spPr>
          <a:ln/>
        </p:spPr>
        <p:txBody>
          <a:bodyPr/>
          <a:lstStyle>
            <a:lvl1pPr>
              <a:defRPr/>
            </a:lvl1pPr>
          </a:lstStyle>
          <a:p>
            <a:pPr>
              <a:defRPr/>
            </a:pPr>
            <a:fld id="{0ADE07F8-9433-4EFC-9BB1-0E02AA7D29AB}" type="slidenum">
              <a:rPr lang="en-GB" altLang="en-US"/>
              <a:pPr>
                <a:defRPr/>
              </a:pPr>
              <a:t>‹#›</a:t>
            </a:fld>
            <a:endParaRPr lang="en-GB" altLang="en-US"/>
          </a:p>
        </p:txBody>
      </p:sp>
    </p:spTree>
    <p:extLst>
      <p:ext uri="{BB962C8B-B14F-4D97-AF65-F5344CB8AC3E}">
        <p14:creationId xmlns:p14="http://schemas.microsoft.com/office/powerpoint/2010/main" val="257801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524020"/>
            <a:ext cx="9415462" cy="81886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2291" y="1947592"/>
            <a:ext cx="4622800" cy="449534"/>
          </a:xfrm>
        </p:spPr>
        <p:txBody>
          <a:bodyPr anchor="b"/>
          <a:lstStyle>
            <a:lvl1pPr marL="0" indent="0">
              <a:buNone/>
              <a:defRPr sz="2400" b="1"/>
            </a:lvl1pPr>
            <a:lvl2pPr marL="456083" indent="0">
              <a:buNone/>
              <a:defRPr sz="2000" b="1"/>
            </a:lvl2pPr>
            <a:lvl3pPr marL="912159" indent="0">
              <a:buNone/>
              <a:defRPr sz="1800" b="1"/>
            </a:lvl3pPr>
            <a:lvl4pPr marL="1368249" indent="0">
              <a:buNone/>
              <a:defRPr sz="1600" b="1"/>
            </a:lvl4pPr>
            <a:lvl5pPr marL="1824334" indent="0">
              <a:buNone/>
              <a:defRPr sz="1600" b="1"/>
            </a:lvl5pPr>
            <a:lvl6pPr marL="2280416" indent="0">
              <a:buNone/>
              <a:defRPr sz="1600" b="1"/>
            </a:lvl6pPr>
            <a:lvl7pPr marL="2736502" indent="0">
              <a:buNone/>
              <a:defRPr sz="1600" b="1"/>
            </a:lvl7pPr>
            <a:lvl8pPr marL="3192585" indent="0">
              <a:buNone/>
              <a:defRPr sz="1600" b="1"/>
            </a:lvl8pPr>
            <a:lvl9pPr marL="3648669" indent="0">
              <a:buNone/>
              <a:defRPr sz="1600" b="1"/>
            </a:lvl9pPr>
          </a:lstStyle>
          <a:p>
            <a:pPr lvl="0"/>
            <a:r>
              <a:rPr lang="en-US"/>
              <a:t>Click to edit Master text styles</a:t>
            </a:r>
          </a:p>
        </p:txBody>
      </p:sp>
      <p:sp>
        <p:nvSpPr>
          <p:cNvPr id="4" name="Content Placeholder 3"/>
          <p:cNvSpPr>
            <a:spLocks noGrp="1"/>
          </p:cNvSpPr>
          <p:nvPr>
            <p:ph sz="half" idx="2"/>
          </p:nvPr>
        </p:nvSpPr>
        <p:spPr>
          <a:xfrm>
            <a:off x="522291" y="2397130"/>
            <a:ext cx="4622800"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313363" y="1947592"/>
            <a:ext cx="4624387" cy="449534"/>
          </a:xfrm>
        </p:spPr>
        <p:txBody>
          <a:bodyPr anchor="b"/>
          <a:lstStyle>
            <a:lvl1pPr marL="0" indent="0">
              <a:buNone/>
              <a:defRPr sz="2400" b="1"/>
            </a:lvl1pPr>
            <a:lvl2pPr marL="456083" indent="0">
              <a:buNone/>
              <a:defRPr sz="2000" b="1"/>
            </a:lvl2pPr>
            <a:lvl3pPr marL="912159" indent="0">
              <a:buNone/>
              <a:defRPr sz="1800" b="1"/>
            </a:lvl3pPr>
            <a:lvl4pPr marL="1368249" indent="0">
              <a:buNone/>
              <a:defRPr sz="1600" b="1"/>
            </a:lvl4pPr>
            <a:lvl5pPr marL="1824334" indent="0">
              <a:buNone/>
              <a:defRPr sz="1600" b="1"/>
            </a:lvl5pPr>
            <a:lvl6pPr marL="2280416" indent="0">
              <a:buNone/>
              <a:defRPr sz="1600" b="1"/>
            </a:lvl6pPr>
            <a:lvl7pPr marL="2736502" indent="0">
              <a:buNone/>
              <a:defRPr sz="1600" b="1"/>
            </a:lvl7pPr>
            <a:lvl8pPr marL="3192585" indent="0">
              <a:buNone/>
              <a:defRPr sz="1600" b="1"/>
            </a:lvl8pPr>
            <a:lvl9pPr marL="36486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13363" y="2397130"/>
            <a:ext cx="4624387"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7FB86351-760D-4285-9C74-B446A6FFDE64}"/>
              </a:ext>
            </a:extLst>
          </p:cNvPr>
          <p:cNvSpPr>
            <a:spLocks noGrp="1" noChangeArrowheads="1"/>
          </p:cNvSpPr>
          <p:nvPr>
            <p:ph type="ftr" sz="quarter" idx="10"/>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CA74176D-609B-4E71-AB80-DE0439F80409}"/>
              </a:ext>
            </a:extLst>
          </p:cNvPr>
          <p:cNvSpPr>
            <a:spLocks noGrp="1" noChangeArrowheads="1"/>
          </p:cNvSpPr>
          <p:nvPr>
            <p:ph type="sldNum" sz="quarter" idx="11"/>
          </p:nvPr>
        </p:nvSpPr>
        <p:spPr>
          <a:ln/>
        </p:spPr>
        <p:txBody>
          <a:bodyPr/>
          <a:lstStyle>
            <a:lvl1pPr>
              <a:defRPr/>
            </a:lvl1pPr>
          </a:lstStyle>
          <a:p>
            <a:pPr>
              <a:defRPr/>
            </a:pPr>
            <a:fld id="{D8580572-0673-4577-BFA9-50E07A07B8D0}" type="slidenum">
              <a:rPr lang="en-GB" altLang="en-US"/>
              <a:pPr>
                <a:defRPr/>
              </a:pPr>
              <a:t>‹#›</a:t>
            </a:fld>
            <a:endParaRPr lang="en-GB" altLang="en-US"/>
          </a:p>
        </p:txBody>
      </p:sp>
    </p:spTree>
    <p:extLst>
      <p:ext uri="{BB962C8B-B14F-4D97-AF65-F5344CB8AC3E}">
        <p14:creationId xmlns:p14="http://schemas.microsoft.com/office/powerpoint/2010/main" val="256096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A76F4528-D5F6-45FB-B1AA-B509E25E66FD}"/>
              </a:ext>
            </a:extLst>
          </p:cNvPr>
          <p:cNvSpPr>
            <a:spLocks noGrp="1" noChangeArrowheads="1"/>
          </p:cNvSpPr>
          <p:nvPr>
            <p:ph type="ftr" sz="quarter" idx="10"/>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7E38287E-DAF2-4679-A6D7-A313786010DE}"/>
              </a:ext>
            </a:extLst>
          </p:cNvPr>
          <p:cNvSpPr>
            <a:spLocks noGrp="1" noChangeArrowheads="1"/>
          </p:cNvSpPr>
          <p:nvPr>
            <p:ph type="sldNum" sz="quarter" idx="11"/>
          </p:nvPr>
        </p:nvSpPr>
        <p:spPr>
          <a:ln/>
        </p:spPr>
        <p:txBody>
          <a:bodyPr/>
          <a:lstStyle>
            <a:lvl1pPr>
              <a:defRPr/>
            </a:lvl1pPr>
          </a:lstStyle>
          <a:p>
            <a:pPr>
              <a:defRPr/>
            </a:pPr>
            <a:fld id="{41780A33-70E1-4CEF-9DA1-1F2B5CB56D1B}" type="slidenum">
              <a:rPr lang="en-GB" altLang="en-US"/>
              <a:pPr>
                <a:defRPr/>
              </a:pPr>
              <a:t>‹#›</a:t>
            </a:fld>
            <a:endParaRPr lang="en-GB" altLang="en-US"/>
          </a:p>
        </p:txBody>
      </p:sp>
    </p:spTree>
    <p:extLst>
      <p:ext uri="{BB962C8B-B14F-4D97-AF65-F5344CB8AC3E}">
        <p14:creationId xmlns:p14="http://schemas.microsoft.com/office/powerpoint/2010/main" val="106425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40B290E-B5EB-4EB4-B4DF-F4728EFBD792}"/>
              </a:ext>
            </a:extLst>
          </p:cNvPr>
          <p:cNvSpPr>
            <a:spLocks noGrp="1" noChangeArrowheads="1"/>
          </p:cNvSpPr>
          <p:nvPr>
            <p:ph type="ftr" sz="quarter" idx="10"/>
          </p:nvPr>
        </p:nvSpPr>
        <p:spPr>
          <a:ln/>
        </p:spPr>
        <p:txBody>
          <a:bodyPr/>
          <a:lstStyle>
            <a:lvl1pPr>
              <a:defRPr/>
            </a:lvl1pPr>
          </a:lstStyle>
          <a:p>
            <a:pPr>
              <a:defRPr/>
            </a:pPr>
            <a:endParaRPr lang="en-GB"/>
          </a:p>
        </p:txBody>
      </p:sp>
      <p:sp>
        <p:nvSpPr>
          <p:cNvPr id="3" name="Rectangle 6">
            <a:extLst>
              <a:ext uri="{FF2B5EF4-FFF2-40B4-BE49-F238E27FC236}">
                <a16:creationId xmlns:a16="http://schemas.microsoft.com/office/drawing/2014/main" id="{2818C59B-9F3D-48C3-A6FF-226688B0D187}"/>
              </a:ext>
            </a:extLst>
          </p:cNvPr>
          <p:cNvSpPr>
            <a:spLocks noGrp="1" noChangeArrowheads="1"/>
          </p:cNvSpPr>
          <p:nvPr>
            <p:ph type="sldNum" sz="quarter" idx="11"/>
          </p:nvPr>
        </p:nvSpPr>
        <p:spPr>
          <a:ln/>
        </p:spPr>
        <p:txBody>
          <a:bodyPr/>
          <a:lstStyle>
            <a:lvl1pPr>
              <a:defRPr/>
            </a:lvl1pPr>
          </a:lstStyle>
          <a:p>
            <a:pPr>
              <a:defRPr/>
            </a:pPr>
            <a:fld id="{C263BC96-9063-4DA6-AC63-DB422A497A38}" type="slidenum">
              <a:rPr lang="en-GB" altLang="en-US"/>
              <a:pPr>
                <a:defRPr/>
              </a:pPr>
              <a:t>‹#›</a:t>
            </a:fld>
            <a:endParaRPr lang="en-GB" altLang="en-US"/>
          </a:p>
        </p:txBody>
      </p:sp>
    </p:spTree>
    <p:extLst>
      <p:ext uri="{BB962C8B-B14F-4D97-AF65-F5344CB8AC3E}">
        <p14:creationId xmlns:p14="http://schemas.microsoft.com/office/powerpoint/2010/main" val="192829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893425"/>
            <a:ext cx="3441700" cy="68933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89404" y="301637"/>
            <a:ext cx="5848350" cy="2271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2288" y="1582749"/>
            <a:ext cx="3441700" cy="295457"/>
          </a:xfrm>
        </p:spPr>
        <p:txBody>
          <a:bodyPr/>
          <a:lstStyle>
            <a:lvl1pPr marL="0" indent="0">
              <a:buNone/>
              <a:defRPr sz="1400"/>
            </a:lvl1pPr>
            <a:lvl2pPr marL="456083" indent="0">
              <a:buNone/>
              <a:defRPr sz="1200"/>
            </a:lvl2pPr>
            <a:lvl3pPr marL="912159" indent="0">
              <a:buNone/>
              <a:defRPr sz="1000"/>
            </a:lvl3pPr>
            <a:lvl4pPr marL="1368249" indent="0">
              <a:buNone/>
              <a:defRPr sz="900"/>
            </a:lvl4pPr>
            <a:lvl5pPr marL="1824334" indent="0">
              <a:buNone/>
              <a:defRPr sz="900"/>
            </a:lvl5pPr>
            <a:lvl6pPr marL="2280416" indent="0">
              <a:buNone/>
              <a:defRPr sz="900"/>
            </a:lvl6pPr>
            <a:lvl7pPr marL="2736502" indent="0">
              <a:buNone/>
              <a:defRPr sz="900"/>
            </a:lvl7pPr>
            <a:lvl8pPr marL="3192585" indent="0">
              <a:buNone/>
              <a:defRPr sz="900"/>
            </a:lvl8pPr>
            <a:lvl9pPr marL="3648669"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B8B6A35-A786-4170-8510-AA699F6AFE81}"/>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4665EA0-B56B-46EE-A2B4-AC8C9AD2917C}"/>
              </a:ext>
            </a:extLst>
          </p:cNvPr>
          <p:cNvSpPr>
            <a:spLocks noGrp="1" noChangeArrowheads="1"/>
          </p:cNvSpPr>
          <p:nvPr>
            <p:ph type="sldNum" sz="quarter" idx="11"/>
          </p:nvPr>
        </p:nvSpPr>
        <p:spPr>
          <a:ln/>
        </p:spPr>
        <p:txBody>
          <a:bodyPr/>
          <a:lstStyle>
            <a:lvl1pPr>
              <a:defRPr/>
            </a:lvl1pPr>
          </a:lstStyle>
          <a:p>
            <a:pPr>
              <a:defRPr/>
            </a:pPr>
            <a:fld id="{081C9D98-63CC-49DD-9B50-E3A04B1C210C}" type="slidenum">
              <a:rPr lang="en-GB" altLang="en-US"/>
              <a:pPr>
                <a:defRPr/>
              </a:pPr>
              <a:t>‹#›</a:t>
            </a:fld>
            <a:endParaRPr lang="en-GB" altLang="en-US"/>
          </a:p>
        </p:txBody>
      </p:sp>
    </p:spTree>
    <p:extLst>
      <p:ext uri="{BB962C8B-B14F-4D97-AF65-F5344CB8AC3E}">
        <p14:creationId xmlns:p14="http://schemas.microsoft.com/office/powerpoint/2010/main" val="53058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6" y="5530222"/>
            <a:ext cx="6276975" cy="38797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49466" y="676277"/>
            <a:ext cx="6276975" cy="572644"/>
          </a:xfrm>
        </p:spPr>
        <p:txBody>
          <a:bodyPr/>
          <a:lstStyle>
            <a:lvl1pPr marL="0" indent="0">
              <a:buNone/>
              <a:defRPr sz="3200"/>
            </a:lvl1pPr>
            <a:lvl2pPr marL="456083" indent="0">
              <a:buNone/>
              <a:defRPr sz="2800"/>
            </a:lvl2pPr>
            <a:lvl3pPr marL="912159" indent="0">
              <a:buNone/>
              <a:defRPr sz="2400"/>
            </a:lvl3pPr>
            <a:lvl4pPr marL="1368249" indent="0">
              <a:buNone/>
              <a:defRPr sz="2000"/>
            </a:lvl4pPr>
            <a:lvl5pPr marL="1824334" indent="0">
              <a:buNone/>
              <a:defRPr sz="2000"/>
            </a:lvl5pPr>
            <a:lvl6pPr marL="2280416" indent="0">
              <a:buNone/>
              <a:defRPr sz="2000"/>
            </a:lvl6pPr>
            <a:lvl7pPr marL="2736502" indent="0">
              <a:buNone/>
              <a:defRPr sz="2000"/>
            </a:lvl7pPr>
            <a:lvl8pPr marL="3192585" indent="0">
              <a:buNone/>
              <a:defRPr sz="2000"/>
            </a:lvl8pPr>
            <a:lvl9pPr marL="3648669" indent="0">
              <a:buNone/>
              <a:defRPr sz="2000"/>
            </a:lvl9pPr>
          </a:lstStyle>
          <a:p>
            <a:pPr lvl="0"/>
            <a:endParaRPr lang="en-GB" noProof="0"/>
          </a:p>
        </p:txBody>
      </p:sp>
      <p:sp>
        <p:nvSpPr>
          <p:cNvPr id="4" name="Text Placeholder 3"/>
          <p:cNvSpPr>
            <a:spLocks noGrp="1"/>
          </p:cNvSpPr>
          <p:nvPr>
            <p:ph type="body" sz="half" idx="2"/>
          </p:nvPr>
        </p:nvSpPr>
        <p:spPr>
          <a:xfrm>
            <a:off x="2049466" y="5918208"/>
            <a:ext cx="6276975" cy="295457"/>
          </a:xfrm>
        </p:spPr>
        <p:txBody>
          <a:bodyPr/>
          <a:lstStyle>
            <a:lvl1pPr marL="0" indent="0">
              <a:buNone/>
              <a:defRPr sz="1400"/>
            </a:lvl1pPr>
            <a:lvl2pPr marL="456083" indent="0">
              <a:buNone/>
              <a:defRPr sz="1200"/>
            </a:lvl2pPr>
            <a:lvl3pPr marL="912159" indent="0">
              <a:buNone/>
              <a:defRPr sz="1000"/>
            </a:lvl3pPr>
            <a:lvl4pPr marL="1368249" indent="0">
              <a:buNone/>
              <a:defRPr sz="900"/>
            </a:lvl4pPr>
            <a:lvl5pPr marL="1824334" indent="0">
              <a:buNone/>
              <a:defRPr sz="900"/>
            </a:lvl5pPr>
            <a:lvl6pPr marL="2280416" indent="0">
              <a:buNone/>
              <a:defRPr sz="900"/>
            </a:lvl6pPr>
            <a:lvl7pPr marL="2736502" indent="0">
              <a:buNone/>
              <a:defRPr sz="900"/>
            </a:lvl7pPr>
            <a:lvl8pPr marL="3192585" indent="0">
              <a:buNone/>
              <a:defRPr sz="900"/>
            </a:lvl8pPr>
            <a:lvl9pPr marL="3648669"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22F04E1-70B6-4B96-B9EE-F7CAE2B7122E}"/>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9F8CB28-A3F0-4003-A4F6-4564B8AE0A01}"/>
              </a:ext>
            </a:extLst>
          </p:cNvPr>
          <p:cNvSpPr>
            <a:spLocks noGrp="1" noChangeArrowheads="1"/>
          </p:cNvSpPr>
          <p:nvPr>
            <p:ph type="sldNum" sz="quarter" idx="11"/>
          </p:nvPr>
        </p:nvSpPr>
        <p:spPr>
          <a:ln/>
        </p:spPr>
        <p:txBody>
          <a:bodyPr/>
          <a:lstStyle>
            <a:lvl1pPr>
              <a:defRPr/>
            </a:lvl1pPr>
          </a:lstStyle>
          <a:p>
            <a:pPr>
              <a:defRPr/>
            </a:pPr>
            <a:fld id="{57319BC9-7FC6-4595-ABED-E9E76A496C95}" type="slidenum">
              <a:rPr lang="en-GB" altLang="en-US"/>
              <a:pPr>
                <a:defRPr/>
              </a:pPr>
              <a:t>‹#›</a:t>
            </a:fld>
            <a:endParaRPr lang="en-GB" altLang="en-US"/>
          </a:p>
        </p:txBody>
      </p:sp>
    </p:spTree>
    <p:extLst>
      <p:ext uri="{BB962C8B-B14F-4D97-AF65-F5344CB8AC3E}">
        <p14:creationId xmlns:p14="http://schemas.microsoft.com/office/powerpoint/2010/main" val="213288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6.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0B5F6B-9BFD-45FF-B2FD-BFCC48A7B25D}"/>
              </a:ext>
            </a:extLst>
          </p:cNvPr>
          <p:cNvSpPr>
            <a:spLocks noGrp="1" noChangeArrowheads="1"/>
          </p:cNvSpPr>
          <p:nvPr>
            <p:ph type="title"/>
          </p:nvPr>
        </p:nvSpPr>
        <p:spPr bwMode="auto">
          <a:xfrm>
            <a:off x="395288" y="1763713"/>
            <a:ext cx="94107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ctr" anchorCtr="0" compatLnSpc="1">
            <a:prstTxWarp prst="textNoShape">
              <a:avLst/>
            </a:prstTxWarp>
            <a:spAutoFit/>
          </a:bodyPr>
          <a:lstStyle/>
          <a:p>
            <a:pPr lvl="0"/>
            <a:r>
              <a:rPr lang="en-GB" altLang="en-US"/>
              <a:t>Title in colour - Arial 48pt</a:t>
            </a:r>
          </a:p>
        </p:txBody>
      </p:sp>
      <p:sp>
        <p:nvSpPr>
          <p:cNvPr id="1027" name="Rectangle 3">
            <a:extLst>
              <a:ext uri="{FF2B5EF4-FFF2-40B4-BE49-F238E27FC236}">
                <a16:creationId xmlns:a16="http://schemas.microsoft.com/office/drawing/2014/main" id="{56E8D2F9-CBFB-4D7F-87FB-AD74A50C0A42}"/>
              </a:ext>
            </a:extLst>
          </p:cNvPr>
          <p:cNvSpPr>
            <a:spLocks noGrp="1" noChangeArrowheads="1"/>
          </p:cNvSpPr>
          <p:nvPr>
            <p:ph type="body" idx="1"/>
          </p:nvPr>
        </p:nvSpPr>
        <p:spPr bwMode="auto">
          <a:xfrm>
            <a:off x="395288" y="2733675"/>
            <a:ext cx="9410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spAutoFit/>
          </a:bodyPr>
          <a:lstStyle/>
          <a:p>
            <a:pPr lvl="0"/>
            <a:r>
              <a:rPr lang="en-GB" altLang="en-US"/>
              <a:t>Tabbed text information in black with bullet - Arial 28pt</a:t>
            </a:r>
          </a:p>
          <a:p>
            <a:pPr lvl="1"/>
            <a:r>
              <a:rPr lang="en-GB" altLang="en-US"/>
              <a:t>Bullet point should be in the same colour as heading</a:t>
            </a:r>
          </a:p>
          <a:p>
            <a:pPr lvl="2"/>
            <a:r>
              <a:rPr lang="en-GB" altLang="en-US"/>
              <a:t>Third level</a:t>
            </a:r>
          </a:p>
          <a:p>
            <a:pPr lvl="3"/>
            <a:r>
              <a:rPr lang="en-GB" altLang="en-US"/>
              <a:t>Fourth level</a:t>
            </a:r>
          </a:p>
          <a:p>
            <a:pPr lvl="4"/>
            <a:r>
              <a:rPr lang="en-GB" altLang="en-US"/>
              <a:t>Fifth level</a:t>
            </a:r>
          </a:p>
        </p:txBody>
      </p:sp>
      <p:sp>
        <p:nvSpPr>
          <p:cNvPr id="4101" name="Rectangle 5">
            <a:extLst>
              <a:ext uri="{FF2B5EF4-FFF2-40B4-BE49-F238E27FC236}">
                <a16:creationId xmlns:a16="http://schemas.microsoft.com/office/drawing/2014/main" id="{023090B2-0D80-4D58-AB8A-3EF7FA5802CB}"/>
              </a:ext>
            </a:extLst>
          </p:cNvPr>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bodyPr>
          <a:lstStyle>
            <a:lvl1pPr algn="ctr" defTabSz="794982" eaLnBrk="1" hangingPunct="1">
              <a:defRPr sz="1100">
                <a:solidFill>
                  <a:schemeClr val="tx1"/>
                </a:solidFill>
                <a:latin typeface="Arial" charset="0"/>
              </a:defRPr>
            </a:lvl1pPr>
          </a:lstStyle>
          <a:p>
            <a:pPr>
              <a:defRPr/>
            </a:pPr>
            <a:endParaRPr lang="en-GB"/>
          </a:p>
        </p:txBody>
      </p:sp>
      <p:sp>
        <p:nvSpPr>
          <p:cNvPr id="4102" name="Rectangle 6">
            <a:extLst>
              <a:ext uri="{FF2B5EF4-FFF2-40B4-BE49-F238E27FC236}">
                <a16:creationId xmlns:a16="http://schemas.microsoft.com/office/drawing/2014/main" id="{D77192FD-BE0F-4A28-BE02-B00515FE5A36}"/>
              </a:ext>
            </a:extLst>
          </p:cNvPr>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bodyPr>
          <a:lstStyle>
            <a:lvl1pPr algn="r" defTabSz="793750" eaLnBrk="1" hangingPunct="1">
              <a:defRPr sz="1100">
                <a:solidFill>
                  <a:schemeClr val="tx1"/>
                </a:solidFill>
              </a:defRPr>
            </a:lvl1pPr>
          </a:lstStyle>
          <a:p>
            <a:pPr>
              <a:defRPr/>
            </a:pPr>
            <a:fld id="{E95C2390-37C4-486E-BBBD-006127229BDE}" type="slidenum">
              <a:rPr lang="en-GB" altLang="en-US"/>
              <a:pPr>
                <a:defRPr/>
              </a:pPr>
              <a:t>‹#›</a:t>
            </a:fld>
            <a:endParaRPr lang="en-GB" altLang="en-US"/>
          </a:p>
        </p:txBody>
      </p:sp>
      <p:pic>
        <p:nvPicPr>
          <p:cNvPr id="1030" name="Picture 14" descr="OU_masterlogo_colour_19mm">
            <a:extLst>
              <a:ext uri="{FF2B5EF4-FFF2-40B4-BE49-F238E27FC236}">
                <a16:creationId xmlns:a16="http://schemas.microsoft.com/office/drawing/2014/main" id="{2ED42E48-E8ED-498A-9CEC-030E7A22C8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74138" y="395288"/>
            <a:ext cx="11811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11" r:id="rId1"/>
    <p:sldLayoutId id="2147486688" r:id="rId2"/>
    <p:sldLayoutId id="2147486689" r:id="rId3"/>
    <p:sldLayoutId id="2147486690" r:id="rId4"/>
    <p:sldLayoutId id="2147486691" r:id="rId5"/>
    <p:sldLayoutId id="2147486692" r:id="rId6"/>
    <p:sldLayoutId id="2147486693" r:id="rId7"/>
    <p:sldLayoutId id="2147486694" r:id="rId8"/>
    <p:sldLayoutId id="2147486695" r:id="rId9"/>
    <p:sldLayoutId id="2147486696" r:id="rId10"/>
    <p:sldLayoutId id="2147486697" r:id="rId11"/>
  </p:sldLayoutIdLst>
  <p:hf sldNum="0" hdr="0" ftr="0" dt="0"/>
  <p:txStyles>
    <p:titleStyle>
      <a:lvl1pPr algn="l" defTabSz="793750" rtl="0" eaLnBrk="0" fontAlgn="base" hangingPunct="0">
        <a:spcBef>
          <a:spcPct val="0"/>
        </a:spcBef>
        <a:spcAft>
          <a:spcPct val="0"/>
        </a:spcAft>
        <a:defRPr sz="4800">
          <a:solidFill>
            <a:srgbClr val="EF6820"/>
          </a:solidFill>
          <a:latin typeface="+mj-lt"/>
          <a:ea typeface="+mj-ea"/>
          <a:cs typeface="+mj-cs"/>
        </a:defRPr>
      </a:lvl1pPr>
      <a:lvl2pPr algn="l" defTabSz="793750" rtl="0" eaLnBrk="0" fontAlgn="base" hangingPunct="0">
        <a:spcBef>
          <a:spcPct val="0"/>
        </a:spcBef>
        <a:spcAft>
          <a:spcPct val="0"/>
        </a:spcAft>
        <a:defRPr sz="4800">
          <a:solidFill>
            <a:srgbClr val="EF6820"/>
          </a:solidFill>
          <a:latin typeface="Arial" charset="0"/>
        </a:defRPr>
      </a:lvl2pPr>
      <a:lvl3pPr algn="l" defTabSz="793750" rtl="0" eaLnBrk="0" fontAlgn="base" hangingPunct="0">
        <a:spcBef>
          <a:spcPct val="0"/>
        </a:spcBef>
        <a:spcAft>
          <a:spcPct val="0"/>
        </a:spcAft>
        <a:defRPr sz="4800">
          <a:solidFill>
            <a:srgbClr val="EF6820"/>
          </a:solidFill>
          <a:latin typeface="Arial" charset="0"/>
        </a:defRPr>
      </a:lvl3pPr>
      <a:lvl4pPr algn="l" defTabSz="793750" rtl="0" eaLnBrk="0" fontAlgn="base" hangingPunct="0">
        <a:spcBef>
          <a:spcPct val="0"/>
        </a:spcBef>
        <a:spcAft>
          <a:spcPct val="0"/>
        </a:spcAft>
        <a:defRPr sz="4800">
          <a:solidFill>
            <a:srgbClr val="EF6820"/>
          </a:solidFill>
          <a:latin typeface="Arial" charset="0"/>
        </a:defRPr>
      </a:lvl4pPr>
      <a:lvl5pPr algn="l" defTabSz="793750" rtl="0" eaLnBrk="0" fontAlgn="base" hangingPunct="0">
        <a:spcBef>
          <a:spcPct val="0"/>
        </a:spcBef>
        <a:spcAft>
          <a:spcPct val="0"/>
        </a:spcAft>
        <a:defRPr sz="4800">
          <a:solidFill>
            <a:srgbClr val="EF6820"/>
          </a:solidFill>
          <a:latin typeface="Arial" charset="0"/>
        </a:defRPr>
      </a:lvl5pPr>
      <a:lvl6pPr marL="456083" algn="l" defTabSz="794982" rtl="0" fontAlgn="base">
        <a:spcBef>
          <a:spcPct val="0"/>
        </a:spcBef>
        <a:spcAft>
          <a:spcPct val="0"/>
        </a:spcAft>
        <a:defRPr sz="4800">
          <a:solidFill>
            <a:srgbClr val="EF6820"/>
          </a:solidFill>
          <a:latin typeface="Arial" charset="0"/>
        </a:defRPr>
      </a:lvl6pPr>
      <a:lvl7pPr marL="912159" algn="l" defTabSz="794982" rtl="0" fontAlgn="base">
        <a:spcBef>
          <a:spcPct val="0"/>
        </a:spcBef>
        <a:spcAft>
          <a:spcPct val="0"/>
        </a:spcAft>
        <a:defRPr sz="4800">
          <a:solidFill>
            <a:srgbClr val="EF6820"/>
          </a:solidFill>
          <a:latin typeface="Arial" charset="0"/>
        </a:defRPr>
      </a:lvl7pPr>
      <a:lvl8pPr marL="1368249" algn="l" defTabSz="794982" rtl="0" fontAlgn="base">
        <a:spcBef>
          <a:spcPct val="0"/>
        </a:spcBef>
        <a:spcAft>
          <a:spcPct val="0"/>
        </a:spcAft>
        <a:defRPr sz="4800">
          <a:solidFill>
            <a:srgbClr val="EF6820"/>
          </a:solidFill>
          <a:latin typeface="Arial" charset="0"/>
        </a:defRPr>
      </a:lvl8pPr>
      <a:lvl9pPr marL="1824334" algn="l" defTabSz="794982" rtl="0" fontAlgn="base">
        <a:spcBef>
          <a:spcPct val="0"/>
        </a:spcBef>
        <a:spcAft>
          <a:spcPct val="0"/>
        </a:spcAft>
        <a:defRPr sz="4800">
          <a:solidFill>
            <a:srgbClr val="EF6820"/>
          </a:solidFill>
          <a:latin typeface="Arial" charset="0"/>
        </a:defRPr>
      </a:lvl9pPr>
    </p:titleStyle>
    <p:bodyStyle>
      <a:lvl1pPr marL="296863" indent="-296863" algn="l" defTabSz="793750" rtl="0" eaLnBrk="0" fontAlgn="base" hangingPunct="0">
        <a:spcBef>
          <a:spcPct val="20000"/>
        </a:spcBef>
        <a:spcAft>
          <a:spcPct val="0"/>
        </a:spcAft>
        <a:buClr>
          <a:srgbClr val="EF6820"/>
        </a:buClr>
        <a:buChar char="•"/>
        <a:defRPr sz="2800">
          <a:solidFill>
            <a:schemeClr val="tx1"/>
          </a:solidFill>
          <a:latin typeface="+mn-lt"/>
          <a:ea typeface="+mn-ea"/>
          <a:cs typeface="+mn-cs"/>
        </a:defRPr>
      </a:lvl1pPr>
      <a:lvl2pPr marL="646113" indent="-247650" algn="l" defTabSz="793750" rtl="0" eaLnBrk="0" fontAlgn="base" hangingPunct="0">
        <a:spcBef>
          <a:spcPct val="20000"/>
        </a:spcBef>
        <a:spcAft>
          <a:spcPct val="0"/>
        </a:spcAft>
        <a:buChar char="–"/>
        <a:defRPr sz="2800">
          <a:solidFill>
            <a:schemeClr val="tx1"/>
          </a:solidFill>
          <a:latin typeface="+mn-lt"/>
        </a:defRPr>
      </a:lvl2pPr>
      <a:lvl3pPr marL="990600" indent="-195263" algn="l" defTabSz="793750" rtl="0" eaLnBrk="0" fontAlgn="base" hangingPunct="0">
        <a:spcBef>
          <a:spcPct val="20000"/>
        </a:spcBef>
        <a:spcAft>
          <a:spcPct val="0"/>
        </a:spcAft>
        <a:buClr>
          <a:srgbClr val="9FAA00"/>
        </a:buClr>
        <a:buChar char="•"/>
        <a:defRPr sz="2800">
          <a:solidFill>
            <a:schemeClr val="tx1"/>
          </a:solidFill>
          <a:latin typeface="+mn-lt"/>
        </a:defRPr>
      </a:lvl3pPr>
      <a:lvl4pPr marL="1387475" indent="-196850" algn="l" defTabSz="793750" rtl="0" eaLnBrk="0" fontAlgn="base" hangingPunct="0">
        <a:spcBef>
          <a:spcPct val="20000"/>
        </a:spcBef>
        <a:spcAft>
          <a:spcPct val="0"/>
        </a:spcAft>
        <a:buChar char="–"/>
        <a:defRPr sz="2800">
          <a:solidFill>
            <a:schemeClr val="tx1"/>
          </a:solidFill>
          <a:latin typeface="+mn-lt"/>
        </a:defRPr>
      </a:lvl4pPr>
      <a:lvl5pPr marL="1782763" indent="-196850" algn="l" defTabSz="793750" rtl="0" eaLnBrk="0" fontAlgn="base" hangingPunct="0">
        <a:spcBef>
          <a:spcPct val="20000"/>
        </a:spcBef>
        <a:spcAft>
          <a:spcPct val="0"/>
        </a:spcAft>
        <a:buChar char="»"/>
        <a:defRPr sz="2000">
          <a:solidFill>
            <a:schemeClr val="tx1"/>
          </a:solidFill>
          <a:latin typeface="+mn-lt"/>
        </a:defRPr>
      </a:lvl5pPr>
      <a:lvl6pPr marL="2239248" indent="-197953" algn="l" defTabSz="794982" rtl="0" fontAlgn="base">
        <a:spcBef>
          <a:spcPct val="20000"/>
        </a:spcBef>
        <a:spcAft>
          <a:spcPct val="0"/>
        </a:spcAft>
        <a:buChar char="»"/>
        <a:defRPr sz="2000">
          <a:solidFill>
            <a:schemeClr val="tx1"/>
          </a:solidFill>
          <a:latin typeface="+mn-lt"/>
        </a:defRPr>
      </a:lvl6pPr>
      <a:lvl7pPr marL="2695334" indent="-197953" algn="l" defTabSz="794982" rtl="0" fontAlgn="base">
        <a:spcBef>
          <a:spcPct val="20000"/>
        </a:spcBef>
        <a:spcAft>
          <a:spcPct val="0"/>
        </a:spcAft>
        <a:buChar char="»"/>
        <a:defRPr sz="2000">
          <a:solidFill>
            <a:schemeClr val="tx1"/>
          </a:solidFill>
          <a:latin typeface="+mn-lt"/>
        </a:defRPr>
      </a:lvl7pPr>
      <a:lvl8pPr marL="3151414" indent="-197953" algn="l" defTabSz="794982" rtl="0" fontAlgn="base">
        <a:spcBef>
          <a:spcPct val="20000"/>
        </a:spcBef>
        <a:spcAft>
          <a:spcPct val="0"/>
        </a:spcAft>
        <a:buChar char="»"/>
        <a:defRPr sz="2000">
          <a:solidFill>
            <a:schemeClr val="tx1"/>
          </a:solidFill>
          <a:latin typeface="+mn-lt"/>
        </a:defRPr>
      </a:lvl8pPr>
      <a:lvl9pPr marL="3607490" indent="-197953" algn="l" defTabSz="794982" rtl="0" fontAlgn="base">
        <a:spcBef>
          <a:spcPct val="20000"/>
        </a:spcBef>
        <a:spcAft>
          <a:spcPct val="0"/>
        </a:spcAft>
        <a:buChar char="»"/>
        <a:defRPr sz="2000">
          <a:solidFill>
            <a:schemeClr val="tx1"/>
          </a:solidFill>
          <a:latin typeface="+mn-lt"/>
        </a:defRPr>
      </a:lvl9pPr>
    </p:bodyStyle>
    <p:otherStyle>
      <a:defPPr>
        <a:defRPr lang="en-US"/>
      </a:defPPr>
      <a:lvl1pPr marL="0" algn="l" defTabSz="912159" rtl="0" eaLnBrk="1" latinLnBrk="0" hangingPunct="1">
        <a:defRPr sz="1800" kern="1200">
          <a:solidFill>
            <a:schemeClr val="tx1"/>
          </a:solidFill>
          <a:latin typeface="+mn-lt"/>
          <a:ea typeface="+mn-ea"/>
          <a:cs typeface="+mn-cs"/>
        </a:defRPr>
      </a:lvl1pPr>
      <a:lvl2pPr marL="456083" algn="l" defTabSz="912159" rtl="0" eaLnBrk="1" latinLnBrk="0" hangingPunct="1">
        <a:defRPr sz="1800" kern="1200">
          <a:solidFill>
            <a:schemeClr val="tx1"/>
          </a:solidFill>
          <a:latin typeface="+mn-lt"/>
          <a:ea typeface="+mn-ea"/>
          <a:cs typeface="+mn-cs"/>
        </a:defRPr>
      </a:lvl2pPr>
      <a:lvl3pPr marL="912159" algn="l" defTabSz="912159" rtl="0" eaLnBrk="1" latinLnBrk="0" hangingPunct="1">
        <a:defRPr sz="1800" kern="1200">
          <a:solidFill>
            <a:schemeClr val="tx1"/>
          </a:solidFill>
          <a:latin typeface="+mn-lt"/>
          <a:ea typeface="+mn-ea"/>
          <a:cs typeface="+mn-cs"/>
        </a:defRPr>
      </a:lvl3pPr>
      <a:lvl4pPr marL="1368249" algn="l" defTabSz="912159" rtl="0" eaLnBrk="1" latinLnBrk="0" hangingPunct="1">
        <a:defRPr sz="1800" kern="1200">
          <a:solidFill>
            <a:schemeClr val="tx1"/>
          </a:solidFill>
          <a:latin typeface="+mn-lt"/>
          <a:ea typeface="+mn-ea"/>
          <a:cs typeface="+mn-cs"/>
        </a:defRPr>
      </a:lvl4pPr>
      <a:lvl5pPr marL="1824334" algn="l" defTabSz="912159" rtl="0" eaLnBrk="1" latinLnBrk="0" hangingPunct="1">
        <a:defRPr sz="1800" kern="1200">
          <a:solidFill>
            <a:schemeClr val="tx1"/>
          </a:solidFill>
          <a:latin typeface="+mn-lt"/>
          <a:ea typeface="+mn-ea"/>
          <a:cs typeface="+mn-cs"/>
        </a:defRPr>
      </a:lvl5pPr>
      <a:lvl6pPr marL="2280416" algn="l" defTabSz="912159" rtl="0" eaLnBrk="1" latinLnBrk="0" hangingPunct="1">
        <a:defRPr sz="1800" kern="1200">
          <a:solidFill>
            <a:schemeClr val="tx1"/>
          </a:solidFill>
          <a:latin typeface="+mn-lt"/>
          <a:ea typeface="+mn-ea"/>
          <a:cs typeface="+mn-cs"/>
        </a:defRPr>
      </a:lvl6pPr>
      <a:lvl7pPr marL="2736502" algn="l" defTabSz="912159" rtl="0" eaLnBrk="1" latinLnBrk="0" hangingPunct="1">
        <a:defRPr sz="1800" kern="1200">
          <a:solidFill>
            <a:schemeClr val="tx1"/>
          </a:solidFill>
          <a:latin typeface="+mn-lt"/>
          <a:ea typeface="+mn-ea"/>
          <a:cs typeface="+mn-cs"/>
        </a:defRPr>
      </a:lvl7pPr>
      <a:lvl8pPr marL="3192585" algn="l" defTabSz="912159" rtl="0" eaLnBrk="1" latinLnBrk="0" hangingPunct="1">
        <a:defRPr sz="1800" kern="1200">
          <a:solidFill>
            <a:schemeClr val="tx1"/>
          </a:solidFill>
          <a:latin typeface="+mn-lt"/>
          <a:ea typeface="+mn-ea"/>
          <a:cs typeface="+mn-cs"/>
        </a:defRPr>
      </a:lvl8pPr>
      <a:lvl9pPr marL="3648669" algn="l" defTabSz="9121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458EFBB-2249-4B5D-B782-73C4A16AF5C1}"/>
              </a:ext>
            </a:extLst>
          </p:cNvPr>
          <p:cNvSpPr>
            <a:spLocks noGrp="1" noChangeArrowheads="1"/>
          </p:cNvSpPr>
          <p:nvPr>
            <p:ph type="title"/>
          </p:nvPr>
        </p:nvSpPr>
        <p:spPr bwMode="auto">
          <a:xfrm>
            <a:off x="395288" y="2714625"/>
            <a:ext cx="94107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ctr" anchorCtr="0" compatLnSpc="1">
            <a:prstTxWarp prst="textNoShape">
              <a:avLst/>
            </a:prstTxWarp>
            <a:spAutoFit/>
          </a:bodyPr>
          <a:lstStyle/>
          <a:p>
            <a:pPr lvl="0"/>
            <a:r>
              <a:rPr lang="en-GB" altLang="en-US"/>
              <a:t>Divider title in black - Arial 50pt</a:t>
            </a:r>
          </a:p>
        </p:txBody>
      </p:sp>
      <p:sp>
        <p:nvSpPr>
          <p:cNvPr id="2051" name="Rectangle 3">
            <a:extLst>
              <a:ext uri="{FF2B5EF4-FFF2-40B4-BE49-F238E27FC236}">
                <a16:creationId xmlns:a16="http://schemas.microsoft.com/office/drawing/2014/main" id="{F62C0CBE-625E-4DC1-BAFE-5CA8C426D8EF}"/>
              </a:ext>
            </a:extLst>
          </p:cNvPr>
          <p:cNvSpPr>
            <a:spLocks noGrp="1" noChangeArrowheads="1"/>
          </p:cNvSpPr>
          <p:nvPr>
            <p:ph type="body" idx="1"/>
          </p:nvPr>
        </p:nvSpPr>
        <p:spPr bwMode="auto">
          <a:xfrm>
            <a:off x="395288" y="4068763"/>
            <a:ext cx="94107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spAutoFit/>
          </a:bodyPr>
          <a:lstStyle/>
          <a:p>
            <a:pPr lvl="0"/>
            <a:r>
              <a:rPr lang="en-GB" altLang="en-US"/>
              <a:t>Subheading in black - Arial 20pt</a:t>
            </a:r>
          </a:p>
        </p:txBody>
      </p:sp>
      <p:sp>
        <p:nvSpPr>
          <p:cNvPr id="51204" name="Rectangle 4">
            <a:extLst>
              <a:ext uri="{FF2B5EF4-FFF2-40B4-BE49-F238E27FC236}">
                <a16:creationId xmlns:a16="http://schemas.microsoft.com/office/drawing/2014/main" id="{BDC563B6-27FE-4942-8B7B-A5FD1ECEC81F}"/>
              </a:ext>
            </a:extLst>
          </p:cNvPr>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bodyPr>
          <a:lstStyle>
            <a:lvl1pPr algn="ctr" defTabSz="794982" eaLnBrk="1" hangingPunct="1">
              <a:defRPr sz="1100">
                <a:solidFill>
                  <a:schemeClr val="tx1"/>
                </a:solidFill>
                <a:latin typeface="Arial" charset="0"/>
              </a:defRPr>
            </a:lvl1pPr>
          </a:lstStyle>
          <a:p>
            <a:pPr>
              <a:defRPr/>
            </a:pPr>
            <a:endParaRPr lang="en-GB"/>
          </a:p>
        </p:txBody>
      </p:sp>
      <p:sp>
        <p:nvSpPr>
          <p:cNvPr id="51205" name="Rectangle 5">
            <a:extLst>
              <a:ext uri="{FF2B5EF4-FFF2-40B4-BE49-F238E27FC236}">
                <a16:creationId xmlns:a16="http://schemas.microsoft.com/office/drawing/2014/main" id="{4BEDFF28-DF2D-41E5-90AD-FBF1DFAD137D}"/>
              </a:ext>
            </a:extLst>
          </p:cNvPr>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bodyPr>
          <a:lstStyle>
            <a:lvl1pPr algn="r" defTabSz="793750" eaLnBrk="1" hangingPunct="1">
              <a:defRPr sz="1100">
                <a:solidFill>
                  <a:schemeClr val="tx1"/>
                </a:solidFill>
              </a:defRPr>
            </a:lvl1pPr>
          </a:lstStyle>
          <a:p>
            <a:pPr>
              <a:defRPr/>
            </a:pPr>
            <a:fld id="{921BD3A3-3021-4BF7-8AF3-22AA92B497AF}" type="slidenum">
              <a:rPr lang="en-GB" altLang="en-US"/>
              <a:pPr>
                <a:defRPr/>
              </a:pPr>
              <a:t>‹#›</a:t>
            </a:fld>
            <a:endParaRPr lang="en-GB" altLang="en-US"/>
          </a:p>
        </p:txBody>
      </p:sp>
      <p:pic>
        <p:nvPicPr>
          <p:cNvPr id="2054" name="Picture 7" descr="OU_masterlogo_colour_19mm">
            <a:extLst>
              <a:ext uri="{FF2B5EF4-FFF2-40B4-BE49-F238E27FC236}">
                <a16:creationId xmlns:a16="http://schemas.microsoft.com/office/drawing/2014/main" id="{E6062872-D16D-455C-AFAF-68DBF06ACE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74138" y="395288"/>
            <a:ext cx="11811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98" r:id="rId1"/>
    <p:sldLayoutId id="2147486699" r:id="rId2"/>
    <p:sldLayoutId id="2147486700" r:id="rId3"/>
    <p:sldLayoutId id="2147486701" r:id="rId4"/>
    <p:sldLayoutId id="2147486702" r:id="rId5"/>
    <p:sldLayoutId id="2147486703" r:id="rId6"/>
    <p:sldLayoutId id="2147486704" r:id="rId7"/>
    <p:sldLayoutId id="2147486705" r:id="rId8"/>
    <p:sldLayoutId id="2147486706" r:id="rId9"/>
    <p:sldLayoutId id="2147486707" r:id="rId10"/>
    <p:sldLayoutId id="2147486708" r:id="rId11"/>
  </p:sldLayoutIdLst>
  <p:hf sldNum="0" hdr="0" ftr="0" dt="0"/>
  <p:txStyles>
    <p:titleStyle>
      <a:lvl1pPr algn="l" defTabSz="793750" rtl="0" eaLnBrk="0" fontAlgn="base" hangingPunct="0">
        <a:spcBef>
          <a:spcPct val="0"/>
        </a:spcBef>
        <a:spcAft>
          <a:spcPct val="0"/>
        </a:spcAft>
        <a:defRPr sz="5000">
          <a:solidFill>
            <a:schemeClr val="tx1"/>
          </a:solidFill>
          <a:latin typeface="+mj-lt"/>
          <a:ea typeface="+mj-ea"/>
          <a:cs typeface="+mj-cs"/>
        </a:defRPr>
      </a:lvl1pPr>
      <a:lvl2pPr algn="l" defTabSz="793750" rtl="0" eaLnBrk="0" fontAlgn="base" hangingPunct="0">
        <a:spcBef>
          <a:spcPct val="0"/>
        </a:spcBef>
        <a:spcAft>
          <a:spcPct val="0"/>
        </a:spcAft>
        <a:defRPr sz="5000">
          <a:solidFill>
            <a:schemeClr val="tx1"/>
          </a:solidFill>
          <a:latin typeface="Arial" charset="0"/>
        </a:defRPr>
      </a:lvl2pPr>
      <a:lvl3pPr algn="l" defTabSz="793750" rtl="0" eaLnBrk="0" fontAlgn="base" hangingPunct="0">
        <a:spcBef>
          <a:spcPct val="0"/>
        </a:spcBef>
        <a:spcAft>
          <a:spcPct val="0"/>
        </a:spcAft>
        <a:defRPr sz="5000">
          <a:solidFill>
            <a:schemeClr val="tx1"/>
          </a:solidFill>
          <a:latin typeface="Arial" charset="0"/>
        </a:defRPr>
      </a:lvl3pPr>
      <a:lvl4pPr algn="l" defTabSz="793750" rtl="0" eaLnBrk="0" fontAlgn="base" hangingPunct="0">
        <a:spcBef>
          <a:spcPct val="0"/>
        </a:spcBef>
        <a:spcAft>
          <a:spcPct val="0"/>
        </a:spcAft>
        <a:defRPr sz="5000">
          <a:solidFill>
            <a:schemeClr val="tx1"/>
          </a:solidFill>
          <a:latin typeface="Arial" charset="0"/>
        </a:defRPr>
      </a:lvl4pPr>
      <a:lvl5pPr algn="l" defTabSz="793750" rtl="0" eaLnBrk="0" fontAlgn="base" hangingPunct="0">
        <a:spcBef>
          <a:spcPct val="0"/>
        </a:spcBef>
        <a:spcAft>
          <a:spcPct val="0"/>
        </a:spcAft>
        <a:defRPr sz="5000">
          <a:solidFill>
            <a:schemeClr val="tx1"/>
          </a:solidFill>
          <a:latin typeface="Arial" charset="0"/>
        </a:defRPr>
      </a:lvl5pPr>
      <a:lvl6pPr marL="456083" algn="l" defTabSz="794982" rtl="0" fontAlgn="base">
        <a:spcBef>
          <a:spcPct val="0"/>
        </a:spcBef>
        <a:spcAft>
          <a:spcPct val="0"/>
        </a:spcAft>
        <a:defRPr sz="5000">
          <a:solidFill>
            <a:schemeClr val="tx1"/>
          </a:solidFill>
          <a:latin typeface="Arial" charset="0"/>
        </a:defRPr>
      </a:lvl6pPr>
      <a:lvl7pPr marL="912159" algn="l" defTabSz="794982" rtl="0" fontAlgn="base">
        <a:spcBef>
          <a:spcPct val="0"/>
        </a:spcBef>
        <a:spcAft>
          <a:spcPct val="0"/>
        </a:spcAft>
        <a:defRPr sz="5000">
          <a:solidFill>
            <a:schemeClr val="tx1"/>
          </a:solidFill>
          <a:latin typeface="Arial" charset="0"/>
        </a:defRPr>
      </a:lvl7pPr>
      <a:lvl8pPr marL="1368249" algn="l" defTabSz="794982" rtl="0" fontAlgn="base">
        <a:spcBef>
          <a:spcPct val="0"/>
        </a:spcBef>
        <a:spcAft>
          <a:spcPct val="0"/>
        </a:spcAft>
        <a:defRPr sz="5000">
          <a:solidFill>
            <a:schemeClr val="tx1"/>
          </a:solidFill>
          <a:latin typeface="Arial" charset="0"/>
        </a:defRPr>
      </a:lvl8pPr>
      <a:lvl9pPr marL="1824334" algn="l" defTabSz="794982" rtl="0" fontAlgn="base">
        <a:spcBef>
          <a:spcPct val="0"/>
        </a:spcBef>
        <a:spcAft>
          <a:spcPct val="0"/>
        </a:spcAft>
        <a:defRPr sz="5000">
          <a:solidFill>
            <a:schemeClr val="tx1"/>
          </a:solidFill>
          <a:latin typeface="Arial" charset="0"/>
        </a:defRPr>
      </a:lvl9pPr>
    </p:titleStyle>
    <p:bodyStyle>
      <a:lvl1pPr marL="296863" indent="-296863" algn="l" defTabSz="793750" rtl="0" eaLnBrk="0" fontAlgn="base" hangingPunct="0">
        <a:spcBef>
          <a:spcPct val="20000"/>
        </a:spcBef>
        <a:spcAft>
          <a:spcPct val="0"/>
        </a:spcAft>
        <a:buClr>
          <a:srgbClr val="9FAA00"/>
        </a:buClr>
        <a:defRPr sz="2000">
          <a:solidFill>
            <a:schemeClr val="tx1"/>
          </a:solidFill>
          <a:latin typeface="+mn-lt"/>
          <a:ea typeface="+mn-ea"/>
          <a:cs typeface="+mn-cs"/>
        </a:defRPr>
      </a:lvl1pPr>
      <a:lvl2pPr marL="646113" indent="-247650" algn="l" defTabSz="793750" rtl="0" eaLnBrk="0" fontAlgn="base" hangingPunct="0">
        <a:spcBef>
          <a:spcPct val="20000"/>
        </a:spcBef>
        <a:spcAft>
          <a:spcPct val="0"/>
        </a:spcAft>
        <a:defRPr sz="2800">
          <a:solidFill>
            <a:schemeClr val="tx1"/>
          </a:solidFill>
          <a:latin typeface="+mn-lt"/>
        </a:defRPr>
      </a:lvl2pPr>
      <a:lvl3pPr marL="990600" indent="-195263" algn="l" defTabSz="793750" rtl="0" eaLnBrk="0" fontAlgn="base" hangingPunct="0">
        <a:spcBef>
          <a:spcPct val="20000"/>
        </a:spcBef>
        <a:spcAft>
          <a:spcPct val="0"/>
        </a:spcAft>
        <a:buClr>
          <a:srgbClr val="9FAA00"/>
        </a:buClr>
        <a:buChar char="•"/>
        <a:defRPr sz="2800">
          <a:solidFill>
            <a:schemeClr val="tx1"/>
          </a:solidFill>
          <a:latin typeface="+mn-lt"/>
        </a:defRPr>
      </a:lvl3pPr>
      <a:lvl4pPr marL="1387475" indent="-196850" algn="l" defTabSz="793750" rtl="0" eaLnBrk="0" fontAlgn="base" hangingPunct="0">
        <a:spcBef>
          <a:spcPct val="20000"/>
        </a:spcBef>
        <a:spcAft>
          <a:spcPct val="0"/>
        </a:spcAft>
        <a:buChar char="–"/>
        <a:defRPr sz="2800">
          <a:solidFill>
            <a:schemeClr val="tx1"/>
          </a:solidFill>
          <a:latin typeface="+mn-lt"/>
        </a:defRPr>
      </a:lvl4pPr>
      <a:lvl5pPr marL="1782763" indent="-196850" algn="l" defTabSz="793750" rtl="0" eaLnBrk="0" fontAlgn="base" hangingPunct="0">
        <a:spcBef>
          <a:spcPct val="20000"/>
        </a:spcBef>
        <a:spcAft>
          <a:spcPct val="0"/>
        </a:spcAft>
        <a:buChar char="»"/>
        <a:defRPr sz="2000">
          <a:solidFill>
            <a:schemeClr val="tx1"/>
          </a:solidFill>
          <a:latin typeface="+mn-lt"/>
        </a:defRPr>
      </a:lvl5pPr>
      <a:lvl6pPr marL="2239248" indent="-197953" algn="l" defTabSz="794982" rtl="0" fontAlgn="base">
        <a:spcBef>
          <a:spcPct val="20000"/>
        </a:spcBef>
        <a:spcAft>
          <a:spcPct val="0"/>
        </a:spcAft>
        <a:buChar char="»"/>
        <a:defRPr sz="2000">
          <a:solidFill>
            <a:schemeClr val="tx1"/>
          </a:solidFill>
          <a:latin typeface="+mn-lt"/>
        </a:defRPr>
      </a:lvl6pPr>
      <a:lvl7pPr marL="2695334" indent="-197953" algn="l" defTabSz="794982" rtl="0" fontAlgn="base">
        <a:spcBef>
          <a:spcPct val="20000"/>
        </a:spcBef>
        <a:spcAft>
          <a:spcPct val="0"/>
        </a:spcAft>
        <a:buChar char="»"/>
        <a:defRPr sz="2000">
          <a:solidFill>
            <a:schemeClr val="tx1"/>
          </a:solidFill>
          <a:latin typeface="+mn-lt"/>
        </a:defRPr>
      </a:lvl7pPr>
      <a:lvl8pPr marL="3151414" indent="-197953" algn="l" defTabSz="794982" rtl="0" fontAlgn="base">
        <a:spcBef>
          <a:spcPct val="20000"/>
        </a:spcBef>
        <a:spcAft>
          <a:spcPct val="0"/>
        </a:spcAft>
        <a:buChar char="»"/>
        <a:defRPr sz="2000">
          <a:solidFill>
            <a:schemeClr val="tx1"/>
          </a:solidFill>
          <a:latin typeface="+mn-lt"/>
        </a:defRPr>
      </a:lvl8pPr>
      <a:lvl9pPr marL="3607490" indent="-197953" algn="l" defTabSz="794982" rtl="0" fontAlgn="base">
        <a:spcBef>
          <a:spcPct val="20000"/>
        </a:spcBef>
        <a:spcAft>
          <a:spcPct val="0"/>
        </a:spcAft>
        <a:buChar char="»"/>
        <a:defRPr sz="2000">
          <a:solidFill>
            <a:schemeClr val="tx1"/>
          </a:solidFill>
          <a:latin typeface="+mn-lt"/>
        </a:defRPr>
      </a:lvl9pPr>
    </p:bodyStyle>
    <p:otherStyle>
      <a:defPPr>
        <a:defRPr lang="en-US"/>
      </a:defPPr>
      <a:lvl1pPr marL="0" algn="l" defTabSz="912159" rtl="0" eaLnBrk="1" latinLnBrk="0" hangingPunct="1">
        <a:defRPr sz="1800" kern="1200">
          <a:solidFill>
            <a:schemeClr val="tx1"/>
          </a:solidFill>
          <a:latin typeface="+mn-lt"/>
          <a:ea typeface="+mn-ea"/>
          <a:cs typeface="+mn-cs"/>
        </a:defRPr>
      </a:lvl1pPr>
      <a:lvl2pPr marL="456083" algn="l" defTabSz="912159" rtl="0" eaLnBrk="1" latinLnBrk="0" hangingPunct="1">
        <a:defRPr sz="1800" kern="1200">
          <a:solidFill>
            <a:schemeClr val="tx1"/>
          </a:solidFill>
          <a:latin typeface="+mn-lt"/>
          <a:ea typeface="+mn-ea"/>
          <a:cs typeface="+mn-cs"/>
        </a:defRPr>
      </a:lvl2pPr>
      <a:lvl3pPr marL="912159" algn="l" defTabSz="912159" rtl="0" eaLnBrk="1" latinLnBrk="0" hangingPunct="1">
        <a:defRPr sz="1800" kern="1200">
          <a:solidFill>
            <a:schemeClr val="tx1"/>
          </a:solidFill>
          <a:latin typeface="+mn-lt"/>
          <a:ea typeface="+mn-ea"/>
          <a:cs typeface="+mn-cs"/>
        </a:defRPr>
      </a:lvl3pPr>
      <a:lvl4pPr marL="1368249" algn="l" defTabSz="912159" rtl="0" eaLnBrk="1" latinLnBrk="0" hangingPunct="1">
        <a:defRPr sz="1800" kern="1200">
          <a:solidFill>
            <a:schemeClr val="tx1"/>
          </a:solidFill>
          <a:latin typeface="+mn-lt"/>
          <a:ea typeface="+mn-ea"/>
          <a:cs typeface="+mn-cs"/>
        </a:defRPr>
      </a:lvl4pPr>
      <a:lvl5pPr marL="1824334" algn="l" defTabSz="912159" rtl="0" eaLnBrk="1" latinLnBrk="0" hangingPunct="1">
        <a:defRPr sz="1800" kern="1200">
          <a:solidFill>
            <a:schemeClr val="tx1"/>
          </a:solidFill>
          <a:latin typeface="+mn-lt"/>
          <a:ea typeface="+mn-ea"/>
          <a:cs typeface="+mn-cs"/>
        </a:defRPr>
      </a:lvl5pPr>
      <a:lvl6pPr marL="2280416" algn="l" defTabSz="912159" rtl="0" eaLnBrk="1" latinLnBrk="0" hangingPunct="1">
        <a:defRPr sz="1800" kern="1200">
          <a:solidFill>
            <a:schemeClr val="tx1"/>
          </a:solidFill>
          <a:latin typeface="+mn-lt"/>
          <a:ea typeface="+mn-ea"/>
          <a:cs typeface="+mn-cs"/>
        </a:defRPr>
      </a:lvl6pPr>
      <a:lvl7pPr marL="2736502" algn="l" defTabSz="912159" rtl="0" eaLnBrk="1" latinLnBrk="0" hangingPunct="1">
        <a:defRPr sz="1800" kern="1200">
          <a:solidFill>
            <a:schemeClr val="tx1"/>
          </a:solidFill>
          <a:latin typeface="+mn-lt"/>
          <a:ea typeface="+mn-ea"/>
          <a:cs typeface="+mn-cs"/>
        </a:defRPr>
      </a:lvl7pPr>
      <a:lvl8pPr marL="3192585" algn="l" defTabSz="912159" rtl="0" eaLnBrk="1" latinLnBrk="0" hangingPunct="1">
        <a:defRPr sz="1800" kern="1200">
          <a:solidFill>
            <a:schemeClr val="tx1"/>
          </a:solidFill>
          <a:latin typeface="+mn-lt"/>
          <a:ea typeface="+mn-ea"/>
          <a:cs typeface="+mn-cs"/>
        </a:defRPr>
      </a:lvl8pPr>
      <a:lvl9pPr marL="3648669" algn="l" defTabSz="9121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Content Placeholder 4">
            <a:extLst>
              <a:ext uri="{FF2B5EF4-FFF2-40B4-BE49-F238E27FC236}">
                <a16:creationId xmlns:a16="http://schemas.microsoft.com/office/drawing/2014/main" id="{E5AD4E8D-5BA6-4468-B07A-26B3209CC71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070850" y="534988"/>
            <a:ext cx="15827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09" r:id="rId1"/>
    <p:sldLayoutId id="2147486710" r:id="rId2"/>
    <p:sldLayoutId id="2147486712" r:id="rId3"/>
    <p:sldLayoutId id="2147486713" r:id="rId4"/>
    <p:sldLayoutId id="2147486714" r:id="rId5"/>
    <p:sldLayoutId id="2147486715" r:id="rId6"/>
    <p:sldLayoutId id="2147486716" r:id="rId7"/>
    <p:sldLayoutId id="2147486717" r:id="rId8"/>
    <p:sldLayoutId id="2147486718" r:id="rId9"/>
    <p:sldLayoutId id="2147486719" r:id="rId10"/>
    <p:sldLayoutId id="2147486720" r:id="rId11"/>
    <p:sldLayoutId id="2147486721" r:id="rId12"/>
    <p:sldLayoutId id="2147486723"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0460038" cy="6375810"/>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32"/>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198902" y="-436716"/>
            <a:ext cx="6027609" cy="7928662"/>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4"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6345796" y="735685"/>
            <a:ext cx="4059191" cy="686342"/>
          </a:xfrm>
          <a:prstGeom prst="rect">
            <a:avLst/>
          </a:prstGeom>
          <a:noFill/>
        </p:spPr>
        <p:txBody>
          <a:bodyPr wrap="square" rtlCol="0">
            <a:spAutoFit/>
          </a:bodyPr>
          <a:lstStyle/>
          <a:p>
            <a:r>
              <a:rPr lang="en-GB" sz="1930" b="1" dirty="0">
                <a:solidFill>
                  <a:schemeClr val="bg1"/>
                </a:solidFill>
                <a:latin typeface="Arial" panose="020B0604020202020204" pitchFamily="34" charset="0"/>
                <a:cs typeface="Arial" panose="020B0604020202020204" pitchFamily="34" charset="0"/>
              </a:rPr>
              <a:t>Transformation by Innovation </a:t>
            </a:r>
          </a:p>
          <a:p>
            <a:r>
              <a:rPr lang="en-GB" sz="1930"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54523" y="-256751"/>
            <a:ext cx="3380697" cy="7936627"/>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233902" y="4732260"/>
            <a:ext cx="5327425" cy="624562"/>
          </a:xfrm>
          <a:prstGeom prst="rect">
            <a:avLst/>
          </a:prstGeom>
        </p:spPr>
        <p:txBody>
          <a:bodyPr vert="horz" wrap="square" lIns="0" tIns="0" rIns="0" bIns="0" rtlCol="0">
            <a:noAutofit/>
          </a:bodyPr>
          <a:lstStyle/>
          <a:p>
            <a:pPr marL="0" indent="0">
              <a:buNone/>
            </a:pPr>
            <a:endParaRPr lang="en-GB" sz="1207"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203499" y="652098"/>
            <a:ext cx="1965323" cy="1066234"/>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584397" y="6462277"/>
            <a:ext cx="7820590" cy="1017159"/>
          </a:xfrm>
          <a:prstGeom prst="rect">
            <a:avLst/>
          </a:prstGeom>
        </p:spPr>
      </p:pic>
    </p:spTree>
    <p:extLst>
      <p:ext uri="{BB962C8B-B14F-4D97-AF65-F5344CB8AC3E}">
        <p14:creationId xmlns:p14="http://schemas.microsoft.com/office/powerpoint/2010/main" val="4264762247"/>
      </p:ext>
    </p:extLst>
  </p:cSld>
  <p:clrMap bg1="lt1" tx1="dk1" bg2="lt2" tx2="dk2" accent1="accent1" accent2="accent2" accent3="accent3" accent4="accent4" accent5="accent5" accent6="accent6" hlink="hlink" folHlink="folHlink"/>
  <p:sldLayoutIdLst>
    <p:sldLayoutId id="2147486725" r:id="rId1"/>
    <p:sldLayoutId id="2147486726" r:id="rId2"/>
    <p:sldLayoutId id="2147486727" r:id="rId3"/>
  </p:sldLayoutIdLst>
  <p:hf hdr="0" ftr="0" dt="0"/>
  <p:txStyles>
    <p:titleStyle>
      <a:lvl1pPr algn="l" defTabSz="392139" rtl="0" eaLnBrk="1" latinLnBrk="0" hangingPunct="1">
        <a:lnSpc>
          <a:spcPts val="3135"/>
        </a:lnSpc>
        <a:spcBef>
          <a:spcPts val="0"/>
        </a:spcBef>
        <a:buNone/>
        <a:defRPr sz="2713" b="1" kern="1200">
          <a:solidFill>
            <a:schemeClr val="tx1"/>
          </a:solidFill>
          <a:latin typeface="+mj-lt"/>
          <a:ea typeface="+mj-ea"/>
          <a:cs typeface="+mj-cs"/>
        </a:defRPr>
      </a:lvl1pPr>
    </p:titleStyle>
    <p:bodyStyle>
      <a:lvl1pPr marL="158915" indent="-158915" algn="l" defTabSz="392139" rtl="0" eaLnBrk="1" latinLnBrk="0" hangingPunct="1">
        <a:lnSpc>
          <a:spcPts val="1568"/>
        </a:lnSpc>
        <a:spcBef>
          <a:spcPts val="663"/>
        </a:spcBef>
        <a:spcAft>
          <a:spcPts val="483"/>
        </a:spcAft>
        <a:buClr>
          <a:schemeClr val="accent3"/>
        </a:buClr>
        <a:buSzPct val="90000"/>
        <a:buFont typeface="Lucida Grande"/>
        <a:buChar char="●"/>
        <a:defRPr sz="1447" kern="1200">
          <a:solidFill>
            <a:schemeClr val="tx1"/>
          </a:solidFill>
          <a:latin typeface="+mn-lt"/>
          <a:ea typeface="+mn-ea"/>
          <a:cs typeface="+mn-cs"/>
        </a:defRPr>
      </a:lvl1pPr>
      <a:lvl2pPr marL="334105" indent="-134025" algn="l" defTabSz="392139" rtl="0" eaLnBrk="1" latinLnBrk="0" hangingPunct="1">
        <a:lnSpc>
          <a:spcPts val="1568"/>
        </a:lnSpc>
        <a:spcBef>
          <a:spcPts val="0"/>
        </a:spcBef>
        <a:buClr>
          <a:schemeClr val="accent3"/>
        </a:buClr>
        <a:buSzPct val="90000"/>
        <a:buFont typeface="Lucida Grande"/>
        <a:buChar char="●"/>
        <a:defRPr sz="1086" kern="1200">
          <a:solidFill>
            <a:schemeClr val="tx1"/>
          </a:solidFill>
          <a:latin typeface="+mn-lt"/>
          <a:ea typeface="+mn-ea"/>
          <a:cs typeface="+mn-cs"/>
        </a:defRPr>
      </a:lvl2pPr>
      <a:lvl3pPr marL="206781" indent="-206781" algn="l" defTabSz="392139" rtl="0" eaLnBrk="1" latinLnBrk="0" hangingPunct="1">
        <a:lnSpc>
          <a:spcPts val="1568"/>
        </a:lnSpc>
        <a:spcBef>
          <a:spcPts val="1146"/>
        </a:spcBef>
        <a:buClr>
          <a:schemeClr val="accent3"/>
        </a:buClr>
        <a:buSzPct val="90000"/>
        <a:buFont typeface="Lucida Grande"/>
        <a:buChar char="●"/>
        <a:defRPr sz="1447" kern="1200">
          <a:solidFill>
            <a:schemeClr val="tx1"/>
          </a:solidFill>
          <a:latin typeface="+mn-lt"/>
          <a:ea typeface="+mn-ea"/>
          <a:cs typeface="+mn-cs"/>
        </a:defRPr>
      </a:lvl3pPr>
      <a:lvl4pPr marL="0" indent="0" algn="l" defTabSz="392139" rtl="0" eaLnBrk="1" latinLnBrk="0" hangingPunct="1">
        <a:lnSpc>
          <a:spcPts val="1568"/>
        </a:lnSpc>
        <a:spcBef>
          <a:spcPts val="0"/>
        </a:spcBef>
        <a:buClr>
          <a:schemeClr val="accent3"/>
        </a:buClr>
        <a:buFont typeface="Lucida Grande"/>
        <a:buNone/>
        <a:defRPr sz="1086" kern="1200">
          <a:solidFill>
            <a:schemeClr val="tx1"/>
          </a:solidFill>
          <a:latin typeface="+mn-lt"/>
          <a:ea typeface="+mn-ea"/>
          <a:cs typeface="+mn-cs"/>
        </a:defRPr>
      </a:lvl4pPr>
      <a:lvl5pPr marL="0" indent="0" algn="l" defTabSz="392139" rtl="0" eaLnBrk="1" latinLnBrk="0" hangingPunct="1">
        <a:lnSpc>
          <a:spcPts val="1568"/>
        </a:lnSpc>
        <a:spcBef>
          <a:spcPts val="0"/>
        </a:spcBef>
        <a:buClr>
          <a:schemeClr val="accent3"/>
        </a:buClr>
        <a:buFont typeface="Lucida Grande"/>
        <a:buNone/>
        <a:defRPr sz="1086" kern="1200">
          <a:solidFill>
            <a:schemeClr val="tx1"/>
          </a:solidFill>
          <a:latin typeface="+mn-lt"/>
          <a:ea typeface="+mn-ea"/>
          <a:cs typeface="+mn-cs"/>
        </a:defRPr>
      </a:lvl5pPr>
      <a:lvl6pPr marL="2156766" indent="-196070" algn="l" defTabSz="392139" rtl="0" eaLnBrk="1" latinLnBrk="0" hangingPunct="1">
        <a:spcBef>
          <a:spcPct val="20000"/>
        </a:spcBef>
        <a:buFont typeface="Arial"/>
        <a:buChar char="•"/>
        <a:defRPr sz="1688" kern="1200">
          <a:solidFill>
            <a:schemeClr val="tx1"/>
          </a:solidFill>
          <a:latin typeface="+mn-lt"/>
          <a:ea typeface="+mn-ea"/>
          <a:cs typeface="+mn-cs"/>
        </a:defRPr>
      </a:lvl6pPr>
      <a:lvl7pPr marL="2548904" indent="-196070" algn="l" defTabSz="392139" rtl="0" eaLnBrk="1" latinLnBrk="0" hangingPunct="1">
        <a:spcBef>
          <a:spcPct val="20000"/>
        </a:spcBef>
        <a:buFont typeface="Arial"/>
        <a:buChar char="•"/>
        <a:defRPr sz="1688" kern="1200">
          <a:solidFill>
            <a:schemeClr val="tx1"/>
          </a:solidFill>
          <a:latin typeface="+mn-lt"/>
          <a:ea typeface="+mn-ea"/>
          <a:cs typeface="+mn-cs"/>
        </a:defRPr>
      </a:lvl7pPr>
      <a:lvl8pPr marL="2941045" indent="-196070" algn="l" defTabSz="392139" rtl="0" eaLnBrk="1" latinLnBrk="0" hangingPunct="1">
        <a:spcBef>
          <a:spcPct val="20000"/>
        </a:spcBef>
        <a:buFont typeface="Arial"/>
        <a:buChar char="•"/>
        <a:defRPr sz="1688" kern="1200">
          <a:solidFill>
            <a:schemeClr val="tx1"/>
          </a:solidFill>
          <a:latin typeface="+mn-lt"/>
          <a:ea typeface="+mn-ea"/>
          <a:cs typeface="+mn-cs"/>
        </a:defRPr>
      </a:lvl8pPr>
      <a:lvl9pPr marL="3333184" indent="-196070" algn="l" defTabSz="392139" rtl="0" eaLnBrk="1" latinLnBrk="0" hangingPunct="1">
        <a:spcBef>
          <a:spcPct val="20000"/>
        </a:spcBef>
        <a:buFont typeface="Arial"/>
        <a:buChar char="•"/>
        <a:defRPr sz="1688" kern="1200">
          <a:solidFill>
            <a:schemeClr val="tx1"/>
          </a:solidFill>
          <a:latin typeface="+mn-lt"/>
          <a:ea typeface="+mn-ea"/>
          <a:cs typeface="+mn-cs"/>
        </a:defRPr>
      </a:lvl9pPr>
    </p:bodyStyle>
    <p:otherStyle>
      <a:defPPr>
        <a:defRPr lang="en-US"/>
      </a:defPPr>
      <a:lvl1pPr marL="0" algn="l" defTabSz="392139" rtl="0" eaLnBrk="1" latinLnBrk="0" hangingPunct="1">
        <a:defRPr sz="1568" kern="1200">
          <a:solidFill>
            <a:schemeClr val="tx1"/>
          </a:solidFill>
          <a:latin typeface="+mn-lt"/>
          <a:ea typeface="+mn-ea"/>
          <a:cs typeface="+mn-cs"/>
        </a:defRPr>
      </a:lvl1pPr>
      <a:lvl2pPr marL="392139" algn="l" defTabSz="392139" rtl="0" eaLnBrk="1" latinLnBrk="0" hangingPunct="1">
        <a:defRPr sz="1568" kern="1200">
          <a:solidFill>
            <a:schemeClr val="tx1"/>
          </a:solidFill>
          <a:latin typeface="+mn-lt"/>
          <a:ea typeface="+mn-ea"/>
          <a:cs typeface="+mn-cs"/>
        </a:defRPr>
      </a:lvl2pPr>
      <a:lvl3pPr marL="784278" algn="l" defTabSz="392139" rtl="0" eaLnBrk="1" latinLnBrk="0" hangingPunct="1">
        <a:defRPr sz="1568" kern="1200">
          <a:solidFill>
            <a:schemeClr val="tx1"/>
          </a:solidFill>
          <a:latin typeface="+mn-lt"/>
          <a:ea typeface="+mn-ea"/>
          <a:cs typeface="+mn-cs"/>
        </a:defRPr>
      </a:lvl3pPr>
      <a:lvl4pPr marL="1176418" algn="l" defTabSz="392139" rtl="0" eaLnBrk="1" latinLnBrk="0" hangingPunct="1">
        <a:defRPr sz="1568" kern="1200">
          <a:solidFill>
            <a:schemeClr val="tx1"/>
          </a:solidFill>
          <a:latin typeface="+mn-lt"/>
          <a:ea typeface="+mn-ea"/>
          <a:cs typeface="+mn-cs"/>
        </a:defRPr>
      </a:lvl4pPr>
      <a:lvl5pPr marL="1568557" algn="l" defTabSz="392139" rtl="0" eaLnBrk="1" latinLnBrk="0" hangingPunct="1">
        <a:defRPr sz="1568" kern="1200">
          <a:solidFill>
            <a:schemeClr val="tx1"/>
          </a:solidFill>
          <a:latin typeface="+mn-lt"/>
          <a:ea typeface="+mn-ea"/>
          <a:cs typeface="+mn-cs"/>
        </a:defRPr>
      </a:lvl5pPr>
      <a:lvl6pPr marL="1960697" algn="l" defTabSz="392139" rtl="0" eaLnBrk="1" latinLnBrk="0" hangingPunct="1">
        <a:defRPr sz="1568" kern="1200">
          <a:solidFill>
            <a:schemeClr val="tx1"/>
          </a:solidFill>
          <a:latin typeface="+mn-lt"/>
          <a:ea typeface="+mn-ea"/>
          <a:cs typeface="+mn-cs"/>
        </a:defRPr>
      </a:lvl6pPr>
      <a:lvl7pPr marL="2352835" algn="l" defTabSz="392139" rtl="0" eaLnBrk="1" latinLnBrk="0" hangingPunct="1">
        <a:defRPr sz="1568" kern="1200">
          <a:solidFill>
            <a:schemeClr val="tx1"/>
          </a:solidFill>
          <a:latin typeface="+mn-lt"/>
          <a:ea typeface="+mn-ea"/>
          <a:cs typeface="+mn-cs"/>
        </a:defRPr>
      </a:lvl7pPr>
      <a:lvl8pPr marL="2744975" algn="l" defTabSz="392139" rtl="0" eaLnBrk="1" latinLnBrk="0" hangingPunct="1">
        <a:defRPr sz="1568" kern="1200">
          <a:solidFill>
            <a:schemeClr val="tx1"/>
          </a:solidFill>
          <a:latin typeface="+mn-lt"/>
          <a:ea typeface="+mn-ea"/>
          <a:cs typeface="+mn-cs"/>
        </a:defRPr>
      </a:lvl8pPr>
      <a:lvl9pPr marL="3137114" algn="l" defTabSz="392139" rtl="0" eaLnBrk="1" latinLnBrk="0" hangingPunct="1">
        <a:defRPr sz="15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hyperlink" Target="https://www.open.edu/openlearncreate/mod/oucontent/view.php?id=87889&amp;section=2.2"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4290301" y="4246221"/>
            <a:ext cx="5253882" cy="341087"/>
          </a:xfrm>
          <a:prstGeom prst="rect">
            <a:avLst/>
          </a:prstGeom>
        </p:spPr>
        <p:txBody>
          <a:bodyPr vert="horz" wrap="none" lIns="0" tIns="0" rIns="0" bIns="0" rtlCol="0">
            <a:noAutofit/>
          </a:bodyPr>
          <a:lstStyle/>
          <a:p>
            <a:pPr marL="0" marR="0" lvl="0" indent="0" algn="l" defTabSz="784487" rtl="0" eaLnBrk="1" fontAlgn="auto" latinLnBrk="0" hangingPunct="1">
              <a:lnSpc>
                <a:spcPct val="100000"/>
              </a:lnSpc>
              <a:spcBef>
                <a:spcPts val="0"/>
              </a:spcBef>
              <a:spcAft>
                <a:spcPts val="0"/>
              </a:spcAft>
              <a:buClrTx/>
              <a:buSzTx/>
              <a:buFontTx/>
              <a:buNone/>
              <a:tabLst/>
              <a:defRPr/>
            </a:pPr>
            <a:r>
              <a:rPr kumimoji="0" lang="en-US" sz="1830" b="0" i="0" u="none" strike="noStrike" kern="1200" cap="none" spc="0" normalizeH="0" baseline="0" noProof="0" dirty="0">
                <a:ln>
                  <a:noFill/>
                </a:ln>
                <a:solidFill>
                  <a:prstClr val="white"/>
                </a:solidFill>
                <a:effectLst/>
                <a:uLnTx/>
                <a:uFillTx/>
                <a:latin typeface="Helvetica"/>
                <a:ea typeface="+mn-ea"/>
                <a:cs typeface="+mn-cs"/>
              </a:rPr>
              <a:t>November 2019 Residential School</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4176411" y="2518528"/>
            <a:ext cx="6283627" cy="626928"/>
          </a:xfrm>
          <a:prstGeom prst="rect">
            <a:avLst/>
          </a:prstGeom>
        </p:spPr>
        <p:txBody>
          <a:bodyPr/>
          <a:lstStyle/>
          <a:p>
            <a:pPr>
              <a:lnSpc>
                <a:spcPct val="100000"/>
              </a:lnSpc>
            </a:pPr>
            <a:r>
              <a:rPr lang="en-GB" sz="3200" dirty="0">
                <a:solidFill>
                  <a:schemeClr val="bg1"/>
                </a:solidFill>
              </a:rPr>
              <a:t>Quizzes for distance learning (</a:t>
            </a:r>
            <a:r>
              <a:rPr lang="en-GB" sz="3200" dirty="0" err="1">
                <a:solidFill>
                  <a:schemeClr val="bg1"/>
                </a:solidFill>
              </a:rPr>
              <a:t>QfDL</a:t>
            </a:r>
            <a:r>
              <a:rPr lang="en-GB" sz="3200" dirty="0">
                <a:solidFill>
                  <a:schemeClr val="bg1"/>
                </a:solidFill>
              </a:rPr>
              <a:t>):</a:t>
            </a:r>
            <a:br>
              <a:rPr lang="en-GB" sz="3200" dirty="0">
                <a:solidFill>
                  <a:schemeClr val="bg1"/>
                </a:solidFill>
              </a:rPr>
            </a:br>
            <a:r>
              <a:rPr lang="en-GB" sz="3200" dirty="0">
                <a:solidFill>
                  <a:schemeClr val="bg1"/>
                </a:solidFill>
              </a:rPr>
              <a:t>Sessions 1 and 2 </a:t>
            </a:r>
          </a:p>
        </p:txBody>
      </p:sp>
      <p:sp>
        <p:nvSpPr>
          <p:cNvPr id="2" name="Rectangle 1">
            <a:extLst>
              <a:ext uri="{FF2B5EF4-FFF2-40B4-BE49-F238E27FC236}">
                <a16:creationId xmlns:a16="http://schemas.microsoft.com/office/drawing/2014/main" id="{091B274E-D604-3240-A618-B29F15A3F9F6}"/>
              </a:ext>
            </a:extLst>
          </p:cNvPr>
          <p:cNvSpPr/>
          <p:nvPr/>
        </p:nvSpPr>
        <p:spPr>
          <a:xfrm>
            <a:off x="4176411" y="4925123"/>
            <a:ext cx="5971837" cy="708527"/>
          </a:xfrm>
          <a:prstGeom prst="rect">
            <a:avLst/>
          </a:prstGeom>
        </p:spPr>
        <p:txBody>
          <a:bodyPr wrap="square">
            <a:spAutoFit/>
          </a:bodyPr>
          <a:lstStyle/>
          <a:p>
            <a:pPr marL="0" marR="0" lvl="0" indent="0" algn="l" defTabSz="784487" rtl="0" eaLnBrk="1" fontAlgn="auto" latinLnBrk="0" hangingPunct="1">
              <a:lnSpc>
                <a:spcPct val="100000"/>
              </a:lnSpc>
              <a:spcBef>
                <a:spcPts val="0"/>
              </a:spcBef>
              <a:spcAft>
                <a:spcPts val="0"/>
              </a:spcAft>
              <a:buClrTx/>
              <a:buSzTx/>
              <a:buFontTx/>
              <a:buNone/>
              <a:tabLst/>
              <a:defRPr/>
            </a:pPr>
            <a:r>
              <a:rPr kumimoji="0" lang="en-GB" sz="801"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kumimoji="0" lang="en-GB" sz="801"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kumimoji="0" lang="en-GB" sz="801"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SPHEIR is managed on behalf of FCDO by a consortium led by the British Council that includes PwC and Universities UK International. The TIDE project will close in May 2021.</a:t>
            </a:r>
            <a:endParaRPr kumimoji="0" lang="en-US" sz="801"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396255"/>
            <a:ext cx="7493694" cy="1224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Quiz question type – multiple choice</a:t>
            </a:r>
          </a:p>
        </p:txBody>
      </p:sp>
      <p:pic>
        <p:nvPicPr>
          <p:cNvPr id="4" name="Picture 3">
            <a:extLst>
              <a:ext uri="{FF2B5EF4-FFF2-40B4-BE49-F238E27FC236}">
                <a16:creationId xmlns:a16="http://schemas.microsoft.com/office/drawing/2014/main" id="{3F0E8FA0-7D29-4AEC-B2E5-A3C3F47BC765}"/>
              </a:ext>
            </a:extLst>
          </p:cNvPr>
          <p:cNvPicPr/>
          <p:nvPr/>
        </p:nvPicPr>
        <p:blipFill>
          <a:blip r:embed="rId3"/>
          <a:stretch>
            <a:fillRect/>
          </a:stretch>
        </p:blipFill>
        <p:spPr>
          <a:xfrm>
            <a:off x="837531" y="1476375"/>
            <a:ext cx="7493694" cy="5616624"/>
          </a:xfrm>
          <a:prstGeom prst="rect">
            <a:avLst/>
          </a:prstGeom>
        </p:spPr>
      </p:pic>
      <p:sp>
        <p:nvSpPr>
          <p:cNvPr id="6" name="Freeform: Shape 5">
            <a:extLst>
              <a:ext uri="{FF2B5EF4-FFF2-40B4-BE49-F238E27FC236}">
                <a16:creationId xmlns:a16="http://schemas.microsoft.com/office/drawing/2014/main" id="{A98C1717-CB3E-49A9-AF7C-2628909B730D}"/>
              </a:ext>
            </a:extLst>
          </p:cNvPr>
          <p:cNvSpPr/>
          <p:nvPr/>
        </p:nvSpPr>
        <p:spPr>
          <a:xfrm>
            <a:off x="557582" y="6235700"/>
            <a:ext cx="3468318" cy="1104900"/>
          </a:xfrm>
          <a:custGeom>
            <a:avLst/>
            <a:gdLst>
              <a:gd name="connsiteX0" fmla="*/ 1677618 w 3468318"/>
              <a:gd name="connsiteY0" fmla="*/ 63500 h 1104900"/>
              <a:gd name="connsiteX1" fmla="*/ 1499818 w 3468318"/>
              <a:gd name="connsiteY1" fmla="*/ 50800 h 1104900"/>
              <a:gd name="connsiteX2" fmla="*/ 1220418 w 3468318"/>
              <a:gd name="connsiteY2" fmla="*/ 38100 h 1104900"/>
              <a:gd name="connsiteX3" fmla="*/ 1169618 w 3468318"/>
              <a:gd name="connsiteY3" fmla="*/ 25400 h 1104900"/>
              <a:gd name="connsiteX4" fmla="*/ 1080718 w 3468318"/>
              <a:gd name="connsiteY4" fmla="*/ 12700 h 1104900"/>
              <a:gd name="connsiteX5" fmla="*/ 814018 w 3468318"/>
              <a:gd name="connsiteY5" fmla="*/ 0 h 1104900"/>
              <a:gd name="connsiteX6" fmla="*/ 369518 w 3468318"/>
              <a:gd name="connsiteY6" fmla="*/ 25400 h 1104900"/>
              <a:gd name="connsiteX7" fmla="*/ 217118 w 3468318"/>
              <a:gd name="connsiteY7" fmla="*/ 63500 h 1104900"/>
              <a:gd name="connsiteX8" fmla="*/ 179018 w 3468318"/>
              <a:gd name="connsiteY8" fmla="*/ 76200 h 1104900"/>
              <a:gd name="connsiteX9" fmla="*/ 140918 w 3468318"/>
              <a:gd name="connsiteY9" fmla="*/ 88900 h 1104900"/>
              <a:gd name="connsiteX10" fmla="*/ 115518 w 3468318"/>
              <a:gd name="connsiteY10" fmla="*/ 127000 h 1104900"/>
              <a:gd name="connsiteX11" fmla="*/ 77418 w 3468318"/>
              <a:gd name="connsiteY11" fmla="*/ 165100 h 1104900"/>
              <a:gd name="connsiteX12" fmla="*/ 26618 w 3468318"/>
              <a:gd name="connsiteY12" fmla="*/ 241300 h 1104900"/>
              <a:gd name="connsiteX13" fmla="*/ 1218 w 3468318"/>
              <a:gd name="connsiteY13" fmla="*/ 368300 h 1104900"/>
              <a:gd name="connsiteX14" fmla="*/ 26618 w 3468318"/>
              <a:gd name="connsiteY14" fmla="*/ 723900 h 1104900"/>
              <a:gd name="connsiteX15" fmla="*/ 52018 w 3468318"/>
              <a:gd name="connsiteY15" fmla="*/ 800100 h 1104900"/>
              <a:gd name="connsiteX16" fmla="*/ 102818 w 3468318"/>
              <a:gd name="connsiteY16" fmla="*/ 876300 h 1104900"/>
              <a:gd name="connsiteX17" fmla="*/ 128218 w 3468318"/>
              <a:gd name="connsiteY17" fmla="*/ 914400 h 1104900"/>
              <a:gd name="connsiteX18" fmla="*/ 204418 w 3468318"/>
              <a:gd name="connsiteY18" fmla="*/ 952500 h 1104900"/>
              <a:gd name="connsiteX19" fmla="*/ 229818 w 3468318"/>
              <a:gd name="connsiteY19" fmla="*/ 990600 h 1104900"/>
              <a:gd name="connsiteX20" fmla="*/ 267918 w 3468318"/>
              <a:gd name="connsiteY20" fmla="*/ 1003300 h 1104900"/>
              <a:gd name="connsiteX21" fmla="*/ 382218 w 3468318"/>
              <a:gd name="connsiteY21" fmla="*/ 1054100 h 1104900"/>
              <a:gd name="connsiteX22" fmla="*/ 483818 w 3468318"/>
              <a:gd name="connsiteY22" fmla="*/ 1079500 h 1104900"/>
              <a:gd name="connsiteX23" fmla="*/ 521918 w 3468318"/>
              <a:gd name="connsiteY23" fmla="*/ 1092200 h 1104900"/>
              <a:gd name="connsiteX24" fmla="*/ 737818 w 3468318"/>
              <a:gd name="connsiteY24" fmla="*/ 1104900 h 1104900"/>
              <a:gd name="connsiteX25" fmla="*/ 2642818 w 3468318"/>
              <a:gd name="connsiteY25" fmla="*/ 1092200 h 1104900"/>
              <a:gd name="connsiteX26" fmla="*/ 2693618 w 3468318"/>
              <a:gd name="connsiteY26" fmla="*/ 1079500 h 1104900"/>
              <a:gd name="connsiteX27" fmla="*/ 2757118 w 3468318"/>
              <a:gd name="connsiteY27" fmla="*/ 1066800 h 1104900"/>
              <a:gd name="connsiteX28" fmla="*/ 2833318 w 3468318"/>
              <a:gd name="connsiteY28" fmla="*/ 1054100 h 1104900"/>
              <a:gd name="connsiteX29" fmla="*/ 2985718 w 3468318"/>
              <a:gd name="connsiteY29" fmla="*/ 1016000 h 1104900"/>
              <a:gd name="connsiteX30" fmla="*/ 3049218 w 3468318"/>
              <a:gd name="connsiteY30" fmla="*/ 1003300 h 1104900"/>
              <a:gd name="connsiteX31" fmla="*/ 3087318 w 3468318"/>
              <a:gd name="connsiteY31" fmla="*/ 990600 h 1104900"/>
              <a:gd name="connsiteX32" fmla="*/ 3163518 w 3468318"/>
              <a:gd name="connsiteY32" fmla="*/ 939800 h 1104900"/>
              <a:gd name="connsiteX33" fmla="*/ 3239718 w 3468318"/>
              <a:gd name="connsiteY33" fmla="*/ 889000 h 1104900"/>
              <a:gd name="connsiteX34" fmla="*/ 3315918 w 3468318"/>
              <a:gd name="connsiteY34" fmla="*/ 838200 h 1104900"/>
              <a:gd name="connsiteX35" fmla="*/ 3392118 w 3468318"/>
              <a:gd name="connsiteY35" fmla="*/ 774700 h 1104900"/>
              <a:gd name="connsiteX36" fmla="*/ 3442918 w 3468318"/>
              <a:gd name="connsiteY36" fmla="*/ 698500 h 1104900"/>
              <a:gd name="connsiteX37" fmla="*/ 3468318 w 3468318"/>
              <a:gd name="connsiteY37" fmla="*/ 609600 h 1104900"/>
              <a:gd name="connsiteX38" fmla="*/ 3430218 w 3468318"/>
              <a:gd name="connsiteY38" fmla="*/ 444500 h 1104900"/>
              <a:gd name="connsiteX39" fmla="*/ 3277818 w 3468318"/>
              <a:gd name="connsiteY39" fmla="*/ 368300 h 1104900"/>
              <a:gd name="connsiteX40" fmla="*/ 3239718 w 3468318"/>
              <a:gd name="connsiteY40" fmla="*/ 342900 h 1104900"/>
              <a:gd name="connsiteX41" fmla="*/ 3112718 w 3468318"/>
              <a:gd name="connsiteY41" fmla="*/ 304800 h 1104900"/>
              <a:gd name="connsiteX42" fmla="*/ 2973018 w 3468318"/>
              <a:gd name="connsiteY42" fmla="*/ 266700 h 1104900"/>
              <a:gd name="connsiteX43" fmla="*/ 2909518 w 3468318"/>
              <a:gd name="connsiteY43" fmla="*/ 254000 h 1104900"/>
              <a:gd name="connsiteX44" fmla="*/ 2871418 w 3468318"/>
              <a:gd name="connsiteY44" fmla="*/ 241300 h 1104900"/>
              <a:gd name="connsiteX45" fmla="*/ 2807918 w 3468318"/>
              <a:gd name="connsiteY45" fmla="*/ 228600 h 1104900"/>
              <a:gd name="connsiteX46" fmla="*/ 2757118 w 3468318"/>
              <a:gd name="connsiteY46" fmla="*/ 215900 h 1104900"/>
              <a:gd name="connsiteX47" fmla="*/ 2680918 w 3468318"/>
              <a:gd name="connsiteY47" fmla="*/ 203200 h 1104900"/>
              <a:gd name="connsiteX48" fmla="*/ 2579318 w 3468318"/>
              <a:gd name="connsiteY48" fmla="*/ 177800 h 1104900"/>
              <a:gd name="connsiteX49" fmla="*/ 2515818 w 3468318"/>
              <a:gd name="connsiteY49" fmla="*/ 165100 h 1104900"/>
              <a:gd name="connsiteX50" fmla="*/ 2465018 w 3468318"/>
              <a:gd name="connsiteY50" fmla="*/ 152400 h 1104900"/>
              <a:gd name="connsiteX51" fmla="*/ 2376118 w 3468318"/>
              <a:gd name="connsiteY51" fmla="*/ 127000 h 1104900"/>
              <a:gd name="connsiteX52" fmla="*/ 2249118 w 3468318"/>
              <a:gd name="connsiteY52" fmla="*/ 101600 h 1104900"/>
              <a:gd name="connsiteX53" fmla="*/ 2198318 w 3468318"/>
              <a:gd name="connsiteY53" fmla="*/ 88900 h 1104900"/>
              <a:gd name="connsiteX54" fmla="*/ 1804618 w 3468318"/>
              <a:gd name="connsiteY54" fmla="*/ 63500 h 1104900"/>
              <a:gd name="connsiteX55" fmla="*/ 1271218 w 3468318"/>
              <a:gd name="connsiteY55" fmla="*/ 635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68318" h="1104900">
                <a:moveTo>
                  <a:pt x="1677618" y="63500"/>
                </a:moveTo>
                <a:lnTo>
                  <a:pt x="1499818" y="50800"/>
                </a:lnTo>
                <a:cubicBezTo>
                  <a:pt x="1406732" y="45629"/>
                  <a:pt x="1313373" y="45250"/>
                  <a:pt x="1220418" y="38100"/>
                </a:cubicBezTo>
                <a:cubicBezTo>
                  <a:pt x="1203015" y="36761"/>
                  <a:pt x="1186791" y="28522"/>
                  <a:pt x="1169618" y="25400"/>
                </a:cubicBezTo>
                <a:cubicBezTo>
                  <a:pt x="1140167" y="20045"/>
                  <a:pt x="1110576" y="14833"/>
                  <a:pt x="1080718" y="12700"/>
                </a:cubicBezTo>
                <a:cubicBezTo>
                  <a:pt x="991943" y="6359"/>
                  <a:pt x="902918" y="4233"/>
                  <a:pt x="814018" y="0"/>
                </a:cubicBezTo>
                <a:cubicBezTo>
                  <a:pt x="275855" y="17939"/>
                  <a:pt x="580654" y="-12988"/>
                  <a:pt x="369518" y="25400"/>
                </a:cubicBezTo>
                <a:cubicBezTo>
                  <a:pt x="256647" y="45922"/>
                  <a:pt x="328416" y="26401"/>
                  <a:pt x="217118" y="63500"/>
                </a:cubicBezTo>
                <a:lnTo>
                  <a:pt x="179018" y="76200"/>
                </a:lnTo>
                <a:lnTo>
                  <a:pt x="140918" y="88900"/>
                </a:lnTo>
                <a:cubicBezTo>
                  <a:pt x="132451" y="101600"/>
                  <a:pt x="125289" y="115274"/>
                  <a:pt x="115518" y="127000"/>
                </a:cubicBezTo>
                <a:cubicBezTo>
                  <a:pt x="104020" y="140798"/>
                  <a:pt x="87381" y="150156"/>
                  <a:pt x="77418" y="165100"/>
                </a:cubicBezTo>
                <a:cubicBezTo>
                  <a:pt x="3900" y="275378"/>
                  <a:pt x="148161" y="119757"/>
                  <a:pt x="26618" y="241300"/>
                </a:cubicBezTo>
                <a:cubicBezTo>
                  <a:pt x="10978" y="288219"/>
                  <a:pt x="1218" y="309927"/>
                  <a:pt x="1218" y="368300"/>
                </a:cubicBezTo>
                <a:cubicBezTo>
                  <a:pt x="1218" y="500668"/>
                  <a:pt x="-8440" y="607039"/>
                  <a:pt x="26618" y="723900"/>
                </a:cubicBezTo>
                <a:cubicBezTo>
                  <a:pt x="34311" y="749545"/>
                  <a:pt x="37166" y="777823"/>
                  <a:pt x="52018" y="800100"/>
                </a:cubicBezTo>
                <a:lnTo>
                  <a:pt x="102818" y="876300"/>
                </a:lnTo>
                <a:cubicBezTo>
                  <a:pt x="111285" y="889000"/>
                  <a:pt x="113738" y="909573"/>
                  <a:pt x="128218" y="914400"/>
                </a:cubicBezTo>
                <a:cubicBezTo>
                  <a:pt x="180798" y="931927"/>
                  <a:pt x="155179" y="919674"/>
                  <a:pt x="204418" y="952500"/>
                </a:cubicBezTo>
                <a:cubicBezTo>
                  <a:pt x="212885" y="965200"/>
                  <a:pt x="217899" y="981065"/>
                  <a:pt x="229818" y="990600"/>
                </a:cubicBezTo>
                <a:cubicBezTo>
                  <a:pt x="240271" y="998963"/>
                  <a:pt x="255944" y="997313"/>
                  <a:pt x="267918" y="1003300"/>
                </a:cubicBezTo>
                <a:cubicBezTo>
                  <a:pt x="351315" y="1044998"/>
                  <a:pt x="251159" y="1021335"/>
                  <a:pt x="382218" y="1054100"/>
                </a:cubicBezTo>
                <a:cubicBezTo>
                  <a:pt x="416085" y="1062567"/>
                  <a:pt x="450700" y="1068461"/>
                  <a:pt x="483818" y="1079500"/>
                </a:cubicBezTo>
                <a:cubicBezTo>
                  <a:pt x="496518" y="1083733"/>
                  <a:pt x="508597" y="1090868"/>
                  <a:pt x="521918" y="1092200"/>
                </a:cubicBezTo>
                <a:cubicBezTo>
                  <a:pt x="593651" y="1099373"/>
                  <a:pt x="665851" y="1100667"/>
                  <a:pt x="737818" y="1104900"/>
                </a:cubicBezTo>
                <a:lnTo>
                  <a:pt x="2642818" y="1092200"/>
                </a:lnTo>
                <a:cubicBezTo>
                  <a:pt x="2660271" y="1091973"/>
                  <a:pt x="2676579" y="1083286"/>
                  <a:pt x="2693618" y="1079500"/>
                </a:cubicBezTo>
                <a:cubicBezTo>
                  <a:pt x="2714690" y="1074817"/>
                  <a:pt x="2735880" y="1070661"/>
                  <a:pt x="2757118" y="1066800"/>
                </a:cubicBezTo>
                <a:cubicBezTo>
                  <a:pt x="2782453" y="1062194"/>
                  <a:pt x="2808181" y="1059686"/>
                  <a:pt x="2833318" y="1054100"/>
                </a:cubicBezTo>
                <a:cubicBezTo>
                  <a:pt x="2884435" y="1042741"/>
                  <a:pt x="2934371" y="1026269"/>
                  <a:pt x="2985718" y="1016000"/>
                </a:cubicBezTo>
                <a:cubicBezTo>
                  <a:pt x="3006885" y="1011767"/>
                  <a:pt x="3028277" y="1008535"/>
                  <a:pt x="3049218" y="1003300"/>
                </a:cubicBezTo>
                <a:cubicBezTo>
                  <a:pt x="3062205" y="1000053"/>
                  <a:pt x="3075616" y="997101"/>
                  <a:pt x="3087318" y="990600"/>
                </a:cubicBezTo>
                <a:cubicBezTo>
                  <a:pt x="3114003" y="975775"/>
                  <a:pt x="3138118" y="956733"/>
                  <a:pt x="3163518" y="939800"/>
                </a:cubicBezTo>
                <a:lnTo>
                  <a:pt x="3239718" y="889000"/>
                </a:lnTo>
                <a:lnTo>
                  <a:pt x="3315918" y="838200"/>
                </a:lnTo>
                <a:cubicBezTo>
                  <a:pt x="3349785" y="815622"/>
                  <a:pt x="3365791" y="808549"/>
                  <a:pt x="3392118" y="774700"/>
                </a:cubicBezTo>
                <a:cubicBezTo>
                  <a:pt x="3410860" y="750603"/>
                  <a:pt x="3433265" y="727460"/>
                  <a:pt x="3442918" y="698500"/>
                </a:cubicBezTo>
                <a:cubicBezTo>
                  <a:pt x="3461138" y="643841"/>
                  <a:pt x="3452371" y="673387"/>
                  <a:pt x="3468318" y="609600"/>
                </a:cubicBezTo>
                <a:cubicBezTo>
                  <a:pt x="3463454" y="560959"/>
                  <a:pt x="3475861" y="484438"/>
                  <a:pt x="3430218" y="444500"/>
                </a:cubicBezTo>
                <a:cubicBezTo>
                  <a:pt x="3238376" y="276638"/>
                  <a:pt x="3464865" y="492998"/>
                  <a:pt x="3277818" y="368300"/>
                </a:cubicBezTo>
                <a:cubicBezTo>
                  <a:pt x="3265118" y="359833"/>
                  <a:pt x="3253666" y="349099"/>
                  <a:pt x="3239718" y="342900"/>
                </a:cubicBezTo>
                <a:cubicBezTo>
                  <a:pt x="3185393" y="318755"/>
                  <a:pt x="3164437" y="319577"/>
                  <a:pt x="3112718" y="304800"/>
                </a:cubicBezTo>
                <a:cubicBezTo>
                  <a:pt x="3027568" y="280471"/>
                  <a:pt x="3123936" y="296884"/>
                  <a:pt x="2973018" y="266700"/>
                </a:cubicBezTo>
                <a:cubicBezTo>
                  <a:pt x="2951851" y="262467"/>
                  <a:pt x="2930459" y="259235"/>
                  <a:pt x="2909518" y="254000"/>
                </a:cubicBezTo>
                <a:cubicBezTo>
                  <a:pt x="2896531" y="250753"/>
                  <a:pt x="2884405" y="244547"/>
                  <a:pt x="2871418" y="241300"/>
                </a:cubicBezTo>
                <a:cubicBezTo>
                  <a:pt x="2850477" y="236065"/>
                  <a:pt x="2828990" y="233283"/>
                  <a:pt x="2807918" y="228600"/>
                </a:cubicBezTo>
                <a:cubicBezTo>
                  <a:pt x="2790879" y="224814"/>
                  <a:pt x="2774234" y="219323"/>
                  <a:pt x="2757118" y="215900"/>
                </a:cubicBezTo>
                <a:cubicBezTo>
                  <a:pt x="2731868" y="210850"/>
                  <a:pt x="2706097" y="208595"/>
                  <a:pt x="2680918" y="203200"/>
                </a:cubicBezTo>
                <a:cubicBezTo>
                  <a:pt x="2646784" y="195886"/>
                  <a:pt x="2613549" y="184646"/>
                  <a:pt x="2579318" y="177800"/>
                </a:cubicBezTo>
                <a:cubicBezTo>
                  <a:pt x="2558151" y="173567"/>
                  <a:pt x="2536890" y="169783"/>
                  <a:pt x="2515818" y="165100"/>
                </a:cubicBezTo>
                <a:cubicBezTo>
                  <a:pt x="2498779" y="161314"/>
                  <a:pt x="2481801" y="157195"/>
                  <a:pt x="2465018" y="152400"/>
                </a:cubicBezTo>
                <a:cubicBezTo>
                  <a:pt x="2398381" y="133361"/>
                  <a:pt x="2455523" y="144015"/>
                  <a:pt x="2376118" y="127000"/>
                </a:cubicBezTo>
                <a:cubicBezTo>
                  <a:pt x="2333905" y="117954"/>
                  <a:pt x="2291001" y="112071"/>
                  <a:pt x="2249118" y="101600"/>
                </a:cubicBezTo>
                <a:cubicBezTo>
                  <a:pt x="2232185" y="97367"/>
                  <a:pt x="2215709" y="90391"/>
                  <a:pt x="2198318" y="88900"/>
                </a:cubicBezTo>
                <a:cubicBezTo>
                  <a:pt x="2067292" y="77669"/>
                  <a:pt x="1936124" y="63500"/>
                  <a:pt x="1804618" y="63500"/>
                </a:cubicBezTo>
                <a:lnTo>
                  <a:pt x="1271218" y="63500"/>
                </a:lnTo>
              </a:path>
            </a:pathLst>
          </a:custGeom>
          <a:noFill/>
          <a:ln>
            <a:solidFill>
              <a:srgbClr val="D60077"/>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7" name="Freeform: Shape 6">
            <a:extLst>
              <a:ext uri="{FF2B5EF4-FFF2-40B4-BE49-F238E27FC236}">
                <a16:creationId xmlns:a16="http://schemas.microsoft.com/office/drawing/2014/main" id="{CC619F95-9F60-4C53-A35A-1A843DB2585E}"/>
              </a:ext>
            </a:extLst>
          </p:cNvPr>
          <p:cNvSpPr/>
          <p:nvPr/>
        </p:nvSpPr>
        <p:spPr>
          <a:xfrm>
            <a:off x="800100" y="2107959"/>
            <a:ext cx="1790700" cy="509331"/>
          </a:xfrm>
          <a:custGeom>
            <a:avLst/>
            <a:gdLst>
              <a:gd name="connsiteX0" fmla="*/ 850900 w 1790700"/>
              <a:gd name="connsiteY0" fmla="*/ 12941 h 509331"/>
              <a:gd name="connsiteX1" fmla="*/ 787400 w 1790700"/>
              <a:gd name="connsiteY1" fmla="*/ 241 h 509331"/>
              <a:gd name="connsiteX2" fmla="*/ 711200 w 1790700"/>
              <a:gd name="connsiteY2" fmla="*/ 25641 h 509331"/>
              <a:gd name="connsiteX3" fmla="*/ 673100 w 1790700"/>
              <a:gd name="connsiteY3" fmla="*/ 38341 h 509331"/>
              <a:gd name="connsiteX4" fmla="*/ 635000 w 1790700"/>
              <a:gd name="connsiteY4" fmla="*/ 51041 h 509331"/>
              <a:gd name="connsiteX5" fmla="*/ 546100 w 1790700"/>
              <a:gd name="connsiteY5" fmla="*/ 63741 h 509331"/>
              <a:gd name="connsiteX6" fmla="*/ 393700 w 1790700"/>
              <a:gd name="connsiteY6" fmla="*/ 89141 h 509331"/>
              <a:gd name="connsiteX7" fmla="*/ 215900 w 1790700"/>
              <a:gd name="connsiteY7" fmla="*/ 101841 h 509331"/>
              <a:gd name="connsiteX8" fmla="*/ 152400 w 1790700"/>
              <a:gd name="connsiteY8" fmla="*/ 114541 h 509331"/>
              <a:gd name="connsiteX9" fmla="*/ 76200 w 1790700"/>
              <a:gd name="connsiteY9" fmla="*/ 139941 h 509331"/>
              <a:gd name="connsiteX10" fmla="*/ 12700 w 1790700"/>
              <a:gd name="connsiteY10" fmla="*/ 216141 h 509331"/>
              <a:gd name="connsiteX11" fmla="*/ 0 w 1790700"/>
              <a:gd name="connsiteY11" fmla="*/ 254241 h 509331"/>
              <a:gd name="connsiteX12" fmla="*/ 38100 w 1790700"/>
              <a:gd name="connsiteY12" fmla="*/ 368541 h 509331"/>
              <a:gd name="connsiteX13" fmla="*/ 114300 w 1790700"/>
              <a:gd name="connsiteY13" fmla="*/ 393941 h 509331"/>
              <a:gd name="connsiteX14" fmla="*/ 152400 w 1790700"/>
              <a:gd name="connsiteY14" fmla="*/ 406641 h 509331"/>
              <a:gd name="connsiteX15" fmla="*/ 444500 w 1790700"/>
              <a:gd name="connsiteY15" fmla="*/ 444741 h 509331"/>
              <a:gd name="connsiteX16" fmla="*/ 1625600 w 1790700"/>
              <a:gd name="connsiteY16" fmla="*/ 444741 h 509331"/>
              <a:gd name="connsiteX17" fmla="*/ 1739900 w 1790700"/>
              <a:gd name="connsiteY17" fmla="*/ 419341 h 509331"/>
              <a:gd name="connsiteX18" fmla="*/ 1765300 w 1790700"/>
              <a:gd name="connsiteY18" fmla="*/ 381241 h 509331"/>
              <a:gd name="connsiteX19" fmla="*/ 1790700 w 1790700"/>
              <a:gd name="connsiteY19" fmla="*/ 305041 h 509331"/>
              <a:gd name="connsiteX20" fmla="*/ 1778000 w 1790700"/>
              <a:gd name="connsiteY20" fmla="*/ 165341 h 509331"/>
              <a:gd name="connsiteX21" fmla="*/ 1752600 w 1790700"/>
              <a:gd name="connsiteY21" fmla="*/ 127241 h 509331"/>
              <a:gd name="connsiteX22" fmla="*/ 1676400 w 1790700"/>
              <a:gd name="connsiteY22" fmla="*/ 76441 h 509331"/>
              <a:gd name="connsiteX23" fmla="*/ 1536700 w 1790700"/>
              <a:gd name="connsiteY23" fmla="*/ 38341 h 509331"/>
              <a:gd name="connsiteX24" fmla="*/ 1485900 w 1790700"/>
              <a:gd name="connsiteY24" fmla="*/ 25641 h 509331"/>
              <a:gd name="connsiteX25" fmla="*/ 774700 w 1790700"/>
              <a:gd name="connsiteY25" fmla="*/ 25641 h 50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0700" h="509331">
                <a:moveTo>
                  <a:pt x="850900" y="12941"/>
                </a:moveTo>
                <a:cubicBezTo>
                  <a:pt x="829733" y="8708"/>
                  <a:pt x="808897" y="-1713"/>
                  <a:pt x="787400" y="241"/>
                </a:cubicBezTo>
                <a:cubicBezTo>
                  <a:pt x="760736" y="2665"/>
                  <a:pt x="736600" y="17174"/>
                  <a:pt x="711200" y="25641"/>
                </a:cubicBezTo>
                <a:lnTo>
                  <a:pt x="673100" y="38341"/>
                </a:lnTo>
                <a:cubicBezTo>
                  <a:pt x="660400" y="42574"/>
                  <a:pt x="648252" y="49148"/>
                  <a:pt x="635000" y="51041"/>
                </a:cubicBezTo>
                <a:cubicBezTo>
                  <a:pt x="605367" y="55274"/>
                  <a:pt x="575627" y="58820"/>
                  <a:pt x="546100" y="63741"/>
                </a:cubicBezTo>
                <a:cubicBezTo>
                  <a:pt x="462926" y="77603"/>
                  <a:pt x="490546" y="79918"/>
                  <a:pt x="393700" y="89141"/>
                </a:cubicBezTo>
                <a:cubicBezTo>
                  <a:pt x="334550" y="94774"/>
                  <a:pt x="275167" y="97608"/>
                  <a:pt x="215900" y="101841"/>
                </a:cubicBezTo>
                <a:cubicBezTo>
                  <a:pt x="194733" y="106074"/>
                  <a:pt x="173225" y="108861"/>
                  <a:pt x="152400" y="114541"/>
                </a:cubicBezTo>
                <a:cubicBezTo>
                  <a:pt x="126569" y="121586"/>
                  <a:pt x="76200" y="139941"/>
                  <a:pt x="76200" y="139941"/>
                </a:cubicBezTo>
                <a:cubicBezTo>
                  <a:pt x="48113" y="168028"/>
                  <a:pt x="30381" y="180778"/>
                  <a:pt x="12700" y="216141"/>
                </a:cubicBezTo>
                <a:cubicBezTo>
                  <a:pt x="6713" y="228115"/>
                  <a:pt x="4233" y="241541"/>
                  <a:pt x="0" y="254241"/>
                </a:cubicBezTo>
                <a:cubicBezTo>
                  <a:pt x="4311" y="280105"/>
                  <a:pt x="4876" y="347776"/>
                  <a:pt x="38100" y="368541"/>
                </a:cubicBezTo>
                <a:cubicBezTo>
                  <a:pt x="60804" y="382731"/>
                  <a:pt x="88900" y="385474"/>
                  <a:pt x="114300" y="393941"/>
                </a:cubicBezTo>
                <a:cubicBezTo>
                  <a:pt x="127000" y="398174"/>
                  <a:pt x="139195" y="404440"/>
                  <a:pt x="152400" y="406641"/>
                </a:cubicBezTo>
                <a:cubicBezTo>
                  <a:pt x="350922" y="439728"/>
                  <a:pt x="253511" y="427378"/>
                  <a:pt x="444500" y="444741"/>
                </a:cubicBezTo>
                <a:cubicBezTo>
                  <a:pt x="842955" y="577559"/>
                  <a:pt x="500958" y="468171"/>
                  <a:pt x="1625600" y="444741"/>
                </a:cubicBezTo>
                <a:cubicBezTo>
                  <a:pt x="1673283" y="443748"/>
                  <a:pt x="1699061" y="432954"/>
                  <a:pt x="1739900" y="419341"/>
                </a:cubicBezTo>
                <a:cubicBezTo>
                  <a:pt x="1748367" y="406641"/>
                  <a:pt x="1759101" y="395189"/>
                  <a:pt x="1765300" y="381241"/>
                </a:cubicBezTo>
                <a:cubicBezTo>
                  <a:pt x="1776174" y="356775"/>
                  <a:pt x="1790700" y="305041"/>
                  <a:pt x="1790700" y="305041"/>
                </a:cubicBezTo>
                <a:cubicBezTo>
                  <a:pt x="1786467" y="258474"/>
                  <a:pt x="1787797" y="211062"/>
                  <a:pt x="1778000" y="165341"/>
                </a:cubicBezTo>
                <a:cubicBezTo>
                  <a:pt x="1774802" y="150416"/>
                  <a:pt x="1764087" y="137292"/>
                  <a:pt x="1752600" y="127241"/>
                </a:cubicBezTo>
                <a:cubicBezTo>
                  <a:pt x="1729626" y="107139"/>
                  <a:pt x="1705360" y="86094"/>
                  <a:pt x="1676400" y="76441"/>
                </a:cubicBezTo>
                <a:cubicBezTo>
                  <a:pt x="1557457" y="36793"/>
                  <a:pt x="1644405" y="62275"/>
                  <a:pt x="1536700" y="38341"/>
                </a:cubicBezTo>
                <a:cubicBezTo>
                  <a:pt x="1519661" y="34555"/>
                  <a:pt x="1503352" y="25932"/>
                  <a:pt x="1485900" y="25641"/>
                </a:cubicBezTo>
                <a:cubicBezTo>
                  <a:pt x="1248866" y="21690"/>
                  <a:pt x="1011767" y="25641"/>
                  <a:pt x="774700" y="25641"/>
                </a:cubicBezTo>
              </a:path>
            </a:pathLst>
          </a:custGeom>
          <a:noFill/>
          <a:ln w="19050">
            <a:solidFill>
              <a:srgbClr val="D6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4057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84287"/>
            <a:ext cx="749369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Feedback for first incorrect attempt…</a:t>
            </a:r>
          </a:p>
        </p:txBody>
      </p:sp>
      <p:pic>
        <p:nvPicPr>
          <p:cNvPr id="9" name="Picture 8">
            <a:extLst>
              <a:ext uri="{FF2B5EF4-FFF2-40B4-BE49-F238E27FC236}">
                <a16:creationId xmlns:a16="http://schemas.microsoft.com/office/drawing/2014/main" id="{2B7E2F5D-C884-477A-891D-082CA735ED47}"/>
              </a:ext>
            </a:extLst>
          </p:cNvPr>
          <p:cNvPicPr/>
          <p:nvPr/>
        </p:nvPicPr>
        <p:blipFill rotWithShape="1">
          <a:blip r:embed="rId3"/>
          <a:srcRect l="-2" r="40922"/>
          <a:stretch/>
        </p:blipFill>
        <p:spPr>
          <a:xfrm>
            <a:off x="621507" y="2412479"/>
            <a:ext cx="6264696" cy="3692542"/>
          </a:xfrm>
          <a:prstGeom prst="rect">
            <a:avLst/>
          </a:prstGeom>
        </p:spPr>
      </p:pic>
    </p:spTree>
    <p:extLst>
      <p:ext uri="{BB962C8B-B14F-4D97-AF65-F5344CB8AC3E}">
        <p14:creationId xmlns:p14="http://schemas.microsoft.com/office/powerpoint/2010/main" val="426151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84287"/>
            <a:ext cx="749369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Second attempt…</a:t>
            </a:r>
          </a:p>
        </p:txBody>
      </p:sp>
      <p:pic>
        <p:nvPicPr>
          <p:cNvPr id="4" name="Picture 3">
            <a:extLst>
              <a:ext uri="{FF2B5EF4-FFF2-40B4-BE49-F238E27FC236}">
                <a16:creationId xmlns:a16="http://schemas.microsoft.com/office/drawing/2014/main" id="{E341FD39-6798-4111-AEE5-53E5C02A5DDB}"/>
              </a:ext>
            </a:extLst>
          </p:cNvPr>
          <p:cNvPicPr/>
          <p:nvPr/>
        </p:nvPicPr>
        <p:blipFill>
          <a:blip r:embed="rId3"/>
          <a:stretch>
            <a:fillRect/>
          </a:stretch>
        </p:blipFill>
        <p:spPr>
          <a:xfrm>
            <a:off x="477491" y="1476375"/>
            <a:ext cx="7848872" cy="5832648"/>
          </a:xfrm>
          <a:prstGeom prst="rect">
            <a:avLst/>
          </a:prstGeom>
        </p:spPr>
      </p:pic>
      <p:sp>
        <p:nvSpPr>
          <p:cNvPr id="2" name="Freeform: Shape 1">
            <a:extLst>
              <a:ext uri="{FF2B5EF4-FFF2-40B4-BE49-F238E27FC236}">
                <a16:creationId xmlns:a16="http://schemas.microsoft.com/office/drawing/2014/main" id="{0D3EA705-9F52-4B0D-BA96-216256332052}"/>
              </a:ext>
            </a:extLst>
          </p:cNvPr>
          <p:cNvSpPr/>
          <p:nvPr/>
        </p:nvSpPr>
        <p:spPr>
          <a:xfrm>
            <a:off x="558800" y="2171700"/>
            <a:ext cx="1715539" cy="448318"/>
          </a:xfrm>
          <a:custGeom>
            <a:avLst/>
            <a:gdLst>
              <a:gd name="connsiteX0" fmla="*/ 838200 w 1715539"/>
              <a:gd name="connsiteY0" fmla="*/ 25400 h 448318"/>
              <a:gd name="connsiteX1" fmla="*/ 292100 w 1715539"/>
              <a:gd name="connsiteY1" fmla="*/ 38100 h 448318"/>
              <a:gd name="connsiteX2" fmla="*/ 203200 w 1715539"/>
              <a:gd name="connsiteY2" fmla="*/ 50800 h 448318"/>
              <a:gd name="connsiteX3" fmla="*/ 88900 w 1715539"/>
              <a:gd name="connsiteY3" fmla="*/ 76200 h 448318"/>
              <a:gd name="connsiteX4" fmla="*/ 12700 w 1715539"/>
              <a:gd name="connsiteY4" fmla="*/ 127000 h 448318"/>
              <a:gd name="connsiteX5" fmla="*/ 0 w 1715539"/>
              <a:gd name="connsiteY5" fmla="*/ 165100 h 448318"/>
              <a:gd name="connsiteX6" fmla="*/ 38100 w 1715539"/>
              <a:gd name="connsiteY6" fmla="*/ 254000 h 448318"/>
              <a:gd name="connsiteX7" fmla="*/ 114300 w 1715539"/>
              <a:gd name="connsiteY7" fmla="*/ 304800 h 448318"/>
              <a:gd name="connsiteX8" fmla="*/ 152400 w 1715539"/>
              <a:gd name="connsiteY8" fmla="*/ 330200 h 448318"/>
              <a:gd name="connsiteX9" fmla="*/ 355600 w 1715539"/>
              <a:gd name="connsiteY9" fmla="*/ 342900 h 448318"/>
              <a:gd name="connsiteX10" fmla="*/ 482600 w 1715539"/>
              <a:gd name="connsiteY10" fmla="*/ 368300 h 448318"/>
              <a:gd name="connsiteX11" fmla="*/ 800100 w 1715539"/>
              <a:gd name="connsiteY11" fmla="*/ 393700 h 448318"/>
              <a:gd name="connsiteX12" fmla="*/ 1104900 w 1715539"/>
              <a:gd name="connsiteY12" fmla="*/ 419100 h 448318"/>
              <a:gd name="connsiteX13" fmla="*/ 1143000 w 1715539"/>
              <a:gd name="connsiteY13" fmla="*/ 431800 h 448318"/>
              <a:gd name="connsiteX14" fmla="*/ 1651000 w 1715539"/>
              <a:gd name="connsiteY14" fmla="*/ 431800 h 448318"/>
              <a:gd name="connsiteX15" fmla="*/ 1714500 w 1715539"/>
              <a:gd name="connsiteY15" fmla="*/ 355600 h 448318"/>
              <a:gd name="connsiteX16" fmla="*/ 1701800 w 1715539"/>
              <a:gd name="connsiteY16" fmla="*/ 165100 h 448318"/>
              <a:gd name="connsiteX17" fmla="*/ 1600200 w 1715539"/>
              <a:gd name="connsiteY17" fmla="*/ 76200 h 448318"/>
              <a:gd name="connsiteX18" fmla="*/ 1473200 w 1715539"/>
              <a:gd name="connsiteY18" fmla="*/ 50800 h 448318"/>
              <a:gd name="connsiteX19" fmla="*/ 1409700 w 1715539"/>
              <a:gd name="connsiteY19" fmla="*/ 38100 h 448318"/>
              <a:gd name="connsiteX20" fmla="*/ 1193800 w 1715539"/>
              <a:gd name="connsiteY20" fmla="*/ 0 h 448318"/>
              <a:gd name="connsiteX21" fmla="*/ 673100 w 1715539"/>
              <a:gd name="connsiteY21" fmla="*/ 0 h 44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5539" h="448318">
                <a:moveTo>
                  <a:pt x="838200" y="25400"/>
                </a:moveTo>
                <a:lnTo>
                  <a:pt x="292100" y="38100"/>
                </a:lnTo>
                <a:cubicBezTo>
                  <a:pt x="262190" y="39296"/>
                  <a:pt x="232786" y="46248"/>
                  <a:pt x="203200" y="50800"/>
                </a:cubicBezTo>
                <a:cubicBezTo>
                  <a:pt x="183185" y="53879"/>
                  <a:pt x="115355" y="61503"/>
                  <a:pt x="88900" y="76200"/>
                </a:cubicBezTo>
                <a:cubicBezTo>
                  <a:pt x="62215" y="91025"/>
                  <a:pt x="12700" y="127000"/>
                  <a:pt x="12700" y="127000"/>
                </a:cubicBezTo>
                <a:cubicBezTo>
                  <a:pt x="8467" y="139700"/>
                  <a:pt x="0" y="151713"/>
                  <a:pt x="0" y="165100"/>
                </a:cubicBezTo>
                <a:cubicBezTo>
                  <a:pt x="0" y="191282"/>
                  <a:pt x="17361" y="235853"/>
                  <a:pt x="38100" y="254000"/>
                </a:cubicBezTo>
                <a:cubicBezTo>
                  <a:pt x="61074" y="274102"/>
                  <a:pt x="88900" y="287867"/>
                  <a:pt x="114300" y="304800"/>
                </a:cubicBezTo>
                <a:cubicBezTo>
                  <a:pt x="127000" y="313267"/>
                  <a:pt x="137166" y="329248"/>
                  <a:pt x="152400" y="330200"/>
                </a:cubicBezTo>
                <a:lnTo>
                  <a:pt x="355600" y="342900"/>
                </a:lnTo>
                <a:cubicBezTo>
                  <a:pt x="419923" y="364341"/>
                  <a:pt x="385312" y="355328"/>
                  <a:pt x="482600" y="368300"/>
                </a:cubicBezTo>
                <a:cubicBezTo>
                  <a:pt x="659975" y="391950"/>
                  <a:pt x="541172" y="374754"/>
                  <a:pt x="800100" y="393700"/>
                </a:cubicBezTo>
                <a:cubicBezTo>
                  <a:pt x="901780" y="401140"/>
                  <a:pt x="1104900" y="419100"/>
                  <a:pt x="1104900" y="419100"/>
                </a:cubicBezTo>
                <a:cubicBezTo>
                  <a:pt x="1117600" y="423333"/>
                  <a:pt x="1129873" y="429175"/>
                  <a:pt x="1143000" y="431800"/>
                </a:cubicBezTo>
                <a:cubicBezTo>
                  <a:pt x="1313872" y="465974"/>
                  <a:pt x="1465256" y="437429"/>
                  <a:pt x="1651000" y="431800"/>
                </a:cubicBezTo>
                <a:cubicBezTo>
                  <a:pt x="1659506" y="423294"/>
                  <a:pt x="1713460" y="374321"/>
                  <a:pt x="1714500" y="355600"/>
                </a:cubicBezTo>
                <a:cubicBezTo>
                  <a:pt x="1718030" y="292057"/>
                  <a:pt x="1712263" y="227875"/>
                  <a:pt x="1701800" y="165100"/>
                </a:cubicBezTo>
                <a:cubicBezTo>
                  <a:pt x="1695888" y="129628"/>
                  <a:pt x="1616257" y="79411"/>
                  <a:pt x="1600200" y="76200"/>
                </a:cubicBezTo>
                <a:lnTo>
                  <a:pt x="1473200" y="50800"/>
                </a:lnTo>
                <a:cubicBezTo>
                  <a:pt x="1452033" y="46567"/>
                  <a:pt x="1430178" y="44926"/>
                  <a:pt x="1409700" y="38100"/>
                </a:cubicBezTo>
                <a:cubicBezTo>
                  <a:pt x="1333113" y="12571"/>
                  <a:pt x="1302973" y="0"/>
                  <a:pt x="1193800" y="0"/>
                </a:cubicBezTo>
                <a:lnTo>
                  <a:pt x="673100" y="0"/>
                </a:lnTo>
              </a:path>
            </a:pathLst>
          </a:custGeom>
          <a:noFill/>
          <a:ln w="19050">
            <a:solidFill>
              <a:srgbClr val="D6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CA200DC6-7CBE-41F9-A563-8A9C4EE5DB23}"/>
              </a:ext>
            </a:extLst>
          </p:cNvPr>
          <p:cNvSpPr/>
          <p:nvPr/>
        </p:nvSpPr>
        <p:spPr>
          <a:xfrm>
            <a:off x="520700" y="6597883"/>
            <a:ext cx="3327741" cy="641117"/>
          </a:xfrm>
          <a:custGeom>
            <a:avLst/>
            <a:gdLst>
              <a:gd name="connsiteX0" fmla="*/ 1524000 w 3327741"/>
              <a:gd name="connsiteY0" fmla="*/ 82317 h 641117"/>
              <a:gd name="connsiteX1" fmla="*/ 1460500 w 3327741"/>
              <a:gd name="connsiteY1" fmla="*/ 44217 h 641117"/>
              <a:gd name="connsiteX2" fmla="*/ 1295400 w 3327741"/>
              <a:gd name="connsiteY2" fmla="*/ 18817 h 641117"/>
              <a:gd name="connsiteX3" fmla="*/ 127000 w 3327741"/>
              <a:gd name="connsiteY3" fmla="*/ 44217 h 641117"/>
              <a:gd name="connsiteX4" fmla="*/ 76200 w 3327741"/>
              <a:gd name="connsiteY4" fmla="*/ 56917 h 641117"/>
              <a:gd name="connsiteX5" fmla="*/ 12700 w 3327741"/>
              <a:gd name="connsiteY5" fmla="*/ 158517 h 641117"/>
              <a:gd name="connsiteX6" fmla="*/ 0 w 3327741"/>
              <a:gd name="connsiteY6" fmla="*/ 196617 h 641117"/>
              <a:gd name="connsiteX7" fmla="*/ 63500 w 3327741"/>
              <a:gd name="connsiteY7" fmla="*/ 463317 h 641117"/>
              <a:gd name="connsiteX8" fmla="*/ 101600 w 3327741"/>
              <a:gd name="connsiteY8" fmla="*/ 488717 h 641117"/>
              <a:gd name="connsiteX9" fmla="*/ 152400 w 3327741"/>
              <a:gd name="connsiteY9" fmla="*/ 501417 h 641117"/>
              <a:gd name="connsiteX10" fmla="*/ 190500 w 3327741"/>
              <a:gd name="connsiteY10" fmla="*/ 514117 h 641117"/>
              <a:gd name="connsiteX11" fmla="*/ 241300 w 3327741"/>
              <a:gd name="connsiteY11" fmla="*/ 526817 h 641117"/>
              <a:gd name="connsiteX12" fmla="*/ 279400 w 3327741"/>
              <a:gd name="connsiteY12" fmla="*/ 539517 h 641117"/>
              <a:gd name="connsiteX13" fmla="*/ 406400 w 3327741"/>
              <a:gd name="connsiteY13" fmla="*/ 552217 h 641117"/>
              <a:gd name="connsiteX14" fmla="*/ 469900 w 3327741"/>
              <a:gd name="connsiteY14" fmla="*/ 564917 h 641117"/>
              <a:gd name="connsiteX15" fmla="*/ 647700 w 3327741"/>
              <a:gd name="connsiteY15" fmla="*/ 590317 h 641117"/>
              <a:gd name="connsiteX16" fmla="*/ 698500 w 3327741"/>
              <a:gd name="connsiteY16" fmla="*/ 603017 h 641117"/>
              <a:gd name="connsiteX17" fmla="*/ 800100 w 3327741"/>
              <a:gd name="connsiteY17" fmla="*/ 615717 h 641117"/>
              <a:gd name="connsiteX18" fmla="*/ 876300 w 3327741"/>
              <a:gd name="connsiteY18" fmla="*/ 628417 h 641117"/>
              <a:gd name="connsiteX19" fmla="*/ 977900 w 3327741"/>
              <a:gd name="connsiteY19" fmla="*/ 641117 h 641117"/>
              <a:gd name="connsiteX20" fmla="*/ 2374900 w 3327741"/>
              <a:gd name="connsiteY20" fmla="*/ 628417 h 641117"/>
              <a:gd name="connsiteX21" fmla="*/ 2616200 w 3327741"/>
              <a:gd name="connsiteY21" fmla="*/ 603017 h 641117"/>
              <a:gd name="connsiteX22" fmla="*/ 2654300 w 3327741"/>
              <a:gd name="connsiteY22" fmla="*/ 590317 h 641117"/>
              <a:gd name="connsiteX23" fmla="*/ 2870200 w 3327741"/>
              <a:gd name="connsiteY23" fmla="*/ 564917 h 641117"/>
              <a:gd name="connsiteX24" fmla="*/ 2933700 w 3327741"/>
              <a:gd name="connsiteY24" fmla="*/ 552217 h 641117"/>
              <a:gd name="connsiteX25" fmla="*/ 2971800 w 3327741"/>
              <a:gd name="connsiteY25" fmla="*/ 539517 h 641117"/>
              <a:gd name="connsiteX26" fmla="*/ 3048000 w 3327741"/>
              <a:gd name="connsiteY26" fmla="*/ 488717 h 641117"/>
              <a:gd name="connsiteX27" fmla="*/ 3124200 w 3327741"/>
              <a:gd name="connsiteY27" fmla="*/ 463317 h 641117"/>
              <a:gd name="connsiteX28" fmla="*/ 3162300 w 3327741"/>
              <a:gd name="connsiteY28" fmla="*/ 450617 h 641117"/>
              <a:gd name="connsiteX29" fmla="*/ 3200400 w 3327741"/>
              <a:gd name="connsiteY29" fmla="*/ 425217 h 641117"/>
              <a:gd name="connsiteX30" fmla="*/ 3263900 w 3327741"/>
              <a:gd name="connsiteY30" fmla="*/ 412517 h 641117"/>
              <a:gd name="connsiteX31" fmla="*/ 3302000 w 3327741"/>
              <a:gd name="connsiteY31" fmla="*/ 399817 h 641117"/>
              <a:gd name="connsiteX32" fmla="*/ 3327400 w 3327741"/>
              <a:gd name="connsiteY32" fmla="*/ 361717 h 641117"/>
              <a:gd name="connsiteX33" fmla="*/ 3314700 w 3327741"/>
              <a:gd name="connsiteY33" fmla="*/ 323617 h 641117"/>
              <a:gd name="connsiteX34" fmla="*/ 3251200 w 3327741"/>
              <a:gd name="connsiteY34" fmla="*/ 260117 h 641117"/>
              <a:gd name="connsiteX35" fmla="*/ 3213100 w 3327741"/>
              <a:gd name="connsiteY35" fmla="*/ 222017 h 641117"/>
              <a:gd name="connsiteX36" fmla="*/ 3175000 w 3327741"/>
              <a:gd name="connsiteY36" fmla="*/ 209317 h 641117"/>
              <a:gd name="connsiteX37" fmla="*/ 3098800 w 3327741"/>
              <a:gd name="connsiteY37" fmla="*/ 158517 h 641117"/>
              <a:gd name="connsiteX38" fmla="*/ 2984500 w 3327741"/>
              <a:gd name="connsiteY38" fmla="*/ 107717 h 641117"/>
              <a:gd name="connsiteX39" fmla="*/ 2870200 w 3327741"/>
              <a:gd name="connsiteY39" fmla="*/ 82317 h 641117"/>
              <a:gd name="connsiteX40" fmla="*/ 2705100 w 3327741"/>
              <a:gd name="connsiteY40" fmla="*/ 56917 h 641117"/>
              <a:gd name="connsiteX41" fmla="*/ 1219200 w 3327741"/>
              <a:gd name="connsiteY41" fmla="*/ 44217 h 6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27741" h="641117">
                <a:moveTo>
                  <a:pt x="1524000" y="82317"/>
                </a:moveTo>
                <a:cubicBezTo>
                  <a:pt x="1502833" y="69617"/>
                  <a:pt x="1483698" y="52653"/>
                  <a:pt x="1460500" y="44217"/>
                </a:cubicBezTo>
                <a:cubicBezTo>
                  <a:pt x="1449098" y="40071"/>
                  <a:pt x="1300141" y="19494"/>
                  <a:pt x="1295400" y="18817"/>
                </a:cubicBezTo>
                <a:cubicBezTo>
                  <a:pt x="933068" y="22982"/>
                  <a:pt x="506888" y="-40203"/>
                  <a:pt x="127000" y="44217"/>
                </a:cubicBezTo>
                <a:cubicBezTo>
                  <a:pt x="109961" y="48003"/>
                  <a:pt x="93133" y="52684"/>
                  <a:pt x="76200" y="56917"/>
                </a:cubicBezTo>
                <a:cubicBezTo>
                  <a:pt x="15823" y="97169"/>
                  <a:pt x="42927" y="67837"/>
                  <a:pt x="12700" y="158517"/>
                </a:cubicBezTo>
                <a:lnTo>
                  <a:pt x="0" y="196617"/>
                </a:lnTo>
                <a:cubicBezTo>
                  <a:pt x="4295" y="261036"/>
                  <a:pt x="-17596" y="409253"/>
                  <a:pt x="63500" y="463317"/>
                </a:cubicBezTo>
                <a:cubicBezTo>
                  <a:pt x="76200" y="471784"/>
                  <a:pt x="87571" y="482704"/>
                  <a:pt x="101600" y="488717"/>
                </a:cubicBezTo>
                <a:cubicBezTo>
                  <a:pt x="117643" y="495593"/>
                  <a:pt x="135617" y="496622"/>
                  <a:pt x="152400" y="501417"/>
                </a:cubicBezTo>
                <a:cubicBezTo>
                  <a:pt x="165272" y="505095"/>
                  <a:pt x="177628" y="510439"/>
                  <a:pt x="190500" y="514117"/>
                </a:cubicBezTo>
                <a:cubicBezTo>
                  <a:pt x="207283" y="518912"/>
                  <a:pt x="224517" y="522022"/>
                  <a:pt x="241300" y="526817"/>
                </a:cubicBezTo>
                <a:cubicBezTo>
                  <a:pt x="254172" y="530495"/>
                  <a:pt x="266169" y="537481"/>
                  <a:pt x="279400" y="539517"/>
                </a:cubicBezTo>
                <a:cubicBezTo>
                  <a:pt x="321450" y="545986"/>
                  <a:pt x="364229" y="546594"/>
                  <a:pt x="406400" y="552217"/>
                </a:cubicBezTo>
                <a:cubicBezTo>
                  <a:pt x="427796" y="555070"/>
                  <a:pt x="448578" y="561550"/>
                  <a:pt x="469900" y="564917"/>
                </a:cubicBezTo>
                <a:cubicBezTo>
                  <a:pt x="529036" y="574254"/>
                  <a:pt x="589619" y="575797"/>
                  <a:pt x="647700" y="590317"/>
                </a:cubicBezTo>
                <a:cubicBezTo>
                  <a:pt x="664633" y="594550"/>
                  <a:pt x="681283" y="600148"/>
                  <a:pt x="698500" y="603017"/>
                </a:cubicBezTo>
                <a:cubicBezTo>
                  <a:pt x="732166" y="608628"/>
                  <a:pt x="766313" y="610890"/>
                  <a:pt x="800100" y="615717"/>
                </a:cubicBezTo>
                <a:cubicBezTo>
                  <a:pt x="825592" y="619359"/>
                  <a:pt x="850808" y="624775"/>
                  <a:pt x="876300" y="628417"/>
                </a:cubicBezTo>
                <a:cubicBezTo>
                  <a:pt x="910087" y="633244"/>
                  <a:pt x="944033" y="636884"/>
                  <a:pt x="977900" y="641117"/>
                </a:cubicBezTo>
                <a:lnTo>
                  <a:pt x="2374900" y="628417"/>
                </a:lnTo>
                <a:cubicBezTo>
                  <a:pt x="2460672" y="627011"/>
                  <a:pt x="2533479" y="614834"/>
                  <a:pt x="2616200" y="603017"/>
                </a:cubicBezTo>
                <a:cubicBezTo>
                  <a:pt x="2628900" y="598784"/>
                  <a:pt x="2641173" y="592942"/>
                  <a:pt x="2654300" y="590317"/>
                </a:cubicBezTo>
                <a:cubicBezTo>
                  <a:pt x="2728174" y="575542"/>
                  <a:pt x="2794630" y="574993"/>
                  <a:pt x="2870200" y="564917"/>
                </a:cubicBezTo>
                <a:cubicBezTo>
                  <a:pt x="2891596" y="562064"/>
                  <a:pt x="2912759" y="557452"/>
                  <a:pt x="2933700" y="552217"/>
                </a:cubicBezTo>
                <a:cubicBezTo>
                  <a:pt x="2946687" y="548970"/>
                  <a:pt x="2960098" y="546018"/>
                  <a:pt x="2971800" y="539517"/>
                </a:cubicBezTo>
                <a:cubicBezTo>
                  <a:pt x="2998485" y="524692"/>
                  <a:pt x="3019040" y="498370"/>
                  <a:pt x="3048000" y="488717"/>
                </a:cubicBezTo>
                <a:lnTo>
                  <a:pt x="3124200" y="463317"/>
                </a:lnTo>
                <a:cubicBezTo>
                  <a:pt x="3136900" y="459084"/>
                  <a:pt x="3151161" y="458043"/>
                  <a:pt x="3162300" y="450617"/>
                </a:cubicBezTo>
                <a:cubicBezTo>
                  <a:pt x="3175000" y="442150"/>
                  <a:pt x="3186108" y="430576"/>
                  <a:pt x="3200400" y="425217"/>
                </a:cubicBezTo>
                <a:cubicBezTo>
                  <a:pt x="3220611" y="417638"/>
                  <a:pt x="3242959" y="417752"/>
                  <a:pt x="3263900" y="412517"/>
                </a:cubicBezTo>
                <a:cubicBezTo>
                  <a:pt x="3276887" y="409270"/>
                  <a:pt x="3289300" y="404050"/>
                  <a:pt x="3302000" y="399817"/>
                </a:cubicBezTo>
                <a:cubicBezTo>
                  <a:pt x="3310467" y="387117"/>
                  <a:pt x="3324891" y="376773"/>
                  <a:pt x="3327400" y="361717"/>
                </a:cubicBezTo>
                <a:cubicBezTo>
                  <a:pt x="3329601" y="348512"/>
                  <a:pt x="3320687" y="335591"/>
                  <a:pt x="3314700" y="323617"/>
                </a:cubicBezTo>
                <a:cubicBezTo>
                  <a:pt x="3288090" y="270398"/>
                  <a:pt x="3294743" y="296403"/>
                  <a:pt x="3251200" y="260117"/>
                </a:cubicBezTo>
                <a:cubicBezTo>
                  <a:pt x="3237402" y="248619"/>
                  <a:pt x="3228044" y="231980"/>
                  <a:pt x="3213100" y="222017"/>
                </a:cubicBezTo>
                <a:cubicBezTo>
                  <a:pt x="3201961" y="214591"/>
                  <a:pt x="3186702" y="215818"/>
                  <a:pt x="3175000" y="209317"/>
                </a:cubicBezTo>
                <a:cubicBezTo>
                  <a:pt x="3148315" y="194492"/>
                  <a:pt x="3127760" y="168170"/>
                  <a:pt x="3098800" y="158517"/>
                </a:cubicBezTo>
                <a:cubicBezTo>
                  <a:pt x="2902211" y="92987"/>
                  <a:pt x="3105255" y="168094"/>
                  <a:pt x="2984500" y="107717"/>
                </a:cubicBezTo>
                <a:cubicBezTo>
                  <a:pt x="2950193" y="90563"/>
                  <a:pt x="2905320" y="90121"/>
                  <a:pt x="2870200" y="82317"/>
                </a:cubicBezTo>
                <a:cubicBezTo>
                  <a:pt x="2756045" y="56949"/>
                  <a:pt x="2958858" y="68451"/>
                  <a:pt x="2705100" y="56917"/>
                </a:cubicBezTo>
                <a:cubicBezTo>
                  <a:pt x="2198443" y="33887"/>
                  <a:pt x="1742948" y="44217"/>
                  <a:pt x="1219200" y="44217"/>
                </a:cubicBezTo>
              </a:path>
            </a:pathLst>
          </a:custGeom>
          <a:noFill/>
          <a:ln w="19050">
            <a:solidFill>
              <a:srgbClr val="D6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554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84287"/>
            <a:ext cx="749369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Feedback for second incorrect attempt…</a:t>
            </a:r>
          </a:p>
        </p:txBody>
      </p:sp>
      <p:pic>
        <p:nvPicPr>
          <p:cNvPr id="4" name="Picture 3">
            <a:extLst>
              <a:ext uri="{FF2B5EF4-FFF2-40B4-BE49-F238E27FC236}">
                <a16:creationId xmlns:a16="http://schemas.microsoft.com/office/drawing/2014/main" id="{FA0F6A3F-46EC-4E09-88E8-B53098CF0D14}"/>
              </a:ext>
            </a:extLst>
          </p:cNvPr>
          <p:cNvPicPr/>
          <p:nvPr/>
        </p:nvPicPr>
        <p:blipFill rotWithShape="1">
          <a:blip r:embed="rId3"/>
          <a:srcRect r="30155"/>
          <a:stretch/>
        </p:blipFill>
        <p:spPr>
          <a:xfrm>
            <a:off x="477491" y="2022014"/>
            <a:ext cx="7056784" cy="3414801"/>
          </a:xfrm>
          <a:prstGeom prst="rect">
            <a:avLst/>
          </a:prstGeom>
        </p:spPr>
      </p:pic>
    </p:spTree>
    <p:extLst>
      <p:ext uri="{BB962C8B-B14F-4D97-AF65-F5344CB8AC3E}">
        <p14:creationId xmlns:p14="http://schemas.microsoft.com/office/powerpoint/2010/main" val="302033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84287"/>
            <a:ext cx="749369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Third and final attempt</a:t>
            </a:r>
          </a:p>
        </p:txBody>
      </p:sp>
      <p:pic>
        <p:nvPicPr>
          <p:cNvPr id="5" name="Picture 4">
            <a:extLst>
              <a:ext uri="{FF2B5EF4-FFF2-40B4-BE49-F238E27FC236}">
                <a16:creationId xmlns:a16="http://schemas.microsoft.com/office/drawing/2014/main" id="{BF7E71E3-E8B1-4E64-914A-17A83551C24B}"/>
              </a:ext>
            </a:extLst>
          </p:cNvPr>
          <p:cNvPicPr/>
          <p:nvPr/>
        </p:nvPicPr>
        <p:blipFill>
          <a:blip r:embed="rId3"/>
          <a:stretch>
            <a:fillRect/>
          </a:stretch>
        </p:blipFill>
        <p:spPr>
          <a:xfrm>
            <a:off x="602080" y="1455261"/>
            <a:ext cx="7493694" cy="6106002"/>
          </a:xfrm>
          <a:prstGeom prst="rect">
            <a:avLst/>
          </a:prstGeom>
        </p:spPr>
      </p:pic>
    </p:spTree>
    <p:extLst>
      <p:ext uri="{BB962C8B-B14F-4D97-AF65-F5344CB8AC3E}">
        <p14:creationId xmlns:p14="http://schemas.microsoft.com/office/powerpoint/2010/main" val="337115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12279"/>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Quiz question type – Drag and drop</a:t>
            </a:r>
          </a:p>
        </p:txBody>
      </p:sp>
      <p:pic>
        <p:nvPicPr>
          <p:cNvPr id="4" name="Content Placeholder 3">
            <a:extLst>
              <a:ext uri="{FF2B5EF4-FFF2-40B4-BE49-F238E27FC236}">
                <a16:creationId xmlns:a16="http://schemas.microsoft.com/office/drawing/2014/main" id="{5F290ECF-74C9-43F3-8C44-130BD07DDA7C}"/>
              </a:ext>
            </a:extLst>
          </p:cNvPr>
          <p:cNvPicPr>
            <a:picLocks noChangeAspect="1"/>
          </p:cNvPicPr>
          <p:nvPr/>
        </p:nvPicPr>
        <p:blipFill>
          <a:blip r:embed="rId3"/>
          <a:stretch>
            <a:fillRect/>
          </a:stretch>
        </p:blipFill>
        <p:spPr>
          <a:xfrm>
            <a:off x="1053555" y="1332359"/>
            <a:ext cx="7387310" cy="5763985"/>
          </a:xfrm>
          <a:prstGeom prst="rect">
            <a:avLst/>
          </a:prstGeom>
        </p:spPr>
      </p:pic>
    </p:spTree>
    <p:extLst>
      <p:ext uri="{BB962C8B-B14F-4D97-AF65-F5344CB8AC3E}">
        <p14:creationId xmlns:p14="http://schemas.microsoft.com/office/powerpoint/2010/main" val="79720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0E451F-4B2D-4074-8CD4-E5DC312D4DD4}"/>
              </a:ext>
            </a:extLst>
          </p:cNvPr>
          <p:cNvPicPr>
            <a:picLocks noGrp="1" noChangeAspect="1"/>
          </p:cNvPicPr>
          <p:nvPr>
            <p:ph idx="1"/>
          </p:nvPr>
        </p:nvPicPr>
        <p:blipFill>
          <a:blip r:embed="rId3"/>
          <a:stretch>
            <a:fillRect/>
          </a:stretch>
        </p:blipFill>
        <p:spPr>
          <a:xfrm>
            <a:off x="693515" y="1548383"/>
            <a:ext cx="8614874" cy="4737267"/>
          </a:xfrm>
          <a:prstGeom prst="rect">
            <a:avLst/>
          </a:prstGeom>
        </p:spPr>
      </p:pic>
    </p:spTree>
    <p:extLst>
      <p:ext uri="{BB962C8B-B14F-4D97-AF65-F5344CB8AC3E}">
        <p14:creationId xmlns:p14="http://schemas.microsoft.com/office/powerpoint/2010/main" val="203226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730697"/>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Difficulties with writing quizzes</a:t>
            </a:r>
          </a:p>
        </p:txBody>
      </p:sp>
      <p:sp>
        <p:nvSpPr>
          <p:cNvPr id="5" name="Content Placeholder 2">
            <a:extLst>
              <a:ext uri="{FF2B5EF4-FFF2-40B4-BE49-F238E27FC236}">
                <a16:creationId xmlns:a16="http://schemas.microsoft.com/office/drawing/2014/main" id="{6DF40CD3-5D4D-468F-B600-39D70E2E4BED}"/>
              </a:ext>
            </a:extLst>
          </p:cNvPr>
          <p:cNvSpPr txBox="1">
            <a:spLocks/>
          </p:cNvSpPr>
          <p:nvPr/>
        </p:nvSpPr>
        <p:spPr bwMode="auto">
          <a:xfrm>
            <a:off x="328613" y="1836786"/>
            <a:ext cx="9410700" cy="28799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14000"/>
              </a:lnSpc>
              <a:spcAft>
                <a:spcPts val="600"/>
              </a:spcAft>
              <a:buClr>
                <a:srgbClr val="D60077"/>
              </a:buClr>
            </a:pPr>
            <a:r>
              <a:rPr lang="en-GB" altLang="en-US" dirty="0"/>
              <a:t>Writing distractor answers, e.g. for multiple choice</a:t>
            </a:r>
          </a:p>
          <a:p>
            <a:pPr eaLnBrk="1" hangingPunct="1">
              <a:lnSpc>
                <a:spcPct val="114000"/>
              </a:lnSpc>
              <a:spcAft>
                <a:spcPts val="600"/>
              </a:spcAft>
              <a:buClr>
                <a:srgbClr val="D60077"/>
              </a:buClr>
            </a:pPr>
            <a:r>
              <a:rPr lang="en-GB" altLang="en-US" dirty="0"/>
              <a:t>Writing hints and tips to help the student</a:t>
            </a:r>
          </a:p>
          <a:p>
            <a:pPr eaLnBrk="1" hangingPunct="1">
              <a:lnSpc>
                <a:spcPct val="114000"/>
              </a:lnSpc>
              <a:spcAft>
                <a:spcPts val="600"/>
              </a:spcAft>
              <a:buClr>
                <a:srgbClr val="D60077"/>
              </a:buClr>
            </a:pPr>
            <a:r>
              <a:rPr lang="en-GB" altLang="en-US" dirty="0"/>
              <a:t>Knowing what errors students might make</a:t>
            </a:r>
          </a:p>
          <a:p>
            <a:pPr eaLnBrk="1" hangingPunct="1">
              <a:lnSpc>
                <a:spcPct val="114000"/>
              </a:lnSpc>
              <a:spcAft>
                <a:spcPts val="600"/>
              </a:spcAft>
              <a:buClr>
                <a:srgbClr val="D60077"/>
              </a:buClr>
            </a:pPr>
            <a:r>
              <a:rPr lang="en-GB" altLang="en-US" dirty="0"/>
              <a:t>Making the quiz interesting and engaging</a:t>
            </a:r>
          </a:p>
        </p:txBody>
      </p:sp>
    </p:spTree>
    <p:extLst>
      <p:ext uri="{BB962C8B-B14F-4D97-AF65-F5344CB8AC3E}">
        <p14:creationId xmlns:p14="http://schemas.microsoft.com/office/powerpoint/2010/main" val="2072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3BF426F-CE75-4207-8B82-811F89DCBF71}"/>
              </a:ext>
            </a:extLst>
          </p:cNvPr>
          <p:cNvSpPr>
            <a:spLocks noGrp="1"/>
          </p:cNvSpPr>
          <p:nvPr>
            <p:ph type="title"/>
          </p:nvPr>
        </p:nvSpPr>
        <p:spPr>
          <a:xfrm>
            <a:off x="405483" y="684287"/>
            <a:ext cx="9410700" cy="1224136"/>
          </a:xfrm>
        </p:spPr>
        <p:txBody>
          <a:bodyPr/>
          <a:lstStyle/>
          <a:p>
            <a:pPr eaLnBrk="1" fontAlgn="auto" hangingPunct="1">
              <a:spcAft>
                <a:spcPts val="0"/>
              </a:spcAft>
              <a:defRPr/>
            </a:pPr>
            <a:r>
              <a:rPr lang="en-GB" altLang="en-US" sz="4000" b="1" dirty="0">
                <a:solidFill>
                  <a:schemeClr val="accent5">
                    <a:lumMod val="75000"/>
                  </a:schemeClr>
                </a:solidFill>
              </a:rPr>
              <a:t>Activity 2: </a:t>
            </a:r>
            <a:br>
              <a:rPr lang="en-GB" altLang="en-US" sz="4000" b="1" dirty="0">
                <a:solidFill>
                  <a:schemeClr val="accent5">
                    <a:lumMod val="75000"/>
                  </a:schemeClr>
                </a:solidFill>
              </a:rPr>
            </a:br>
            <a:r>
              <a:rPr lang="en-GB" altLang="en-US" sz="4000" b="1" dirty="0">
                <a:solidFill>
                  <a:schemeClr val="accent5">
                    <a:lumMod val="75000"/>
                  </a:schemeClr>
                </a:solidFill>
              </a:rPr>
              <a:t>Write and build an online quiz question</a:t>
            </a:r>
            <a:br>
              <a:rPr lang="en-GB" altLang="en-US" sz="4000" b="1" dirty="0">
                <a:solidFill>
                  <a:schemeClr val="accent5">
                    <a:lumMod val="75000"/>
                  </a:schemeClr>
                </a:solidFill>
              </a:rPr>
            </a:br>
            <a:endParaRPr lang="en-GB" altLang="en-US" sz="4000" b="1" dirty="0">
              <a:solidFill>
                <a:schemeClr val="accent5">
                  <a:lumMod val="75000"/>
                </a:schemeClr>
              </a:solidFill>
            </a:endParaRPr>
          </a:p>
        </p:txBody>
      </p:sp>
      <p:sp>
        <p:nvSpPr>
          <p:cNvPr id="34819" name="Content Placeholder 2">
            <a:extLst>
              <a:ext uri="{FF2B5EF4-FFF2-40B4-BE49-F238E27FC236}">
                <a16:creationId xmlns:a16="http://schemas.microsoft.com/office/drawing/2014/main" id="{D1373991-6BDB-4E8D-B34C-7C1DC0CD783C}"/>
              </a:ext>
            </a:extLst>
          </p:cNvPr>
          <p:cNvSpPr>
            <a:spLocks noGrp="1"/>
          </p:cNvSpPr>
          <p:nvPr>
            <p:ph idx="1"/>
          </p:nvPr>
        </p:nvSpPr>
        <p:spPr>
          <a:xfrm>
            <a:off x="501649" y="2206625"/>
            <a:ext cx="9696921" cy="4814366"/>
          </a:xfrm>
        </p:spPr>
        <p:txBody>
          <a:bodyPr/>
          <a:lstStyle/>
          <a:p>
            <a:pPr marL="514350" indent="-514350" eaLnBrk="1" hangingPunct="1">
              <a:lnSpc>
                <a:spcPct val="114000"/>
              </a:lnSpc>
              <a:spcAft>
                <a:spcPts val="600"/>
              </a:spcAft>
              <a:buClr>
                <a:schemeClr val="accent1">
                  <a:lumMod val="50000"/>
                </a:schemeClr>
              </a:buClr>
              <a:buFont typeface="+mj-lt"/>
              <a:buAutoNum type="arabicPeriod"/>
            </a:pPr>
            <a:r>
              <a:rPr lang="en-GB" altLang="en-US" dirty="0"/>
              <a:t>Jointly decide on a quiz question type to build</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Choose from: </a:t>
            </a:r>
            <a:r>
              <a:rPr lang="en-GB" altLang="en-US" dirty="0">
                <a:solidFill>
                  <a:srgbClr val="D60077"/>
                </a:solidFill>
              </a:rPr>
              <a:t>calculate</a:t>
            </a:r>
            <a:r>
              <a:rPr lang="en-GB" altLang="en-US" dirty="0"/>
              <a:t> - </a:t>
            </a:r>
            <a:r>
              <a:rPr lang="en-GB" altLang="en-US" dirty="0">
                <a:solidFill>
                  <a:srgbClr val="D60077"/>
                </a:solidFill>
              </a:rPr>
              <a:t>multiple choice </a:t>
            </a:r>
            <a:r>
              <a:rPr lang="en-GB" altLang="en-US" dirty="0"/>
              <a:t>- </a:t>
            </a:r>
            <a:r>
              <a:rPr lang="en-GB" altLang="en-US" dirty="0">
                <a:solidFill>
                  <a:srgbClr val="D60077"/>
                </a:solidFill>
              </a:rPr>
              <a:t>drag and drop </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Use multiple attempts and stepped feedback</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Decide on a topic and write 2 quiz questions on paper, with feedback and answers</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Try out the questions in your teams, do they need changing?</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IT / support staff to build the quiz questions</a:t>
            </a:r>
          </a:p>
          <a:p>
            <a:pPr marL="0" indent="0" eaLnBrk="1" hangingPunct="1">
              <a:lnSpc>
                <a:spcPct val="114000"/>
              </a:lnSpc>
              <a:spcAft>
                <a:spcPts val="600"/>
              </a:spcAft>
              <a:buClr>
                <a:schemeClr val="accent1">
                  <a:lumMod val="50000"/>
                </a:schemeClr>
              </a:buClr>
              <a:buNone/>
            </a:pPr>
            <a:endParaRPr lang="en-GB"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1BAA-9113-41A5-AF8F-089B0D9AE1BA}"/>
              </a:ext>
            </a:extLst>
          </p:cNvPr>
          <p:cNvSpPr>
            <a:spLocks noGrp="1"/>
          </p:cNvSpPr>
          <p:nvPr>
            <p:ph type="title"/>
          </p:nvPr>
        </p:nvSpPr>
        <p:spPr>
          <a:xfrm>
            <a:off x="0" y="2556495"/>
            <a:ext cx="10460038" cy="811212"/>
          </a:xfrm>
        </p:spPr>
        <p:txBody>
          <a:bodyPr/>
          <a:lstStyle/>
          <a:p>
            <a:pPr algn="ctr"/>
            <a:r>
              <a:rPr lang="en-GB" dirty="0">
                <a:solidFill>
                  <a:srgbClr val="D60077"/>
                </a:solidFill>
              </a:rPr>
              <a:t>Mid-morning break</a:t>
            </a:r>
          </a:p>
        </p:txBody>
      </p:sp>
    </p:spTree>
    <p:extLst>
      <p:ext uri="{BB962C8B-B14F-4D97-AF65-F5344CB8AC3E}">
        <p14:creationId xmlns:p14="http://schemas.microsoft.com/office/powerpoint/2010/main" val="102023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E3E599B-B05C-4EEA-91FC-F34DFB20AEBA}"/>
              </a:ext>
            </a:extLst>
          </p:cNvPr>
          <p:cNvSpPr>
            <a:spLocks noGrp="1"/>
          </p:cNvSpPr>
          <p:nvPr>
            <p:ph type="title"/>
          </p:nvPr>
        </p:nvSpPr>
        <p:spPr bwMode="auto">
          <a:xfrm>
            <a:off x="561975" y="1763713"/>
            <a:ext cx="94107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b="1" dirty="0">
                <a:solidFill>
                  <a:srgbClr val="D60077"/>
                </a:solidFill>
              </a:rPr>
              <a:t>Learning outcomes for the sessions</a:t>
            </a:r>
          </a:p>
        </p:txBody>
      </p:sp>
      <p:sp>
        <p:nvSpPr>
          <p:cNvPr id="3" name="Content Placeholder 2">
            <a:extLst>
              <a:ext uri="{FF2B5EF4-FFF2-40B4-BE49-F238E27FC236}">
                <a16:creationId xmlns:a16="http://schemas.microsoft.com/office/drawing/2014/main" id="{EF94E2FD-941E-4CFE-8625-78020AF06B07}"/>
              </a:ext>
            </a:extLst>
          </p:cNvPr>
          <p:cNvSpPr>
            <a:spLocks noGrp="1"/>
          </p:cNvSpPr>
          <p:nvPr>
            <p:ph idx="1"/>
          </p:nvPr>
        </p:nvSpPr>
        <p:spPr>
          <a:xfrm>
            <a:off x="587257" y="2597875"/>
            <a:ext cx="9410700" cy="4279100"/>
          </a:xfrm>
        </p:spPr>
        <p:txBody>
          <a:bodyPr/>
          <a:lstStyle/>
          <a:p>
            <a:pPr marL="0" indent="0">
              <a:lnSpc>
                <a:spcPct val="115000"/>
              </a:lnSpc>
              <a:spcBef>
                <a:spcPts val="600"/>
              </a:spcBef>
              <a:spcAft>
                <a:spcPts val="600"/>
              </a:spcAft>
              <a:buFont typeface="Arial" charset="0"/>
              <a:buNone/>
              <a:defRPr/>
            </a:pPr>
            <a:r>
              <a:rPr lang="en-GB" dirty="0">
                <a:ea typeface="Calibri"/>
                <a:cs typeface="Times New Roman"/>
              </a:rPr>
              <a:t>After completing this activity you should be able to:</a:t>
            </a:r>
          </a:p>
          <a:p>
            <a:pPr>
              <a:lnSpc>
                <a:spcPct val="115000"/>
              </a:lnSpc>
              <a:spcBef>
                <a:spcPts val="600"/>
              </a:spcBef>
              <a:spcAft>
                <a:spcPts val="600"/>
              </a:spcAft>
              <a:defRPr/>
            </a:pPr>
            <a:r>
              <a:rPr lang="en-GB" dirty="0">
                <a:ea typeface="Calibri"/>
                <a:cs typeface="Times New Roman"/>
              </a:rPr>
              <a:t>explain the purpose of quizzes for distance learning</a:t>
            </a:r>
          </a:p>
          <a:p>
            <a:pPr>
              <a:lnSpc>
                <a:spcPct val="115000"/>
              </a:lnSpc>
              <a:spcBef>
                <a:spcPts val="600"/>
              </a:spcBef>
              <a:spcAft>
                <a:spcPts val="600"/>
              </a:spcAft>
              <a:defRPr/>
            </a:pPr>
            <a:r>
              <a:rPr lang="en-GB" dirty="0">
                <a:ea typeface="Calibri"/>
                <a:cs typeface="Times New Roman"/>
              </a:rPr>
              <a:t>explain what is meant by cognitive levels for assessment</a:t>
            </a:r>
            <a:endParaRPr lang="en-GB" dirty="0">
              <a:solidFill>
                <a:srgbClr val="FF0000"/>
              </a:solidFill>
            </a:endParaRPr>
          </a:p>
          <a:p>
            <a:pPr>
              <a:lnSpc>
                <a:spcPct val="115000"/>
              </a:lnSpc>
              <a:spcBef>
                <a:spcPts val="600"/>
              </a:spcBef>
              <a:spcAft>
                <a:spcPts val="600"/>
              </a:spcAft>
              <a:defRPr/>
            </a:pPr>
            <a:r>
              <a:rPr lang="en-GB" dirty="0">
                <a:ea typeface="Calibri"/>
                <a:cs typeface="Times New Roman"/>
              </a:rPr>
              <a:t>write quiz questions and feedback that test aspects of  student learning</a:t>
            </a:r>
          </a:p>
          <a:p>
            <a:pPr>
              <a:lnSpc>
                <a:spcPct val="115000"/>
              </a:lnSpc>
              <a:spcBef>
                <a:spcPts val="600"/>
              </a:spcBef>
              <a:spcAft>
                <a:spcPts val="600"/>
              </a:spcAft>
              <a:defRPr/>
            </a:pPr>
            <a:r>
              <a:rPr lang="en-GB" dirty="0"/>
              <a:t>jointly build an online quiz</a:t>
            </a:r>
          </a:p>
          <a:p>
            <a:pPr>
              <a:lnSpc>
                <a:spcPct val="115000"/>
              </a:lnSpc>
              <a:spcBef>
                <a:spcPts val="600"/>
              </a:spcBef>
              <a:spcAft>
                <a:spcPts val="600"/>
              </a:spcAft>
              <a:defRPr/>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863D564-3B19-457F-9AD6-7B6E6262FCF0}"/>
              </a:ext>
            </a:extLst>
          </p:cNvPr>
          <p:cNvSpPr>
            <a:spLocks noGrp="1"/>
          </p:cNvSpPr>
          <p:nvPr>
            <p:ph type="title"/>
          </p:nvPr>
        </p:nvSpPr>
        <p:spPr bwMode="auto">
          <a:xfrm>
            <a:off x="261467" y="756295"/>
            <a:ext cx="9410700"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4000" b="1" dirty="0">
                <a:solidFill>
                  <a:schemeClr val="accent5">
                    <a:lumMod val="75000"/>
                  </a:schemeClr>
                </a:solidFill>
              </a:rPr>
              <a:t>What are learning outcomes?</a:t>
            </a:r>
          </a:p>
        </p:txBody>
      </p:sp>
      <p:sp>
        <p:nvSpPr>
          <p:cNvPr id="3" name="Content Placeholder 2">
            <a:extLst>
              <a:ext uri="{FF2B5EF4-FFF2-40B4-BE49-F238E27FC236}">
                <a16:creationId xmlns:a16="http://schemas.microsoft.com/office/drawing/2014/main" id="{0171FE2A-4BDC-4CDC-8144-B658254E033E}"/>
              </a:ext>
            </a:extLst>
          </p:cNvPr>
          <p:cNvSpPr>
            <a:spLocks noGrp="1"/>
          </p:cNvSpPr>
          <p:nvPr>
            <p:ph idx="1"/>
          </p:nvPr>
        </p:nvSpPr>
        <p:spPr>
          <a:xfrm>
            <a:off x="405483" y="1620391"/>
            <a:ext cx="9266684" cy="1908894"/>
          </a:xfrm>
        </p:spPr>
        <p:txBody>
          <a:bodyPr/>
          <a:lstStyle/>
          <a:p>
            <a:pPr marL="0" indent="0" eaLnBrk="1" fontAlgn="auto" hangingPunct="1">
              <a:spcAft>
                <a:spcPts val="0"/>
              </a:spcAft>
              <a:buFontTx/>
              <a:buNone/>
              <a:defRPr/>
            </a:pPr>
            <a:r>
              <a:rPr lang="en-GB" b="1" dirty="0">
                <a:solidFill>
                  <a:srgbClr val="0070C0"/>
                </a:solidFill>
              </a:rPr>
              <a:t>Learning outcomes </a:t>
            </a:r>
            <a:r>
              <a:rPr lang="en-GB" dirty="0"/>
              <a:t>describe: </a:t>
            </a:r>
          </a:p>
          <a:p>
            <a:pPr eaLnBrk="1" fontAlgn="auto" hangingPunct="1">
              <a:spcAft>
                <a:spcPts val="0"/>
              </a:spcAft>
              <a:buClr>
                <a:srgbClr val="D60077"/>
              </a:buClr>
              <a:defRPr/>
            </a:pPr>
            <a:r>
              <a:rPr lang="en-GB" dirty="0"/>
              <a:t>what a student will be able to demonstrate that they </a:t>
            </a:r>
            <a:r>
              <a:rPr lang="en-GB" dirty="0">
                <a:solidFill>
                  <a:srgbClr val="D60077"/>
                </a:solidFill>
              </a:rPr>
              <a:t>know </a:t>
            </a:r>
            <a:r>
              <a:rPr lang="en-GB" dirty="0"/>
              <a:t>at the end of their study</a:t>
            </a:r>
          </a:p>
          <a:p>
            <a:pPr eaLnBrk="1" fontAlgn="auto" hangingPunct="1">
              <a:spcAft>
                <a:spcPts val="0"/>
              </a:spcAft>
              <a:buClr>
                <a:srgbClr val="D60077"/>
              </a:buClr>
              <a:defRPr/>
            </a:pPr>
            <a:r>
              <a:rPr lang="en-GB" dirty="0"/>
              <a:t>what a student will be able to </a:t>
            </a:r>
            <a:r>
              <a:rPr lang="en-GB" dirty="0">
                <a:solidFill>
                  <a:srgbClr val="D60077"/>
                </a:solidFill>
              </a:rPr>
              <a:t>do</a:t>
            </a:r>
            <a:r>
              <a:rPr lang="en-GB" dirty="0">
                <a:solidFill>
                  <a:srgbClr val="EF6820"/>
                </a:solidFill>
              </a:rPr>
              <a:t> </a:t>
            </a:r>
            <a:r>
              <a:rPr lang="en-GB" dirty="0"/>
              <a:t>at the end of their study.</a:t>
            </a:r>
          </a:p>
          <a:p>
            <a:pPr marL="0" indent="0" eaLnBrk="1" fontAlgn="auto" hangingPunct="1">
              <a:spcAft>
                <a:spcPts val="0"/>
              </a:spcAft>
              <a:buFontTx/>
              <a:buNone/>
              <a:defRPr/>
            </a:pPr>
            <a:endParaRPr lang="en-GB" dirty="0"/>
          </a:p>
          <a:p>
            <a:pPr marL="0" indent="0" eaLnBrk="1" fontAlgn="auto" hangingPunct="1">
              <a:spcAft>
                <a:spcPts val="0"/>
              </a:spcAft>
              <a:buFontTx/>
              <a:buNone/>
              <a:defRPr/>
            </a:pPr>
            <a:endParaRPr lang="en-GB" dirty="0"/>
          </a:p>
        </p:txBody>
      </p:sp>
      <p:sp>
        <p:nvSpPr>
          <p:cNvPr id="4" name="Content Placeholder 2">
            <a:extLst>
              <a:ext uri="{FF2B5EF4-FFF2-40B4-BE49-F238E27FC236}">
                <a16:creationId xmlns:a16="http://schemas.microsoft.com/office/drawing/2014/main" id="{E7D8DB7B-A247-4DA2-8D5E-D7A68FF7F330}"/>
              </a:ext>
            </a:extLst>
          </p:cNvPr>
          <p:cNvSpPr txBox="1">
            <a:spLocks/>
          </p:cNvSpPr>
          <p:nvPr/>
        </p:nvSpPr>
        <p:spPr>
          <a:xfrm>
            <a:off x="405483" y="4932759"/>
            <a:ext cx="9266684" cy="226893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Tx/>
              <a:buNone/>
              <a:defRPr/>
            </a:pPr>
            <a:r>
              <a:rPr lang="en-GB" b="1" dirty="0">
                <a:solidFill>
                  <a:srgbClr val="0070C0"/>
                </a:solidFill>
              </a:rPr>
              <a:t>Process words </a:t>
            </a:r>
            <a:r>
              <a:rPr lang="en-GB" dirty="0"/>
              <a:t>are:</a:t>
            </a:r>
          </a:p>
          <a:p>
            <a:pPr eaLnBrk="1" fontAlgn="auto" hangingPunct="1">
              <a:spcAft>
                <a:spcPts val="0"/>
              </a:spcAft>
              <a:buClr>
                <a:srgbClr val="D60077"/>
              </a:buClr>
              <a:defRPr/>
            </a:pPr>
            <a:r>
              <a:rPr lang="en-GB" dirty="0"/>
              <a:t>what a student is asked to </a:t>
            </a:r>
            <a:r>
              <a:rPr lang="en-GB" dirty="0">
                <a:solidFill>
                  <a:srgbClr val="D60077"/>
                </a:solidFill>
              </a:rPr>
              <a:t>do</a:t>
            </a:r>
            <a:r>
              <a:rPr lang="en-GB" dirty="0"/>
              <a:t> in an assessment, which will be used to write about the subject or content, </a:t>
            </a:r>
            <a:br>
              <a:rPr lang="en-GB" dirty="0"/>
            </a:br>
            <a:r>
              <a:rPr lang="en-GB" dirty="0"/>
              <a:t>e.g. describe, identify, explain, discuss, evaluate, analyse, compare, contrast</a:t>
            </a:r>
          </a:p>
        </p:txBody>
      </p:sp>
      <p:sp>
        <p:nvSpPr>
          <p:cNvPr id="5" name="Title 1">
            <a:extLst>
              <a:ext uri="{FF2B5EF4-FFF2-40B4-BE49-F238E27FC236}">
                <a16:creationId xmlns:a16="http://schemas.microsoft.com/office/drawing/2014/main" id="{0CFF4676-2E03-4CAE-B826-866AB0C49F7B}"/>
              </a:ext>
            </a:extLst>
          </p:cNvPr>
          <p:cNvSpPr txBox="1">
            <a:spLocks/>
          </p:cNvSpPr>
          <p:nvPr/>
        </p:nvSpPr>
        <p:spPr bwMode="auto">
          <a:xfrm>
            <a:off x="261467" y="4140671"/>
            <a:ext cx="9410700"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r>
              <a:rPr lang="en-GB" altLang="en-US" sz="4000" b="1" dirty="0">
                <a:solidFill>
                  <a:schemeClr val="accent5">
                    <a:lumMod val="75000"/>
                  </a:schemeClr>
                </a:solidFill>
              </a:rPr>
              <a:t>What are process words?</a:t>
            </a:r>
          </a:p>
        </p:txBody>
      </p:sp>
    </p:spTree>
    <p:extLst>
      <p:ext uri="{BB962C8B-B14F-4D97-AF65-F5344CB8AC3E}">
        <p14:creationId xmlns:p14="http://schemas.microsoft.com/office/powerpoint/2010/main" val="41005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4E344A3-B9D7-4808-9510-8C1A3E00183A}"/>
              </a:ext>
            </a:extLst>
          </p:cNvPr>
          <p:cNvSpPr>
            <a:spLocks noGrp="1"/>
          </p:cNvSpPr>
          <p:nvPr>
            <p:ph type="title"/>
          </p:nvPr>
        </p:nvSpPr>
        <p:spPr bwMode="auto">
          <a:xfrm>
            <a:off x="765175" y="900113"/>
            <a:ext cx="94107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Cognitive (or thinking) levels</a:t>
            </a:r>
          </a:p>
        </p:txBody>
      </p:sp>
      <p:sp>
        <p:nvSpPr>
          <p:cNvPr id="3" name="Rectangle 1">
            <a:extLst>
              <a:ext uri="{FF2B5EF4-FFF2-40B4-BE49-F238E27FC236}">
                <a16:creationId xmlns:a16="http://schemas.microsoft.com/office/drawing/2014/main" id="{0EE6227A-CD02-4D95-BF21-BDB8B9D93F85}"/>
              </a:ext>
            </a:extLst>
          </p:cNvPr>
          <p:cNvSpPr>
            <a:spLocks noChangeArrowheads="1"/>
          </p:cNvSpPr>
          <p:nvPr/>
        </p:nvSpPr>
        <p:spPr bwMode="auto">
          <a:xfrm>
            <a:off x="240506" y="6915974"/>
            <a:ext cx="9949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1638300" algn="l"/>
              </a:tabLst>
              <a:defRPr>
                <a:solidFill>
                  <a:schemeClr val="tx1"/>
                </a:solidFill>
                <a:latin typeface="Arial" panose="020B0604020202020204" pitchFamily="34" charset="0"/>
              </a:defRPr>
            </a:lvl1pPr>
            <a:lvl2pPr marL="457200">
              <a:tabLst>
                <a:tab pos="1638300" algn="l"/>
              </a:tabLst>
              <a:defRPr>
                <a:solidFill>
                  <a:schemeClr val="tx1"/>
                </a:solidFill>
                <a:latin typeface="Arial" panose="020B0604020202020204" pitchFamily="34" charset="0"/>
              </a:defRPr>
            </a:lvl2pPr>
            <a:lvl3pPr marL="914400">
              <a:tabLst>
                <a:tab pos="1638300" algn="l"/>
              </a:tabLst>
              <a:defRPr>
                <a:solidFill>
                  <a:schemeClr val="tx1"/>
                </a:solidFill>
                <a:latin typeface="Arial" panose="020B0604020202020204" pitchFamily="34" charset="0"/>
              </a:defRPr>
            </a:lvl3pPr>
            <a:lvl4pPr marL="1371600">
              <a:tabLst>
                <a:tab pos="1638300" algn="l"/>
              </a:tabLst>
              <a:defRPr>
                <a:solidFill>
                  <a:schemeClr val="tx1"/>
                </a:solidFill>
                <a:latin typeface="Arial" panose="020B0604020202020204" pitchFamily="34" charset="0"/>
              </a:defRPr>
            </a:lvl4pPr>
            <a:lvl5pPr marL="1828800">
              <a:tabLst>
                <a:tab pos="1638300" algn="l"/>
              </a:tabLst>
              <a:defRPr>
                <a:solidFill>
                  <a:schemeClr val="tx1"/>
                </a:solidFill>
                <a:latin typeface="Arial" panose="020B0604020202020204" pitchFamily="34" charset="0"/>
              </a:defRPr>
            </a:lvl5pPr>
            <a:lvl6pPr eaLnBrk="0" fontAlgn="base" hangingPunct="0">
              <a:spcBef>
                <a:spcPct val="0"/>
              </a:spcBef>
              <a:spcAft>
                <a:spcPct val="0"/>
              </a:spcAft>
              <a:tabLst>
                <a:tab pos="1638300" algn="l"/>
              </a:tabLst>
              <a:defRPr>
                <a:solidFill>
                  <a:schemeClr val="tx1"/>
                </a:solidFill>
                <a:latin typeface="Arial" panose="020B0604020202020204" pitchFamily="34" charset="0"/>
              </a:defRPr>
            </a:lvl6pPr>
            <a:lvl7pPr eaLnBrk="0" fontAlgn="base" hangingPunct="0">
              <a:spcBef>
                <a:spcPct val="0"/>
              </a:spcBef>
              <a:spcAft>
                <a:spcPct val="0"/>
              </a:spcAft>
              <a:tabLst>
                <a:tab pos="1638300" algn="l"/>
              </a:tabLst>
              <a:defRPr>
                <a:solidFill>
                  <a:schemeClr val="tx1"/>
                </a:solidFill>
                <a:latin typeface="Arial" panose="020B0604020202020204" pitchFamily="34" charset="0"/>
              </a:defRPr>
            </a:lvl7pPr>
            <a:lvl8pPr eaLnBrk="0" fontAlgn="base" hangingPunct="0">
              <a:spcBef>
                <a:spcPct val="0"/>
              </a:spcBef>
              <a:spcAft>
                <a:spcPct val="0"/>
              </a:spcAft>
              <a:tabLst>
                <a:tab pos="1638300" algn="l"/>
              </a:tabLst>
              <a:defRPr>
                <a:solidFill>
                  <a:schemeClr val="tx1"/>
                </a:solidFill>
                <a:latin typeface="Arial" panose="020B0604020202020204" pitchFamily="34" charset="0"/>
              </a:defRPr>
            </a:lvl8pPr>
            <a:lvl9pPr eaLnBrk="0" fontAlgn="base" hangingPunct="0">
              <a:spcBef>
                <a:spcPct val="0"/>
              </a:spcBef>
              <a:spcAft>
                <a:spcPct val="0"/>
              </a:spcAft>
              <a:tabLst>
                <a:tab pos="1638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38300" algn="l"/>
              </a:tabLst>
            </a:pPr>
            <a:r>
              <a:rPr kumimoji="0" lang="en-GB" altLang="en-US" sz="16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Bloom</a:t>
            </a:r>
            <a:r>
              <a:rPr kumimoji="0" lang="en-GB"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yriadPro-Light"/>
              </a:rPr>
              <a:t>’</a:t>
            </a:r>
            <a:r>
              <a:rPr kumimoji="0" lang="en-GB" altLang="en-US" sz="16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s Taxonomy of Educational Objectives </a:t>
            </a:r>
          </a:p>
          <a:p>
            <a:pPr marL="0" marR="0" lvl="0" indent="0" algn="l" defTabSz="914400" rtl="0" eaLnBrk="0" fontAlgn="base" latinLnBrk="0" hangingPunct="0">
              <a:lnSpc>
                <a:spcPct val="100000"/>
              </a:lnSpc>
              <a:spcBef>
                <a:spcPct val="0"/>
              </a:spcBef>
              <a:spcAft>
                <a:spcPct val="0"/>
              </a:spcAft>
              <a:buClrTx/>
              <a:buSzTx/>
              <a:buFontTx/>
              <a:buNone/>
              <a:tabLst>
                <a:tab pos="1638300" algn="l"/>
              </a:tabLst>
            </a:pPr>
            <a:r>
              <a:rPr kumimoji="0" lang="en-GB" altLang="en-US" sz="12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(revised by </a:t>
            </a:r>
            <a:r>
              <a:rPr lang="en-GB" altLang="en-US" sz="1200" dirty="0">
                <a:solidFill>
                  <a:srgbClr val="000000"/>
                </a:solidFill>
                <a:latin typeface="Helvetica" panose="020B0604020202020204" pitchFamily="34" charset="0"/>
                <a:ea typeface="Calibri" panose="020F0502020204030204" pitchFamily="34" charset="0"/>
                <a:cs typeface="MyriadPro-Light"/>
              </a:rPr>
              <a:t>Anderson and Krathwohl</a:t>
            </a:r>
            <a:r>
              <a:rPr kumimoji="0" lang="en-GB" altLang="en-US" sz="12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 (2001). </a:t>
            </a:r>
            <a:r>
              <a:rPr kumimoji="0" lang="en-GB" altLang="en-US" sz="1200" b="0" i="1"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A taxonomy of learning for teaching: A revision of Bloom</a:t>
            </a:r>
            <a:r>
              <a:rPr kumimoji="0" lang="en-GB" altLang="en-US" sz="12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yriadPro-Light"/>
              </a:rPr>
              <a:t>’</a:t>
            </a:r>
            <a:r>
              <a:rPr kumimoji="0" lang="en-GB" altLang="en-US" sz="1200" b="0" i="1"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s taxonomy of educational objectives.</a:t>
            </a:r>
            <a:r>
              <a:rPr kumimoji="0" lang="en-GB" altLang="en-US" sz="12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 NY: </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9" name="Content Placeholder 8">
            <a:extLst>
              <a:ext uri="{FF2B5EF4-FFF2-40B4-BE49-F238E27FC236}">
                <a16:creationId xmlns:a16="http://schemas.microsoft.com/office/drawing/2014/main" id="{295CDDFE-7820-4A7C-B498-A93827B04BD5}"/>
              </a:ext>
            </a:extLst>
          </p:cNvPr>
          <p:cNvGraphicFramePr>
            <a:graphicFrameLocks noGrp="1"/>
          </p:cNvGraphicFramePr>
          <p:nvPr>
            <p:ph idx="1"/>
            <p:extLst>
              <p:ext uri="{D42A27DB-BD31-4B8C-83A1-F6EECF244321}">
                <p14:modId xmlns:p14="http://schemas.microsoft.com/office/powerpoint/2010/main" val="3033203941"/>
              </p:ext>
            </p:extLst>
          </p:nvPr>
        </p:nvGraphicFramePr>
        <p:xfrm>
          <a:off x="1588517" y="1829780"/>
          <a:ext cx="7283003" cy="4831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999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C40C741-18DC-46F5-8EAA-D6CBDB3B7926}"/>
              </a:ext>
            </a:extLst>
          </p:cNvPr>
          <p:cNvGraphicFramePr>
            <a:graphicFrameLocks noGrp="1"/>
          </p:cNvGraphicFramePr>
          <p:nvPr>
            <p:ph idx="1"/>
            <p:extLst>
              <p:ext uri="{D42A27DB-BD31-4B8C-83A1-F6EECF244321}">
                <p14:modId xmlns:p14="http://schemas.microsoft.com/office/powerpoint/2010/main" val="3523049918"/>
              </p:ext>
            </p:extLst>
          </p:nvPr>
        </p:nvGraphicFramePr>
        <p:xfrm>
          <a:off x="1269579" y="1500711"/>
          <a:ext cx="9001000" cy="5492338"/>
        </p:xfrm>
        <a:graphic>
          <a:graphicData uri="http://schemas.openxmlformats.org/drawingml/2006/table">
            <a:tbl>
              <a:tblPr firstRow="1">
                <a:tableStyleId>{10A1B5D5-9B99-4C35-A422-299274C87663}</a:tableStyleId>
              </a:tblPr>
              <a:tblGrid>
                <a:gridCol w="2880320">
                  <a:extLst>
                    <a:ext uri="{9D8B030D-6E8A-4147-A177-3AD203B41FA5}">
                      <a16:colId xmlns:a16="http://schemas.microsoft.com/office/drawing/2014/main" val="3857282551"/>
                    </a:ext>
                  </a:extLst>
                </a:gridCol>
                <a:gridCol w="6120680">
                  <a:extLst>
                    <a:ext uri="{9D8B030D-6E8A-4147-A177-3AD203B41FA5}">
                      <a16:colId xmlns:a16="http://schemas.microsoft.com/office/drawing/2014/main" val="3018715088"/>
                    </a:ext>
                  </a:extLst>
                </a:gridCol>
              </a:tblGrid>
              <a:tr h="1008112">
                <a:tc>
                  <a:txBody>
                    <a:bodyPr/>
                    <a:lstStyle/>
                    <a:p>
                      <a:pPr algn="l">
                        <a:lnSpc>
                          <a:spcPct val="100000"/>
                        </a:lnSpc>
                        <a:spcBef>
                          <a:spcPts val="745"/>
                        </a:spcBef>
                        <a:spcAft>
                          <a:spcPts val="620"/>
                        </a:spcAft>
                        <a:tabLst>
                          <a:tab pos="1068705" algn="l"/>
                        </a:tabLst>
                      </a:pPr>
                      <a:r>
                        <a:rPr lang="en-GB" sz="2800" dirty="0">
                          <a:solidFill>
                            <a:srgbClr val="D60077"/>
                          </a:solidFill>
                          <a:effectLst/>
                        </a:rPr>
                        <a:t>Cognitive Levels</a:t>
                      </a:r>
                      <a:endParaRPr lang="en-GB" sz="2800" dirty="0">
                        <a:solidFill>
                          <a:srgbClr val="D60077"/>
                        </a:solidFill>
                        <a:effectLst/>
                        <a:latin typeface="MyriadPro-LightCond"/>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30"/>
                        </a:lnSpc>
                        <a:spcBef>
                          <a:spcPts val="745"/>
                        </a:spcBef>
                        <a:spcAft>
                          <a:spcPts val="620"/>
                        </a:spcAft>
                        <a:tabLst>
                          <a:tab pos="1068705" algn="l"/>
                        </a:tabLst>
                      </a:pPr>
                      <a:r>
                        <a:rPr lang="en-GB" sz="2800" kern="1200" dirty="0">
                          <a:solidFill>
                            <a:srgbClr val="D60077"/>
                          </a:solidFill>
                          <a:effectLst/>
                          <a:latin typeface="MyriadPro-LightCond"/>
                          <a:ea typeface="Cambria" panose="02040503050406030204" pitchFamily="18" charset="0"/>
                          <a:cs typeface="MyriadPro-LightCond"/>
                        </a:rPr>
                        <a:t>Meaning</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chemeClr val="bg1"/>
                    </a:solidFill>
                  </a:tcPr>
                </a:tc>
                <a:extLst>
                  <a:ext uri="{0D108BD9-81ED-4DB2-BD59-A6C34878D82A}">
                    <a16:rowId xmlns:a16="http://schemas.microsoft.com/office/drawing/2014/main" val="1060211925"/>
                  </a:ext>
                </a:extLst>
              </a:tr>
              <a:tr h="778904">
                <a:tc>
                  <a:txBody>
                    <a:bodyPr/>
                    <a:lstStyle/>
                    <a:p>
                      <a:pPr algn="l">
                        <a:lnSpc>
                          <a:spcPct val="100000"/>
                        </a:lnSpc>
                        <a:spcAft>
                          <a:spcPts val="600"/>
                        </a:spcAft>
                        <a:tabLst>
                          <a:tab pos="101600" algn="l"/>
                        </a:tabLst>
                      </a:pPr>
                      <a:r>
                        <a:rPr lang="en-GB" sz="2800" b="1" i="0" kern="1200" dirty="0">
                          <a:solidFill>
                            <a:schemeClr val="tx1"/>
                          </a:solidFill>
                          <a:effectLst/>
                          <a:latin typeface="+mn-lt"/>
                          <a:ea typeface="+mn-ea"/>
                          <a:cs typeface="+mn-cs"/>
                        </a:rPr>
                        <a:t>Create</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33CC"/>
                    </a:solidFill>
                  </a:tcPr>
                </a:tc>
                <a:tc>
                  <a:txBody>
                    <a:bodyPr/>
                    <a:lstStyle/>
                    <a:p>
                      <a:pPr algn="l">
                        <a:lnSpc>
                          <a:spcPct val="100000"/>
                        </a:lnSpc>
                        <a:spcAft>
                          <a:spcPts val="525"/>
                        </a:spcAft>
                      </a:pPr>
                      <a:r>
                        <a:rPr lang="en-GB" sz="2400" i="0" kern="1200" dirty="0">
                          <a:solidFill>
                            <a:schemeClr val="tx1"/>
                          </a:solidFill>
                          <a:latin typeface="+mn-lt"/>
                          <a:ea typeface="+mn-ea"/>
                          <a:cs typeface="+mn-cs"/>
                        </a:rPr>
                        <a:t>Produce new or original work</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555587843"/>
                  </a:ext>
                </a:extLst>
              </a:tr>
              <a:tr h="386932">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01600" algn="l"/>
                        </a:tabLst>
                        <a:defRPr/>
                      </a:pPr>
                      <a:r>
                        <a:rPr lang="en-GB" sz="2800" b="1" i="0" dirty="0">
                          <a:solidFill>
                            <a:schemeClr val="tx1"/>
                          </a:solidFill>
                          <a:effectLst/>
                          <a:latin typeface="+mn-lt"/>
                        </a:rPr>
                        <a:t>Evaluate</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525"/>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Assess and make judgements, justify a stand or decision</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3289336020"/>
                  </a:ext>
                </a:extLst>
              </a:tr>
              <a:tr h="535608">
                <a:tc>
                  <a:txBody>
                    <a:bodyPr/>
                    <a:lstStyle/>
                    <a:p>
                      <a:pPr algn="l">
                        <a:lnSpc>
                          <a:spcPct val="100000"/>
                        </a:lnSpc>
                        <a:spcAft>
                          <a:spcPts val="600"/>
                        </a:spcAft>
                        <a:tabLst>
                          <a:tab pos="101600" algn="l"/>
                        </a:tabLst>
                      </a:pPr>
                      <a:r>
                        <a:rPr lang="en-GB" sz="2800" b="1" i="0" dirty="0">
                          <a:solidFill>
                            <a:schemeClr val="tx1"/>
                          </a:solidFill>
                          <a:effectLst/>
                          <a:latin typeface="+mn-lt"/>
                        </a:rPr>
                        <a:t>Analyse</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525"/>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Examine methodically,  determine how parts relate to one another, draw connections</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2332260079"/>
                  </a:ext>
                </a:extLst>
              </a:tr>
              <a:tr h="700834">
                <a:tc>
                  <a:txBody>
                    <a:bodyPr/>
                    <a:lstStyle/>
                    <a:p>
                      <a:pPr algn="l">
                        <a:lnSpc>
                          <a:spcPct val="100000"/>
                        </a:lnSpc>
                        <a:spcAft>
                          <a:spcPts val="600"/>
                        </a:spcAft>
                        <a:tabLst>
                          <a:tab pos="101600" algn="l"/>
                        </a:tabLst>
                      </a:pPr>
                      <a:r>
                        <a:rPr lang="en-GB" sz="2800" b="1" i="0" dirty="0">
                          <a:solidFill>
                            <a:schemeClr val="tx1"/>
                          </a:solidFill>
                          <a:effectLst/>
                          <a:latin typeface="+mn-lt"/>
                        </a:rPr>
                        <a:t>Apply</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00B1EA"/>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Carry out or use a procedure through executing, or implementing. </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612269690"/>
                  </a:ext>
                </a:extLst>
              </a:tr>
              <a:tr h="535608">
                <a:tc>
                  <a:txBody>
                    <a:bodyPr/>
                    <a:lstStyle/>
                    <a:p>
                      <a:pPr algn="l">
                        <a:lnSpc>
                          <a:spcPct val="100000"/>
                        </a:lnSpc>
                        <a:spcAft>
                          <a:spcPts val="600"/>
                        </a:spcAft>
                        <a:tabLst>
                          <a:tab pos="101600" algn="l"/>
                        </a:tabLst>
                      </a:pPr>
                      <a:r>
                        <a:rPr lang="en-GB" sz="2800" b="1" i="0" dirty="0">
                          <a:solidFill>
                            <a:schemeClr val="tx1"/>
                          </a:solidFill>
                          <a:effectLst/>
                          <a:latin typeface="+mn-lt"/>
                          <a:ea typeface="Cambria" panose="02040503050406030204" pitchFamily="18" charset="0"/>
                          <a:cs typeface="MyriadPro-Cond"/>
                        </a:rPr>
                        <a:t>Understand</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70AD47"/>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Explain ideas or concepts</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834882901"/>
                  </a:ext>
                </a:extLst>
              </a:tr>
              <a:tr h="700834">
                <a:tc>
                  <a:txBody>
                    <a:bodyPr/>
                    <a:lstStyle/>
                    <a:p>
                      <a:pPr algn="l">
                        <a:lnSpc>
                          <a:spcPct val="100000"/>
                        </a:lnSpc>
                        <a:spcAft>
                          <a:spcPts val="600"/>
                        </a:spcAft>
                        <a:tabLst>
                          <a:tab pos="101600" algn="l"/>
                        </a:tabLst>
                      </a:pPr>
                      <a:r>
                        <a:rPr lang="en-GB" sz="2800" b="1" i="0" dirty="0">
                          <a:solidFill>
                            <a:schemeClr val="tx1"/>
                          </a:solidFill>
                          <a:effectLst/>
                          <a:latin typeface="+mn-lt"/>
                        </a:rPr>
                        <a:t>Remember</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EF6820"/>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Recall facts and basic concepts</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3124882562"/>
                  </a:ext>
                </a:extLst>
              </a:tr>
            </a:tbl>
          </a:graphicData>
        </a:graphic>
      </p:graphicFrame>
      <p:sp>
        <p:nvSpPr>
          <p:cNvPr id="5" name="Arrow: Up 4">
            <a:extLst>
              <a:ext uri="{FF2B5EF4-FFF2-40B4-BE49-F238E27FC236}">
                <a16:creationId xmlns:a16="http://schemas.microsoft.com/office/drawing/2014/main" id="{DBDB5CCD-78A0-437E-A140-C7AEE0659689}"/>
              </a:ext>
            </a:extLst>
          </p:cNvPr>
          <p:cNvSpPr/>
          <p:nvPr/>
        </p:nvSpPr>
        <p:spPr>
          <a:xfrm>
            <a:off x="45443" y="1637327"/>
            <a:ext cx="961913" cy="5355722"/>
          </a:xfrm>
          <a:prstGeom prst="upArrow">
            <a:avLst/>
          </a:prstGeom>
          <a:noFill/>
          <a:ln w="38100">
            <a:solidFill>
              <a:srgbClr val="D6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C40C741-18DC-46F5-8EAA-D6CBDB3B7926}"/>
              </a:ext>
            </a:extLst>
          </p:cNvPr>
          <p:cNvGraphicFramePr>
            <a:graphicFrameLocks noGrp="1"/>
          </p:cNvGraphicFramePr>
          <p:nvPr>
            <p:ph idx="1"/>
            <p:extLst>
              <p:ext uri="{D42A27DB-BD31-4B8C-83A1-F6EECF244321}">
                <p14:modId xmlns:p14="http://schemas.microsoft.com/office/powerpoint/2010/main" val="4199857556"/>
              </p:ext>
            </p:extLst>
          </p:nvPr>
        </p:nvGraphicFramePr>
        <p:xfrm>
          <a:off x="1197571" y="1332359"/>
          <a:ext cx="9001000" cy="5823746"/>
        </p:xfrm>
        <a:graphic>
          <a:graphicData uri="http://schemas.openxmlformats.org/drawingml/2006/table">
            <a:tbl>
              <a:tblPr firstRow="1">
                <a:tableStyleId>{10A1B5D5-9B99-4C35-A422-299274C87663}</a:tableStyleId>
              </a:tblPr>
              <a:tblGrid>
                <a:gridCol w="2520280">
                  <a:extLst>
                    <a:ext uri="{9D8B030D-6E8A-4147-A177-3AD203B41FA5}">
                      <a16:colId xmlns:a16="http://schemas.microsoft.com/office/drawing/2014/main" val="3857282551"/>
                    </a:ext>
                  </a:extLst>
                </a:gridCol>
                <a:gridCol w="6480720">
                  <a:extLst>
                    <a:ext uri="{9D8B030D-6E8A-4147-A177-3AD203B41FA5}">
                      <a16:colId xmlns:a16="http://schemas.microsoft.com/office/drawing/2014/main" val="3018715088"/>
                    </a:ext>
                  </a:extLst>
                </a:gridCol>
              </a:tblGrid>
              <a:tr h="1008112">
                <a:tc>
                  <a:txBody>
                    <a:bodyPr/>
                    <a:lstStyle/>
                    <a:p>
                      <a:pPr algn="l">
                        <a:lnSpc>
                          <a:spcPct val="100000"/>
                        </a:lnSpc>
                        <a:spcBef>
                          <a:spcPts val="745"/>
                        </a:spcBef>
                        <a:spcAft>
                          <a:spcPts val="620"/>
                        </a:spcAft>
                        <a:tabLst>
                          <a:tab pos="1068705" algn="l"/>
                        </a:tabLst>
                      </a:pPr>
                      <a:r>
                        <a:rPr lang="en-GB" sz="2800" dirty="0">
                          <a:solidFill>
                            <a:srgbClr val="D60077"/>
                          </a:solidFill>
                          <a:effectLst/>
                        </a:rPr>
                        <a:t>Cognitive Levels</a:t>
                      </a:r>
                      <a:endParaRPr lang="en-GB" sz="2800" dirty="0">
                        <a:solidFill>
                          <a:srgbClr val="D60077"/>
                        </a:solidFill>
                        <a:effectLst/>
                        <a:latin typeface="MyriadPro-LightCond"/>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30"/>
                        </a:lnSpc>
                        <a:spcBef>
                          <a:spcPts val="745"/>
                        </a:spcBef>
                        <a:spcAft>
                          <a:spcPts val="620"/>
                        </a:spcAft>
                        <a:tabLst>
                          <a:tab pos="1068705" algn="l"/>
                        </a:tabLst>
                      </a:pPr>
                      <a:r>
                        <a:rPr lang="en-GB" sz="2800" kern="1200" dirty="0">
                          <a:solidFill>
                            <a:srgbClr val="D60077"/>
                          </a:solidFill>
                          <a:effectLst/>
                        </a:rPr>
                        <a:t>Example question (from </a:t>
                      </a:r>
                      <a:r>
                        <a:rPr lang="en-GB" sz="2800" kern="1200" dirty="0" err="1">
                          <a:solidFill>
                            <a:srgbClr val="D60077"/>
                          </a:solidFill>
                          <a:effectLst/>
                        </a:rPr>
                        <a:t>OpenWASH</a:t>
                      </a:r>
                      <a:r>
                        <a:rPr lang="en-GB" sz="2800" kern="1200" dirty="0">
                          <a:solidFill>
                            <a:srgbClr val="D60077"/>
                          </a:solidFill>
                          <a:effectLst/>
                        </a:rPr>
                        <a:t>)</a:t>
                      </a:r>
                      <a:endParaRPr lang="en-GB" sz="2800" kern="1200" dirty="0">
                        <a:solidFill>
                          <a:srgbClr val="D60077"/>
                        </a:solidFill>
                        <a:effectLst/>
                        <a:latin typeface="MyriadPro-LightCond"/>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chemeClr val="bg1"/>
                    </a:solidFill>
                  </a:tcPr>
                </a:tc>
                <a:extLst>
                  <a:ext uri="{0D108BD9-81ED-4DB2-BD59-A6C34878D82A}">
                    <a16:rowId xmlns:a16="http://schemas.microsoft.com/office/drawing/2014/main" val="1060211925"/>
                  </a:ext>
                </a:extLst>
              </a:tr>
              <a:tr h="778904">
                <a:tc>
                  <a:txBody>
                    <a:bodyPr/>
                    <a:lstStyle/>
                    <a:p>
                      <a:pPr algn="l">
                        <a:lnSpc>
                          <a:spcPct val="100000"/>
                        </a:lnSpc>
                        <a:spcAft>
                          <a:spcPts val="600"/>
                        </a:spcAft>
                        <a:tabLst>
                          <a:tab pos="101600" algn="l"/>
                        </a:tabLst>
                      </a:pPr>
                      <a:r>
                        <a:rPr lang="en-GB" sz="2800" b="1" i="0" kern="1200" dirty="0">
                          <a:solidFill>
                            <a:schemeClr val="tx1"/>
                          </a:solidFill>
                          <a:effectLst/>
                          <a:latin typeface="+mn-lt"/>
                          <a:ea typeface="+mn-ea"/>
                          <a:cs typeface="+mn-cs"/>
                        </a:rPr>
                        <a:t>Create</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33CC"/>
                    </a:solidFill>
                  </a:tcPr>
                </a:tc>
                <a:tc>
                  <a:txBody>
                    <a:bodyPr/>
                    <a:lstStyle/>
                    <a:p>
                      <a:pPr algn="l">
                        <a:lnSpc>
                          <a:spcPct val="100000"/>
                        </a:lnSpc>
                        <a:spcAft>
                          <a:spcPts val="525"/>
                        </a:spcAft>
                      </a:pPr>
                      <a:r>
                        <a:rPr lang="en-GB" sz="2400" i="0" kern="1200" dirty="0">
                          <a:solidFill>
                            <a:schemeClr val="tx1"/>
                          </a:solidFill>
                          <a:latin typeface="+mn-lt"/>
                          <a:ea typeface="+mn-ea"/>
                          <a:cs typeface="+mn-cs"/>
                        </a:rPr>
                        <a:t>Develop a set of recommendations to help make a Health Centre sanitation facility inclusive</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555587843"/>
                  </a:ext>
                </a:extLst>
              </a:tr>
              <a:tr h="386932">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01600" algn="l"/>
                        </a:tabLst>
                        <a:defRPr/>
                      </a:pPr>
                      <a:r>
                        <a:rPr lang="en-GB" sz="2800" b="1" i="0" dirty="0">
                          <a:solidFill>
                            <a:schemeClr val="tx1"/>
                          </a:solidFill>
                          <a:effectLst/>
                          <a:latin typeface="+mn-lt"/>
                        </a:rPr>
                        <a:t>Evaluate</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525"/>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Evaluate the health impacts of climate change in Ethiopia</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3289336020"/>
                  </a:ext>
                </a:extLst>
              </a:tr>
              <a:tr h="535608">
                <a:tc>
                  <a:txBody>
                    <a:bodyPr/>
                    <a:lstStyle/>
                    <a:p>
                      <a:pPr algn="l">
                        <a:lnSpc>
                          <a:spcPct val="100000"/>
                        </a:lnSpc>
                        <a:spcAft>
                          <a:spcPts val="600"/>
                        </a:spcAft>
                        <a:tabLst>
                          <a:tab pos="101600" algn="l"/>
                        </a:tabLst>
                      </a:pPr>
                      <a:r>
                        <a:rPr lang="en-GB" sz="2800" b="1" i="0" dirty="0">
                          <a:solidFill>
                            <a:schemeClr val="tx1"/>
                          </a:solidFill>
                          <a:effectLst/>
                          <a:latin typeface="+mn-lt"/>
                        </a:rPr>
                        <a:t>Analyse</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525"/>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Compare and contrast water access and sanitation provision in urban and rural areas</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2332260079"/>
                  </a:ext>
                </a:extLst>
              </a:tr>
              <a:tr h="700834">
                <a:tc>
                  <a:txBody>
                    <a:bodyPr/>
                    <a:lstStyle/>
                    <a:p>
                      <a:pPr algn="l">
                        <a:lnSpc>
                          <a:spcPct val="100000"/>
                        </a:lnSpc>
                        <a:spcAft>
                          <a:spcPts val="600"/>
                        </a:spcAft>
                        <a:tabLst>
                          <a:tab pos="101600" algn="l"/>
                        </a:tabLst>
                      </a:pPr>
                      <a:r>
                        <a:rPr lang="en-GB" sz="2800" b="1" i="0" dirty="0">
                          <a:solidFill>
                            <a:schemeClr val="tx1"/>
                          </a:solidFill>
                          <a:effectLst/>
                          <a:latin typeface="+mn-lt"/>
                        </a:rPr>
                        <a:t>Apply</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00B1EA"/>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Apply examples of sustainable water use to show how you can reduce your water footprint</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612269690"/>
                  </a:ext>
                </a:extLst>
              </a:tr>
              <a:tr h="535608">
                <a:tc>
                  <a:txBody>
                    <a:bodyPr/>
                    <a:lstStyle/>
                    <a:p>
                      <a:pPr algn="l">
                        <a:lnSpc>
                          <a:spcPct val="100000"/>
                        </a:lnSpc>
                        <a:spcAft>
                          <a:spcPts val="600"/>
                        </a:spcAft>
                        <a:tabLst>
                          <a:tab pos="101600" algn="l"/>
                        </a:tabLst>
                      </a:pPr>
                      <a:r>
                        <a:rPr lang="en-GB" sz="2800" b="1" i="0" dirty="0">
                          <a:solidFill>
                            <a:schemeClr val="tx1"/>
                          </a:solidFill>
                          <a:effectLst/>
                          <a:latin typeface="+mn-lt"/>
                          <a:ea typeface="Cambria" panose="02040503050406030204" pitchFamily="18" charset="0"/>
                          <a:cs typeface="MyriadPro-Cond"/>
                        </a:rPr>
                        <a:t>Understand</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70AD47"/>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Explain why biomass resources are classified as renewable</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834882901"/>
                  </a:ext>
                </a:extLst>
              </a:tr>
              <a:tr h="700834">
                <a:tc>
                  <a:txBody>
                    <a:bodyPr/>
                    <a:lstStyle/>
                    <a:p>
                      <a:pPr algn="l">
                        <a:lnSpc>
                          <a:spcPct val="100000"/>
                        </a:lnSpc>
                        <a:spcAft>
                          <a:spcPts val="600"/>
                        </a:spcAft>
                        <a:tabLst>
                          <a:tab pos="101600" algn="l"/>
                        </a:tabLst>
                      </a:pPr>
                      <a:r>
                        <a:rPr lang="en-GB" sz="2800" b="1" i="0" dirty="0">
                          <a:solidFill>
                            <a:schemeClr val="tx1"/>
                          </a:solidFill>
                          <a:effectLst/>
                          <a:latin typeface="+mn-lt"/>
                        </a:rPr>
                        <a:t>Remember</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EF6820"/>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Give a definition of renewable resources</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3124882562"/>
                  </a:ext>
                </a:extLst>
              </a:tr>
            </a:tbl>
          </a:graphicData>
        </a:graphic>
      </p:graphicFrame>
      <p:sp>
        <p:nvSpPr>
          <p:cNvPr id="5" name="Arrow: Up 4">
            <a:extLst>
              <a:ext uri="{FF2B5EF4-FFF2-40B4-BE49-F238E27FC236}">
                <a16:creationId xmlns:a16="http://schemas.microsoft.com/office/drawing/2014/main" id="{DBDB5CCD-78A0-437E-A140-C7AEE0659689}"/>
              </a:ext>
            </a:extLst>
          </p:cNvPr>
          <p:cNvSpPr/>
          <p:nvPr/>
        </p:nvSpPr>
        <p:spPr>
          <a:xfrm>
            <a:off x="45443" y="1637327"/>
            <a:ext cx="961913" cy="5355722"/>
          </a:xfrm>
          <a:prstGeom prst="upArrow">
            <a:avLst/>
          </a:prstGeom>
          <a:noFill/>
          <a:ln w="38100">
            <a:solidFill>
              <a:srgbClr val="D6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09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F3F3CA7-02E9-42E7-884C-12DACFD79F2E}"/>
              </a:ext>
            </a:extLst>
          </p:cNvPr>
          <p:cNvSpPr>
            <a:spLocks noGrp="1"/>
          </p:cNvSpPr>
          <p:nvPr>
            <p:ph type="title"/>
          </p:nvPr>
        </p:nvSpPr>
        <p:spPr>
          <a:xfrm>
            <a:off x="477838" y="612279"/>
            <a:ext cx="9410700" cy="1152128"/>
          </a:xfrm>
        </p:spPr>
        <p:txBody>
          <a:bodyPr/>
          <a:lstStyle/>
          <a:p>
            <a:pPr eaLnBrk="1" fontAlgn="auto" hangingPunct="1">
              <a:spcAft>
                <a:spcPts val="0"/>
              </a:spcAft>
              <a:defRPr/>
            </a:pPr>
            <a:r>
              <a:rPr lang="en-GB" altLang="en-US" sz="3400" b="1" dirty="0">
                <a:solidFill>
                  <a:schemeClr val="accent5">
                    <a:lumMod val="75000"/>
                  </a:schemeClr>
                </a:solidFill>
                <a:ea typeface="Calibri" pitchFamily="34" charset="0"/>
                <a:cs typeface="Times New Roman" pitchFamily="18" charset="0"/>
              </a:rPr>
              <a:t>Activity 3: </a:t>
            </a:r>
            <a:br>
              <a:rPr lang="en-GB" altLang="en-US" sz="3400" b="1" dirty="0">
                <a:solidFill>
                  <a:schemeClr val="accent5">
                    <a:lumMod val="75000"/>
                  </a:schemeClr>
                </a:solidFill>
                <a:ea typeface="Calibri" pitchFamily="34" charset="0"/>
                <a:cs typeface="Times New Roman" pitchFamily="18" charset="0"/>
              </a:rPr>
            </a:br>
            <a:r>
              <a:rPr lang="en-GB" altLang="en-US" sz="3400" b="1" dirty="0">
                <a:solidFill>
                  <a:schemeClr val="accent5">
                    <a:lumMod val="75000"/>
                  </a:schemeClr>
                </a:solidFill>
                <a:ea typeface="Calibri" pitchFamily="34" charset="0"/>
                <a:cs typeface="Times New Roman" pitchFamily="18" charset="0"/>
              </a:rPr>
              <a:t>Link the process words and cognitive levels</a:t>
            </a:r>
            <a:br>
              <a:rPr lang="en-GB" altLang="en-US" sz="3400" b="1" dirty="0">
                <a:solidFill>
                  <a:schemeClr val="accent5">
                    <a:lumMod val="75000"/>
                  </a:schemeClr>
                </a:solidFill>
                <a:ea typeface="Calibri" pitchFamily="34" charset="0"/>
                <a:cs typeface="Times New Roman" pitchFamily="18" charset="0"/>
              </a:rPr>
            </a:br>
            <a:br>
              <a:rPr lang="en-GB" altLang="en-US" dirty="0">
                <a:ea typeface="Calibri" pitchFamily="34" charset="0"/>
                <a:cs typeface="Times New Roman" pitchFamily="18" charset="0"/>
              </a:rPr>
            </a:br>
            <a:endParaRPr lang="en-GB" altLang="en-US" dirty="0">
              <a:ea typeface="Calibri" pitchFamily="34" charset="0"/>
              <a:cs typeface="Times New Roman" pitchFamily="18" charset="0"/>
            </a:endParaRPr>
          </a:p>
        </p:txBody>
      </p:sp>
      <p:sp>
        <p:nvSpPr>
          <p:cNvPr id="24579" name="Content Placeholder 2">
            <a:extLst>
              <a:ext uri="{FF2B5EF4-FFF2-40B4-BE49-F238E27FC236}">
                <a16:creationId xmlns:a16="http://schemas.microsoft.com/office/drawing/2014/main" id="{C04888DA-43E0-4776-8B50-47552DEC5031}"/>
              </a:ext>
            </a:extLst>
          </p:cNvPr>
          <p:cNvSpPr>
            <a:spLocks noGrp="1"/>
          </p:cNvSpPr>
          <p:nvPr>
            <p:ph idx="1"/>
          </p:nvPr>
        </p:nvSpPr>
        <p:spPr>
          <a:xfrm>
            <a:off x="477838" y="2413000"/>
            <a:ext cx="9410700" cy="4679950"/>
          </a:xfrm>
        </p:spPr>
        <p:txBody>
          <a:bodyPr/>
          <a:lstStyle/>
          <a:p>
            <a:pPr eaLnBrk="1" fontAlgn="auto" hangingPunct="1">
              <a:lnSpc>
                <a:spcPct val="114000"/>
              </a:lnSpc>
              <a:spcAft>
                <a:spcPts val="0"/>
              </a:spcAft>
              <a:buClr>
                <a:schemeClr val="accent5">
                  <a:lumMod val="75000"/>
                </a:schemeClr>
              </a:buClr>
              <a:defRPr/>
            </a:pPr>
            <a:r>
              <a:rPr lang="en-GB" altLang="en-US" dirty="0"/>
              <a:t>In pairs, choose a process word</a:t>
            </a:r>
          </a:p>
          <a:p>
            <a:pPr eaLnBrk="1" fontAlgn="auto" hangingPunct="1">
              <a:lnSpc>
                <a:spcPct val="114000"/>
              </a:lnSpc>
              <a:spcAft>
                <a:spcPts val="0"/>
              </a:spcAft>
              <a:buClr>
                <a:schemeClr val="accent5">
                  <a:lumMod val="75000"/>
                </a:schemeClr>
              </a:buClr>
              <a:defRPr/>
            </a:pPr>
            <a:r>
              <a:rPr lang="en-GB" altLang="en-US" dirty="0"/>
              <a:t>Discuss and decide between you where to place it on the pyramid</a:t>
            </a:r>
          </a:p>
          <a:p>
            <a:pPr eaLnBrk="1" fontAlgn="auto" hangingPunct="1">
              <a:lnSpc>
                <a:spcPct val="114000"/>
              </a:lnSpc>
              <a:spcAft>
                <a:spcPts val="0"/>
              </a:spcAft>
              <a:buClr>
                <a:schemeClr val="accent5">
                  <a:lumMod val="75000"/>
                </a:schemeClr>
              </a:buClr>
              <a:defRPr/>
            </a:pPr>
            <a:r>
              <a:rPr lang="en-GB" altLang="en-US" dirty="0"/>
              <a:t>Choose another word that you think is a different level and place that on the pyramid</a:t>
            </a:r>
          </a:p>
          <a:p>
            <a:pPr eaLnBrk="1" fontAlgn="auto" hangingPunct="1">
              <a:lnSpc>
                <a:spcPct val="114000"/>
              </a:lnSpc>
              <a:spcAft>
                <a:spcPts val="0"/>
              </a:spcAft>
              <a:buClr>
                <a:schemeClr val="accent5">
                  <a:lumMod val="75000"/>
                </a:schemeClr>
              </a:buClr>
              <a:defRPr/>
            </a:pPr>
            <a:r>
              <a:rPr lang="en-GB" altLang="en-US" dirty="0"/>
              <a:t>Share and discuss</a:t>
            </a:r>
          </a:p>
          <a:p>
            <a:pPr eaLnBrk="1" fontAlgn="auto" hangingPunct="1">
              <a:lnSpc>
                <a:spcPct val="114000"/>
              </a:lnSpc>
              <a:spcAft>
                <a:spcPts val="0"/>
              </a:spcAft>
              <a:buClr>
                <a:schemeClr val="accent5">
                  <a:lumMod val="75000"/>
                </a:schemeClr>
              </a:buClr>
              <a:defRPr/>
            </a:pPr>
            <a:endParaRPr lang="en-GB"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4E344A3-B9D7-4808-9510-8C1A3E00183A}"/>
              </a:ext>
            </a:extLst>
          </p:cNvPr>
          <p:cNvSpPr>
            <a:spLocks noGrp="1"/>
          </p:cNvSpPr>
          <p:nvPr>
            <p:ph type="title"/>
          </p:nvPr>
        </p:nvSpPr>
        <p:spPr bwMode="auto">
          <a:xfrm>
            <a:off x="765175" y="900113"/>
            <a:ext cx="94107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Cognitive (or thinking) levels</a:t>
            </a:r>
          </a:p>
        </p:txBody>
      </p:sp>
      <p:sp>
        <p:nvSpPr>
          <p:cNvPr id="3" name="Rectangle 1">
            <a:extLst>
              <a:ext uri="{FF2B5EF4-FFF2-40B4-BE49-F238E27FC236}">
                <a16:creationId xmlns:a16="http://schemas.microsoft.com/office/drawing/2014/main" id="{0EE6227A-CD02-4D95-BF21-BDB8B9D93F85}"/>
              </a:ext>
            </a:extLst>
          </p:cNvPr>
          <p:cNvSpPr>
            <a:spLocks noChangeArrowheads="1"/>
          </p:cNvSpPr>
          <p:nvPr/>
        </p:nvSpPr>
        <p:spPr bwMode="auto">
          <a:xfrm>
            <a:off x="240506" y="6915974"/>
            <a:ext cx="9949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1638300" algn="l"/>
              </a:tabLst>
              <a:defRPr>
                <a:solidFill>
                  <a:schemeClr val="tx1"/>
                </a:solidFill>
                <a:latin typeface="Arial" panose="020B0604020202020204" pitchFamily="34" charset="0"/>
              </a:defRPr>
            </a:lvl1pPr>
            <a:lvl2pPr marL="457200">
              <a:tabLst>
                <a:tab pos="1638300" algn="l"/>
              </a:tabLst>
              <a:defRPr>
                <a:solidFill>
                  <a:schemeClr val="tx1"/>
                </a:solidFill>
                <a:latin typeface="Arial" panose="020B0604020202020204" pitchFamily="34" charset="0"/>
              </a:defRPr>
            </a:lvl2pPr>
            <a:lvl3pPr marL="914400">
              <a:tabLst>
                <a:tab pos="1638300" algn="l"/>
              </a:tabLst>
              <a:defRPr>
                <a:solidFill>
                  <a:schemeClr val="tx1"/>
                </a:solidFill>
                <a:latin typeface="Arial" panose="020B0604020202020204" pitchFamily="34" charset="0"/>
              </a:defRPr>
            </a:lvl3pPr>
            <a:lvl4pPr marL="1371600">
              <a:tabLst>
                <a:tab pos="1638300" algn="l"/>
              </a:tabLst>
              <a:defRPr>
                <a:solidFill>
                  <a:schemeClr val="tx1"/>
                </a:solidFill>
                <a:latin typeface="Arial" panose="020B0604020202020204" pitchFamily="34" charset="0"/>
              </a:defRPr>
            </a:lvl4pPr>
            <a:lvl5pPr marL="1828800">
              <a:tabLst>
                <a:tab pos="1638300" algn="l"/>
              </a:tabLst>
              <a:defRPr>
                <a:solidFill>
                  <a:schemeClr val="tx1"/>
                </a:solidFill>
                <a:latin typeface="Arial" panose="020B0604020202020204" pitchFamily="34" charset="0"/>
              </a:defRPr>
            </a:lvl5pPr>
            <a:lvl6pPr eaLnBrk="0" fontAlgn="base" hangingPunct="0">
              <a:spcBef>
                <a:spcPct val="0"/>
              </a:spcBef>
              <a:spcAft>
                <a:spcPct val="0"/>
              </a:spcAft>
              <a:tabLst>
                <a:tab pos="1638300" algn="l"/>
              </a:tabLst>
              <a:defRPr>
                <a:solidFill>
                  <a:schemeClr val="tx1"/>
                </a:solidFill>
                <a:latin typeface="Arial" panose="020B0604020202020204" pitchFamily="34" charset="0"/>
              </a:defRPr>
            </a:lvl6pPr>
            <a:lvl7pPr eaLnBrk="0" fontAlgn="base" hangingPunct="0">
              <a:spcBef>
                <a:spcPct val="0"/>
              </a:spcBef>
              <a:spcAft>
                <a:spcPct val="0"/>
              </a:spcAft>
              <a:tabLst>
                <a:tab pos="1638300" algn="l"/>
              </a:tabLst>
              <a:defRPr>
                <a:solidFill>
                  <a:schemeClr val="tx1"/>
                </a:solidFill>
                <a:latin typeface="Arial" panose="020B0604020202020204" pitchFamily="34" charset="0"/>
              </a:defRPr>
            </a:lvl7pPr>
            <a:lvl8pPr eaLnBrk="0" fontAlgn="base" hangingPunct="0">
              <a:spcBef>
                <a:spcPct val="0"/>
              </a:spcBef>
              <a:spcAft>
                <a:spcPct val="0"/>
              </a:spcAft>
              <a:tabLst>
                <a:tab pos="1638300" algn="l"/>
              </a:tabLst>
              <a:defRPr>
                <a:solidFill>
                  <a:schemeClr val="tx1"/>
                </a:solidFill>
                <a:latin typeface="Arial" panose="020B0604020202020204" pitchFamily="34" charset="0"/>
              </a:defRPr>
            </a:lvl8pPr>
            <a:lvl9pPr eaLnBrk="0" fontAlgn="base" hangingPunct="0">
              <a:spcBef>
                <a:spcPct val="0"/>
              </a:spcBef>
              <a:spcAft>
                <a:spcPct val="0"/>
              </a:spcAft>
              <a:tabLst>
                <a:tab pos="1638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38300" algn="l"/>
              </a:tabLst>
            </a:pPr>
            <a:r>
              <a:rPr kumimoji="0" lang="en-GB" altLang="en-US" sz="16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Bloom</a:t>
            </a:r>
            <a:r>
              <a:rPr kumimoji="0" lang="en-GB"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yriadPro-Light"/>
              </a:rPr>
              <a:t>’</a:t>
            </a:r>
            <a:r>
              <a:rPr kumimoji="0" lang="en-GB" altLang="en-US" sz="16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s Taxonomy of Educational Objectives </a:t>
            </a:r>
          </a:p>
          <a:p>
            <a:pPr marL="0" marR="0" lvl="0" indent="0" algn="l" defTabSz="914400" rtl="0" eaLnBrk="0" fontAlgn="base" latinLnBrk="0" hangingPunct="0">
              <a:lnSpc>
                <a:spcPct val="100000"/>
              </a:lnSpc>
              <a:spcBef>
                <a:spcPct val="0"/>
              </a:spcBef>
              <a:spcAft>
                <a:spcPct val="0"/>
              </a:spcAft>
              <a:buClrTx/>
              <a:buSzTx/>
              <a:buFontTx/>
              <a:buNone/>
              <a:tabLst>
                <a:tab pos="1638300" algn="l"/>
              </a:tabLst>
            </a:pPr>
            <a:r>
              <a:rPr kumimoji="0" lang="en-GB" altLang="en-US" sz="12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(revised by </a:t>
            </a:r>
            <a:r>
              <a:rPr lang="en-GB" altLang="en-US" sz="1200" dirty="0">
                <a:solidFill>
                  <a:srgbClr val="000000"/>
                </a:solidFill>
                <a:latin typeface="Helvetica" panose="020B0604020202020204" pitchFamily="34" charset="0"/>
                <a:ea typeface="Calibri" panose="020F0502020204030204" pitchFamily="34" charset="0"/>
                <a:cs typeface="MyriadPro-Light"/>
              </a:rPr>
              <a:t>Anderson and Krathwohl</a:t>
            </a:r>
            <a:r>
              <a:rPr kumimoji="0" lang="en-GB" altLang="en-US" sz="12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 (2001). </a:t>
            </a:r>
            <a:r>
              <a:rPr kumimoji="0" lang="en-GB" altLang="en-US" sz="1200" b="0" i="1"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A taxonomy of learning for teaching: A revision of Bloom</a:t>
            </a:r>
            <a:r>
              <a:rPr kumimoji="0" lang="en-GB" altLang="en-US" sz="12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yriadPro-Light"/>
              </a:rPr>
              <a:t>’</a:t>
            </a:r>
            <a:r>
              <a:rPr kumimoji="0" lang="en-GB" altLang="en-US" sz="1200" b="0" i="1"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s taxonomy of educational objectives.</a:t>
            </a:r>
            <a:r>
              <a:rPr kumimoji="0" lang="en-GB" altLang="en-US" sz="12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 NY: </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9" name="Content Placeholder 8">
            <a:extLst>
              <a:ext uri="{FF2B5EF4-FFF2-40B4-BE49-F238E27FC236}">
                <a16:creationId xmlns:a16="http://schemas.microsoft.com/office/drawing/2014/main" id="{295CDDFE-7820-4A7C-B498-A93827B04BD5}"/>
              </a:ext>
            </a:extLst>
          </p:cNvPr>
          <p:cNvGraphicFramePr>
            <a:graphicFrameLocks noGrp="1"/>
          </p:cNvGraphicFramePr>
          <p:nvPr>
            <p:ph idx="1"/>
            <p:extLst>
              <p:ext uri="{D42A27DB-BD31-4B8C-83A1-F6EECF244321}">
                <p14:modId xmlns:p14="http://schemas.microsoft.com/office/powerpoint/2010/main" val="14494121"/>
              </p:ext>
            </p:extLst>
          </p:nvPr>
        </p:nvGraphicFramePr>
        <p:xfrm>
          <a:off x="1341587" y="1829781"/>
          <a:ext cx="7283003" cy="4831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94E9AEE0-5F04-4A67-B305-728FA9177E52}"/>
              </a:ext>
            </a:extLst>
          </p:cNvPr>
          <p:cNvSpPr/>
          <p:nvPr/>
        </p:nvSpPr>
        <p:spPr>
          <a:xfrm>
            <a:off x="38985" y="5953264"/>
            <a:ext cx="3102802" cy="707886"/>
          </a:xfrm>
          <a:prstGeom prst="rect">
            <a:avLst/>
          </a:prstGeom>
          <a:solidFill>
            <a:srgbClr val="EF6820"/>
          </a:solidFill>
        </p:spPr>
        <p:txBody>
          <a:bodyPr wrap="square">
            <a:spAutoFit/>
          </a:bodyPr>
          <a:lstStyle/>
          <a:p>
            <a:pPr>
              <a:spcAft>
                <a:spcPts val="525"/>
              </a:spcAft>
            </a:pPr>
            <a:r>
              <a:rPr lang="en-GB" sz="2000" dirty="0">
                <a:solidFill>
                  <a:schemeClr val="tx1"/>
                </a:solidFill>
              </a:rPr>
              <a:t>Identify, define, recall, name, recognise, retrieve</a:t>
            </a:r>
          </a:p>
        </p:txBody>
      </p:sp>
      <p:sp>
        <p:nvSpPr>
          <p:cNvPr id="4" name="Rectangle 3">
            <a:extLst>
              <a:ext uri="{FF2B5EF4-FFF2-40B4-BE49-F238E27FC236}">
                <a16:creationId xmlns:a16="http://schemas.microsoft.com/office/drawing/2014/main" id="{13D4AF58-09CC-41C3-8F2A-D0D5C74B8E81}"/>
              </a:ext>
            </a:extLst>
          </p:cNvPr>
          <p:cNvSpPr/>
          <p:nvPr/>
        </p:nvSpPr>
        <p:spPr>
          <a:xfrm>
            <a:off x="7040774" y="5276998"/>
            <a:ext cx="3419264" cy="707886"/>
          </a:xfrm>
          <a:prstGeom prst="rect">
            <a:avLst/>
          </a:prstGeom>
          <a:solidFill>
            <a:srgbClr val="70AD47"/>
          </a:solidFill>
        </p:spPr>
        <p:txBody>
          <a:bodyPr wrap="square">
            <a:spAutoFit/>
          </a:bodyPr>
          <a:lstStyle/>
          <a:p>
            <a:pPr algn="r">
              <a:spcAft>
                <a:spcPts val="525"/>
              </a:spcAft>
            </a:pPr>
            <a:r>
              <a:rPr lang="en-GB" sz="2000" dirty="0">
                <a:solidFill>
                  <a:schemeClr val="tx1"/>
                </a:solidFill>
              </a:rPr>
              <a:t>Describe, discuss, explain, illustrate, summarise, outline </a:t>
            </a:r>
          </a:p>
        </p:txBody>
      </p:sp>
      <p:sp>
        <p:nvSpPr>
          <p:cNvPr id="5" name="Rectangle 4">
            <a:extLst>
              <a:ext uri="{FF2B5EF4-FFF2-40B4-BE49-F238E27FC236}">
                <a16:creationId xmlns:a16="http://schemas.microsoft.com/office/drawing/2014/main" id="{67747AD0-3BBD-4F2A-9AC1-172CA4AC17DF}"/>
              </a:ext>
            </a:extLst>
          </p:cNvPr>
          <p:cNvSpPr/>
          <p:nvPr/>
        </p:nvSpPr>
        <p:spPr>
          <a:xfrm>
            <a:off x="38985" y="4584913"/>
            <a:ext cx="3678866" cy="707886"/>
          </a:xfrm>
          <a:prstGeom prst="rect">
            <a:avLst/>
          </a:prstGeom>
          <a:solidFill>
            <a:srgbClr val="00B1EA"/>
          </a:solidFill>
        </p:spPr>
        <p:txBody>
          <a:bodyPr wrap="square">
            <a:spAutoFit/>
          </a:bodyPr>
          <a:lstStyle/>
          <a:p>
            <a:pPr>
              <a:spcAft>
                <a:spcPts val="525"/>
              </a:spcAft>
            </a:pPr>
            <a:r>
              <a:rPr lang="en-GB" sz="2000" dirty="0">
                <a:solidFill>
                  <a:schemeClr val="tx1"/>
                </a:solidFill>
              </a:rPr>
              <a:t>Implement, use, solve, compute, carry out, employ</a:t>
            </a:r>
            <a:endParaRPr lang="en-GB" sz="1400" dirty="0">
              <a:solidFill>
                <a:schemeClr val="tx1"/>
              </a:solidFill>
              <a:latin typeface="MyriadPro-LightCond"/>
              <a:ea typeface="Cambria" panose="02040503050406030204" pitchFamily="18" charset="0"/>
              <a:cs typeface="MyriadPro-LightCond"/>
            </a:endParaRPr>
          </a:p>
        </p:txBody>
      </p:sp>
      <p:sp>
        <p:nvSpPr>
          <p:cNvPr id="6" name="Rectangle 5">
            <a:extLst>
              <a:ext uri="{FF2B5EF4-FFF2-40B4-BE49-F238E27FC236}">
                <a16:creationId xmlns:a16="http://schemas.microsoft.com/office/drawing/2014/main" id="{083EC1D8-9A7C-4647-8B5A-CA5433FCC8C1}"/>
              </a:ext>
            </a:extLst>
          </p:cNvPr>
          <p:cNvSpPr/>
          <p:nvPr/>
        </p:nvSpPr>
        <p:spPr>
          <a:xfrm>
            <a:off x="5950098" y="3912372"/>
            <a:ext cx="4530932" cy="707886"/>
          </a:xfrm>
          <a:prstGeom prst="rect">
            <a:avLst/>
          </a:prstGeom>
          <a:solidFill>
            <a:srgbClr val="FFC000"/>
          </a:solidFill>
        </p:spPr>
        <p:txBody>
          <a:bodyPr wrap="square">
            <a:spAutoFit/>
          </a:bodyPr>
          <a:lstStyle/>
          <a:p>
            <a:pPr algn="r"/>
            <a:r>
              <a:rPr lang="en-GB" sz="2000" dirty="0">
                <a:solidFill>
                  <a:schemeClr val="tx1"/>
                </a:solidFill>
              </a:rPr>
              <a:t>Examine, differentiate, categorize, compare and contrast, focus, structure</a:t>
            </a:r>
          </a:p>
        </p:txBody>
      </p:sp>
      <p:sp>
        <p:nvSpPr>
          <p:cNvPr id="7" name="Rectangle 6">
            <a:extLst>
              <a:ext uri="{FF2B5EF4-FFF2-40B4-BE49-F238E27FC236}">
                <a16:creationId xmlns:a16="http://schemas.microsoft.com/office/drawing/2014/main" id="{EF845D7A-C196-4424-B199-6B3A5ACE29F6}"/>
              </a:ext>
            </a:extLst>
          </p:cNvPr>
          <p:cNvSpPr/>
          <p:nvPr/>
        </p:nvSpPr>
        <p:spPr>
          <a:xfrm>
            <a:off x="38985" y="3216761"/>
            <a:ext cx="3966898" cy="707886"/>
          </a:xfrm>
          <a:prstGeom prst="rect">
            <a:avLst/>
          </a:prstGeom>
          <a:solidFill>
            <a:srgbClr val="FFFF00"/>
          </a:solidFill>
        </p:spPr>
        <p:txBody>
          <a:bodyPr wrap="square">
            <a:spAutoFit/>
          </a:bodyPr>
          <a:lstStyle/>
          <a:p>
            <a:pPr>
              <a:spcAft>
                <a:spcPts val="525"/>
              </a:spcAft>
            </a:pPr>
            <a:r>
              <a:rPr lang="en-GB" sz="2000" dirty="0">
                <a:solidFill>
                  <a:schemeClr val="tx1"/>
                </a:solidFill>
                <a:highlight>
                  <a:srgbClr val="FFFF00"/>
                </a:highlight>
              </a:rPr>
              <a:t>Justify, critique, to what extent, appraise, conclude, assess</a:t>
            </a:r>
            <a:endParaRPr lang="en-GB" sz="1400" dirty="0">
              <a:solidFill>
                <a:schemeClr val="tx1"/>
              </a:solidFill>
              <a:highlight>
                <a:srgbClr val="FFFF00"/>
              </a:highlight>
              <a:latin typeface="MyriadPro-LightCond"/>
              <a:ea typeface="Cambria" panose="02040503050406030204" pitchFamily="18" charset="0"/>
              <a:cs typeface="MyriadPro-LightCond"/>
            </a:endParaRPr>
          </a:p>
        </p:txBody>
      </p:sp>
      <p:sp>
        <p:nvSpPr>
          <p:cNvPr id="8" name="Rectangle 7">
            <a:extLst>
              <a:ext uri="{FF2B5EF4-FFF2-40B4-BE49-F238E27FC236}">
                <a16:creationId xmlns:a16="http://schemas.microsoft.com/office/drawing/2014/main" id="{7328C756-CDF7-4540-8665-F1C4357D6F49}"/>
              </a:ext>
            </a:extLst>
          </p:cNvPr>
          <p:cNvSpPr/>
          <p:nvPr/>
        </p:nvSpPr>
        <p:spPr>
          <a:xfrm>
            <a:off x="5726258" y="2522173"/>
            <a:ext cx="4736459" cy="707886"/>
          </a:xfrm>
          <a:prstGeom prst="rect">
            <a:avLst/>
          </a:prstGeom>
          <a:solidFill>
            <a:srgbClr val="FF33CC"/>
          </a:solidFill>
        </p:spPr>
        <p:txBody>
          <a:bodyPr wrap="square">
            <a:spAutoFit/>
          </a:bodyPr>
          <a:lstStyle/>
          <a:p>
            <a:pPr algn="r">
              <a:spcAft>
                <a:spcPts val="525"/>
              </a:spcAft>
            </a:pPr>
            <a:r>
              <a:rPr lang="en-GB" sz="2000" dirty="0">
                <a:solidFill>
                  <a:schemeClr val="tx1"/>
                </a:solidFill>
              </a:rPr>
              <a:t>Generate, hypothesize, plan, </a:t>
            </a:r>
            <a:br>
              <a:rPr lang="en-GB" sz="2000" dirty="0">
                <a:solidFill>
                  <a:schemeClr val="tx1"/>
                </a:solidFill>
              </a:rPr>
            </a:br>
            <a:r>
              <a:rPr lang="en-GB" sz="2000" dirty="0">
                <a:solidFill>
                  <a:schemeClr val="tx1"/>
                </a:solidFill>
              </a:rPr>
              <a:t>design, produce, construct</a:t>
            </a:r>
          </a:p>
        </p:txBody>
      </p:sp>
    </p:spTree>
    <p:extLst>
      <p:ext uri="{BB962C8B-B14F-4D97-AF65-F5344CB8AC3E}">
        <p14:creationId xmlns:p14="http://schemas.microsoft.com/office/powerpoint/2010/main" val="405373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3BF426F-CE75-4207-8B82-811F89DCBF71}"/>
              </a:ext>
            </a:extLst>
          </p:cNvPr>
          <p:cNvSpPr>
            <a:spLocks noGrp="1"/>
          </p:cNvSpPr>
          <p:nvPr>
            <p:ph type="title"/>
          </p:nvPr>
        </p:nvSpPr>
        <p:spPr>
          <a:xfrm>
            <a:off x="405483" y="684287"/>
            <a:ext cx="9410700" cy="1296144"/>
          </a:xfrm>
        </p:spPr>
        <p:txBody>
          <a:bodyPr/>
          <a:lstStyle/>
          <a:p>
            <a:pPr eaLnBrk="1" fontAlgn="auto" hangingPunct="1">
              <a:spcAft>
                <a:spcPts val="0"/>
              </a:spcAft>
              <a:defRPr/>
            </a:pPr>
            <a:r>
              <a:rPr lang="en-GB" altLang="en-US" sz="4000" b="1" dirty="0">
                <a:solidFill>
                  <a:schemeClr val="accent5">
                    <a:lumMod val="75000"/>
                  </a:schemeClr>
                </a:solidFill>
              </a:rPr>
              <a:t>Activity 2 continued: </a:t>
            </a:r>
            <a:br>
              <a:rPr lang="en-GB" altLang="en-US" sz="4000" b="1" dirty="0">
                <a:solidFill>
                  <a:schemeClr val="accent5">
                    <a:lumMod val="75000"/>
                  </a:schemeClr>
                </a:solidFill>
              </a:rPr>
            </a:br>
            <a:r>
              <a:rPr lang="en-GB" altLang="en-US" sz="4000" b="1" dirty="0">
                <a:solidFill>
                  <a:schemeClr val="accent5">
                    <a:lumMod val="75000"/>
                  </a:schemeClr>
                </a:solidFill>
              </a:rPr>
              <a:t>Write and build an online quiz question</a:t>
            </a:r>
            <a:br>
              <a:rPr lang="en-GB" altLang="en-US" sz="4000" b="1" dirty="0">
                <a:solidFill>
                  <a:schemeClr val="accent5">
                    <a:lumMod val="75000"/>
                  </a:schemeClr>
                </a:solidFill>
              </a:rPr>
            </a:br>
            <a:endParaRPr lang="en-GB" altLang="en-US" sz="4000" b="1" dirty="0">
              <a:solidFill>
                <a:schemeClr val="accent5">
                  <a:lumMod val="75000"/>
                </a:schemeClr>
              </a:solidFill>
            </a:endParaRPr>
          </a:p>
        </p:txBody>
      </p:sp>
      <p:sp>
        <p:nvSpPr>
          <p:cNvPr id="34819" name="Content Placeholder 2">
            <a:extLst>
              <a:ext uri="{FF2B5EF4-FFF2-40B4-BE49-F238E27FC236}">
                <a16:creationId xmlns:a16="http://schemas.microsoft.com/office/drawing/2014/main" id="{D1373991-6BDB-4E8D-B34C-7C1DC0CD783C}"/>
              </a:ext>
            </a:extLst>
          </p:cNvPr>
          <p:cNvSpPr>
            <a:spLocks noGrp="1"/>
          </p:cNvSpPr>
          <p:nvPr>
            <p:ph idx="1"/>
          </p:nvPr>
        </p:nvSpPr>
        <p:spPr>
          <a:xfrm>
            <a:off x="501649" y="2268463"/>
            <a:ext cx="9696921" cy="4896544"/>
          </a:xfrm>
        </p:spPr>
        <p:txBody>
          <a:bodyPr/>
          <a:lstStyle/>
          <a:p>
            <a:pPr marL="514350" indent="-514350" eaLnBrk="1" hangingPunct="1">
              <a:lnSpc>
                <a:spcPct val="114000"/>
              </a:lnSpc>
              <a:spcAft>
                <a:spcPts val="600"/>
              </a:spcAft>
              <a:buClr>
                <a:schemeClr val="accent1">
                  <a:lumMod val="50000"/>
                </a:schemeClr>
              </a:buClr>
              <a:buFont typeface="+mj-lt"/>
              <a:buAutoNum type="arabicPeriod"/>
            </a:pPr>
            <a:r>
              <a:rPr lang="en-GB" altLang="en-US" dirty="0"/>
              <a:t>Do you want to revise your quiz question after the cognitive levels and process words activity?</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Continue to write and build your quiz question</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Groups to demonstrate their quiz questions</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If you put all your quiz questions together do you have a good quiz?</a:t>
            </a:r>
          </a:p>
        </p:txBody>
      </p:sp>
    </p:spTree>
    <p:extLst>
      <p:ext uri="{BB962C8B-B14F-4D97-AF65-F5344CB8AC3E}">
        <p14:creationId xmlns:p14="http://schemas.microsoft.com/office/powerpoint/2010/main" val="3640772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32" y="436149"/>
            <a:ext cx="7120023" cy="1128535"/>
          </a:xfrm>
        </p:spPr>
        <p:txBody>
          <a:bodyPr/>
          <a:lstStyle/>
          <a:p>
            <a:r>
              <a:rPr lang="en-GB" sz="2745" b="1" dirty="0">
                <a:solidFill>
                  <a:srgbClr val="D60077"/>
                </a:solidFill>
              </a:rPr>
              <a:t>Guidance and advice </a:t>
            </a:r>
            <a:r>
              <a:rPr lang="en-GB" sz="2800" b="1" dirty="0">
                <a:solidFill>
                  <a:srgbClr val="D60077"/>
                </a:solidFill>
              </a:rPr>
              <a:t>for designing effective quizzes </a:t>
            </a:r>
            <a:endParaRPr lang="en-GB" sz="2745" b="1" dirty="0">
              <a:solidFill>
                <a:srgbClr val="D60077"/>
              </a:solidFill>
            </a:endParaRPr>
          </a:p>
        </p:txBody>
      </p:sp>
      <p:pic>
        <p:nvPicPr>
          <p:cNvPr id="4" name="Picture 3"/>
          <p:cNvPicPr>
            <a:picLocks noChangeAspect="1"/>
          </p:cNvPicPr>
          <p:nvPr/>
        </p:nvPicPr>
        <p:blipFill>
          <a:blip r:embed="rId3"/>
          <a:stretch>
            <a:fillRect/>
          </a:stretch>
        </p:blipFill>
        <p:spPr>
          <a:xfrm>
            <a:off x="584130" y="3584420"/>
            <a:ext cx="4767516" cy="722655"/>
          </a:xfrm>
          <a:prstGeom prst="rect">
            <a:avLst/>
          </a:prstGeom>
        </p:spPr>
      </p:pic>
      <p:sp>
        <p:nvSpPr>
          <p:cNvPr id="5" name="Rectangle 4"/>
          <p:cNvSpPr>
            <a:spLocks/>
          </p:cNvSpPr>
          <p:nvPr/>
        </p:nvSpPr>
        <p:spPr>
          <a:xfrm>
            <a:off x="5351645" y="3798823"/>
            <a:ext cx="5230019" cy="294696"/>
          </a:xfrm>
          <a:prstGeom prst="rect">
            <a:avLst/>
          </a:prstGeom>
        </p:spPr>
        <p:txBody>
          <a:bodyPr>
            <a:spAutoFit/>
          </a:bodyPr>
          <a:lstStyle/>
          <a:p>
            <a:r>
              <a:rPr lang="en-GB" sz="1315" b="1" dirty="0">
                <a:solidFill>
                  <a:schemeClr val="tx1"/>
                </a:solidFill>
              </a:rPr>
              <a:t>http://www.open.edu/openlearncreate/course/view.php?id=2039</a:t>
            </a:r>
          </a:p>
        </p:txBody>
      </p:sp>
      <p:pic>
        <p:nvPicPr>
          <p:cNvPr id="6" name="Picture 5"/>
          <p:cNvPicPr>
            <a:picLocks noChangeAspect="1"/>
          </p:cNvPicPr>
          <p:nvPr/>
        </p:nvPicPr>
        <p:blipFill>
          <a:blip r:embed="rId4"/>
          <a:stretch>
            <a:fillRect/>
          </a:stretch>
        </p:blipFill>
        <p:spPr>
          <a:xfrm>
            <a:off x="584133" y="1597349"/>
            <a:ext cx="4767516" cy="912395"/>
          </a:xfrm>
          <a:prstGeom prst="rect">
            <a:avLst/>
          </a:prstGeom>
        </p:spPr>
      </p:pic>
      <p:pic>
        <p:nvPicPr>
          <p:cNvPr id="7" name="Picture 6"/>
          <p:cNvPicPr>
            <a:picLocks noChangeAspect="1"/>
          </p:cNvPicPr>
          <p:nvPr/>
        </p:nvPicPr>
        <p:blipFill>
          <a:blip r:embed="rId5"/>
          <a:stretch>
            <a:fillRect/>
          </a:stretch>
        </p:blipFill>
        <p:spPr>
          <a:xfrm>
            <a:off x="584131" y="2598956"/>
            <a:ext cx="4767516" cy="908098"/>
          </a:xfrm>
          <a:prstGeom prst="rect">
            <a:avLst/>
          </a:prstGeom>
        </p:spPr>
      </p:pic>
      <p:sp>
        <p:nvSpPr>
          <p:cNvPr id="8" name="Rectangle 7"/>
          <p:cNvSpPr>
            <a:spLocks/>
          </p:cNvSpPr>
          <p:nvPr/>
        </p:nvSpPr>
        <p:spPr>
          <a:xfrm>
            <a:off x="5351645" y="2877732"/>
            <a:ext cx="5230019" cy="294696"/>
          </a:xfrm>
          <a:prstGeom prst="rect">
            <a:avLst/>
          </a:prstGeom>
        </p:spPr>
        <p:txBody>
          <a:bodyPr>
            <a:spAutoFit/>
          </a:bodyPr>
          <a:lstStyle/>
          <a:p>
            <a:r>
              <a:rPr lang="en-GB" sz="1315" b="1" dirty="0">
                <a:solidFill>
                  <a:schemeClr val="tx1"/>
                </a:solidFill>
              </a:rPr>
              <a:t>http://www.open.edu/openlearncreate/course/view.php?id=2274</a:t>
            </a:r>
          </a:p>
        </p:txBody>
      </p:sp>
      <p:sp>
        <p:nvSpPr>
          <p:cNvPr id="13" name="Rectangle 12"/>
          <p:cNvSpPr>
            <a:spLocks/>
          </p:cNvSpPr>
          <p:nvPr/>
        </p:nvSpPr>
        <p:spPr>
          <a:xfrm>
            <a:off x="5351250" y="1613935"/>
            <a:ext cx="5230019" cy="294696"/>
          </a:xfrm>
          <a:prstGeom prst="rect">
            <a:avLst/>
          </a:prstGeom>
        </p:spPr>
        <p:txBody>
          <a:bodyPr>
            <a:spAutoFit/>
          </a:bodyPr>
          <a:lstStyle/>
          <a:p>
            <a:r>
              <a:rPr lang="en-GB" sz="1315" b="1" dirty="0">
                <a:solidFill>
                  <a:schemeClr val="tx1"/>
                </a:solidFill>
              </a:rPr>
              <a:t>http://www.open.edu/openlearncreate/course/view.php?id=2221</a:t>
            </a:r>
          </a:p>
        </p:txBody>
      </p:sp>
      <p:pic>
        <p:nvPicPr>
          <p:cNvPr id="16" name="Picture 15"/>
          <p:cNvPicPr>
            <a:picLocks noChangeAspect="1"/>
          </p:cNvPicPr>
          <p:nvPr/>
        </p:nvPicPr>
        <p:blipFill>
          <a:blip r:embed="rId6"/>
          <a:stretch>
            <a:fillRect/>
          </a:stretch>
        </p:blipFill>
        <p:spPr>
          <a:xfrm>
            <a:off x="584130" y="4390474"/>
            <a:ext cx="3940444" cy="1043794"/>
          </a:xfrm>
          <a:prstGeom prst="rect">
            <a:avLst/>
          </a:prstGeom>
        </p:spPr>
      </p:pic>
      <p:pic>
        <p:nvPicPr>
          <p:cNvPr id="17" name="Picture 16"/>
          <p:cNvPicPr>
            <a:picLocks noChangeAspect="1"/>
          </p:cNvPicPr>
          <p:nvPr/>
        </p:nvPicPr>
        <p:blipFill>
          <a:blip r:embed="rId7"/>
          <a:stretch>
            <a:fillRect/>
          </a:stretch>
        </p:blipFill>
        <p:spPr>
          <a:xfrm>
            <a:off x="584133" y="5509274"/>
            <a:ext cx="3940443" cy="1076026"/>
          </a:xfrm>
          <a:prstGeom prst="rect">
            <a:avLst/>
          </a:prstGeom>
        </p:spPr>
      </p:pic>
      <p:sp>
        <p:nvSpPr>
          <p:cNvPr id="18" name="Rectangle 17"/>
          <p:cNvSpPr>
            <a:spLocks/>
          </p:cNvSpPr>
          <p:nvPr/>
        </p:nvSpPr>
        <p:spPr>
          <a:xfrm>
            <a:off x="4645887" y="5791064"/>
            <a:ext cx="5696700" cy="303609"/>
          </a:xfrm>
          <a:prstGeom prst="rect">
            <a:avLst/>
          </a:prstGeom>
        </p:spPr>
        <p:txBody>
          <a:bodyPr wrap="square">
            <a:spAutoFit/>
          </a:bodyPr>
          <a:lstStyle/>
          <a:p>
            <a:r>
              <a:rPr lang="en-GB" sz="1373" b="1" dirty="0">
                <a:solidFill>
                  <a:schemeClr val="tx1"/>
                </a:solidFill>
              </a:rPr>
              <a:t>http://www.open.edu/openlearncreate/course/view.php?id=1643</a:t>
            </a:r>
          </a:p>
        </p:txBody>
      </p:sp>
      <p:sp>
        <p:nvSpPr>
          <p:cNvPr id="19" name="Rectangle 18"/>
          <p:cNvSpPr>
            <a:spLocks/>
          </p:cNvSpPr>
          <p:nvPr/>
        </p:nvSpPr>
        <p:spPr>
          <a:xfrm>
            <a:off x="4645887" y="4815512"/>
            <a:ext cx="5624692" cy="303609"/>
          </a:xfrm>
          <a:prstGeom prst="rect">
            <a:avLst/>
          </a:prstGeom>
        </p:spPr>
        <p:txBody>
          <a:bodyPr wrap="square">
            <a:spAutoFit/>
          </a:bodyPr>
          <a:lstStyle/>
          <a:p>
            <a:r>
              <a:rPr lang="en-GB" sz="1373" b="1" dirty="0">
                <a:solidFill>
                  <a:schemeClr val="tx1"/>
                </a:solidFill>
              </a:rPr>
              <a:t>http://www.open.edu/openlearncreate/course/view.php?id=1581</a:t>
            </a:r>
          </a:p>
        </p:txBody>
      </p:sp>
      <p:sp>
        <p:nvSpPr>
          <p:cNvPr id="3" name="Rectangle 2">
            <a:extLst>
              <a:ext uri="{FF2B5EF4-FFF2-40B4-BE49-F238E27FC236}">
                <a16:creationId xmlns:a16="http://schemas.microsoft.com/office/drawing/2014/main" id="{10362D40-0412-48E7-8221-CFF45A2FEB79}"/>
              </a:ext>
            </a:extLst>
          </p:cNvPr>
          <p:cNvSpPr/>
          <p:nvPr/>
        </p:nvSpPr>
        <p:spPr>
          <a:xfrm>
            <a:off x="5351646" y="1971942"/>
            <a:ext cx="5229225" cy="584775"/>
          </a:xfrm>
          <a:prstGeom prst="rect">
            <a:avLst/>
          </a:prstGeom>
        </p:spPr>
        <p:txBody>
          <a:bodyPr>
            <a:spAutoFit/>
          </a:bodyPr>
          <a:lstStyle/>
          <a:p>
            <a:r>
              <a:rPr lang="en-GB" sz="1600" dirty="0">
                <a:solidFill>
                  <a:schemeClr val="tx1"/>
                </a:solidFill>
              </a:rPr>
              <a:t>has a section on building quizzes for online assessment and covers the various question types</a:t>
            </a:r>
          </a:p>
        </p:txBody>
      </p:sp>
    </p:spTree>
    <p:extLst>
      <p:ext uri="{BB962C8B-B14F-4D97-AF65-F5344CB8AC3E}">
        <p14:creationId xmlns:p14="http://schemas.microsoft.com/office/powerpoint/2010/main" val="386286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8840DC8-B356-4D64-B527-470A6DF70535}"/>
              </a:ext>
            </a:extLst>
          </p:cNvPr>
          <p:cNvSpPr>
            <a:spLocks noGrp="1" noChangeArrowheads="1"/>
          </p:cNvSpPr>
          <p:nvPr>
            <p:ph type="title"/>
          </p:nvPr>
        </p:nvSpPr>
        <p:spPr bwMode="auto">
          <a:xfrm>
            <a:off x="395288" y="1620391"/>
            <a:ext cx="94107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dirty="0">
                <a:solidFill>
                  <a:srgbClr val="D60077"/>
                </a:solidFill>
              </a:rPr>
              <a:t>Summary</a:t>
            </a:r>
          </a:p>
        </p:txBody>
      </p:sp>
      <p:sp>
        <p:nvSpPr>
          <p:cNvPr id="40963" name="Content Placeholder 2">
            <a:extLst>
              <a:ext uri="{FF2B5EF4-FFF2-40B4-BE49-F238E27FC236}">
                <a16:creationId xmlns:a16="http://schemas.microsoft.com/office/drawing/2014/main" id="{5B3338B0-0726-49D9-9A0C-D1A490FB735F}"/>
              </a:ext>
            </a:extLst>
          </p:cNvPr>
          <p:cNvSpPr>
            <a:spLocks noGrp="1" noChangeArrowheads="1"/>
          </p:cNvSpPr>
          <p:nvPr>
            <p:ph idx="1"/>
          </p:nvPr>
        </p:nvSpPr>
        <p:spPr bwMode="auto">
          <a:xfrm>
            <a:off x="395288" y="2628503"/>
            <a:ext cx="9410700" cy="40712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D60077"/>
              </a:buClr>
            </a:pPr>
            <a:r>
              <a:rPr lang="en-GB" altLang="en-US" dirty="0"/>
              <a:t>Online quizzes are a valuable tool for learning and assessment</a:t>
            </a:r>
          </a:p>
          <a:p>
            <a:pPr eaLnBrk="1" hangingPunct="1">
              <a:buClr>
                <a:srgbClr val="D60077"/>
              </a:buClr>
            </a:pPr>
            <a:r>
              <a:rPr lang="en-GB" altLang="en-US" dirty="0"/>
              <a:t>Can be used for formative and/or summative learning</a:t>
            </a:r>
          </a:p>
          <a:p>
            <a:pPr eaLnBrk="1" hangingPunct="1">
              <a:buClr>
                <a:srgbClr val="D60077"/>
              </a:buClr>
            </a:pPr>
            <a:r>
              <a:rPr lang="en-GB" altLang="en-US" dirty="0"/>
              <a:t>Automated marking and feedback</a:t>
            </a:r>
          </a:p>
          <a:p>
            <a:pPr eaLnBrk="1" hangingPunct="1">
              <a:buClr>
                <a:srgbClr val="D60077"/>
              </a:buClr>
            </a:pPr>
            <a:r>
              <a:rPr lang="en-GB" altLang="en-US" dirty="0"/>
              <a:t>Use different types of questions, with hints and multiple tries</a:t>
            </a:r>
          </a:p>
          <a:p>
            <a:pPr eaLnBrk="1" hangingPunct="1">
              <a:buClr>
                <a:srgbClr val="D60077"/>
              </a:buClr>
            </a:pPr>
            <a:r>
              <a:rPr lang="en-GB" altLang="en-US" dirty="0"/>
              <a:t>Set questions at the appropriate level</a:t>
            </a:r>
          </a:p>
          <a:p>
            <a:pPr eaLnBrk="1" hangingPunct="1">
              <a:buClr>
                <a:srgbClr val="D60077"/>
              </a:buClr>
            </a:pPr>
            <a:r>
              <a:rPr lang="en-GB" altLang="en-US" dirty="0"/>
              <a:t>Writing engaging and interesting quizzes can be more difficult than you think!</a:t>
            </a:r>
          </a:p>
          <a:p>
            <a:endParaRPr lang="en-GB" altLang="en-US" dirty="0"/>
          </a:p>
          <a:p>
            <a:endParaRPr lang="en-GB" altLang="en-US" dirty="0"/>
          </a:p>
          <a:p>
            <a:endParaRPr lang="en-GB" altLang="en-US" dirty="0"/>
          </a:p>
          <a:p>
            <a:endParaRPr lang="en-GB"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DAB68C4B-CD9A-4E34-B752-4B6A22814D7D}"/>
              </a:ext>
            </a:extLst>
          </p:cNvPr>
          <p:cNvSpPr>
            <a:spLocks noGrp="1"/>
          </p:cNvSpPr>
          <p:nvPr>
            <p:ph idx="1"/>
          </p:nvPr>
        </p:nvSpPr>
        <p:spPr bwMode="auto">
          <a:xfrm>
            <a:off x="1049338" y="2268538"/>
            <a:ext cx="9410700" cy="22321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D60077"/>
              </a:buClr>
            </a:pPr>
            <a:r>
              <a:rPr lang="en-GB" altLang="en-US" sz="3200" dirty="0"/>
              <a:t>Do you have any questions?</a:t>
            </a:r>
          </a:p>
          <a:p>
            <a:pPr eaLnBrk="1" hangingPunct="1">
              <a:buClr>
                <a:srgbClr val="D60077"/>
              </a:buClr>
            </a:pPr>
            <a:endParaRPr lang="en-GB" altLang="en-US" sz="3200" dirty="0"/>
          </a:p>
          <a:p>
            <a:pPr eaLnBrk="1" hangingPunct="1">
              <a:buClr>
                <a:srgbClr val="D60077"/>
              </a:buClr>
            </a:pPr>
            <a:r>
              <a:rPr lang="en-GB" altLang="en-US" sz="3200" dirty="0"/>
              <a:t>Thank you for listening and participating!</a:t>
            </a:r>
            <a:endParaRPr lang="en-GB" altLang="en-US" dirty="0"/>
          </a:p>
          <a:p>
            <a:pPr eaLnBrk="1" hangingPunct="1">
              <a:buClr>
                <a:srgbClr val="D60077"/>
              </a:buClr>
            </a:pPr>
            <a:endParaRPr lang="en-GB" altLang="en-US" dirty="0"/>
          </a:p>
        </p:txBody>
      </p:sp>
      <p:sp>
        <p:nvSpPr>
          <p:cNvPr id="2" name="Rectangle 1">
            <a:extLst>
              <a:ext uri="{FF2B5EF4-FFF2-40B4-BE49-F238E27FC236}">
                <a16:creationId xmlns:a16="http://schemas.microsoft.com/office/drawing/2014/main" id="{FF0AC060-F31E-4175-87F8-33B1C3E57DE7}"/>
              </a:ext>
            </a:extLst>
          </p:cNvPr>
          <p:cNvSpPr/>
          <p:nvPr/>
        </p:nvSpPr>
        <p:spPr>
          <a:xfrm>
            <a:off x="1049338" y="1044575"/>
            <a:ext cx="3605212" cy="708025"/>
          </a:xfrm>
          <a:prstGeom prst="rect">
            <a:avLst/>
          </a:prstGeom>
        </p:spPr>
        <p:txBody>
          <a:bodyPr>
            <a:spAutoFit/>
          </a:bodyPr>
          <a:lstStyle/>
          <a:p>
            <a:pPr>
              <a:defRPr/>
            </a:pPr>
            <a:r>
              <a:rPr lang="en-GB" altLang="en-US" sz="4000" b="1" dirty="0">
                <a:solidFill>
                  <a:srgbClr val="D60077"/>
                </a:solidFill>
                <a:latin typeface="+mj-lt"/>
              </a:rPr>
              <a:t>To finish… </a:t>
            </a:r>
            <a:endParaRPr lang="en-GB" sz="40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D9CB873-001F-4919-BBFB-8680ACD9E282}"/>
              </a:ext>
            </a:extLst>
          </p:cNvPr>
          <p:cNvSpPr>
            <a:spLocks noGrp="1"/>
          </p:cNvSpPr>
          <p:nvPr>
            <p:ph type="title"/>
          </p:nvPr>
        </p:nvSpPr>
        <p:spPr>
          <a:xfrm>
            <a:off x="549499" y="612279"/>
            <a:ext cx="9626600" cy="1296144"/>
          </a:xfrm>
        </p:spPr>
        <p:txBody>
          <a:bodyPr/>
          <a:lstStyle/>
          <a:p>
            <a:pPr eaLnBrk="1" fontAlgn="auto" hangingPunct="1">
              <a:spcAft>
                <a:spcPts val="0"/>
              </a:spcAft>
              <a:defRPr/>
            </a:pPr>
            <a:r>
              <a:rPr lang="en-GB" altLang="en-US" sz="4000" b="1" dirty="0">
                <a:solidFill>
                  <a:schemeClr val="accent5">
                    <a:lumMod val="75000"/>
                  </a:schemeClr>
                </a:solidFill>
              </a:rPr>
              <a:t>Activity 1: What are your </a:t>
            </a:r>
            <a:br>
              <a:rPr lang="en-GB" altLang="en-US" sz="4000" b="1" dirty="0">
                <a:solidFill>
                  <a:schemeClr val="accent5">
                    <a:lumMod val="75000"/>
                  </a:schemeClr>
                </a:solidFill>
              </a:rPr>
            </a:br>
            <a:r>
              <a:rPr lang="en-GB" altLang="en-US" sz="4000" b="1" dirty="0">
                <a:solidFill>
                  <a:schemeClr val="accent5">
                    <a:lumMod val="75000"/>
                  </a:schemeClr>
                </a:solidFill>
              </a:rPr>
              <a:t>environmental concerns?</a:t>
            </a:r>
          </a:p>
        </p:txBody>
      </p:sp>
      <p:sp>
        <p:nvSpPr>
          <p:cNvPr id="10243" name="Content Placeholder 2">
            <a:extLst>
              <a:ext uri="{FF2B5EF4-FFF2-40B4-BE49-F238E27FC236}">
                <a16:creationId xmlns:a16="http://schemas.microsoft.com/office/drawing/2014/main" id="{B3BB63FE-3811-4B14-A3C9-22454343E232}"/>
              </a:ext>
            </a:extLst>
          </p:cNvPr>
          <p:cNvSpPr>
            <a:spLocks noGrp="1"/>
          </p:cNvSpPr>
          <p:nvPr>
            <p:ph idx="1"/>
          </p:nvPr>
        </p:nvSpPr>
        <p:spPr>
          <a:xfrm>
            <a:off x="549499" y="2483668"/>
            <a:ext cx="9410700" cy="4105275"/>
          </a:xfrm>
        </p:spPr>
        <p:txBody>
          <a:bodyPr/>
          <a:lstStyle/>
          <a:p>
            <a:pPr eaLnBrk="1" fontAlgn="auto" hangingPunct="1">
              <a:spcAft>
                <a:spcPts val="0"/>
              </a:spcAft>
              <a:buClr>
                <a:schemeClr val="accent5">
                  <a:lumMod val="75000"/>
                </a:schemeClr>
              </a:buClr>
              <a:defRPr/>
            </a:pPr>
            <a:r>
              <a:rPr lang="en-GB" altLang="en-US" sz="3200" dirty="0"/>
              <a:t>In your teams, write a list of the environmental issues that you think are the most important / that worry you the most</a:t>
            </a:r>
          </a:p>
          <a:p>
            <a:pPr eaLnBrk="1" fontAlgn="auto" hangingPunct="1">
              <a:spcAft>
                <a:spcPts val="0"/>
              </a:spcAft>
              <a:buClr>
                <a:schemeClr val="accent5">
                  <a:lumMod val="75000"/>
                </a:schemeClr>
              </a:buClr>
              <a:defRPr/>
            </a:pPr>
            <a:r>
              <a:rPr lang="en-GB" altLang="en-US" sz="3200" dirty="0"/>
              <a:t>Agree with your team which are your top 3 concerns</a:t>
            </a:r>
          </a:p>
          <a:p>
            <a:pPr eaLnBrk="1" fontAlgn="auto" hangingPunct="1">
              <a:spcAft>
                <a:spcPts val="0"/>
              </a:spcAft>
              <a:buClr>
                <a:schemeClr val="accent5">
                  <a:lumMod val="75000"/>
                </a:schemeClr>
              </a:buClr>
              <a:defRPr/>
            </a:pPr>
            <a:r>
              <a:rPr lang="en-GB" altLang="en-US" sz="3200" dirty="0"/>
              <a:t>Share with the whole group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730697"/>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What do we mean by ‘quiz’?</a:t>
            </a:r>
          </a:p>
        </p:txBody>
      </p:sp>
      <p:sp>
        <p:nvSpPr>
          <p:cNvPr id="25603" name="Content Placeholder 2">
            <a:extLst>
              <a:ext uri="{FF2B5EF4-FFF2-40B4-BE49-F238E27FC236}">
                <a16:creationId xmlns:a16="http://schemas.microsoft.com/office/drawing/2014/main" id="{669CD452-1FDE-4F9F-8AAB-84B4B5C1E7EB}"/>
              </a:ext>
            </a:extLst>
          </p:cNvPr>
          <p:cNvSpPr>
            <a:spLocks noGrp="1"/>
          </p:cNvSpPr>
          <p:nvPr>
            <p:ph idx="1"/>
          </p:nvPr>
        </p:nvSpPr>
        <p:spPr bwMode="auto">
          <a:xfrm>
            <a:off x="405483" y="1980431"/>
            <a:ext cx="9410700" cy="5112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4000"/>
              </a:lnSpc>
              <a:spcAft>
                <a:spcPts val="600"/>
              </a:spcAft>
              <a:buClr>
                <a:srgbClr val="D60077"/>
              </a:buClr>
            </a:pPr>
            <a:r>
              <a:rPr lang="en-GB" dirty="0">
                <a:ea typeface="Calibri"/>
                <a:cs typeface="Times New Roman"/>
              </a:rPr>
              <a:t>An online tool for learning and assessment</a:t>
            </a:r>
          </a:p>
          <a:p>
            <a:pPr eaLnBrk="1" hangingPunct="1">
              <a:lnSpc>
                <a:spcPct val="114000"/>
              </a:lnSpc>
              <a:spcAft>
                <a:spcPts val="600"/>
              </a:spcAft>
              <a:buClr>
                <a:srgbClr val="D60077"/>
              </a:buClr>
            </a:pPr>
            <a:r>
              <a:rPr lang="en-GB" dirty="0">
                <a:ea typeface="Calibri"/>
                <a:cs typeface="Times New Roman"/>
              </a:rPr>
              <a:t>A way for learners to measure (self-assess) their achievement</a:t>
            </a:r>
          </a:p>
          <a:p>
            <a:pPr eaLnBrk="1" hangingPunct="1">
              <a:lnSpc>
                <a:spcPct val="114000"/>
              </a:lnSpc>
              <a:spcAft>
                <a:spcPts val="600"/>
              </a:spcAft>
              <a:buClr>
                <a:srgbClr val="D60077"/>
              </a:buClr>
            </a:pPr>
            <a:r>
              <a:rPr lang="en-GB" dirty="0">
                <a:ea typeface="Calibri"/>
                <a:cs typeface="Times New Roman"/>
              </a:rPr>
              <a:t>A set of questions (not just one question)</a:t>
            </a:r>
          </a:p>
          <a:p>
            <a:pPr eaLnBrk="1" hangingPunct="1">
              <a:lnSpc>
                <a:spcPct val="114000"/>
              </a:lnSpc>
              <a:spcAft>
                <a:spcPts val="600"/>
              </a:spcAft>
              <a:buClr>
                <a:srgbClr val="D60077"/>
              </a:buClr>
            </a:pPr>
            <a:r>
              <a:rPr lang="en-GB" dirty="0">
                <a:ea typeface="Calibri"/>
                <a:cs typeface="Times New Roman"/>
              </a:rPr>
              <a:t>Should comprise different types of questions</a:t>
            </a:r>
          </a:p>
          <a:p>
            <a:pPr eaLnBrk="1" hangingPunct="1">
              <a:lnSpc>
                <a:spcPct val="114000"/>
              </a:lnSpc>
              <a:spcAft>
                <a:spcPts val="600"/>
              </a:spcAft>
              <a:buClr>
                <a:srgbClr val="D60077"/>
              </a:buClr>
            </a:pPr>
            <a:r>
              <a:rPr lang="en-GB" dirty="0">
                <a:ea typeface="Calibri"/>
                <a:cs typeface="Times New Roman"/>
              </a:rPr>
              <a:t>Automated feedback</a:t>
            </a:r>
          </a:p>
          <a:p>
            <a:pPr eaLnBrk="1" hangingPunct="1">
              <a:lnSpc>
                <a:spcPct val="114000"/>
              </a:lnSpc>
              <a:spcAft>
                <a:spcPts val="600"/>
              </a:spcAft>
              <a:buClr>
                <a:srgbClr val="D60077"/>
              </a:buClr>
            </a:pPr>
            <a:r>
              <a:rPr lang="en-GB" dirty="0">
                <a:ea typeface="Calibri"/>
                <a:cs typeface="Times New Roman"/>
              </a:rPr>
              <a:t>Not a questionnaire or a survey</a:t>
            </a:r>
          </a:p>
          <a:p>
            <a:pPr marL="0" indent="0" algn="ctr" eaLnBrk="1" hangingPunct="1">
              <a:lnSpc>
                <a:spcPct val="114000"/>
              </a:lnSpc>
              <a:spcAft>
                <a:spcPts val="600"/>
              </a:spcAft>
              <a:buClr>
                <a:srgbClr val="D60077"/>
              </a:buClr>
              <a:buNone/>
            </a:pPr>
            <a:r>
              <a:rPr lang="en-GB" b="1" dirty="0">
                <a:ea typeface="Calibri"/>
                <a:cs typeface="Times New Roman"/>
              </a:rPr>
              <a:t>Today we will concentrate on the individual types of questions that can make up a quiz</a:t>
            </a:r>
          </a:p>
          <a:p>
            <a:pPr eaLnBrk="1" hangingPunct="1">
              <a:lnSpc>
                <a:spcPct val="114000"/>
              </a:lnSpc>
              <a:spcAft>
                <a:spcPts val="600"/>
              </a:spcAft>
              <a:buClr>
                <a:srgbClr val="D60077"/>
              </a:buClr>
            </a:pPr>
            <a:endParaRPr lang="en-GB" dirty="0">
              <a:ea typeface="Calibri"/>
              <a:cs typeface="Times New Roman"/>
            </a:endParaRPr>
          </a:p>
          <a:p>
            <a:pPr eaLnBrk="1" hangingPunct="1">
              <a:lnSpc>
                <a:spcPct val="114000"/>
              </a:lnSpc>
              <a:spcAft>
                <a:spcPts val="600"/>
              </a:spcAft>
              <a:buClr>
                <a:srgbClr val="D60077"/>
              </a:buClr>
            </a:pPr>
            <a:endParaRPr lang="en-GB" altLang="en-US" dirty="0"/>
          </a:p>
          <a:p>
            <a:pPr eaLnBrk="1" hangingPunct="1">
              <a:lnSpc>
                <a:spcPct val="114000"/>
              </a:lnSpc>
              <a:spcAft>
                <a:spcPts val="600"/>
              </a:spcAft>
              <a:buClr>
                <a:srgbClr val="D60077"/>
              </a:buClr>
            </a:pPr>
            <a:endParaRPr lang="en-GB" altLang="en-US" dirty="0"/>
          </a:p>
          <a:p>
            <a:pPr eaLnBrk="1" hangingPunct="1"/>
            <a:endParaRPr lang="en-GB" altLang="en-US" sz="2400" dirty="0"/>
          </a:p>
        </p:txBody>
      </p:sp>
    </p:spTree>
    <p:extLst>
      <p:ext uri="{BB962C8B-B14F-4D97-AF65-F5344CB8AC3E}">
        <p14:creationId xmlns:p14="http://schemas.microsoft.com/office/powerpoint/2010/main" val="429194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12279"/>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Why use quizzes?</a:t>
            </a:r>
          </a:p>
        </p:txBody>
      </p:sp>
      <p:sp>
        <p:nvSpPr>
          <p:cNvPr id="25603" name="Content Placeholder 2">
            <a:extLst>
              <a:ext uri="{FF2B5EF4-FFF2-40B4-BE49-F238E27FC236}">
                <a16:creationId xmlns:a16="http://schemas.microsoft.com/office/drawing/2014/main" id="{669CD452-1FDE-4F9F-8AAB-84B4B5C1E7EB}"/>
              </a:ext>
            </a:extLst>
          </p:cNvPr>
          <p:cNvSpPr>
            <a:spLocks noGrp="1"/>
          </p:cNvSpPr>
          <p:nvPr>
            <p:ph idx="1"/>
          </p:nvPr>
        </p:nvSpPr>
        <p:spPr bwMode="auto">
          <a:xfrm>
            <a:off x="405483" y="1548383"/>
            <a:ext cx="9410700" cy="56886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4000"/>
              </a:lnSpc>
              <a:spcAft>
                <a:spcPts val="600"/>
              </a:spcAft>
              <a:buClr>
                <a:srgbClr val="D60077"/>
              </a:buClr>
            </a:pPr>
            <a:r>
              <a:rPr lang="en-GB" dirty="0">
                <a:ea typeface="Calibri"/>
                <a:cs typeface="Times New Roman"/>
              </a:rPr>
              <a:t>Practice quizzes (no pass grade) – formative (assessment </a:t>
            </a:r>
            <a:r>
              <a:rPr lang="en-GB" i="1" dirty="0">
                <a:ea typeface="Calibri"/>
                <a:cs typeface="Times New Roman"/>
              </a:rPr>
              <a:t>for</a:t>
            </a:r>
            <a:r>
              <a:rPr lang="en-GB" dirty="0">
                <a:ea typeface="Calibri"/>
                <a:cs typeface="Times New Roman"/>
              </a:rPr>
              <a:t> learning)</a:t>
            </a:r>
          </a:p>
          <a:p>
            <a:pPr eaLnBrk="1" hangingPunct="1">
              <a:lnSpc>
                <a:spcPct val="114000"/>
              </a:lnSpc>
              <a:spcAft>
                <a:spcPts val="600"/>
              </a:spcAft>
              <a:buClr>
                <a:srgbClr val="D60077"/>
              </a:buClr>
            </a:pPr>
            <a:r>
              <a:rPr lang="en-GB" dirty="0">
                <a:ea typeface="Calibri"/>
                <a:cs typeface="Times New Roman"/>
              </a:rPr>
              <a:t>Graded quizzes (pass grade) – summative (assessment </a:t>
            </a:r>
            <a:r>
              <a:rPr lang="en-GB" i="1" dirty="0">
                <a:ea typeface="Calibri"/>
                <a:cs typeface="Times New Roman"/>
              </a:rPr>
              <a:t>of</a:t>
            </a:r>
            <a:r>
              <a:rPr lang="en-GB" dirty="0">
                <a:ea typeface="Calibri"/>
                <a:cs typeface="Times New Roman"/>
              </a:rPr>
              <a:t> learning)</a:t>
            </a:r>
          </a:p>
          <a:p>
            <a:pPr eaLnBrk="1" hangingPunct="1">
              <a:lnSpc>
                <a:spcPct val="114000"/>
              </a:lnSpc>
              <a:spcAft>
                <a:spcPts val="600"/>
              </a:spcAft>
              <a:buClr>
                <a:srgbClr val="D60077"/>
              </a:buClr>
            </a:pPr>
            <a:r>
              <a:rPr lang="en-GB" dirty="0">
                <a:ea typeface="Calibri"/>
                <a:cs typeface="Times New Roman"/>
              </a:rPr>
              <a:t>Automated marking and automated feedback for learners</a:t>
            </a:r>
          </a:p>
          <a:p>
            <a:pPr eaLnBrk="1" hangingPunct="1">
              <a:lnSpc>
                <a:spcPct val="114000"/>
              </a:lnSpc>
              <a:spcAft>
                <a:spcPts val="600"/>
              </a:spcAft>
              <a:buClr>
                <a:srgbClr val="D60077"/>
              </a:buClr>
            </a:pPr>
            <a:r>
              <a:rPr lang="en-GB" dirty="0">
                <a:ea typeface="Calibri"/>
                <a:cs typeface="Times New Roman"/>
              </a:rPr>
              <a:t>Feedback can be instant, or delayed to a specific date</a:t>
            </a:r>
          </a:p>
          <a:p>
            <a:pPr eaLnBrk="1" hangingPunct="1">
              <a:lnSpc>
                <a:spcPct val="114000"/>
              </a:lnSpc>
              <a:spcAft>
                <a:spcPts val="600"/>
              </a:spcAft>
              <a:buClr>
                <a:srgbClr val="D60077"/>
              </a:buClr>
            </a:pPr>
            <a:r>
              <a:rPr lang="en-GB" dirty="0"/>
              <a:t>Can use hints and stepped feedback for multiple attempts at a question</a:t>
            </a:r>
          </a:p>
          <a:p>
            <a:pPr eaLnBrk="1" hangingPunct="1">
              <a:lnSpc>
                <a:spcPct val="114000"/>
              </a:lnSpc>
              <a:spcAft>
                <a:spcPts val="600"/>
              </a:spcAft>
              <a:buClr>
                <a:srgbClr val="D60077"/>
              </a:buClr>
            </a:pPr>
            <a:r>
              <a:rPr lang="en-GB" dirty="0">
                <a:ea typeface="Calibri"/>
                <a:cs typeface="Times New Roman"/>
              </a:rPr>
              <a:t>Advantages and disadvantages</a:t>
            </a:r>
            <a:endParaRPr lang="en-GB" altLang="en-US" dirty="0"/>
          </a:p>
          <a:p>
            <a:pPr eaLnBrk="1" hangingPunct="1">
              <a:lnSpc>
                <a:spcPct val="114000"/>
              </a:lnSpc>
              <a:spcAft>
                <a:spcPts val="600"/>
              </a:spcAft>
              <a:buClr>
                <a:srgbClr val="D60077"/>
              </a:buClr>
            </a:pPr>
            <a:endParaRPr lang="en-GB" altLang="en-US" dirty="0"/>
          </a:p>
          <a:p>
            <a:pPr eaLnBrk="1" hangingPunct="1"/>
            <a:endParaRPr lang="en-GB" altLang="en-US" sz="2400" dirty="0"/>
          </a:p>
        </p:txBody>
      </p:sp>
    </p:spTree>
    <p:extLst>
      <p:ext uri="{BB962C8B-B14F-4D97-AF65-F5344CB8AC3E}">
        <p14:creationId xmlns:p14="http://schemas.microsoft.com/office/powerpoint/2010/main" val="18028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44" y="1320399"/>
            <a:ext cx="7120023" cy="490314"/>
          </a:xfrm>
        </p:spPr>
        <p:txBody>
          <a:bodyPr/>
          <a:lstStyle/>
          <a:p>
            <a:r>
              <a:rPr lang="en-GB" sz="3600" b="1" dirty="0">
                <a:solidFill>
                  <a:srgbClr val="D60077"/>
                </a:solidFill>
                <a:latin typeface="+mj-lt"/>
                <a:cs typeface="+mj-cs"/>
              </a:rPr>
              <a:t>Quiz behaviours</a:t>
            </a:r>
          </a:p>
        </p:txBody>
      </p:sp>
      <p:sp>
        <p:nvSpPr>
          <p:cNvPr id="5" name="Rectangle 4"/>
          <p:cNvSpPr>
            <a:spLocks/>
          </p:cNvSpPr>
          <p:nvPr/>
        </p:nvSpPr>
        <p:spPr>
          <a:xfrm>
            <a:off x="584132" y="2011465"/>
            <a:ext cx="9735032" cy="4106189"/>
          </a:xfrm>
          <a:prstGeom prst="rect">
            <a:avLst/>
          </a:prstGeom>
        </p:spPr>
        <p:txBody>
          <a:bodyPr wrap="square">
            <a:spAutoFit/>
          </a:bodyPr>
          <a:lstStyle/>
          <a:p>
            <a:pPr marL="392243" indent="-392243">
              <a:buFont typeface="+mj-lt"/>
              <a:buAutoNum type="arabicPeriod"/>
            </a:pPr>
            <a:endParaRPr lang="en-GB" sz="2059" b="1" dirty="0">
              <a:solidFill>
                <a:schemeClr val="bg1"/>
              </a:solidFill>
            </a:endParaRPr>
          </a:p>
          <a:p>
            <a:pPr marL="392243" indent="-392243">
              <a:buFont typeface="+mj-lt"/>
              <a:buAutoNum type="arabicPeriod"/>
            </a:pPr>
            <a:endParaRPr lang="en-GB" sz="2059" b="1" dirty="0">
              <a:solidFill>
                <a:schemeClr val="bg1"/>
              </a:solidFill>
            </a:endParaRPr>
          </a:p>
          <a:p>
            <a:pPr marL="392243" indent="-392243">
              <a:buFont typeface="+mj-lt"/>
              <a:buAutoNum type="arabicPeriod"/>
            </a:pPr>
            <a:endParaRPr lang="en-GB" sz="2059" b="1" dirty="0">
              <a:solidFill>
                <a:schemeClr val="bg1"/>
              </a:solidFill>
            </a:endParaRPr>
          </a:p>
          <a:p>
            <a:pPr marL="392243" indent="-392243">
              <a:buFont typeface="+mj-lt"/>
              <a:buAutoNum type="arabicPeriod"/>
            </a:pPr>
            <a:endParaRPr lang="en-GB" sz="2059" b="1" dirty="0">
              <a:solidFill>
                <a:schemeClr val="bg1"/>
              </a:solidFill>
            </a:endParaRPr>
          </a:p>
          <a:p>
            <a:pPr marL="392243" indent="-392243">
              <a:buFont typeface="+mj-lt"/>
              <a:buAutoNum type="arabicPeriod"/>
            </a:pPr>
            <a:endParaRPr lang="en-GB" sz="2059" b="1" dirty="0">
              <a:solidFill>
                <a:schemeClr val="bg1"/>
              </a:solidFill>
            </a:endParaRPr>
          </a:p>
          <a:p>
            <a:pPr marL="392243" indent="-392243">
              <a:buFont typeface="+mj-lt"/>
              <a:buAutoNum type="arabicPeriod"/>
            </a:pPr>
            <a:endParaRPr lang="en-GB" sz="2059" b="1" dirty="0">
              <a:solidFill>
                <a:schemeClr val="bg1"/>
              </a:solidFill>
            </a:endParaRPr>
          </a:p>
          <a:p>
            <a:pPr algn="l"/>
            <a:endParaRPr lang="en-GB" sz="2059" b="1" dirty="0">
              <a:solidFill>
                <a:schemeClr val="bg1"/>
              </a:solidFill>
            </a:endParaRPr>
          </a:p>
          <a:p>
            <a:pPr algn="l"/>
            <a:endParaRPr lang="en-GB" sz="2059" b="1" dirty="0">
              <a:solidFill>
                <a:schemeClr val="bg1"/>
              </a:solidFill>
            </a:endParaRPr>
          </a:p>
          <a:p>
            <a:pPr algn="l"/>
            <a:endParaRPr lang="en-GB" sz="2059" b="1" dirty="0">
              <a:solidFill>
                <a:schemeClr val="bg1"/>
              </a:solidFill>
            </a:endParaRPr>
          </a:p>
          <a:p>
            <a:pPr algn="l"/>
            <a:endParaRPr lang="en-GB" sz="2059" b="1" dirty="0">
              <a:solidFill>
                <a:schemeClr val="bg1"/>
              </a:solidFill>
            </a:endParaRPr>
          </a:p>
          <a:p>
            <a:pPr algn="l"/>
            <a:endParaRPr lang="en-GB" sz="2059" b="1" dirty="0">
              <a:solidFill>
                <a:schemeClr val="bg1"/>
              </a:solidFill>
            </a:endParaRPr>
          </a:p>
          <a:p>
            <a:pPr algn="l"/>
            <a:endParaRPr lang="en-GB" sz="3432" dirty="0">
              <a:solidFill>
                <a:schemeClr val="bg1"/>
              </a:solidFill>
            </a:endParaRPr>
          </a:p>
        </p:txBody>
      </p:sp>
      <p:sp>
        <p:nvSpPr>
          <p:cNvPr id="6" name="Rectangle: Rounded Corners 5"/>
          <p:cNvSpPr>
            <a:spLocks/>
          </p:cNvSpPr>
          <p:nvPr/>
        </p:nvSpPr>
        <p:spPr>
          <a:xfrm>
            <a:off x="631678" y="2399584"/>
            <a:ext cx="4455704" cy="1830232"/>
          </a:xfrm>
          <a:prstGeom prst="roundRect">
            <a:avLst/>
          </a:prstGeom>
          <a:solidFill>
            <a:srgbClr val="FFFFFF"/>
          </a:solidFill>
          <a:ln w="28575" cap="flat">
            <a:solidFill>
              <a:srgbClr val="D60077"/>
            </a:solid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ctr">
            <a:spAutoFit/>
          </a:bodyPr>
          <a:lstStyle/>
          <a:p>
            <a:pPr algn="l"/>
            <a:r>
              <a:rPr lang="en-GB" sz="2059" b="1" dirty="0">
                <a:solidFill>
                  <a:schemeClr val="tx1"/>
                </a:solidFill>
              </a:rPr>
              <a:t>Deferred feedback</a:t>
            </a:r>
            <a:br>
              <a:rPr lang="en-GB" sz="1601" dirty="0">
                <a:solidFill>
                  <a:schemeClr val="tx1"/>
                </a:solidFill>
              </a:rPr>
            </a:br>
            <a:r>
              <a:rPr lang="en-GB" sz="1601" dirty="0">
                <a:solidFill>
                  <a:schemeClr val="tx1"/>
                </a:solidFill>
              </a:rPr>
              <a:t>A learner answers all the questions before any feedback is provided. </a:t>
            </a:r>
            <a:br>
              <a:rPr lang="en-GB" sz="1601" dirty="0">
                <a:solidFill>
                  <a:schemeClr val="tx1"/>
                </a:solidFill>
              </a:rPr>
            </a:br>
            <a:r>
              <a:rPr lang="en-GB" sz="1601" dirty="0">
                <a:solidFill>
                  <a:schemeClr val="tx1"/>
                </a:solidFill>
              </a:rPr>
              <a:t>This often encourages learners to concentrate on their overall mark rather than on any feedback you might provide. </a:t>
            </a:r>
          </a:p>
        </p:txBody>
      </p:sp>
      <p:sp>
        <p:nvSpPr>
          <p:cNvPr id="7" name="Rectangle: Rounded Corners 6"/>
          <p:cNvSpPr>
            <a:spLocks/>
          </p:cNvSpPr>
          <p:nvPr/>
        </p:nvSpPr>
        <p:spPr>
          <a:xfrm>
            <a:off x="5759065" y="3030295"/>
            <a:ext cx="3971205" cy="1012562"/>
          </a:xfrm>
          <a:prstGeom prst="roundRect">
            <a:avLst/>
          </a:prstGeom>
          <a:solidFill>
            <a:srgbClr val="FFFFFF"/>
          </a:solidFill>
          <a:ln w="28575" cap="flat">
            <a:solidFill>
              <a:srgbClr val="D60077"/>
            </a:solid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ctr">
            <a:spAutoFit/>
          </a:bodyPr>
          <a:lstStyle/>
          <a:p>
            <a:r>
              <a:rPr lang="en-GB" sz="2059" b="1" dirty="0">
                <a:solidFill>
                  <a:schemeClr val="tx1"/>
                </a:solidFill>
              </a:rPr>
              <a:t>Interactive with multiple tries</a:t>
            </a:r>
            <a:br>
              <a:rPr lang="en-GB" sz="1601" dirty="0">
                <a:solidFill>
                  <a:schemeClr val="tx1"/>
                </a:solidFill>
              </a:rPr>
            </a:br>
            <a:r>
              <a:rPr lang="en-GB" sz="1601" dirty="0">
                <a:solidFill>
                  <a:schemeClr val="tx1"/>
                </a:solidFill>
              </a:rPr>
              <a:t>Provides instant feedback, hints and multiple tries.</a:t>
            </a:r>
          </a:p>
        </p:txBody>
      </p:sp>
      <p:sp>
        <p:nvSpPr>
          <p:cNvPr id="8" name="Rectangle: Rounded Corners 7"/>
          <p:cNvSpPr>
            <a:spLocks/>
          </p:cNvSpPr>
          <p:nvPr/>
        </p:nvSpPr>
        <p:spPr>
          <a:xfrm>
            <a:off x="631678" y="4618038"/>
            <a:ext cx="4455704" cy="1012562"/>
          </a:xfrm>
          <a:prstGeom prst="roundRect">
            <a:avLst/>
          </a:prstGeom>
          <a:solidFill>
            <a:srgbClr val="FFFFFF"/>
          </a:solidFill>
          <a:ln w="28575" cap="flat">
            <a:solidFill>
              <a:srgbClr val="D60077"/>
            </a:solid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ctr">
            <a:spAutoFit/>
          </a:bodyPr>
          <a:lstStyle/>
          <a:p>
            <a:r>
              <a:rPr lang="en-GB" sz="2059" b="1" dirty="0">
                <a:solidFill>
                  <a:schemeClr val="tx1"/>
                </a:solidFill>
              </a:rPr>
              <a:t>Immediate feedback</a:t>
            </a:r>
            <a:br>
              <a:rPr lang="en-GB" sz="1601" b="1" dirty="0">
                <a:solidFill>
                  <a:schemeClr val="tx1"/>
                </a:solidFill>
              </a:rPr>
            </a:br>
            <a:r>
              <a:rPr lang="en-GB" sz="1601" dirty="0">
                <a:solidFill>
                  <a:schemeClr val="tx1"/>
                </a:solidFill>
              </a:rPr>
              <a:t>Provides instant feedback with no hints or multiple tries</a:t>
            </a:r>
          </a:p>
        </p:txBody>
      </p:sp>
      <p:sp>
        <p:nvSpPr>
          <p:cNvPr id="9" name="Rectangle: Rounded Corners 8"/>
          <p:cNvSpPr>
            <a:spLocks/>
          </p:cNvSpPr>
          <p:nvPr/>
        </p:nvSpPr>
        <p:spPr>
          <a:xfrm>
            <a:off x="5759064" y="4345425"/>
            <a:ext cx="3971204" cy="1285119"/>
          </a:xfrm>
          <a:prstGeom prst="roundRect">
            <a:avLst/>
          </a:prstGeom>
          <a:solidFill>
            <a:srgbClr val="FFFFFF"/>
          </a:solidFill>
          <a:ln w="28575" cap="flat">
            <a:solidFill>
              <a:srgbClr val="D60077"/>
            </a:solid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ctr">
            <a:spAutoFit/>
          </a:bodyPr>
          <a:lstStyle/>
          <a:p>
            <a:r>
              <a:rPr lang="en-GB" sz="2059" b="1" dirty="0">
                <a:solidFill>
                  <a:schemeClr val="tx1"/>
                </a:solidFill>
              </a:rPr>
              <a:t>Manually graded</a:t>
            </a:r>
            <a:br>
              <a:rPr lang="en-GB" sz="1601" b="1" dirty="0">
                <a:solidFill>
                  <a:schemeClr val="tx1"/>
                </a:solidFill>
              </a:rPr>
            </a:br>
            <a:r>
              <a:rPr lang="en-GB" sz="1601" dirty="0">
                <a:solidFill>
                  <a:schemeClr val="tx1"/>
                </a:solidFill>
              </a:rPr>
              <a:t>For essay type questions especially, though can be used for all other question types.</a:t>
            </a:r>
          </a:p>
        </p:txBody>
      </p:sp>
      <p:sp>
        <p:nvSpPr>
          <p:cNvPr id="4" name="TextBox 3"/>
          <p:cNvSpPr txBox="1">
            <a:spLocks/>
          </p:cNvSpPr>
          <p:nvPr/>
        </p:nvSpPr>
        <p:spPr>
          <a:xfrm>
            <a:off x="5667881" y="2211038"/>
            <a:ext cx="4160479" cy="66885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t">
            <a:spAutoFit/>
          </a:bodyPr>
          <a:lstStyle/>
          <a:p>
            <a:pPr defTabSz="784487" fontAlgn="auto" latinLnBrk="1">
              <a:spcBef>
                <a:spcPts val="0"/>
              </a:spcBef>
              <a:spcAft>
                <a:spcPts val="0"/>
              </a:spcAft>
            </a:pPr>
            <a:r>
              <a:rPr lang="en-GB" sz="1830" b="1" dirty="0">
                <a:solidFill>
                  <a:schemeClr val="bg1"/>
                </a:solidFill>
                <a:latin typeface="Arial"/>
                <a:ea typeface="Arial"/>
                <a:cs typeface="Arial"/>
                <a:sym typeface="Arial"/>
              </a:rPr>
              <a:t>Behaviour is set at quiz level, not at question level.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730697"/>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Quiz question types</a:t>
            </a:r>
          </a:p>
        </p:txBody>
      </p:sp>
      <p:sp>
        <p:nvSpPr>
          <p:cNvPr id="25603" name="Content Placeholder 2">
            <a:extLst>
              <a:ext uri="{FF2B5EF4-FFF2-40B4-BE49-F238E27FC236}">
                <a16:creationId xmlns:a16="http://schemas.microsoft.com/office/drawing/2014/main" id="{669CD452-1FDE-4F9F-8AAB-84B4B5C1E7EB}"/>
              </a:ext>
            </a:extLst>
          </p:cNvPr>
          <p:cNvSpPr>
            <a:spLocks noGrp="1"/>
          </p:cNvSpPr>
          <p:nvPr>
            <p:ph idx="1"/>
          </p:nvPr>
        </p:nvSpPr>
        <p:spPr bwMode="auto">
          <a:xfrm>
            <a:off x="380654" y="1836786"/>
            <a:ext cx="9410700" cy="51121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4000"/>
              </a:lnSpc>
              <a:spcAft>
                <a:spcPts val="600"/>
              </a:spcAft>
              <a:buClr>
                <a:srgbClr val="D60077"/>
              </a:buClr>
            </a:pPr>
            <a:r>
              <a:rPr lang="en-GB" altLang="en-US" dirty="0"/>
              <a:t>calculate</a:t>
            </a:r>
          </a:p>
          <a:p>
            <a:pPr eaLnBrk="1" hangingPunct="1">
              <a:lnSpc>
                <a:spcPct val="114000"/>
              </a:lnSpc>
              <a:spcAft>
                <a:spcPts val="600"/>
              </a:spcAft>
              <a:buClr>
                <a:srgbClr val="D60077"/>
              </a:buClr>
            </a:pPr>
            <a:r>
              <a:rPr lang="en-GB" altLang="en-US" dirty="0"/>
              <a:t>multiple choice and multiple response</a:t>
            </a:r>
          </a:p>
          <a:p>
            <a:pPr eaLnBrk="1" hangingPunct="1">
              <a:lnSpc>
                <a:spcPct val="114000"/>
              </a:lnSpc>
              <a:spcAft>
                <a:spcPts val="600"/>
              </a:spcAft>
              <a:buClr>
                <a:srgbClr val="D60077"/>
              </a:buClr>
            </a:pPr>
            <a:r>
              <a:rPr lang="en-GB" altLang="en-US" dirty="0"/>
              <a:t>drag and drop</a:t>
            </a:r>
          </a:p>
          <a:p>
            <a:pPr marL="457200" lvl="1" indent="0" eaLnBrk="1" hangingPunct="1">
              <a:lnSpc>
                <a:spcPct val="114000"/>
              </a:lnSpc>
              <a:spcAft>
                <a:spcPts val="600"/>
              </a:spcAft>
              <a:buClr>
                <a:srgbClr val="D60077"/>
              </a:buClr>
              <a:buNone/>
            </a:pPr>
            <a:endParaRPr lang="en-GB" altLang="en-US" dirty="0"/>
          </a:p>
          <a:p>
            <a:pPr marL="0" indent="0" eaLnBrk="1" hangingPunct="1">
              <a:lnSpc>
                <a:spcPct val="114000"/>
              </a:lnSpc>
              <a:spcAft>
                <a:spcPts val="600"/>
              </a:spcAft>
              <a:buClr>
                <a:srgbClr val="D60077"/>
              </a:buClr>
              <a:buNone/>
            </a:pPr>
            <a:endParaRPr lang="en-GB" altLang="en-US" dirty="0"/>
          </a:p>
          <a:p>
            <a:pPr eaLnBrk="1" hangingPunct="1"/>
            <a:endParaRPr lang="en-GB" altLang="en-US" sz="2400" dirty="0"/>
          </a:p>
        </p:txBody>
      </p:sp>
      <p:sp>
        <p:nvSpPr>
          <p:cNvPr id="4" name="Rectangle: Rounded Corners 3">
            <a:extLst>
              <a:ext uri="{FF2B5EF4-FFF2-40B4-BE49-F238E27FC236}">
                <a16:creationId xmlns:a16="http://schemas.microsoft.com/office/drawing/2014/main" id="{387645BE-642C-4D5E-8FCB-89E5E099112C}"/>
              </a:ext>
            </a:extLst>
          </p:cNvPr>
          <p:cNvSpPr>
            <a:spLocks/>
          </p:cNvSpPr>
          <p:nvPr/>
        </p:nvSpPr>
        <p:spPr>
          <a:xfrm>
            <a:off x="2061667" y="4630474"/>
            <a:ext cx="5400600" cy="1363154"/>
          </a:xfrm>
          <a:prstGeom prst="roundRect">
            <a:avLst/>
          </a:prstGeom>
          <a:solidFill>
            <a:srgbClr val="FFFFFF"/>
          </a:solidFill>
          <a:ln w="12700" cap="flat">
            <a:solidFill>
              <a:srgbClr val="1D499B"/>
            </a:solid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ctr">
            <a:spAutoFit/>
          </a:bodyPr>
          <a:lstStyle/>
          <a:p>
            <a:pPr algn="l" rtl="0" latinLnBrk="1" hangingPunct="0"/>
            <a:r>
              <a:rPr lang="en-GB" sz="1830" dirty="0">
                <a:solidFill>
                  <a:srgbClr val="000000"/>
                </a:solidFill>
                <a:latin typeface="Arial"/>
                <a:ea typeface="Arial"/>
                <a:cs typeface="Arial"/>
                <a:sym typeface="Arial"/>
              </a:rPr>
              <a:t>For examples of how to use these and other</a:t>
            </a:r>
            <a:br>
              <a:rPr lang="en-GB" sz="1830" dirty="0">
                <a:solidFill>
                  <a:srgbClr val="000000"/>
                </a:solidFill>
                <a:latin typeface="Arial"/>
                <a:ea typeface="Arial"/>
                <a:cs typeface="Arial"/>
                <a:sym typeface="Arial"/>
              </a:rPr>
            </a:br>
            <a:r>
              <a:rPr lang="en-GB" sz="1830" dirty="0">
                <a:solidFill>
                  <a:srgbClr val="000000"/>
                </a:solidFill>
                <a:latin typeface="Arial"/>
                <a:ea typeface="Arial"/>
                <a:cs typeface="Arial"/>
                <a:sym typeface="Arial"/>
              </a:rPr>
              <a:t>different question types in online courses</a:t>
            </a:r>
            <a:r>
              <a:rPr lang="en-GB" sz="1830" dirty="0">
                <a:solidFill>
                  <a:srgbClr val="000000"/>
                </a:solidFill>
              </a:rPr>
              <a:t>, </a:t>
            </a:r>
          </a:p>
          <a:p>
            <a:pPr algn="l" rtl="0" latinLnBrk="1" hangingPunct="0"/>
            <a:r>
              <a:rPr lang="en-GB" sz="1830" dirty="0">
                <a:solidFill>
                  <a:srgbClr val="000000"/>
                </a:solidFill>
              </a:rPr>
              <a:t>see </a:t>
            </a:r>
            <a:r>
              <a:rPr lang="en-GB" sz="1830" dirty="0">
                <a:solidFill>
                  <a:srgbClr val="000000"/>
                </a:solidFill>
                <a:hlinkClick r:id="rId3"/>
              </a:rPr>
              <a:t>7.1.2 Question behaviour</a:t>
            </a:r>
            <a:r>
              <a:rPr lang="en-GB" sz="1830" dirty="0">
                <a:solidFill>
                  <a:srgbClr val="000000"/>
                </a:solidFill>
              </a:rPr>
              <a:t> in </a:t>
            </a:r>
            <a:br>
              <a:rPr lang="en-GB" sz="1830" dirty="0">
                <a:solidFill>
                  <a:srgbClr val="000000"/>
                </a:solidFill>
              </a:rPr>
            </a:br>
            <a:r>
              <a:rPr lang="en-GB" sz="1830" dirty="0">
                <a:solidFill>
                  <a:srgbClr val="000000"/>
                </a:solidFill>
              </a:rPr>
              <a:t>‘How to make an open online course’.</a:t>
            </a:r>
            <a:endParaRPr lang="en-GB" sz="183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83129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12279"/>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Quiz question types - Calculate </a:t>
            </a:r>
          </a:p>
        </p:txBody>
      </p:sp>
      <p:pic>
        <p:nvPicPr>
          <p:cNvPr id="2" name="Picture 1">
            <a:extLst>
              <a:ext uri="{FF2B5EF4-FFF2-40B4-BE49-F238E27FC236}">
                <a16:creationId xmlns:a16="http://schemas.microsoft.com/office/drawing/2014/main" id="{F3CDBFF5-140F-4480-8997-64DE5CE4616E}"/>
              </a:ext>
            </a:extLst>
          </p:cNvPr>
          <p:cNvPicPr>
            <a:picLocks noChangeAspect="1"/>
          </p:cNvPicPr>
          <p:nvPr/>
        </p:nvPicPr>
        <p:blipFill rotWithShape="1">
          <a:blip r:embed="rId3"/>
          <a:srcRect t="22680"/>
          <a:stretch/>
        </p:blipFill>
        <p:spPr>
          <a:xfrm>
            <a:off x="1343819" y="2412479"/>
            <a:ext cx="7772400" cy="2209428"/>
          </a:xfrm>
          <a:prstGeom prst="rect">
            <a:avLst/>
          </a:prstGeom>
        </p:spPr>
      </p:pic>
    </p:spTree>
    <p:extLst>
      <p:ext uri="{BB962C8B-B14F-4D97-AF65-F5344CB8AC3E}">
        <p14:creationId xmlns:p14="http://schemas.microsoft.com/office/powerpoint/2010/main" val="127004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8077AD-CE95-4022-8F4C-0C64831B64BC}"/>
              </a:ext>
            </a:extLst>
          </p:cNvPr>
          <p:cNvPicPr>
            <a:picLocks noChangeAspect="1"/>
          </p:cNvPicPr>
          <p:nvPr/>
        </p:nvPicPr>
        <p:blipFill rotWithShape="1">
          <a:blip r:embed="rId3"/>
          <a:srcRect t="9722"/>
          <a:stretch/>
        </p:blipFill>
        <p:spPr>
          <a:xfrm>
            <a:off x="1773635" y="1692399"/>
            <a:ext cx="5821075" cy="4680520"/>
          </a:xfrm>
          <a:prstGeom prst="rect">
            <a:avLst/>
          </a:prstGeom>
        </p:spPr>
      </p:pic>
    </p:spTree>
    <p:extLst>
      <p:ext uri="{BB962C8B-B14F-4D97-AF65-F5344CB8AC3E}">
        <p14:creationId xmlns:p14="http://schemas.microsoft.com/office/powerpoint/2010/main" val="2188806704"/>
      </p:ext>
    </p:extLst>
  </p:cSld>
  <p:clrMapOvr>
    <a:masterClrMapping/>
  </p:clrMapOvr>
</p:sld>
</file>

<file path=ppt/theme/theme1.xml><?xml version="1.0" encoding="utf-8"?>
<a:theme xmlns:a="http://schemas.openxmlformats.org/drawingml/2006/main" name="OU PowerPoint">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DE PP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DE PP Template [Read-Only]" id="{8A09C1CC-9DCE-4933-BFF9-F20519C2F82B}" vid="{F93D5E99-17C0-465D-9371-27053E8CE482}"/>
    </a:ext>
  </a:extLst>
</a:theme>
</file>

<file path=ppt/theme/theme4.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 PowerPoint</Template>
  <TotalTime>11206</TotalTime>
  <Words>3339</Words>
  <Application>Microsoft Office PowerPoint</Application>
  <PresentationFormat>Custom</PresentationFormat>
  <Paragraphs>352</Paragraphs>
  <Slides>29</Slides>
  <Notes>29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vt:lpstr>
      <vt:lpstr>Calibri Light</vt:lpstr>
      <vt:lpstr>Helvetica</vt:lpstr>
      <vt:lpstr>Lucida Grande</vt:lpstr>
      <vt:lpstr>MyriadPro-LightCond</vt:lpstr>
      <vt:lpstr>OU PowerPoint</vt:lpstr>
      <vt:lpstr>Divider</vt:lpstr>
      <vt:lpstr>TIDE PP Template</vt:lpstr>
      <vt:lpstr>1_Office Theme</vt:lpstr>
      <vt:lpstr>Quizzes for distance learning (QfDL): Sessions 1 and 2 </vt:lpstr>
      <vt:lpstr>Learning outcomes for the sessions</vt:lpstr>
      <vt:lpstr>Activity 1: What are your  environmental concerns?</vt:lpstr>
      <vt:lpstr>What do we mean by ‘quiz’?</vt:lpstr>
      <vt:lpstr>Why use quizzes?</vt:lpstr>
      <vt:lpstr>Quiz behaviours</vt:lpstr>
      <vt:lpstr>Quiz question types</vt:lpstr>
      <vt:lpstr>Quiz question types - Calculate </vt:lpstr>
      <vt:lpstr>PowerPoint Presentation</vt:lpstr>
      <vt:lpstr>Quiz question type – multiple choice</vt:lpstr>
      <vt:lpstr>Feedback for first incorrect attempt…</vt:lpstr>
      <vt:lpstr>Second attempt…</vt:lpstr>
      <vt:lpstr>Feedback for second incorrect attempt…</vt:lpstr>
      <vt:lpstr>Third and final attempt</vt:lpstr>
      <vt:lpstr>Quiz question type – Drag and drop</vt:lpstr>
      <vt:lpstr>PowerPoint Presentation</vt:lpstr>
      <vt:lpstr>Difficulties with writing quizzes</vt:lpstr>
      <vt:lpstr>Activity 2:  Write and build an online quiz question </vt:lpstr>
      <vt:lpstr>Mid-morning break</vt:lpstr>
      <vt:lpstr>What are learning outcomes?</vt:lpstr>
      <vt:lpstr>Cognitive (or thinking) levels</vt:lpstr>
      <vt:lpstr>PowerPoint Presentation</vt:lpstr>
      <vt:lpstr>PowerPoint Presentation</vt:lpstr>
      <vt:lpstr>Activity 3:  Link the process words and cognitive levels  </vt:lpstr>
      <vt:lpstr>Cognitive (or thinking) levels</vt:lpstr>
      <vt:lpstr>Activity 2 continued:  Write and build an online quiz question </vt:lpstr>
      <vt:lpstr>Guidance and advice for designing effective quizzes </vt:lpstr>
      <vt:lpstr>Summary</vt:lpstr>
      <vt:lpstr>PowerPoint Presentation</vt:lpstr>
    </vt:vector>
  </TitlesOfParts>
  <Company>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capacity</dc:title>
  <dc:creator>pmf3</dc:creator>
  <cp:lastModifiedBy>Rachel.Rogers</cp:lastModifiedBy>
  <cp:revision>684</cp:revision>
  <cp:lastPrinted>2019-11-05T12:29:13Z</cp:lastPrinted>
  <dcterms:created xsi:type="dcterms:W3CDTF">2012-01-25T10:17:10Z</dcterms:created>
  <dcterms:modified xsi:type="dcterms:W3CDTF">2021-05-13T15:50:34Z</dcterms:modified>
</cp:coreProperties>
</file>