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7" r:id="rId10"/>
    <p:sldId id="265" r:id="rId11"/>
    <p:sldId id="266" r:id="rId12"/>
    <p:sldId id="264" r:id="rId13"/>
    <p:sldId id="270" r:id="rId14"/>
    <p:sldId id="271" r:id="rId15"/>
    <p:sldId id="269" r:id="rId16"/>
    <p:sldId id="273" r:id="rId17"/>
    <p:sldId id="268" r:id="rId18"/>
    <p:sldId id="272" r:id="rId19"/>
    <p:sldId id="274" r:id="rId20"/>
    <p:sldId id="275" r:id="rId21"/>
  </p:sldIdLst>
  <p:sldSz cx="5321300" cy="3784600"/>
  <p:notesSz cx="3784600" cy="5321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67B5"/>
    <a:srgbClr val="6667FF"/>
    <a:srgbClr val="8EB4E3"/>
    <a:srgbClr val="7465D7"/>
    <a:srgbClr val="8064A2"/>
    <a:srgbClr val="4BACC6"/>
    <a:srgbClr val="775C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220" d="100"/>
          <a:sy n="220" d="100"/>
        </p:scale>
        <p:origin x="1712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5AA74C-2CBB-1545-8ACC-0F854EDA7570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61699A0-FE4D-8342-B271-DA5AC1D210EB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A731DCAA-ECC7-E644-929D-2040D1801AD4}" type="parTrans" cxnId="{A23D47DE-6054-8149-9762-B9CEEE5C2C3B}">
      <dgm:prSet/>
      <dgm:spPr/>
      <dgm:t>
        <a:bodyPr/>
        <a:lstStyle/>
        <a:p>
          <a:endParaRPr lang="en-US"/>
        </a:p>
      </dgm:t>
    </dgm:pt>
    <dgm:pt modelId="{188587D5-AAAB-D444-A705-8BAD5E979BC2}" type="sibTrans" cxnId="{A23D47DE-6054-8149-9762-B9CEEE5C2C3B}">
      <dgm:prSet/>
      <dgm:spPr/>
      <dgm:t>
        <a:bodyPr/>
        <a:lstStyle/>
        <a:p>
          <a:endParaRPr lang="en-US"/>
        </a:p>
      </dgm:t>
    </dgm:pt>
    <dgm:pt modelId="{A6654B2D-B29C-BB44-9C10-0AE2745315F9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E44E2437-9FD0-CE47-9C27-E62762BB048E}" type="parTrans" cxnId="{FC1E8B1D-CBD5-3B40-BE08-143F4D488CF4}">
      <dgm:prSet/>
      <dgm:spPr/>
      <dgm:t>
        <a:bodyPr/>
        <a:lstStyle/>
        <a:p>
          <a:endParaRPr lang="en-US"/>
        </a:p>
      </dgm:t>
    </dgm:pt>
    <dgm:pt modelId="{10458327-949B-4B43-9D8B-E2AC4E8B0AE2}" type="sibTrans" cxnId="{FC1E8B1D-CBD5-3B40-BE08-143F4D488CF4}">
      <dgm:prSet/>
      <dgm:spPr/>
      <dgm:t>
        <a:bodyPr/>
        <a:lstStyle/>
        <a:p>
          <a:endParaRPr lang="en-US"/>
        </a:p>
      </dgm:t>
    </dgm:pt>
    <dgm:pt modelId="{E68FF515-0B41-7D4E-8251-CDDA4998A418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0BE0B8BF-E3D7-124B-A33F-263870CD43B4}" type="parTrans" cxnId="{175C5454-83CC-9D41-BD49-23B426FE6BB5}">
      <dgm:prSet/>
      <dgm:spPr/>
      <dgm:t>
        <a:bodyPr/>
        <a:lstStyle/>
        <a:p>
          <a:endParaRPr lang="en-US"/>
        </a:p>
      </dgm:t>
    </dgm:pt>
    <dgm:pt modelId="{69F3140B-B090-DE49-8E91-66D0CAF52265}" type="sibTrans" cxnId="{175C5454-83CC-9D41-BD49-23B426FE6BB5}">
      <dgm:prSet/>
      <dgm:spPr/>
      <dgm:t>
        <a:bodyPr/>
        <a:lstStyle/>
        <a:p>
          <a:endParaRPr lang="en-US"/>
        </a:p>
      </dgm:t>
    </dgm:pt>
    <dgm:pt modelId="{03E4F69F-ABCC-8942-9AC8-2416DCB30E87}" type="pres">
      <dgm:prSet presAssocID="{995AA74C-2CBB-1545-8ACC-0F854EDA7570}" presName="compositeShape" presStyleCnt="0">
        <dgm:presLayoutVars>
          <dgm:chMax val="7"/>
          <dgm:dir/>
          <dgm:resizeHandles val="exact"/>
        </dgm:presLayoutVars>
      </dgm:prSet>
      <dgm:spPr/>
    </dgm:pt>
    <dgm:pt modelId="{3CFA81A0-1292-0848-9554-DA58256AB5D6}" type="pres">
      <dgm:prSet presAssocID="{995AA74C-2CBB-1545-8ACC-0F854EDA7570}" presName="wedge1" presStyleLbl="node1" presStyleIdx="0" presStyleCnt="3"/>
      <dgm:spPr/>
    </dgm:pt>
    <dgm:pt modelId="{474D25C6-F212-E442-B1C8-71D0625BF8D0}" type="pres">
      <dgm:prSet presAssocID="{995AA74C-2CBB-1545-8ACC-0F854EDA757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AC7CE80-56F1-A94D-A6D3-74CA9D6BC044}" type="pres">
      <dgm:prSet presAssocID="{995AA74C-2CBB-1545-8ACC-0F854EDA7570}" presName="wedge2" presStyleLbl="node1" presStyleIdx="1" presStyleCnt="3"/>
      <dgm:spPr/>
    </dgm:pt>
    <dgm:pt modelId="{71960B9F-BA41-5745-8142-31E16D345982}" type="pres">
      <dgm:prSet presAssocID="{995AA74C-2CBB-1545-8ACC-0F854EDA757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E580436-E4AB-0748-B648-E4DB32D112A9}" type="pres">
      <dgm:prSet presAssocID="{995AA74C-2CBB-1545-8ACC-0F854EDA7570}" presName="wedge3" presStyleLbl="node1" presStyleIdx="2" presStyleCnt="3" custLinFactNeighborX="-788" custLinFactNeighborY="1110"/>
      <dgm:spPr/>
    </dgm:pt>
    <dgm:pt modelId="{937A2990-6665-C44A-929D-ACF9172AC6D3}" type="pres">
      <dgm:prSet presAssocID="{995AA74C-2CBB-1545-8ACC-0F854EDA757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C1E8B1D-CBD5-3B40-BE08-143F4D488CF4}" srcId="{995AA74C-2CBB-1545-8ACC-0F854EDA7570}" destId="{A6654B2D-B29C-BB44-9C10-0AE2745315F9}" srcOrd="1" destOrd="0" parTransId="{E44E2437-9FD0-CE47-9C27-E62762BB048E}" sibTransId="{10458327-949B-4B43-9D8B-E2AC4E8B0AE2}"/>
    <dgm:cxn modelId="{D7DB4F35-14C1-5E4B-B016-CC4A72A2243C}" type="presOf" srcId="{E61699A0-FE4D-8342-B271-DA5AC1D210EB}" destId="{3CFA81A0-1292-0848-9554-DA58256AB5D6}" srcOrd="0" destOrd="0" presId="urn:microsoft.com/office/officeart/2005/8/layout/chart3"/>
    <dgm:cxn modelId="{9ED4273B-C956-F346-9883-876F73608BE0}" type="presOf" srcId="{E68FF515-0B41-7D4E-8251-CDDA4998A418}" destId="{2E580436-E4AB-0748-B648-E4DB32D112A9}" srcOrd="0" destOrd="0" presId="urn:microsoft.com/office/officeart/2005/8/layout/chart3"/>
    <dgm:cxn modelId="{175C5454-83CC-9D41-BD49-23B426FE6BB5}" srcId="{995AA74C-2CBB-1545-8ACC-0F854EDA7570}" destId="{E68FF515-0B41-7D4E-8251-CDDA4998A418}" srcOrd="2" destOrd="0" parTransId="{0BE0B8BF-E3D7-124B-A33F-263870CD43B4}" sibTransId="{69F3140B-B090-DE49-8E91-66D0CAF52265}"/>
    <dgm:cxn modelId="{1BFF8976-B253-1440-9D92-85FFABFD0B5D}" type="presOf" srcId="{E68FF515-0B41-7D4E-8251-CDDA4998A418}" destId="{937A2990-6665-C44A-929D-ACF9172AC6D3}" srcOrd="1" destOrd="0" presId="urn:microsoft.com/office/officeart/2005/8/layout/chart3"/>
    <dgm:cxn modelId="{5DE5E395-7362-F443-BFD5-3826C4C02088}" type="presOf" srcId="{A6654B2D-B29C-BB44-9C10-0AE2745315F9}" destId="{8AC7CE80-56F1-A94D-A6D3-74CA9D6BC044}" srcOrd="0" destOrd="0" presId="urn:microsoft.com/office/officeart/2005/8/layout/chart3"/>
    <dgm:cxn modelId="{4298A1C0-2595-FE45-B349-ED46198EB962}" type="presOf" srcId="{E61699A0-FE4D-8342-B271-DA5AC1D210EB}" destId="{474D25C6-F212-E442-B1C8-71D0625BF8D0}" srcOrd="1" destOrd="0" presId="urn:microsoft.com/office/officeart/2005/8/layout/chart3"/>
    <dgm:cxn modelId="{67F36DD4-092E-BD43-AACC-B6A2D486D304}" type="presOf" srcId="{A6654B2D-B29C-BB44-9C10-0AE2745315F9}" destId="{71960B9F-BA41-5745-8142-31E16D345982}" srcOrd="1" destOrd="0" presId="urn:microsoft.com/office/officeart/2005/8/layout/chart3"/>
    <dgm:cxn modelId="{A23D47DE-6054-8149-9762-B9CEEE5C2C3B}" srcId="{995AA74C-2CBB-1545-8ACC-0F854EDA7570}" destId="{E61699A0-FE4D-8342-B271-DA5AC1D210EB}" srcOrd="0" destOrd="0" parTransId="{A731DCAA-ECC7-E644-929D-2040D1801AD4}" sibTransId="{188587D5-AAAB-D444-A705-8BAD5E979BC2}"/>
    <dgm:cxn modelId="{84EDA0F6-5292-A94F-B5A1-D20BD2BE3464}" type="presOf" srcId="{995AA74C-2CBB-1545-8ACC-0F854EDA7570}" destId="{03E4F69F-ABCC-8942-9AC8-2416DCB30E87}" srcOrd="0" destOrd="0" presId="urn:microsoft.com/office/officeart/2005/8/layout/chart3"/>
    <dgm:cxn modelId="{634A473F-26CD-5840-8755-973B5CBA7B5C}" type="presParOf" srcId="{03E4F69F-ABCC-8942-9AC8-2416DCB30E87}" destId="{3CFA81A0-1292-0848-9554-DA58256AB5D6}" srcOrd="0" destOrd="0" presId="urn:microsoft.com/office/officeart/2005/8/layout/chart3"/>
    <dgm:cxn modelId="{F0A7EFDB-287B-474A-B262-81EE63554B80}" type="presParOf" srcId="{03E4F69F-ABCC-8942-9AC8-2416DCB30E87}" destId="{474D25C6-F212-E442-B1C8-71D0625BF8D0}" srcOrd="1" destOrd="0" presId="urn:microsoft.com/office/officeart/2005/8/layout/chart3"/>
    <dgm:cxn modelId="{B81AAA59-BA55-4C45-B709-7829722F4690}" type="presParOf" srcId="{03E4F69F-ABCC-8942-9AC8-2416DCB30E87}" destId="{8AC7CE80-56F1-A94D-A6D3-74CA9D6BC044}" srcOrd="2" destOrd="0" presId="urn:microsoft.com/office/officeart/2005/8/layout/chart3"/>
    <dgm:cxn modelId="{584FA800-13B5-D149-A1D1-486A61B991F0}" type="presParOf" srcId="{03E4F69F-ABCC-8942-9AC8-2416DCB30E87}" destId="{71960B9F-BA41-5745-8142-31E16D345982}" srcOrd="3" destOrd="0" presId="urn:microsoft.com/office/officeart/2005/8/layout/chart3"/>
    <dgm:cxn modelId="{77F93D5A-1633-C249-A65F-02DC29EDB611}" type="presParOf" srcId="{03E4F69F-ABCC-8942-9AC8-2416DCB30E87}" destId="{2E580436-E4AB-0748-B648-E4DB32D112A9}" srcOrd="4" destOrd="0" presId="urn:microsoft.com/office/officeart/2005/8/layout/chart3"/>
    <dgm:cxn modelId="{68722A77-CB6C-6E41-97C6-BA4D9A0CBCB5}" type="presParOf" srcId="{03E4F69F-ABCC-8942-9AC8-2416DCB30E87}" destId="{937A2990-6665-C44A-929D-ACF9172AC6D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95AA74C-2CBB-1545-8ACC-0F854EDA7570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61699A0-FE4D-8342-B271-DA5AC1D210EB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A731DCAA-ECC7-E644-929D-2040D1801AD4}" type="parTrans" cxnId="{A23D47DE-6054-8149-9762-B9CEEE5C2C3B}">
      <dgm:prSet/>
      <dgm:spPr/>
      <dgm:t>
        <a:bodyPr/>
        <a:lstStyle/>
        <a:p>
          <a:endParaRPr lang="en-US"/>
        </a:p>
      </dgm:t>
    </dgm:pt>
    <dgm:pt modelId="{188587D5-AAAB-D444-A705-8BAD5E979BC2}" type="sibTrans" cxnId="{A23D47DE-6054-8149-9762-B9CEEE5C2C3B}">
      <dgm:prSet/>
      <dgm:spPr/>
      <dgm:t>
        <a:bodyPr/>
        <a:lstStyle/>
        <a:p>
          <a:endParaRPr lang="en-US"/>
        </a:p>
      </dgm:t>
    </dgm:pt>
    <dgm:pt modelId="{A6654B2D-B29C-BB44-9C10-0AE2745315F9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E44E2437-9FD0-CE47-9C27-E62762BB048E}" type="parTrans" cxnId="{FC1E8B1D-CBD5-3B40-BE08-143F4D488CF4}">
      <dgm:prSet/>
      <dgm:spPr/>
      <dgm:t>
        <a:bodyPr/>
        <a:lstStyle/>
        <a:p>
          <a:endParaRPr lang="en-US"/>
        </a:p>
      </dgm:t>
    </dgm:pt>
    <dgm:pt modelId="{10458327-949B-4B43-9D8B-E2AC4E8B0AE2}" type="sibTrans" cxnId="{FC1E8B1D-CBD5-3B40-BE08-143F4D488CF4}">
      <dgm:prSet/>
      <dgm:spPr/>
      <dgm:t>
        <a:bodyPr/>
        <a:lstStyle/>
        <a:p>
          <a:endParaRPr lang="en-US"/>
        </a:p>
      </dgm:t>
    </dgm:pt>
    <dgm:pt modelId="{E68FF515-0B41-7D4E-8251-CDDA4998A418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0BE0B8BF-E3D7-124B-A33F-263870CD43B4}" type="parTrans" cxnId="{175C5454-83CC-9D41-BD49-23B426FE6BB5}">
      <dgm:prSet/>
      <dgm:spPr/>
      <dgm:t>
        <a:bodyPr/>
        <a:lstStyle/>
        <a:p>
          <a:endParaRPr lang="en-US"/>
        </a:p>
      </dgm:t>
    </dgm:pt>
    <dgm:pt modelId="{69F3140B-B090-DE49-8E91-66D0CAF52265}" type="sibTrans" cxnId="{175C5454-83CC-9D41-BD49-23B426FE6BB5}">
      <dgm:prSet/>
      <dgm:spPr/>
      <dgm:t>
        <a:bodyPr/>
        <a:lstStyle/>
        <a:p>
          <a:endParaRPr lang="en-US"/>
        </a:p>
      </dgm:t>
    </dgm:pt>
    <dgm:pt modelId="{03E4F69F-ABCC-8942-9AC8-2416DCB30E87}" type="pres">
      <dgm:prSet presAssocID="{995AA74C-2CBB-1545-8ACC-0F854EDA7570}" presName="compositeShape" presStyleCnt="0">
        <dgm:presLayoutVars>
          <dgm:chMax val="7"/>
          <dgm:dir/>
          <dgm:resizeHandles val="exact"/>
        </dgm:presLayoutVars>
      </dgm:prSet>
      <dgm:spPr/>
    </dgm:pt>
    <dgm:pt modelId="{3CFA81A0-1292-0848-9554-DA58256AB5D6}" type="pres">
      <dgm:prSet presAssocID="{995AA74C-2CBB-1545-8ACC-0F854EDA7570}" presName="wedge1" presStyleLbl="node1" presStyleIdx="0" presStyleCnt="3" custLinFactNeighborX="-6317" custLinFactNeighborY="3573"/>
      <dgm:spPr/>
    </dgm:pt>
    <dgm:pt modelId="{474D25C6-F212-E442-B1C8-71D0625BF8D0}" type="pres">
      <dgm:prSet presAssocID="{995AA74C-2CBB-1545-8ACC-0F854EDA757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AC7CE80-56F1-A94D-A6D3-74CA9D6BC044}" type="pres">
      <dgm:prSet presAssocID="{995AA74C-2CBB-1545-8ACC-0F854EDA7570}" presName="wedge2" presStyleLbl="node1" presStyleIdx="1" presStyleCnt="3"/>
      <dgm:spPr/>
    </dgm:pt>
    <dgm:pt modelId="{71960B9F-BA41-5745-8142-31E16D345982}" type="pres">
      <dgm:prSet presAssocID="{995AA74C-2CBB-1545-8ACC-0F854EDA757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E580436-E4AB-0748-B648-E4DB32D112A9}" type="pres">
      <dgm:prSet presAssocID="{995AA74C-2CBB-1545-8ACC-0F854EDA7570}" presName="wedge3" presStyleLbl="node1" presStyleIdx="2" presStyleCnt="3" custLinFactNeighborX="-788" custLinFactNeighborY="1110"/>
      <dgm:spPr/>
    </dgm:pt>
    <dgm:pt modelId="{937A2990-6665-C44A-929D-ACF9172AC6D3}" type="pres">
      <dgm:prSet presAssocID="{995AA74C-2CBB-1545-8ACC-0F854EDA757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C1E8B1D-CBD5-3B40-BE08-143F4D488CF4}" srcId="{995AA74C-2CBB-1545-8ACC-0F854EDA7570}" destId="{A6654B2D-B29C-BB44-9C10-0AE2745315F9}" srcOrd="1" destOrd="0" parTransId="{E44E2437-9FD0-CE47-9C27-E62762BB048E}" sibTransId="{10458327-949B-4B43-9D8B-E2AC4E8B0AE2}"/>
    <dgm:cxn modelId="{D7DB4F35-14C1-5E4B-B016-CC4A72A2243C}" type="presOf" srcId="{E61699A0-FE4D-8342-B271-DA5AC1D210EB}" destId="{3CFA81A0-1292-0848-9554-DA58256AB5D6}" srcOrd="0" destOrd="0" presId="urn:microsoft.com/office/officeart/2005/8/layout/chart3"/>
    <dgm:cxn modelId="{9ED4273B-C956-F346-9883-876F73608BE0}" type="presOf" srcId="{E68FF515-0B41-7D4E-8251-CDDA4998A418}" destId="{2E580436-E4AB-0748-B648-E4DB32D112A9}" srcOrd="0" destOrd="0" presId="urn:microsoft.com/office/officeart/2005/8/layout/chart3"/>
    <dgm:cxn modelId="{175C5454-83CC-9D41-BD49-23B426FE6BB5}" srcId="{995AA74C-2CBB-1545-8ACC-0F854EDA7570}" destId="{E68FF515-0B41-7D4E-8251-CDDA4998A418}" srcOrd="2" destOrd="0" parTransId="{0BE0B8BF-E3D7-124B-A33F-263870CD43B4}" sibTransId="{69F3140B-B090-DE49-8E91-66D0CAF52265}"/>
    <dgm:cxn modelId="{1BFF8976-B253-1440-9D92-85FFABFD0B5D}" type="presOf" srcId="{E68FF515-0B41-7D4E-8251-CDDA4998A418}" destId="{937A2990-6665-C44A-929D-ACF9172AC6D3}" srcOrd="1" destOrd="0" presId="urn:microsoft.com/office/officeart/2005/8/layout/chart3"/>
    <dgm:cxn modelId="{5DE5E395-7362-F443-BFD5-3826C4C02088}" type="presOf" srcId="{A6654B2D-B29C-BB44-9C10-0AE2745315F9}" destId="{8AC7CE80-56F1-A94D-A6D3-74CA9D6BC044}" srcOrd="0" destOrd="0" presId="urn:microsoft.com/office/officeart/2005/8/layout/chart3"/>
    <dgm:cxn modelId="{4298A1C0-2595-FE45-B349-ED46198EB962}" type="presOf" srcId="{E61699A0-FE4D-8342-B271-DA5AC1D210EB}" destId="{474D25C6-F212-E442-B1C8-71D0625BF8D0}" srcOrd="1" destOrd="0" presId="urn:microsoft.com/office/officeart/2005/8/layout/chart3"/>
    <dgm:cxn modelId="{67F36DD4-092E-BD43-AACC-B6A2D486D304}" type="presOf" srcId="{A6654B2D-B29C-BB44-9C10-0AE2745315F9}" destId="{71960B9F-BA41-5745-8142-31E16D345982}" srcOrd="1" destOrd="0" presId="urn:microsoft.com/office/officeart/2005/8/layout/chart3"/>
    <dgm:cxn modelId="{A23D47DE-6054-8149-9762-B9CEEE5C2C3B}" srcId="{995AA74C-2CBB-1545-8ACC-0F854EDA7570}" destId="{E61699A0-FE4D-8342-B271-DA5AC1D210EB}" srcOrd="0" destOrd="0" parTransId="{A731DCAA-ECC7-E644-929D-2040D1801AD4}" sibTransId="{188587D5-AAAB-D444-A705-8BAD5E979BC2}"/>
    <dgm:cxn modelId="{84EDA0F6-5292-A94F-B5A1-D20BD2BE3464}" type="presOf" srcId="{995AA74C-2CBB-1545-8ACC-0F854EDA7570}" destId="{03E4F69F-ABCC-8942-9AC8-2416DCB30E87}" srcOrd="0" destOrd="0" presId="urn:microsoft.com/office/officeart/2005/8/layout/chart3"/>
    <dgm:cxn modelId="{634A473F-26CD-5840-8755-973B5CBA7B5C}" type="presParOf" srcId="{03E4F69F-ABCC-8942-9AC8-2416DCB30E87}" destId="{3CFA81A0-1292-0848-9554-DA58256AB5D6}" srcOrd="0" destOrd="0" presId="urn:microsoft.com/office/officeart/2005/8/layout/chart3"/>
    <dgm:cxn modelId="{F0A7EFDB-287B-474A-B262-81EE63554B80}" type="presParOf" srcId="{03E4F69F-ABCC-8942-9AC8-2416DCB30E87}" destId="{474D25C6-F212-E442-B1C8-71D0625BF8D0}" srcOrd="1" destOrd="0" presId="urn:microsoft.com/office/officeart/2005/8/layout/chart3"/>
    <dgm:cxn modelId="{B81AAA59-BA55-4C45-B709-7829722F4690}" type="presParOf" srcId="{03E4F69F-ABCC-8942-9AC8-2416DCB30E87}" destId="{8AC7CE80-56F1-A94D-A6D3-74CA9D6BC044}" srcOrd="2" destOrd="0" presId="urn:microsoft.com/office/officeart/2005/8/layout/chart3"/>
    <dgm:cxn modelId="{584FA800-13B5-D149-A1D1-486A61B991F0}" type="presParOf" srcId="{03E4F69F-ABCC-8942-9AC8-2416DCB30E87}" destId="{71960B9F-BA41-5745-8142-31E16D345982}" srcOrd="3" destOrd="0" presId="urn:microsoft.com/office/officeart/2005/8/layout/chart3"/>
    <dgm:cxn modelId="{77F93D5A-1633-C249-A65F-02DC29EDB611}" type="presParOf" srcId="{03E4F69F-ABCC-8942-9AC8-2416DCB30E87}" destId="{2E580436-E4AB-0748-B648-E4DB32D112A9}" srcOrd="4" destOrd="0" presId="urn:microsoft.com/office/officeart/2005/8/layout/chart3"/>
    <dgm:cxn modelId="{68722A77-CB6C-6E41-97C6-BA4D9A0CBCB5}" type="presParOf" srcId="{03E4F69F-ABCC-8942-9AC8-2416DCB30E87}" destId="{937A2990-6665-C44A-929D-ACF9172AC6D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89343A-1142-2546-81A9-ECAC1AF8961F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2C7B048-C2AD-FC45-AB84-B98AF6DAEC16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F14177A6-24F9-A44B-AA54-A0F12FAD4878}" type="parTrans" cxnId="{14BF4BFB-E993-CC49-8AC6-6F85CDF3A787}">
      <dgm:prSet/>
      <dgm:spPr/>
      <dgm:t>
        <a:bodyPr/>
        <a:lstStyle/>
        <a:p>
          <a:endParaRPr lang="en-US"/>
        </a:p>
      </dgm:t>
    </dgm:pt>
    <dgm:pt modelId="{E37D34F9-A711-4F43-9A4D-312B6E84F544}" type="sibTrans" cxnId="{14BF4BFB-E993-CC49-8AC6-6F85CDF3A787}">
      <dgm:prSet/>
      <dgm:spPr/>
      <dgm:t>
        <a:bodyPr/>
        <a:lstStyle/>
        <a:p>
          <a:endParaRPr lang="en-US"/>
        </a:p>
      </dgm:t>
    </dgm:pt>
    <dgm:pt modelId="{34D33870-4C12-4C4B-940E-B3AD4532F99D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3B0B26F6-077B-DC41-BDCF-A979B3D8B935}" type="parTrans" cxnId="{244D5AA2-A689-654B-8459-09C2953B379B}">
      <dgm:prSet/>
      <dgm:spPr/>
      <dgm:t>
        <a:bodyPr/>
        <a:lstStyle/>
        <a:p>
          <a:endParaRPr lang="en-US"/>
        </a:p>
      </dgm:t>
    </dgm:pt>
    <dgm:pt modelId="{DFF0AB68-2582-194A-BAE1-27E92605D1A7}" type="sibTrans" cxnId="{244D5AA2-A689-654B-8459-09C2953B379B}">
      <dgm:prSet/>
      <dgm:spPr/>
      <dgm:t>
        <a:bodyPr/>
        <a:lstStyle/>
        <a:p>
          <a:endParaRPr lang="en-US"/>
        </a:p>
      </dgm:t>
    </dgm:pt>
    <dgm:pt modelId="{3F0AA8CB-839D-B941-9BAB-4DFF8F80E72B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810983D6-7828-9245-B13A-702412815FE2}" type="parTrans" cxnId="{D3C55477-2FC6-BE47-9913-06FD8FFA8AA8}">
      <dgm:prSet/>
      <dgm:spPr/>
      <dgm:t>
        <a:bodyPr/>
        <a:lstStyle/>
        <a:p>
          <a:endParaRPr lang="en-US"/>
        </a:p>
      </dgm:t>
    </dgm:pt>
    <dgm:pt modelId="{4FB8C7A8-D76D-924C-8015-8593E713D739}" type="sibTrans" cxnId="{D3C55477-2FC6-BE47-9913-06FD8FFA8AA8}">
      <dgm:prSet/>
      <dgm:spPr/>
      <dgm:t>
        <a:bodyPr/>
        <a:lstStyle/>
        <a:p>
          <a:endParaRPr lang="en-US"/>
        </a:p>
      </dgm:t>
    </dgm:pt>
    <dgm:pt modelId="{19D48B5B-981F-0649-836C-064711A82EAE}" type="pres">
      <dgm:prSet presAssocID="{4E89343A-1142-2546-81A9-ECAC1AF8961F}" presName="compositeShape" presStyleCnt="0">
        <dgm:presLayoutVars>
          <dgm:chMax val="7"/>
          <dgm:dir/>
          <dgm:resizeHandles val="exact"/>
        </dgm:presLayoutVars>
      </dgm:prSet>
      <dgm:spPr/>
    </dgm:pt>
    <dgm:pt modelId="{89695C6D-3822-7645-9911-F75D0AD8C795}" type="pres">
      <dgm:prSet presAssocID="{4E89343A-1142-2546-81A9-ECAC1AF8961F}" presName="wedge1" presStyleLbl="node1" presStyleIdx="0" presStyleCnt="3" custLinFactNeighborX="-4109" custLinFactNeighborY="1624"/>
      <dgm:spPr/>
    </dgm:pt>
    <dgm:pt modelId="{0DE5314E-6031-A74A-9949-E401ABF71364}" type="pres">
      <dgm:prSet presAssocID="{4E89343A-1142-2546-81A9-ECAC1AF8961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C57CA31-7051-6E46-83E1-15958FC1AD1B}" type="pres">
      <dgm:prSet presAssocID="{4E89343A-1142-2546-81A9-ECAC1AF8961F}" presName="wedge2" presStyleLbl="node1" presStyleIdx="1" presStyleCnt="3"/>
      <dgm:spPr/>
    </dgm:pt>
    <dgm:pt modelId="{29042345-C96A-BE49-ACB3-E44AA49EA494}" type="pres">
      <dgm:prSet presAssocID="{4E89343A-1142-2546-81A9-ECAC1AF8961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6880D12-B43E-AA4E-A124-68326A2B1C08}" type="pres">
      <dgm:prSet presAssocID="{4E89343A-1142-2546-81A9-ECAC1AF8961F}" presName="wedge3" presStyleLbl="node1" presStyleIdx="2" presStyleCnt="3" custLinFactNeighborX="-4958" custLinFactNeighborY="-3267"/>
      <dgm:spPr/>
    </dgm:pt>
    <dgm:pt modelId="{C795FF23-C316-D543-B257-95642B5E3F93}" type="pres">
      <dgm:prSet presAssocID="{4E89343A-1142-2546-81A9-ECAC1AF8961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13F4DF0C-93CB-C14A-B23E-51E8092EAD2E}" type="presOf" srcId="{E2C7B048-C2AD-FC45-AB84-B98AF6DAEC16}" destId="{0DE5314E-6031-A74A-9949-E401ABF71364}" srcOrd="1" destOrd="0" presId="urn:microsoft.com/office/officeart/2005/8/layout/chart3"/>
    <dgm:cxn modelId="{88DDD72A-1699-A548-A93D-B523AC41CD1B}" type="presOf" srcId="{3F0AA8CB-839D-B941-9BAB-4DFF8F80E72B}" destId="{96880D12-B43E-AA4E-A124-68326A2B1C08}" srcOrd="0" destOrd="0" presId="urn:microsoft.com/office/officeart/2005/8/layout/chart3"/>
    <dgm:cxn modelId="{D3C55477-2FC6-BE47-9913-06FD8FFA8AA8}" srcId="{4E89343A-1142-2546-81A9-ECAC1AF8961F}" destId="{3F0AA8CB-839D-B941-9BAB-4DFF8F80E72B}" srcOrd="2" destOrd="0" parTransId="{810983D6-7828-9245-B13A-702412815FE2}" sibTransId="{4FB8C7A8-D76D-924C-8015-8593E713D739}"/>
    <dgm:cxn modelId="{3217AA83-F651-064A-85AA-C51FC7E6C01C}" type="presOf" srcId="{E2C7B048-C2AD-FC45-AB84-B98AF6DAEC16}" destId="{89695C6D-3822-7645-9911-F75D0AD8C795}" srcOrd="0" destOrd="0" presId="urn:microsoft.com/office/officeart/2005/8/layout/chart3"/>
    <dgm:cxn modelId="{C7EBFA88-66AF-9945-9083-F7C5E19C8726}" type="presOf" srcId="{4E89343A-1142-2546-81A9-ECAC1AF8961F}" destId="{19D48B5B-981F-0649-836C-064711A82EAE}" srcOrd="0" destOrd="0" presId="urn:microsoft.com/office/officeart/2005/8/layout/chart3"/>
    <dgm:cxn modelId="{7133188D-524E-3742-884D-54B64EA71F0D}" type="presOf" srcId="{34D33870-4C12-4C4B-940E-B3AD4532F99D}" destId="{9C57CA31-7051-6E46-83E1-15958FC1AD1B}" srcOrd="0" destOrd="0" presId="urn:microsoft.com/office/officeart/2005/8/layout/chart3"/>
    <dgm:cxn modelId="{51A7B78F-9080-104B-AE67-C2F84842F3BE}" type="presOf" srcId="{34D33870-4C12-4C4B-940E-B3AD4532F99D}" destId="{29042345-C96A-BE49-ACB3-E44AA49EA494}" srcOrd="1" destOrd="0" presId="urn:microsoft.com/office/officeart/2005/8/layout/chart3"/>
    <dgm:cxn modelId="{244D5AA2-A689-654B-8459-09C2953B379B}" srcId="{4E89343A-1142-2546-81A9-ECAC1AF8961F}" destId="{34D33870-4C12-4C4B-940E-B3AD4532F99D}" srcOrd="1" destOrd="0" parTransId="{3B0B26F6-077B-DC41-BDCF-A979B3D8B935}" sibTransId="{DFF0AB68-2582-194A-BAE1-27E92605D1A7}"/>
    <dgm:cxn modelId="{EF1DC5BA-C770-5B44-B00A-09D81FFF4526}" type="presOf" srcId="{3F0AA8CB-839D-B941-9BAB-4DFF8F80E72B}" destId="{C795FF23-C316-D543-B257-95642B5E3F93}" srcOrd="1" destOrd="0" presId="urn:microsoft.com/office/officeart/2005/8/layout/chart3"/>
    <dgm:cxn modelId="{14BF4BFB-E993-CC49-8AC6-6F85CDF3A787}" srcId="{4E89343A-1142-2546-81A9-ECAC1AF8961F}" destId="{E2C7B048-C2AD-FC45-AB84-B98AF6DAEC16}" srcOrd="0" destOrd="0" parTransId="{F14177A6-24F9-A44B-AA54-A0F12FAD4878}" sibTransId="{E37D34F9-A711-4F43-9A4D-312B6E84F544}"/>
    <dgm:cxn modelId="{C01C2098-91C8-9346-B9FF-4DE355752A9C}" type="presParOf" srcId="{19D48B5B-981F-0649-836C-064711A82EAE}" destId="{89695C6D-3822-7645-9911-F75D0AD8C795}" srcOrd="0" destOrd="0" presId="urn:microsoft.com/office/officeart/2005/8/layout/chart3"/>
    <dgm:cxn modelId="{C869815B-D6E7-F54F-96DF-93D1CDA8C5CF}" type="presParOf" srcId="{19D48B5B-981F-0649-836C-064711A82EAE}" destId="{0DE5314E-6031-A74A-9949-E401ABF71364}" srcOrd="1" destOrd="0" presId="urn:microsoft.com/office/officeart/2005/8/layout/chart3"/>
    <dgm:cxn modelId="{D905E397-8EC5-C145-8FFC-695B5A59017B}" type="presParOf" srcId="{19D48B5B-981F-0649-836C-064711A82EAE}" destId="{9C57CA31-7051-6E46-83E1-15958FC1AD1B}" srcOrd="2" destOrd="0" presId="urn:microsoft.com/office/officeart/2005/8/layout/chart3"/>
    <dgm:cxn modelId="{A8EA5E0E-639D-3A49-8F70-3E73D981AD77}" type="presParOf" srcId="{19D48B5B-981F-0649-836C-064711A82EAE}" destId="{29042345-C96A-BE49-ACB3-E44AA49EA494}" srcOrd="3" destOrd="0" presId="urn:microsoft.com/office/officeart/2005/8/layout/chart3"/>
    <dgm:cxn modelId="{EC36FBF3-3674-1849-9AD0-A2A860DC9970}" type="presParOf" srcId="{19D48B5B-981F-0649-836C-064711A82EAE}" destId="{96880D12-B43E-AA4E-A124-68326A2B1C08}" srcOrd="4" destOrd="0" presId="urn:microsoft.com/office/officeart/2005/8/layout/chart3"/>
    <dgm:cxn modelId="{E9D0AB1F-3507-FD4B-8C04-E0F0BEE313B9}" type="presParOf" srcId="{19D48B5B-981F-0649-836C-064711A82EAE}" destId="{C795FF23-C316-D543-B257-95642B5E3F9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5AA74C-2CBB-1545-8ACC-0F854EDA7570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61699A0-FE4D-8342-B271-DA5AC1D210EB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A731DCAA-ECC7-E644-929D-2040D1801AD4}" type="parTrans" cxnId="{A23D47DE-6054-8149-9762-B9CEEE5C2C3B}">
      <dgm:prSet/>
      <dgm:spPr/>
      <dgm:t>
        <a:bodyPr/>
        <a:lstStyle/>
        <a:p>
          <a:endParaRPr lang="en-US"/>
        </a:p>
      </dgm:t>
    </dgm:pt>
    <dgm:pt modelId="{188587D5-AAAB-D444-A705-8BAD5E979BC2}" type="sibTrans" cxnId="{A23D47DE-6054-8149-9762-B9CEEE5C2C3B}">
      <dgm:prSet/>
      <dgm:spPr/>
      <dgm:t>
        <a:bodyPr/>
        <a:lstStyle/>
        <a:p>
          <a:endParaRPr lang="en-US"/>
        </a:p>
      </dgm:t>
    </dgm:pt>
    <dgm:pt modelId="{A6654B2D-B29C-BB44-9C10-0AE2745315F9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E44E2437-9FD0-CE47-9C27-E62762BB048E}" type="parTrans" cxnId="{FC1E8B1D-CBD5-3B40-BE08-143F4D488CF4}">
      <dgm:prSet/>
      <dgm:spPr/>
      <dgm:t>
        <a:bodyPr/>
        <a:lstStyle/>
        <a:p>
          <a:endParaRPr lang="en-US"/>
        </a:p>
      </dgm:t>
    </dgm:pt>
    <dgm:pt modelId="{10458327-949B-4B43-9D8B-E2AC4E8B0AE2}" type="sibTrans" cxnId="{FC1E8B1D-CBD5-3B40-BE08-143F4D488CF4}">
      <dgm:prSet/>
      <dgm:spPr/>
      <dgm:t>
        <a:bodyPr/>
        <a:lstStyle/>
        <a:p>
          <a:endParaRPr lang="en-US"/>
        </a:p>
      </dgm:t>
    </dgm:pt>
    <dgm:pt modelId="{E68FF515-0B41-7D4E-8251-CDDA4998A418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0BE0B8BF-E3D7-124B-A33F-263870CD43B4}" type="parTrans" cxnId="{175C5454-83CC-9D41-BD49-23B426FE6BB5}">
      <dgm:prSet/>
      <dgm:spPr/>
      <dgm:t>
        <a:bodyPr/>
        <a:lstStyle/>
        <a:p>
          <a:endParaRPr lang="en-US"/>
        </a:p>
      </dgm:t>
    </dgm:pt>
    <dgm:pt modelId="{69F3140B-B090-DE49-8E91-66D0CAF52265}" type="sibTrans" cxnId="{175C5454-83CC-9D41-BD49-23B426FE6BB5}">
      <dgm:prSet/>
      <dgm:spPr/>
      <dgm:t>
        <a:bodyPr/>
        <a:lstStyle/>
        <a:p>
          <a:endParaRPr lang="en-US"/>
        </a:p>
      </dgm:t>
    </dgm:pt>
    <dgm:pt modelId="{03E4F69F-ABCC-8942-9AC8-2416DCB30E87}" type="pres">
      <dgm:prSet presAssocID="{995AA74C-2CBB-1545-8ACC-0F854EDA7570}" presName="compositeShape" presStyleCnt="0">
        <dgm:presLayoutVars>
          <dgm:chMax val="7"/>
          <dgm:dir/>
          <dgm:resizeHandles val="exact"/>
        </dgm:presLayoutVars>
      </dgm:prSet>
      <dgm:spPr/>
    </dgm:pt>
    <dgm:pt modelId="{3CFA81A0-1292-0848-9554-DA58256AB5D6}" type="pres">
      <dgm:prSet presAssocID="{995AA74C-2CBB-1545-8ACC-0F854EDA7570}" presName="wedge1" presStyleLbl="node1" presStyleIdx="0" presStyleCnt="3" custLinFactNeighborX="-5042" custLinFactNeighborY="2739"/>
      <dgm:spPr/>
    </dgm:pt>
    <dgm:pt modelId="{474D25C6-F212-E442-B1C8-71D0625BF8D0}" type="pres">
      <dgm:prSet presAssocID="{995AA74C-2CBB-1545-8ACC-0F854EDA757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AC7CE80-56F1-A94D-A6D3-74CA9D6BC044}" type="pres">
      <dgm:prSet presAssocID="{995AA74C-2CBB-1545-8ACC-0F854EDA7570}" presName="wedge2" presStyleLbl="node1" presStyleIdx="1" presStyleCnt="3" custScaleX="97422" custScaleY="97096" custLinFactNeighborX="1045" custLinFactNeighborY="5055"/>
      <dgm:spPr/>
    </dgm:pt>
    <dgm:pt modelId="{71960B9F-BA41-5745-8142-31E16D345982}" type="pres">
      <dgm:prSet presAssocID="{995AA74C-2CBB-1545-8ACC-0F854EDA757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E580436-E4AB-0748-B648-E4DB32D112A9}" type="pres">
      <dgm:prSet presAssocID="{995AA74C-2CBB-1545-8ACC-0F854EDA7570}" presName="wedge3" presStyleLbl="node1" presStyleIdx="2" presStyleCnt="3"/>
      <dgm:spPr/>
    </dgm:pt>
    <dgm:pt modelId="{937A2990-6665-C44A-929D-ACF9172AC6D3}" type="pres">
      <dgm:prSet presAssocID="{995AA74C-2CBB-1545-8ACC-0F854EDA757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C1E8B1D-CBD5-3B40-BE08-143F4D488CF4}" srcId="{995AA74C-2CBB-1545-8ACC-0F854EDA7570}" destId="{A6654B2D-B29C-BB44-9C10-0AE2745315F9}" srcOrd="1" destOrd="0" parTransId="{E44E2437-9FD0-CE47-9C27-E62762BB048E}" sibTransId="{10458327-949B-4B43-9D8B-E2AC4E8B0AE2}"/>
    <dgm:cxn modelId="{D7DB4F35-14C1-5E4B-B016-CC4A72A2243C}" type="presOf" srcId="{E61699A0-FE4D-8342-B271-DA5AC1D210EB}" destId="{3CFA81A0-1292-0848-9554-DA58256AB5D6}" srcOrd="0" destOrd="0" presId="urn:microsoft.com/office/officeart/2005/8/layout/chart3"/>
    <dgm:cxn modelId="{9ED4273B-C956-F346-9883-876F73608BE0}" type="presOf" srcId="{E68FF515-0B41-7D4E-8251-CDDA4998A418}" destId="{2E580436-E4AB-0748-B648-E4DB32D112A9}" srcOrd="0" destOrd="0" presId="urn:microsoft.com/office/officeart/2005/8/layout/chart3"/>
    <dgm:cxn modelId="{175C5454-83CC-9D41-BD49-23B426FE6BB5}" srcId="{995AA74C-2CBB-1545-8ACC-0F854EDA7570}" destId="{E68FF515-0B41-7D4E-8251-CDDA4998A418}" srcOrd="2" destOrd="0" parTransId="{0BE0B8BF-E3D7-124B-A33F-263870CD43B4}" sibTransId="{69F3140B-B090-DE49-8E91-66D0CAF52265}"/>
    <dgm:cxn modelId="{1BFF8976-B253-1440-9D92-85FFABFD0B5D}" type="presOf" srcId="{E68FF515-0B41-7D4E-8251-CDDA4998A418}" destId="{937A2990-6665-C44A-929D-ACF9172AC6D3}" srcOrd="1" destOrd="0" presId="urn:microsoft.com/office/officeart/2005/8/layout/chart3"/>
    <dgm:cxn modelId="{5DE5E395-7362-F443-BFD5-3826C4C02088}" type="presOf" srcId="{A6654B2D-B29C-BB44-9C10-0AE2745315F9}" destId="{8AC7CE80-56F1-A94D-A6D3-74CA9D6BC044}" srcOrd="0" destOrd="0" presId="urn:microsoft.com/office/officeart/2005/8/layout/chart3"/>
    <dgm:cxn modelId="{4298A1C0-2595-FE45-B349-ED46198EB962}" type="presOf" srcId="{E61699A0-FE4D-8342-B271-DA5AC1D210EB}" destId="{474D25C6-F212-E442-B1C8-71D0625BF8D0}" srcOrd="1" destOrd="0" presId="urn:microsoft.com/office/officeart/2005/8/layout/chart3"/>
    <dgm:cxn modelId="{67F36DD4-092E-BD43-AACC-B6A2D486D304}" type="presOf" srcId="{A6654B2D-B29C-BB44-9C10-0AE2745315F9}" destId="{71960B9F-BA41-5745-8142-31E16D345982}" srcOrd="1" destOrd="0" presId="urn:microsoft.com/office/officeart/2005/8/layout/chart3"/>
    <dgm:cxn modelId="{A23D47DE-6054-8149-9762-B9CEEE5C2C3B}" srcId="{995AA74C-2CBB-1545-8ACC-0F854EDA7570}" destId="{E61699A0-FE4D-8342-B271-DA5AC1D210EB}" srcOrd="0" destOrd="0" parTransId="{A731DCAA-ECC7-E644-929D-2040D1801AD4}" sibTransId="{188587D5-AAAB-D444-A705-8BAD5E979BC2}"/>
    <dgm:cxn modelId="{84EDA0F6-5292-A94F-B5A1-D20BD2BE3464}" type="presOf" srcId="{995AA74C-2CBB-1545-8ACC-0F854EDA7570}" destId="{03E4F69F-ABCC-8942-9AC8-2416DCB30E87}" srcOrd="0" destOrd="0" presId="urn:microsoft.com/office/officeart/2005/8/layout/chart3"/>
    <dgm:cxn modelId="{634A473F-26CD-5840-8755-973B5CBA7B5C}" type="presParOf" srcId="{03E4F69F-ABCC-8942-9AC8-2416DCB30E87}" destId="{3CFA81A0-1292-0848-9554-DA58256AB5D6}" srcOrd="0" destOrd="0" presId="urn:microsoft.com/office/officeart/2005/8/layout/chart3"/>
    <dgm:cxn modelId="{F0A7EFDB-287B-474A-B262-81EE63554B80}" type="presParOf" srcId="{03E4F69F-ABCC-8942-9AC8-2416DCB30E87}" destId="{474D25C6-F212-E442-B1C8-71D0625BF8D0}" srcOrd="1" destOrd="0" presId="urn:microsoft.com/office/officeart/2005/8/layout/chart3"/>
    <dgm:cxn modelId="{B81AAA59-BA55-4C45-B709-7829722F4690}" type="presParOf" srcId="{03E4F69F-ABCC-8942-9AC8-2416DCB30E87}" destId="{8AC7CE80-56F1-A94D-A6D3-74CA9D6BC044}" srcOrd="2" destOrd="0" presId="urn:microsoft.com/office/officeart/2005/8/layout/chart3"/>
    <dgm:cxn modelId="{584FA800-13B5-D149-A1D1-486A61B991F0}" type="presParOf" srcId="{03E4F69F-ABCC-8942-9AC8-2416DCB30E87}" destId="{71960B9F-BA41-5745-8142-31E16D345982}" srcOrd="3" destOrd="0" presId="urn:microsoft.com/office/officeart/2005/8/layout/chart3"/>
    <dgm:cxn modelId="{77F93D5A-1633-C249-A65F-02DC29EDB611}" type="presParOf" srcId="{03E4F69F-ABCC-8942-9AC8-2416DCB30E87}" destId="{2E580436-E4AB-0748-B648-E4DB32D112A9}" srcOrd="4" destOrd="0" presId="urn:microsoft.com/office/officeart/2005/8/layout/chart3"/>
    <dgm:cxn modelId="{68722A77-CB6C-6E41-97C6-BA4D9A0CBCB5}" type="presParOf" srcId="{03E4F69F-ABCC-8942-9AC8-2416DCB30E87}" destId="{937A2990-6665-C44A-929D-ACF9172AC6D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5AA74C-2CBB-1545-8ACC-0F854EDA7570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61699A0-FE4D-8342-B271-DA5AC1D210EB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A731DCAA-ECC7-E644-929D-2040D1801AD4}" type="parTrans" cxnId="{A23D47DE-6054-8149-9762-B9CEEE5C2C3B}">
      <dgm:prSet/>
      <dgm:spPr/>
      <dgm:t>
        <a:bodyPr/>
        <a:lstStyle/>
        <a:p>
          <a:endParaRPr lang="en-US"/>
        </a:p>
      </dgm:t>
    </dgm:pt>
    <dgm:pt modelId="{188587D5-AAAB-D444-A705-8BAD5E979BC2}" type="sibTrans" cxnId="{A23D47DE-6054-8149-9762-B9CEEE5C2C3B}">
      <dgm:prSet/>
      <dgm:spPr/>
      <dgm:t>
        <a:bodyPr/>
        <a:lstStyle/>
        <a:p>
          <a:endParaRPr lang="en-US"/>
        </a:p>
      </dgm:t>
    </dgm:pt>
    <dgm:pt modelId="{A6654B2D-B29C-BB44-9C10-0AE2745315F9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E44E2437-9FD0-CE47-9C27-E62762BB048E}" type="parTrans" cxnId="{FC1E8B1D-CBD5-3B40-BE08-143F4D488CF4}">
      <dgm:prSet/>
      <dgm:spPr/>
      <dgm:t>
        <a:bodyPr/>
        <a:lstStyle/>
        <a:p>
          <a:endParaRPr lang="en-US"/>
        </a:p>
      </dgm:t>
    </dgm:pt>
    <dgm:pt modelId="{10458327-949B-4B43-9D8B-E2AC4E8B0AE2}" type="sibTrans" cxnId="{FC1E8B1D-CBD5-3B40-BE08-143F4D488CF4}">
      <dgm:prSet/>
      <dgm:spPr/>
      <dgm:t>
        <a:bodyPr/>
        <a:lstStyle/>
        <a:p>
          <a:endParaRPr lang="en-US"/>
        </a:p>
      </dgm:t>
    </dgm:pt>
    <dgm:pt modelId="{E68FF515-0B41-7D4E-8251-CDDA4998A418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0BE0B8BF-E3D7-124B-A33F-263870CD43B4}" type="parTrans" cxnId="{175C5454-83CC-9D41-BD49-23B426FE6BB5}">
      <dgm:prSet/>
      <dgm:spPr/>
      <dgm:t>
        <a:bodyPr/>
        <a:lstStyle/>
        <a:p>
          <a:endParaRPr lang="en-US"/>
        </a:p>
      </dgm:t>
    </dgm:pt>
    <dgm:pt modelId="{69F3140B-B090-DE49-8E91-66D0CAF52265}" type="sibTrans" cxnId="{175C5454-83CC-9D41-BD49-23B426FE6BB5}">
      <dgm:prSet/>
      <dgm:spPr/>
      <dgm:t>
        <a:bodyPr/>
        <a:lstStyle/>
        <a:p>
          <a:endParaRPr lang="en-US"/>
        </a:p>
      </dgm:t>
    </dgm:pt>
    <dgm:pt modelId="{03E4F69F-ABCC-8942-9AC8-2416DCB30E87}" type="pres">
      <dgm:prSet presAssocID="{995AA74C-2CBB-1545-8ACC-0F854EDA7570}" presName="compositeShape" presStyleCnt="0">
        <dgm:presLayoutVars>
          <dgm:chMax val="7"/>
          <dgm:dir/>
          <dgm:resizeHandles val="exact"/>
        </dgm:presLayoutVars>
      </dgm:prSet>
      <dgm:spPr/>
    </dgm:pt>
    <dgm:pt modelId="{3CFA81A0-1292-0848-9554-DA58256AB5D6}" type="pres">
      <dgm:prSet presAssocID="{995AA74C-2CBB-1545-8ACC-0F854EDA7570}" presName="wedge1" presStyleLbl="node1" presStyleIdx="0" presStyleCnt="3"/>
      <dgm:spPr/>
    </dgm:pt>
    <dgm:pt modelId="{474D25C6-F212-E442-B1C8-71D0625BF8D0}" type="pres">
      <dgm:prSet presAssocID="{995AA74C-2CBB-1545-8ACC-0F854EDA757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AC7CE80-56F1-A94D-A6D3-74CA9D6BC044}" type="pres">
      <dgm:prSet presAssocID="{995AA74C-2CBB-1545-8ACC-0F854EDA7570}" presName="wedge2" presStyleLbl="node1" presStyleIdx="1" presStyleCnt="3"/>
      <dgm:spPr/>
    </dgm:pt>
    <dgm:pt modelId="{71960B9F-BA41-5745-8142-31E16D345982}" type="pres">
      <dgm:prSet presAssocID="{995AA74C-2CBB-1545-8ACC-0F854EDA757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E580436-E4AB-0748-B648-E4DB32D112A9}" type="pres">
      <dgm:prSet presAssocID="{995AA74C-2CBB-1545-8ACC-0F854EDA7570}" presName="wedge3" presStyleLbl="node1" presStyleIdx="2" presStyleCnt="3" custLinFactNeighborX="-788" custLinFactNeighborY="1110"/>
      <dgm:spPr/>
    </dgm:pt>
    <dgm:pt modelId="{937A2990-6665-C44A-929D-ACF9172AC6D3}" type="pres">
      <dgm:prSet presAssocID="{995AA74C-2CBB-1545-8ACC-0F854EDA757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C1E8B1D-CBD5-3B40-BE08-143F4D488CF4}" srcId="{995AA74C-2CBB-1545-8ACC-0F854EDA7570}" destId="{A6654B2D-B29C-BB44-9C10-0AE2745315F9}" srcOrd="1" destOrd="0" parTransId="{E44E2437-9FD0-CE47-9C27-E62762BB048E}" sibTransId="{10458327-949B-4B43-9D8B-E2AC4E8B0AE2}"/>
    <dgm:cxn modelId="{D7DB4F35-14C1-5E4B-B016-CC4A72A2243C}" type="presOf" srcId="{E61699A0-FE4D-8342-B271-DA5AC1D210EB}" destId="{3CFA81A0-1292-0848-9554-DA58256AB5D6}" srcOrd="0" destOrd="0" presId="urn:microsoft.com/office/officeart/2005/8/layout/chart3"/>
    <dgm:cxn modelId="{9ED4273B-C956-F346-9883-876F73608BE0}" type="presOf" srcId="{E68FF515-0B41-7D4E-8251-CDDA4998A418}" destId="{2E580436-E4AB-0748-B648-E4DB32D112A9}" srcOrd="0" destOrd="0" presId="urn:microsoft.com/office/officeart/2005/8/layout/chart3"/>
    <dgm:cxn modelId="{175C5454-83CC-9D41-BD49-23B426FE6BB5}" srcId="{995AA74C-2CBB-1545-8ACC-0F854EDA7570}" destId="{E68FF515-0B41-7D4E-8251-CDDA4998A418}" srcOrd="2" destOrd="0" parTransId="{0BE0B8BF-E3D7-124B-A33F-263870CD43B4}" sibTransId="{69F3140B-B090-DE49-8E91-66D0CAF52265}"/>
    <dgm:cxn modelId="{1BFF8976-B253-1440-9D92-85FFABFD0B5D}" type="presOf" srcId="{E68FF515-0B41-7D4E-8251-CDDA4998A418}" destId="{937A2990-6665-C44A-929D-ACF9172AC6D3}" srcOrd="1" destOrd="0" presId="urn:microsoft.com/office/officeart/2005/8/layout/chart3"/>
    <dgm:cxn modelId="{5DE5E395-7362-F443-BFD5-3826C4C02088}" type="presOf" srcId="{A6654B2D-B29C-BB44-9C10-0AE2745315F9}" destId="{8AC7CE80-56F1-A94D-A6D3-74CA9D6BC044}" srcOrd="0" destOrd="0" presId="urn:microsoft.com/office/officeart/2005/8/layout/chart3"/>
    <dgm:cxn modelId="{4298A1C0-2595-FE45-B349-ED46198EB962}" type="presOf" srcId="{E61699A0-FE4D-8342-B271-DA5AC1D210EB}" destId="{474D25C6-F212-E442-B1C8-71D0625BF8D0}" srcOrd="1" destOrd="0" presId="urn:microsoft.com/office/officeart/2005/8/layout/chart3"/>
    <dgm:cxn modelId="{67F36DD4-092E-BD43-AACC-B6A2D486D304}" type="presOf" srcId="{A6654B2D-B29C-BB44-9C10-0AE2745315F9}" destId="{71960B9F-BA41-5745-8142-31E16D345982}" srcOrd="1" destOrd="0" presId="urn:microsoft.com/office/officeart/2005/8/layout/chart3"/>
    <dgm:cxn modelId="{A23D47DE-6054-8149-9762-B9CEEE5C2C3B}" srcId="{995AA74C-2CBB-1545-8ACC-0F854EDA7570}" destId="{E61699A0-FE4D-8342-B271-DA5AC1D210EB}" srcOrd="0" destOrd="0" parTransId="{A731DCAA-ECC7-E644-929D-2040D1801AD4}" sibTransId="{188587D5-AAAB-D444-A705-8BAD5E979BC2}"/>
    <dgm:cxn modelId="{84EDA0F6-5292-A94F-B5A1-D20BD2BE3464}" type="presOf" srcId="{995AA74C-2CBB-1545-8ACC-0F854EDA7570}" destId="{03E4F69F-ABCC-8942-9AC8-2416DCB30E87}" srcOrd="0" destOrd="0" presId="urn:microsoft.com/office/officeart/2005/8/layout/chart3"/>
    <dgm:cxn modelId="{634A473F-26CD-5840-8755-973B5CBA7B5C}" type="presParOf" srcId="{03E4F69F-ABCC-8942-9AC8-2416DCB30E87}" destId="{3CFA81A0-1292-0848-9554-DA58256AB5D6}" srcOrd="0" destOrd="0" presId="urn:microsoft.com/office/officeart/2005/8/layout/chart3"/>
    <dgm:cxn modelId="{F0A7EFDB-287B-474A-B262-81EE63554B80}" type="presParOf" srcId="{03E4F69F-ABCC-8942-9AC8-2416DCB30E87}" destId="{474D25C6-F212-E442-B1C8-71D0625BF8D0}" srcOrd="1" destOrd="0" presId="urn:microsoft.com/office/officeart/2005/8/layout/chart3"/>
    <dgm:cxn modelId="{B81AAA59-BA55-4C45-B709-7829722F4690}" type="presParOf" srcId="{03E4F69F-ABCC-8942-9AC8-2416DCB30E87}" destId="{8AC7CE80-56F1-A94D-A6D3-74CA9D6BC044}" srcOrd="2" destOrd="0" presId="urn:microsoft.com/office/officeart/2005/8/layout/chart3"/>
    <dgm:cxn modelId="{584FA800-13B5-D149-A1D1-486A61B991F0}" type="presParOf" srcId="{03E4F69F-ABCC-8942-9AC8-2416DCB30E87}" destId="{71960B9F-BA41-5745-8142-31E16D345982}" srcOrd="3" destOrd="0" presId="urn:microsoft.com/office/officeart/2005/8/layout/chart3"/>
    <dgm:cxn modelId="{77F93D5A-1633-C249-A65F-02DC29EDB611}" type="presParOf" srcId="{03E4F69F-ABCC-8942-9AC8-2416DCB30E87}" destId="{2E580436-E4AB-0748-B648-E4DB32D112A9}" srcOrd="4" destOrd="0" presId="urn:microsoft.com/office/officeart/2005/8/layout/chart3"/>
    <dgm:cxn modelId="{68722A77-CB6C-6E41-97C6-BA4D9A0CBCB5}" type="presParOf" srcId="{03E4F69F-ABCC-8942-9AC8-2416DCB30E87}" destId="{937A2990-6665-C44A-929D-ACF9172AC6D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89343A-1142-2546-81A9-ECAC1AF8961F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2C7B048-C2AD-FC45-AB84-B98AF6DAEC16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F14177A6-24F9-A44B-AA54-A0F12FAD4878}" type="parTrans" cxnId="{14BF4BFB-E993-CC49-8AC6-6F85CDF3A787}">
      <dgm:prSet/>
      <dgm:spPr/>
      <dgm:t>
        <a:bodyPr/>
        <a:lstStyle/>
        <a:p>
          <a:endParaRPr lang="en-US"/>
        </a:p>
      </dgm:t>
    </dgm:pt>
    <dgm:pt modelId="{E37D34F9-A711-4F43-9A4D-312B6E84F544}" type="sibTrans" cxnId="{14BF4BFB-E993-CC49-8AC6-6F85CDF3A787}">
      <dgm:prSet/>
      <dgm:spPr/>
      <dgm:t>
        <a:bodyPr/>
        <a:lstStyle/>
        <a:p>
          <a:endParaRPr lang="en-US"/>
        </a:p>
      </dgm:t>
    </dgm:pt>
    <dgm:pt modelId="{34D33870-4C12-4C4B-940E-B3AD4532F99D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3B0B26F6-077B-DC41-BDCF-A979B3D8B935}" type="parTrans" cxnId="{244D5AA2-A689-654B-8459-09C2953B379B}">
      <dgm:prSet/>
      <dgm:spPr/>
      <dgm:t>
        <a:bodyPr/>
        <a:lstStyle/>
        <a:p>
          <a:endParaRPr lang="en-US"/>
        </a:p>
      </dgm:t>
    </dgm:pt>
    <dgm:pt modelId="{DFF0AB68-2582-194A-BAE1-27E92605D1A7}" type="sibTrans" cxnId="{244D5AA2-A689-654B-8459-09C2953B379B}">
      <dgm:prSet/>
      <dgm:spPr/>
      <dgm:t>
        <a:bodyPr/>
        <a:lstStyle/>
        <a:p>
          <a:endParaRPr lang="en-US"/>
        </a:p>
      </dgm:t>
    </dgm:pt>
    <dgm:pt modelId="{3F0AA8CB-839D-B941-9BAB-4DFF8F80E72B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810983D6-7828-9245-B13A-702412815FE2}" type="parTrans" cxnId="{D3C55477-2FC6-BE47-9913-06FD8FFA8AA8}">
      <dgm:prSet/>
      <dgm:spPr/>
      <dgm:t>
        <a:bodyPr/>
        <a:lstStyle/>
        <a:p>
          <a:endParaRPr lang="en-US"/>
        </a:p>
      </dgm:t>
    </dgm:pt>
    <dgm:pt modelId="{4FB8C7A8-D76D-924C-8015-8593E713D739}" type="sibTrans" cxnId="{D3C55477-2FC6-BE47-9913-06FD8FFA8AA8}">
      <dgm:prSet/>
      <dgm:spPr/>
      <dgm:t>
        <a:bodyPr/>
        <a:lstStyle/>
        <a:p>
          <a:endParaRPr lang="en-US"/>
        </a:p>
      </dgm:t>
    </dgm:pt>
    <dgm:pt modelId="{19D48B5B-981F-0649-836C-064711A82EAE}" type="pres">
      <dgm:prSet presAssocID="{4E89343A-1142-2546-81A9-ECAC1AF8961F}" presName="compositeShape" presStyleCnt="0">
        <dgm:presLayoutVars>
          <dgm:chMax val="7"/>
          <dgm:dir/>
          <dgm:resizeHandles val="exact"/>
        </dgm:presLayoutVars>
      </dgm:prSet>
      <dgm:spPr/>
    </dgm:pt>
    <dgm:pt modelId="{89695C6D-3822-7645-9911-F75D0AD8C795}" type="pres">
      <dgm:prSet presAssocID="{4E89343A-1142-2546-81A9-ECAC1AF8961F}" presName="wedge1" presStyleLbl="node1" presStyleIdx="0" presStyleCnt="3" custLinFactNeighborX="-4109" custLinFactNeighborY="1624"/>
      <dgm:spPr/>
    </dgm:pt>
    <dgm:pt modelId="{0DE5314E-6031-A74A-9949-E401ABF71364}" type="pres">
      <dgm:prSet presAssocID="{4E89343A-1142-2546-81A9-ECAC1AF8961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C57CA31-7051-6E46-83E1-15958FC1AD1B}" type="pres">
      <dgm:prSet presAssocID="{4E89343A-1142-2546-81A9-ECAC1AF8961F}" presName="wedge2" presStyleLbl="node1" presStyleIdx="1" presStyleCnt="3"/>
      <dgm:spPr/>
    </dgm:pt>
    <dgm:pt modelId="{29042345-C96A-BE49-ACB3-E44AA49EA494}" type="pres">
      <dgm:prSet presAssocID="{4E89343A-1142-2546-81A9-ECAC1AF8961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6880D12-B43E-AA4E-A124-68326A2B1C08}" type="pres">
      <dgm:prSet presAssocID="{4E89343A-1142-2546-81A9-ECAC1AF8961F}" presName="wedge3" presStyleLbl="node1" presStyleIdx="2" presStyleCnt="3" custLinFactNeighborX="-4958" custLinFactNeighborY="-3267"/>
      <dgm:spPr/>
    </dgm:pt>
    <dgm:pt modelId="{C795FF23-C316-D543-B257-95642B5E3F93}" type="pres">
      <dgm:prSet presAssocID="{4E89343A-1142-2546-81A9-ECAC1AF8961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13F4DF0C-93CB-C14A-B23E-51E8092EAD2E}" type="presOf" srcId="{E2C7B048-C2AD-FC45-AB84-B98AF6DAEC16}" destId="{0DE5314E-6031-A74A-9949-E401ABF71364}" srcOrd="1" destOrd="0" presId="urn:microsoft.com/office/officeart/2005/8/layout/chart3"/>
    <dgm:cxn modelId="{88DDD72A-1699-A548-A93D-B523AC41CD1B}" type="presOf" srcId="{3F0AA8CB-839D-B941-9BAB-4DFF8F80E72B}" destId="{96880D12-B43E-AA4E-A124-68326A2B1C08}" srcOrd="0" destOrd="0" presId="urn:microsoft.com/office/officeart/2005/8/layout/chart3"/>
    <dgm:cxn modelId="{D3C55477-2FC6-BE47-9913-06FD8FFA8AA8}" srcId="{4E89343A-1142-2546-81A9-ECAC1AF8961F}" destId="{3F0AA8CB-839D-B941-9BAB-4DFF8F80E72B}" srcOrd="2" destOrd="0" parTransId="{810983D6-7828-9245-B13A-702412815FE2}" sibTransId="{4FB8C7A8-D76D-924C-8015-8593E713D739}"/>
    <dgm:cxn modelId="{3217AA83-F651-064A-85AA-C51FC7E6C01C}" type="presOf" srcId="{E2C7B048-C2AD-FC45-AB84-B98AF6DAEC16}" destId="{89695C6D-3822-7645-9911-F75D0AD8C795}" srcOrd="0" destOrd="0" presId="urn:microsoft.com/office/officeart/2005/8/layout/chart3"/>
    <dgm:cxn modelId="{C7EBFA88-66AF-9945-9083-F7C5E19C8726}" type="presOf" srcId="{4E89343A-1142-2546-81A9-ECAC1AF8961F}" destId="{19D48B5B-981F-0649-836C-064711A82EAE}" srcOrd="0" destOrd="0" presId="urn:microsoft.com/office/officeart/2005/8/layout/chart3"/>
    <dgm:cxn modelId="{7133188D-524E-3742-884D-54B64EA71F0D}" type="presOf" srcId="{34D33870-4C12-4C4B-940E-B3AD4532F99D}" destId="{9C57CA31-7051-6E46-83E1-15958FC1AD1B}" srcOrd="0" destOrd="0" presId="urn:microsoft.com/office/officeart/2005/8/layout/chart3"/>
    <dgm:cxn modelId="{51A7B78F-9080-104B-AE67-C2F84842F3BE}" type="presOf" srcId="{34D33870-4C12-4C4B-940E-B3AD4532F99D}" destId="{29042345-C96A-BE49-ACB3-E44AA49EA494}" srcOrd="1" destOrd="0" presId="urn:microsoft.com/office/officeart/2005/8/layout/chart3"/>
    <dgm:cxn modelId="{244D5AA2-A689-654B-8459-09C2953B379B}" srcId="{4E89343A-1142-2546-81A9-ECAC1AF8961F}" destId="{34D33870-4C12-4C4B-940E-B3AD4532F99D}" srcOrd="1" destOrd="0" parTransId="{3B0B26F6-077B-DC41-BDCF-A979B3D8B935}" sibTransId="{DFF0AB68-2582-194A-BAE1-27E92605D1A7}"/>
    <dgm:cxn modelId="{EF1DC5BA-C770-5B44-B00A-09D81FFF4526}" type="presOf" srcId="{3F0AA8CB-839D-B941-9BAB-4DFF8F80E72B}" destId="{C795FF23-C316-D543-B257-95642B5E3F93}" srcOrd="1" destOrd="0" presId="urn:microsoft.com/office/officeart/2005/8/layout/chart3"/>
    <dgm:cxn modelId="{14BF4BFB-E993-CC49-8AC6-6F85CDF3A787}" srcId="{4E89343A-1142-2546-81A9-ECAC1AF8961F}" destId="{E2C7B048-C2AD-FC45-AB84-B98AF6DAEC16}" srcOrd="0" destOrd="0" parTransId="{F14177A6-24F9-A44B-AA54-A0F12FAD4878}" sibTransId="{E37D34F9-A711-4F43-9A4D-312B6E84F544}"/>
    <dgm:cxn modelId="{C01C2098-91C8-9346-B9FF-4DE355752A9C}" type="presParOf" srcId="{19D48B5B-981F-0649-836C-064711A82EAE}" destId="{89695C6D-3822-7645-9911-F75D0AD8C795}" srcOrd="0" destOrd="0" presId="urn:microsoft.com/office/officeart/2005/8/layout/chart3"/>
    <dgm:cxn modelId="{C869815B-D6E7-F54F-96DF-93D1CDA8C5CF}" type="presParOf" srcId="{19D48B5B-981F-0649-836C-064711A82EAE}" destId="{0DE5314E-6031-A74A-9949-E401ABF71364}" srcOrd="1" destOrd="0" presId="urn:microsoft.com/office/officeart/2005/8/layout/chart3"/>
    <dgm:cxn modelId="{D905E397-8EC5-C145-8FFC-695B5A59017B}" type="presParOf" srcId="{19D48B5B-981F-0649-836C-064711A82EAE}" destId="{9C57CA31-7051-6E46-83E1-15958FC1AD1B}" srcOrd="2" destOrd="0" presId="urn:microsoft.com/office/officeart/2005/8/layout/chart3"/>
    <dgm:cxn modelId="{A8EA5E0E-639D-3A49-8F70-3E73D981AD77}" type="presParOf" srcId="{19D48B5B-981F-0649-836C-064711A82EAE}" destId="{29042345-C96A-BE49-ACB3-E44AA49EA494}" srcOrd="3" destOrd="0" presId="urn:microsoft.com/office/officeart/2005/8/layout/chart3"/>
    <dgm:cxn modelId="{EC36FBF3-3674-1849-9AD0-A2A860DC9970}" type="presParOf" srcId="{19D48B5B-981F-0649-836C-064711A82EAE}" destId="{96880D12-B43E-AA4E-A124-68326A2B1C08}" srcOrd="4" destOrd="0" presId="urn:microsoft.com/office/officeart/2005/8/layout/chart3"/>
    <dgm:cxn modelId="{E9D0AB1F-3507-FD4B-8C04-E0F0BEE313B9}" type="presParOf" srcId="{19D48B5B-981F-0649-836C-064711A82EAE}" destId="{C795FF23-C316-D543-B257-95642B5E3F9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5AA74C-2CBB-1545-8ACC-0F854EDA7570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61699A0-FE4D-8342-B271-DA5AC1D210EB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A731DCAA-ECC7-E644-929D-2040D1801AD4}" type="parTrans" cxnId="{A23D47DE-6054-8149-9762-B9CEEE5C2C3B}">
      <dgm:prSet/>
      <dgm:spPr/>
      <dgm:t>
        <a:bodyPr/>
        <a:lstStyle/>
        <a:p>
          <a:endParaRPr lang="en-US"/>
        </a:p>
      </dgm:t>
    </dgm:pt>
    <dgm:pt modelId="{188587D5-AAAB-D444-A705-8BAD5E979BC2}" type="sibTrans" cxnId="{A23D47DE-6054-8149-9762-B9CEEE5C2C3B}">
      <dgm:prSet/>
      <dgm:spPr/>
      <dgm:t>
        <a:bodyPr/>
        <a:lstStyle/>
        <a:p>
          <a:endParaRPr lang="en-US"/>
        </a:p>
      </dgm:t>
    </dgm:pt>
    <dgm:pt modelId="{A6654B2D-B29C-BB44-9C10-0AE2745315F9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E44E2437-9FD0-CE47-9C27-E62762BB048E}" type="parTrans" cxnId="{FC1E8B1D-CBD5-3B40-BE08-143F4D488CF4}">
      <dgm:prSet/>
      <dgm:spPr/>
      <dgm:t>
        <a:bodyPr/>
        <a:lstStyle/>
        <a:p>
          <a:endParaRPr lang="en-US"/>
        </a:p>
      </dgm:t>
    </dgm:pt>
    <dgm:pt modelId="{10458327-949B-4B43-9D8B-E2AC4E8B0AE2}" type="sibTrans" cxnId="{FC1E8B1D-CBD5-3B40-BE08-143F4D488CF4}">
      <dgm:prSet/>
      <dgm:spPr/>
      <dgm:t>
        <a:bodyPr/>
        <a:lstStyle/>
        <a:p>
          <a:endParaRPr lang="en-US"/>
        </a:p>
      </dgm:t>
    </dgm:pt>
    <dgm:pt modelId="{E68FF515-0B41-7D4E-8251-CDDA4998A418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0BE0B8BF-E3D7-124B-A33F-263870CD43B4}" type="parTrans" cxnId="{175C5454-83CC-9D41-BD49-23B426FE6BB5}">
      <dgm:prSet/>
      <dgm:spPr/>
      <dgm:t>
        <a:bodyPr/>
        <a:lstStyle/>
        <a:p>
          <a:endParaRPr lang="en-US"/>
        </a:p>
      </dgm:t>
    </dgm:pt>
    <dgm:pt modelId="{69F3140B-B090-DE49-8E91-66D0CAF52265}" type="sibTrans" cxnId="{175C5454-83CC-9D41-BD49-23B426FE6BB5}">
      <dgm:prSet/>
      <dgm:spPr/>
      <dgm:t>
        <a:bodyPr/>
        <a:lstStyle/>
        <a:p>
          <a:endParaRPr lang="en-US"/>
        </a:p>
      </dgm:t>
    </dgm:pt>
    <dgm:pt modelId="{03E4F69F-ABCC-8942-9AC8-2416DCB30E87}" type="pres">
      <dgm:prSet presAssocID="{995AA74C-2CBB-1545-8ACC-0F854EDA7570}" presName="compositeShape" presStyleCnt="0">
        <dgm:presLayoutVars>
          <dgm:chMax val="7"/>
          <dgm:dir/>
          <dgm:resizeHandles val="exact"/>
        </dgm:presLayoutVars>
      </dgm:prSet>
      <dgm:spPr/>
    </dgm:pt>
    <dgm:pt modelId="{3CFA81A0-1292-0848-9554-DA58256AB5D6}" type="pres">
      <dgm:prSet presAssocID="{995AA74C-2CBB-1545-8ACC-0F854EDA7570}" presName="wedge1" presStyleLbl="node1" presStyleIdx="0" presStyleCnt="3" custLinFactNeighborX="-5042" custLinFactNeighborY="2739"/>
      <dgm:spPr/>
    </dgm:pt>
    <dgm:pt modelId="{474D25C6-F212-E442-B1C8-71D0625BF8D0}" type="pres">
      <dgm:prSet presAssocID="{995AA74C-2CBB-1545-8ACC-0F854EDA757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AC7CE80-56F1-A94D-A6D3-74CA9D6BC044}" type="pres">
      <dgm:prSet presAssocID="{995AA74C-2CBB-1545-8ACC-0F854EDA7570}" presName="wedge2" presStyleLbl="node1" presStyleIdx="1" presStyleCnt="3" custScaleX="97422" custScaleY="97096" custLinFactNeighborX="1045" custLinFactNeighborY="5055"/>
      <dgm:spPr/>
    </dgm:pt>
    <dgm:pt modelId="{71960B9F-BA41-5745-8142-31E16D345982}" type="pres">
      <dgm:prSet presAssocID="{995AA74C-2CBB-1545-8ACC-0F854EDA757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E580436-E4AB-0748-B648-E4DB32D112A9}" type="pres">
      <dgm:prSet presAssocID="{995AA74C-2CBB-1545-8ACC-0F854EDA7570}" presName="wedge3" presStyleLbl="node1" presStyleIdx="2" presStyleCnt="3"/>
      <dgm:spPr/>
    </dgm:pt>
    <dgm:pt modelId="{937A2990-6665-C44A-929D-ACF9172AC6D3}" type="pres">
      <dgm:prSet presAssocID="{995AA74C-2CBB-1545-8ACC-0F854EDA757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C1E8B1D-CBD5-3B40-BE08-143F4D488CF4}" srcId="{995AA74C-2CBB-1545-8ACC-0F854EDA7570}" destId="{A6654B2D-B29C-BB44-9C10-0AE2745315F9}" srcOrd="1" destOrd="0" parTransId="{E44E2437-9FD0-CE47-9C27-E62762BB048E}" sibTransId="{10458327-949B-4B43-9D8B-E2AC4E8B0AE2}"/>
    <dgm:cxn modelId="{D7DB4F35-14C1-5E4B-B016-CC4A72A2243C}" type="presOf" srcId="{E61699A0-FE4D-8342-B271-DA5AC1D210EB}" destId="{3CFA81A0-1292-0848-9554-DA58256AB5D6}" srcOrd="0" destOrd="0" presId="urn:microsoft.com/office/officeart/2005/8/layout/chart3"/>
    <dgm:cxn modelId="{9ED4273B-C956-F346-9883-876F73608BE0}" type="presOf" srcId="{E68FF515-0B41-7D4E-8251-CDDA4998A418}" destId="{2E580436-E4AB-0748-B648-E4DB32D112A9}" srcOrd="0" destOrd="0" presId="urn:microsoft.com/office/officeart/2005/8/layout/chart3"/>
    <dgm:cxn modelId="{175C5454-83CC-9D41-BD49-23B426FE6BB5}" srcId="{995AA74C-2CBB-1545-8ACC-0F854EDA7570}" destId="{E68FF515-0B41-7D4E-8251-CDDA4998A418}" srcOrd="2" destOrd="0" parTransId="{0BE0B8BF-E3D7-124B-A33F-263870CD43B4}" sibTransId="{69F3140B-B090-DE49-8E91-66D0CAF52265}"/>
    <dgm:cxn modelId="{1BFF8976-B253-1440-9D92-85FFABFD0B5D}" type="presOf" srcId="{E68FF515-0B41-7D4E-8251-CDDA4998A418}" destId="{937A2990-6665-C44A-929D-ACF9172AC6D3}" srcOrd="1" destOrd="0" presId="urn:microsoft.com/office/officeart/2005/8/layout/chart3"/>
    <dgm:cxn modelId="{5DE5E395-7362-F443-BFD5-3826C4C02088}" type="presOf" srcId="{A6654B2D-B29C-BB44-9C10-0AE2745315F9}" destId="{8AC7CE80-56F1-A94D-A6D3-74CA9D6BC044}" srcOrd="0" destOrd="0" presId="urn:microsoft.com/office/officeart/2005/8/layout/chart3"/>
    <dgm:cxn modelId="{4298A1C0-2595-FE45-B349-ED46198EB962}" type="presOf" srcId="{E61699A0-FE4D-8342-B271-DA5AC1D210EB}" destId="{474D25C6-F212-E442-B1C8-71D0625BF8D0}" srcOrd="1" destOrd="0" presId="urn:microsoft.com/office/officeart/2005/8/layout/chart3"/>
    <dgm:cxn modelId="{67F36DD4-092E-BD43-AACC-B6A2D486D304}" type="presOf" srcId="{A6654B2D-B29C-BB44-9C10-0AE2745315F9}" destId="{71960B9F-BA41-5745-8142-31E16D345982}" srcOrd="1" destOrd="0" presId="urn:microsoft.com/office/officeart/2005/8/layout/chart3"/>
    <dgm:cxn modelId="{A23D47DE-6054-8149-9762-B9CEEE5C2C3B}" srcId="{995AA74C-2CBB-1545-8ACC-0F854EDA7570}" destId="{E61699A0-FE4D-8342-B271-DA5AC1D210EB}" srcOrd="0" destOrd="0" parTransId="{A731DCAA-ECC7-E644-929D-2040D1801AD4}" sibTransId="{188587D5-AAAB-D444-A705-8BAD5E979BC2}"/>
    <dgm:cxn modelId="{84EDA0F6-5292-A94F-B5A1-D20BD2BE3464}" type="presOf" srcId="{995AA74C-2CBB-1545-8ACC-0F854EDA7570}" destId="{03E4F69F-ABCC-8942-9AC8-2416DCB30E87}" srcOrd="0" destOrd="0" presId="urn:microsoft.com/office/officeart/2005/8/layout/chart3"/>
    <dgm:cxn modelId="{634A473F-26CD-5840-8755-973B5CBA7B5C}" type="presParOf" srcId="{03E4F69F-ABCC-8942-9AC8-2416DCB30E87}" destId="{3CFA81A0-1292-0848-9554-DA58256AB5D6}" srcOrd="0" destOrd="0" presId="urn:microsoft.com/office/officeart/2005/8/layout/chart3"/>
    <dgm:cxn modelId="{F0A7EFDB-287B-474A-B262-81EE63554B80}" type="presParOf" srcId="{03E4F69F-ABCC-8942-9AC8-2416DCB30E87}" destId="{474D25C6-F212-E442-B1C8-71D0625BF8D0}" srcOrd="1" destOrd="0" presId="urn:microsoft.com/office/officeart/2005/8/layout/chart3"/>
    <dgm:cxn modelId="{B81AAA59-BA55-4C45-B709-7829722F4690}" type="presParOf" srcId="{03E4F69F-ABCC-8942-9AC8-2416DCB30E87}" destId="{8AC7CE80-56F1-A94D-A6D3-74CA9D6BC044}" srcOrd="2" destOrd="0" presId="urn:microsoft.com/office/officeart/2005/8/layout/chart3"/>
    <dgm:cxn modelId="{584FA800-13B5-D149-A1D1-486A61B991F0}" type="presParOf" srcId="{03E4F69F-ABCC-8942-9AC8-2416DCB30E87}" destId="{71960B9F-BA41-5745-8142-31E16D345982}" srcOrd="3" destOrd="0" presId="urn:microsoft.com/office/officeart/2005/8/layout/chart3"/>
    <dgm:cxn modelId="{77F93D5A-1633-C249-A65F-02DC29EDB611}" type="presParOf" srcId="{03E4F69F-ABCC-8942-9AC8-2416DCB30E87}" destId="{2E580436-E4AB-0748-B648-E4DB32D112A9}" srcOrd="4" destOrd="0" presId="urn:microsoft.com/office/officeart/2005/8/layout/chart3"/>
    <dgm:cxn modelId="{68722A77-CB6C-6E41-97C6-BA4D9A0CBCB5}" type="presParOf" srcId="{03E4F69F-ABCC-8942-9AC8-2416DCB30E87}" destId="{937A2990-6665-C44A-929D-ACF9172AC6D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95AA74C-2CBB-1545-8ACC-0F854EDA7570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61699A0-FE4D-8342-B271-DA5AC1D210EB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A731DCAA-ECC7-E644-929D-2040D1801AD4}" type="parTrans" cxnId="{A23D47DE-6054-8149-9762-B9CEEE5C2C3B}">
      <dgm:prSet/>
      <dgm:spPr/>
      <dgm:t>
        <a:bodyPr/>
        <a:lstStyle/>
        <a:p>
          <a:endParaRPr lang="en-US"/>
        </a:p>
      </dgm:t>
    </dgm:pt>
    <dgm:pt modelId="{188587D5-AAAB-D444-A705-8BAD5E979BC2}" type="sibTrans" cxnId="{A23D47DE-6054-8149-9762-B9CEEE5C2C3B}">
      <dgm:prSet/>
      <dgm:spPr/>
      <dgm:t>
        <a:bodyPr/>
        <a:lstStyle/>
        <a:p>
          <a:endParaRPr lang="en-US"/>
        </a:p>
      </dgm:t>
    </dgm:pt>
    <dgm:pt modelId="{A6654B2D-B29C-BB44-9C10-0AE2745315F9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E44E2437-9FD0-CE47-9C27-E62762BB048E}" type="parTrans" cxnId="{FC1E8B1D-CBD5-3B40-BE08-143F4D488CF4}">
      <dgm:prSet/>
      <dgm:spPr/>
      <dgm:t>
        <a:bodyPr/>
        <a:lstStyle/>
        <a:p>
          <a:endParaRPr lang="en-US"/>
        </a:p>
      </dgm:t>
    </dgm:pt>
    <dgm:pt modelId="{10458327-949B-4B43-9D8B-E2AC4E8B0AE2}" type="sibTrans" cxnId="{FC1E8B1D-CBD5-3B40-BE08-143F4D488CF4}">
      <dgm:prSet/>
      <dgm:spPr/>
      <dgm:t>
        <a:bodyPr/>
        <a:lstStyle/>
        <a:p>
          <a:endParaRPr lang="en-US"/>
        </a:p>
      </dgm:t>
    </dgm:pt>
    <dgm:pt modelId="{E68FF515-0B41-7D4E-8251-CDDA4998A418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0BE0B8BF-E3D7-124B-A33F-263870CD43B4}" type="parTrans" cxnId="{175C5454-83CC-9D41-BD49-23B426FE6BB5}">
      <dgm:prSet/>
      <dgm:spPr/>
      <dgm:t>
        <a:bodyPr/>
        <a:lstStyle/>
        <a:p>
          <a:endParaRPr lang="en-US"/>
        </a:p>
      </dgm:t>
    </dgm:pt>
    <dgm:pt modelId="{69F3140B-B090-DE49-8E91-66D0CAF52265}" type="sibTrans" cxnId="{175C5454-83CC-9D41-BD49-23B426FE6BB5}">
      <dgm:prSet/>
      <dgm:spPr/>
      <dgm:t>
        <a:bodyPr/>
        <a:lstStyle/>
        <a:p>
          <a:endParaRPr lang="en-US"/>
        </a:p>
      </dgm:t>
    </dgm:pt>
    <dgm:pt modelId="{03E4F69F-ABCC-8942-9AC8-2416DCB30E87}" type="pres">
      <dgm:prSet presAssocID="{995AA74C-2CBB-1545-8ACC-0F854EDA7570}" presName="compositeShape" presStyleCnt="0">
        <dgm:presLayoutVars>
          <dgm:chMax val="7"/>
          <dgm:dir/>
          <dgm:resizeHandles val="exact"/>
        </dgm:presLayoutVars>
      </dgm:prSet>
      <dgm:spPr/>
    </dgm:pt>
    <dgm:pt modelId="{3CFA81A0-1292-0848-9554-DA58256AB5D6}" type="pres">
      <dgm:prSet presAssocID="{995AA74C-2CBB-1545-8ACC-0F854EDA7570}" presName="wedge1" presStyleLbl="node1" presStyleIdx="0" presStyleCnt="3" custLinFactNeighborX="-5042" custLinFactNeighborY="2739"/>
      <dgm:spPr/>
    </dgm:pt>
    <dgm:pt modelId="{474D25C6-F212-E442-B1C8-71D0625BF8D0}" type="pres">
      <dgm:prSet presAssocID="{995AA74C-2CBB-1545-8ACC-0F854EDA757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AC7CE80-56F1-A94D-A6D3-74CA9D6BC044}" type="pres">
      <dgm:prSet presAssocID="{995AA74C-2CBB-1545-8ACC-0F854EDA7570}" presName="wedge2" presStyleLbl="node1" presStyleIdx="1" presStyleCnt="3" custScaleX="97422" custScaleY="97096" custLinFactNeighborX="1045" custLinFactNeighborY="5055"/>
      <dgm:spPr/>
    </dgm:pt>
    <dgm:pt modelId="{71960B9F-BA41-5745-8142-31E16D345982}" type="pres">
      <dgm:prSet presAssocID="{995AA74C-2CBB-1545-8ACC-0F854EDA757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E580436-E4AB-0748-B648-E4DB32D112A9}" type="pres">
      <dgm:prSet presAssocID="{995AA74C-2CBB-1545-8ACC-0F854EDA7570}" presName="wedge3" presStyleLbl="node1" presStyleIdx="2" presStyleCnt="3"/>
      <dgm:spPr/>
    </dgm:pt>
    <dgm:pt modelId="{937A2990-6665-C44A-929D-ACF9172AC6D3}" type="pres">
      <dgm:prSet presAssocID="{995AA74C-2CBB-1545-8ACC-0F854EDA757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C1E8B1D-CBD5-3B40-BE08-143F4D488CF4}" srcId="{995AA74C-2CBB-1545-8ACC-0F854EDA7570}" destId="{A6654B2D-B29C-BB44-9C10-0AE2745315F9}" srcOrd="1" destOrd="0" parTransId="{E44E2437-9FD0-CE47-9C27-E62762BB048E}" sibTransId="{10458327-949B-4B43-9D8B-E2AC4E8B0AE2}"/>
    <dgm:cxn modelId="{D7DB4F35-14C1-5E4B-B016-CC4A72A2243C}" type="presOf" srcId="{E61699A0-FE4D-8342-B271-DA5AC1D210EB}" destId="{3CFA81A0-1292-0848-9554-DA58256AB5D6}" srcOrd="0" destOrd="0" presId="urn:microsoft.com/office/officeart/2005/8/layout/chart3"/>
    <dgm:cxn modelId="{9ED4273B-C956-F346-9883-876F73608BE0}" type="presOf" srcId="{E68FF515-0B41-7D4E-8251-CDDA4998A418}" destId="{2E580436-E4AB-0748-B648-E4DB32D112A9}" srcOrd="0" destOrd="0" presId="urn:microsoft.com/office/officeart/2005/8/layout/chart3"/>
    <dgm:cxn modelId="{175C5454-83CC-9D41-BD49-23B426FE6BB5}" srcId="{995AA74C-2CBB-1545-8ACC-0F854EDA7570}" destId="{E68FF515-0B41-7D4E-8251-CDDA4998A418}" srcOrd="2" destOrd="0" parTransId="{0BE0B8BF-E3D7-124B-A33F-263870CD43B4}" sibTransId="{69F3140B-B090-DE49-8E91-66D0CAF52265}"/>
    <dgm:cxn modelId="{1BFF8976-B253-1440-9D92-85FFABFD0B5D}" type="presOf" srcId="{E68FF515-0B41-7D4E-8251-CDDA4998A418}" destId="{937A2990-6665-C44A-929D-ACF9172AC6D3}" srcOrd="1" destOrd="0" presId="urn:microsoft.com/office/officeart/2005/8/layout/chart3"/>
    <dgm:cxn modelId="{5DE5E395-7362-F443-BFD5-3826C4C02088}" type="presOf" srcId="{A6654B2D-B29C-BB44-9C10-0AE2745315F9}" destId="{8AC7CE80-56F1-A94D-A6D3-74CA9D6BC044}" srcOrd="0" destOrd="0" presId="urn:microsoft.com/office/officeart/2005/8/layout/chart3"/>
    <dgm:cxn modelId="{4298A1C0-2595-FE45-B349-ED46198EB962}" type="presOf" srcId="{E61699A0-FE4D-8342-B271-DA5AC1D210EB}" destId="{474D25C6-F212-E442-B1C8-71D0625BF8D0}" srcOrd="1" destOrd="0" presId="urn:microsoft.com/office/officeart/2005/8/layout/chart3"/>
    <dgm:cxn modelId="{67F36DD4-092E-BD43-AACC-B6A2D486D304}" type="presOf" srcId="{A6654B2D-B29C-BB44-9C10-0AE2745315F9}" destId="{71960B9F-BA41-5745-8142-31E16D345982}" srcOrd="1" destOrd="0" presId="urn:microsoft.com/office/officeart/2005/8/layout/chart3"/>
    <dgm:cxn modelId="{A23D47DE-6054-8149-9762-B9CEEE5C2C3B}" srcId="{995AA74C-2CBB-1545-8ACC-0F854EDA7570}" destId="{E61699A0-FE4D-8342-B271-DA5AC1D210EB}" srcOrd="0" destOrd="0" parTransId="{A731DCAA-ECC7-E644-929D-2040D1801AD4}" sibTransId="{188587D5-AAAB-D444-A705-8BAD5E979BC2}"/>
    <dgm:cxn modelId="{84EDA0F6-5292-A94F-B5A1-D20BD2BE3464}" type="presOf" srcId="{995AA74C-2CBB-1545-8ACC-0F854EDA7570}" destId="{03E4F69F-ABCC-8942-9AC8-2416DCB30E87}" srcOrd="0" destOrd="0" presId="urn:microsoft.com/office/officeart/2005/8/layout/chart3"/>
    <dgm:cxn modelId="{634A473F-26CD-5840-8755-973B5CBA7B5C}" type="presParOf" srcId="{03E4F69F-ABCC-8942-9AC8-2416DCB30E87}" destId="{3CFA81A0-1292-0848-9554-DA58256AB5D6}" srcOrd="0" destOrd="0" presId="urn:microsoft.com/office/officeart/2005/8/layout/chart3"/>
    <dgm:cxn modelId="{F0A7EFDB-287B-474A-B262-81EE63554B80}" type="presParOf" srcId="{03E4F69F-ABCC-8942-9AC8-2416DCB30E87}" destId="{474D25C6-F212-E442-B1C8-71D0625BF8D0}" srcOrd="1" destOrd="0" presId="urn:microsoft.com/office/officeart/2005/8/layout/chart3"/>
    <dgm:cxn modelId="{B81AAA59-BA55-4C45-B709-7829722F4690}" type="presParOf" srcId="{03E4F69F-ABCC-8942-9AC8-2416DCB30E87}" destId="{8AC7CE80-56F1-A94D-A6D3-74CA9D6BC044}" srcOrd="2" destOrd="0" presId="urn:microsoft.com/office/officeart/2005/8/layout/chart3"/>
    <dgm:cxn modelId="{584FA800-13B5-D149-A1D1-486A61B991F0}" type="presParOf" srcId="{03E4F69F-ABCC-8942-9AC8-2416DCB30E87}" destId="{71960B9F-BA41-5745-8142-31E16D345982}" srcOrd="3" destOrd="0" presId="urn:microsoft.com/office/officeart/2005/8/layout/chart3"/>
    <dgm:cxn modelId="{77F93D5A-1633-C249-A65F-02DC29EDB611}" type="presParOf" srcId="{03E4F69F-ABCC-8942-9AC8-2416DCB30E87}" destId="{2E580436-E4AB-0748-B648-E4DB32D112A9}" srcOrd="4" destOrd="0" presId="urn:microsoft.com/office/officeart/2005/8/layout/chart3"/>
    <dgm:cxn modelId="{68722A77-CB6C-6E41-97C6-BA4D9A0CBCB5}" type="presParOf" srcId="{03E4F69F-ABCC-8942-9AC8-2416DCB30E87}" destId="{937A2990-6665-C44A-929D-ACF9172AC6D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89343A-1142-2546-81A9-ECAC1AF8961F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2C7B048-C2AD-FC45-AB84-B98AF6DAEC16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F14177A6-24F9-A44B-AA54-A0F12FAD4878}" type="parTrans" cxnId="{14BF4BFB-E993-CC49-8AC6-6F85CDF3A787}">
      <dgm:prSet/>
      <dgm:spPr/>
      <dgm:t>
        <a:bodyPr/>
        <a:lstStyle/>
        <a:p>
          <a:endParaRPr lang="en-US"/>
        </a:p>
      </dgm:t>
    </dgm:pt>
    <dgm:pt modelId="{E37D34F9-A711-4F43-9A4D-312B6E84F544}" type="sibTrans" cxnId="{14BF4BFB-E993-CC49-8AC6-6F85CDF3A787}">
      <dgm:prSet/>
      <dgm:spPr/>
      <dgm:t>
        <a:bodyPr/>
        <a:lstStyle/>
        <a:p>
          <a:endParaRPr lang="en-US"/>
        </a:p>
      </dgm:t>
    </dgm:pt>
    <dgm:pt modelId="{34D33870-4C12-4C4B-940E-B3AD4532F99D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3B0B26F6-077B-DC41-BDCF-A979B3D8B935}" type="parTrans" cxnId="{244D5AA2-A689-654B-8459-09C2953B379B}">
      <dgm:prSet/>
      <dgm:spPr/>
      <dgm:t>
        <a:bodyPr/>
        <a:lstStyle/>
        <a:p>
          <a:endParaRPr lang="en-US"/>
        </a:p>
      </dgm:t>
    </dgm:pt>
    <dgm:pt modelId="{DFF0AB68-2582-194A-BAE1-27E92605D1A7}" type="sibTrans" cxnId="{244D5AA2-A689-654B-8459-09C2953B379B}">
      <dgm:prSet/>
      <dgm:spPr/>
      <dgm:t>
        <a:bodyPr/>
        <a:lstStyle/>
        <a:p>
          <a:endParaRPr lang="en-US"/>
        </a:p>
      </dgm:t>
    </dgm:pt>
    <dgm:pt modelId="{3F0AA8CB-839D-B941-9BAB-4DFF8F80E72B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810983D6-7828-9245-B13A-702412815FE2}" type="parTrans" cxnId="{D3C55477-2FC6-BE47-9913-06FD8FFA8AA8}">
      <dgm:prSet/>
      <dgm:spPr/>
      <dgm:t>
        <a:bodyPr/>
        <a:lstStyle/>
        <a:p>
          <a:endParaRPr lang="en-US"/>
        </a:p>
      </dgm:t>
    </dgm:pt>
    <dgm:pt modelId="{4FB8C7A8-D76D-924C-8015-8593E713D739}" type="sibTrans" cxnId="{D3C55477-2FC6-BE47-9913-06FD8FFA8AA8}">
      <dgm:prSet/>
      <dgm:spPr/>
      <dgm:t>
        <a:bodyPr/>
        <a:lstStyle/>
        <a:p>
          <a:endParaRPr lang="en-US"/>
        </a:p>
      </dgm:t>
    </dgm:pt>
    <dgm:pt modelId="{19D48B5B-981F-0649-836C-064711A82EAE}" type="pres">
      <dgm:prSet presAssocID="{4E89343A-1142-2546-81A9-ECAC1AF8961F}" presName="compositeShape" presStyleCnt="0">
        <dgm:presLayoutVars>
          <dgm:chMax val="7"/>
          <dgm:dir/>
          <dgm:resizeHandles val="exact"/>
        </dgm:presLayoutVars>
      </dgm:prSet>
      <dgm:spPr/>
    </dgm:pt>
    <dgm:pt modelId="{89695C6D-3822-7645-9911-F75D0AD8C795}" type="pres">
      <dgm:prSet presAssocID="{4E89343A-1142-2546-81A9-ECAC1AF8961F}" presName="wedge1" presStyleLbl="node1" presStyleIdx="0" presStyleCnt="3" custLinFactNeighborX="-4109" custLinFactNeighborY="1624"/>
      <dgm:spPr/>
    </dgm:pt>
    <dgm:pt modelId="{0DE5314E-6031-A74A-9949-E401ABF71364}" type="pres">
      <dgm:prSet presAssocID="{4E89343A-1142-2546-81A9-ECAC1AF8961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C57CA31-7051-6E46-83E1-15958FC1AD1B}" type="pres">
      <dgm:prSet presAssocID="{4E89343A-1142-2546-81A9-ECAC1AF8961F}" presName="wedge2" presStyleLbl="node1" presStyleIdx="1" presStyleCnt="3"/>
      <dgm:spPr/>
    </dgm:pt>
    <dgm:pt modelId="{29042345-C96A-BE49-ACB3-E44AA49EA494}" type="pres">
      <dgm:prSet presAssocID="{4E89343A-1142-2546-81A9-ECAC1AF8961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6880D12-B43E-AA4E-A124-68326A2B1C08}" type="pres">
      <dgm:prSet presAssocID="{4E89343A-1142-2546-81A9-ECAC1AF8961F}" presName="wedge3" presStyleLbl="node1" presStyleIdx="2" presStyleCnt="3" custLinFactNeighborX="-4958" custLinFactNeighborY="-3267"/>
      <dgm:spPr/>
    </dgm:pt>
    <dgm:pt modelId="{C795FF23-C316-D543-B257-95642B5E3F93}" type="pres">
      <dgm:prSet presAssocID="{4E89343A-1142-2546-81A9-ECAC1AF8961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13F4DF0C-93CB-C14A-B23E-51E8092EAD2E}" type="presOf" srcId="{E2C7B048-C2AD-FC45-AB84-B98AF6DAEC16}" destId="{0DE5314E-6031-A74A-9949-E401ABF71364}" srcOrd="1" destOrd="0" presId="urn:microsoft.com/office/officeart/2005/8/layout/chart3"/>
    <dgm:cxn modelId="{88DDD72A-1699-A548-A93D-B523AC41CD1B}" type="presOf" srcId="{3F0AA8CB-839D-B941-9BAB-4DFF8F80E72B}" destId="{96880D12-B43E-AA4E-A124-68326A2B1C08}" srcOrd="0" destOrd="0" presId="urn:microsoft.com/office/officeart/2005/8/layout/chart3"/>
    <dgm:cxn modelId="{D3C55477-2FC6-BE47-9913-06FD8FFA8AA8}" srcId="{4E89343A-1142-2546-81A9-ECAC1AF8961F}" destId="{3F0AA8CB-839D-B941-9BAB-4DFF8F80E72B}" srcOrd="2" destOrd="0" parTransId="{810983D6-7828-9245-B13A-702412815FE2}" sibTransId="{4FB8C7A8-D76D-924C-8015-8593E713D739}"/>
    <dgm:cxn modelId="{3217AA83-F651-064A-85AA-C51FC7E6C01C}" type="presOf" srcId="{E2C7B048-C2AD-FC45-AB84-B98AF6DAEC16}" destId="{89695C6D-3822-7645-9911-F75D0AD8C795}" srcOrd="0" destOrd="0" presId="urn:microsoft.com/office/officeart/2005/8/layout/chart3"/>
    <dgm:cxn modelId="{C7EBFA88-66AF-9945-9083-F7C5E19C8726}" type="presOf" srcId="{4E89343A-1142-2546-81A9-ECAC1AF8961F}" destId="{19D48B5B-981F-0649-836C-064711A82EAE}" srcOrd="0" destOrd="0" presId="urn:microsoft.com/office/officeart/2005/8/layout/chart3"/>
    <dgm:cxn modelId="{7133188D-524E-3742-884D-54B64EA71F0D}" type="presOf" srcId="{34D33870-4C12-4C4B-940E-B3AD4532F99D}" destId="{9C57CA31-7051-6E46-83E1-15958FC1AD1B}" srcOrd="0" destOrd="0" presId="urn:microsoft.com/office/officeart/2005/8/layout/chart3"/>
    <dgm:cxn modelId="{51A7B78F-9080-104B-AE67-C2F84842F3BE}" type="presOf" srcId="{34D33870-4C12-4C4B-940E-B3AD4532F99D}" destId="{29042345-C96A-BE49-ACB3-E44AA49EA494}" srcOrd="1" destOrd="0" presId="urn:microsoft.com/office/officeart/2005/8/layout/chart3"/>
    <dgm:cxn modelId="{244D5AA2-A689-654B-8459-09C2953B379B}" srcId="{4E89343A-1142-2546-81A9-ECAC1AF8961F}" destId="{34D33870-4C12-4C4B-940E-B3AD4532F99D}" srcOrd="1" destOrd="0" parTransId="{3B0B26F6-077B-DC41-BDCF-A979B3D8B935}" sibTransId="{DFF0AB68-2582-194A-BAE1-27E92605D1A7}"/>
    <dgm:cxn modelId="{EF1DC5BA-C770-5B44-B00A-09D81FFF4526}" type="presOf" srcId="{3F0AA8CB-839D-B941-9BAB-4DFF8F80E72B}" destId="{C795FF23-C316-D543-B257-95642B5E3F93}" srcOrd="1" destOrd="0" presId="urn:microsoft.com/office/officeart/2005/8/layout/chart3"/>
    <dgm:cxn modelId="{14BF4BFB-E993-CC49-8AC6-6F85CDF3A787}" srcId="{4E89343A-1142-2546-81A9-ECAC1AF8961F}" destId="{E2C7B048-C2AD-FC45-AB84-B98AF6DAEC16}" srcOrd="0" destOrd="0" parTransId="{F14177A6-24F9-A44B-AA54-A0F12FAD4878}" sibTransId="{E37D34F9-A711-4F43-9A4D-312B6E84F544}"/>
    <dgm:cxn modelId="{C01C2098-91C8-9346-B9FF-4DE355752A9C}" type="presParOf" srcId="{19D48B5B-981F-0649-836C-064711A82EAE}" destId="{89695C6D-3822-7645-9911-F75D0AD8C795}" srcOrd="0" destOrd="0" presId="urn:microsoft.com/office/officeart/2005/8/layout/chart3"/>
    <dgm:cxn modelId="{C869815B-D6E7-F54F-96DF-93D1CDA8C5CF}" type="presParOf" srcId="{19D48B5B-981F-0649-836C-064711A82EAE}" destId="{0DE5314E-6031-A74A-9949-E401ABF71364}" srcOrd="1" destOrd="0" presId="urn:microsoft.com/office/officeart/2005/8/layout/chart3"/>
    <dgm:cxn modelId="{D905E397-8EC5-C145-8FFC-695B5A59017B}" type="presParOf" srcId="{19D48B5B-981F-0649-836C-064711A82EAE}" destId="{9C57CA31-7051-6E46-83E1-15958FC1AD1B}" srcOrd="2" destOrd="0" presId="urn:microsoft.com/office/officeart/2005/8/layout/chart3"/>
    <dgm:cxn modelId="{A8EA5E0E-639D-3A49-8F70-3E73D981AD77}" type="presParOf" srcId="{19D48B5B-981F-0649-836C-064711A82EAE}" destId="{29042345-C96A-BE49-ACB3-E44AA49EA494}" srcOrd="3" destOrd="0" presId="urn:microsoft.com/office/officeart/2005/8/layout/chart3"/>
    <dgm:cxn modelId="{EC36FBF3-3674-1849-9AD0-A2A860DC9970}" type="presParOf" srcId="{19D48B5B-981F-0649-836C-064711A82EAE}" destId="{96880D12-B43E-AA4E-A124-68326A2B1C08}" srcOrd="4" destOrd="0" presId="urn:microsoft.com/office/officeart/2005/8/layout/chart3"/>
    <dgm:cxn modelId="{E9D0AB1F-3507-FD4B-8C04-E0F0BEE313B9}" type="presParOf" srcId="{19D48B5B-981F-0649-836C-064711A82EAE}" destId="{C795FF23-C316-D543-B257-95642B5E3F9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95AA74C-2CBB-1545-8ACC-0F854EDA7570}" type="doc">
      <dgm:prSet loTypeId="urn:microsoft.com/office/officeart/2005/8/layout/chart3" loCatId="" qsTypeId="urn:microsoft.com/office/officeart/2005/8/quickstyle/simple1" qsCatId="simple" csTypeId="urn:microsoft.com/office/officeart/2005/8/colors/colorful4" csCatId="colorful" phldr="1"/>
      <dgm:spPr/>
    </dgm:pt>
    <dgm:pt modelId="{E61699A0-FE4D-8342-B271-DA5AC1D210EB}">
      <dgm:prSet phldrT="[Text]"/>
      <dgm:spPr/>
      <dgm:t>
        <a:bodyPr/>
        <a:lstStyle/>
        <a:p>
          <a:r>
            <a:rPr lang="en-US" dirty="0"/>
            <a:t>Identity</a:t>
          </a:r>
        </a:p>
      </dgm:t>
    </dgm:pt>
    <dgm:pt modelId="{A731DCAA-ECC7-E644-929D-2040D1801AD4}" type="parTrans" cxnId="{A23D47DE-6054-8149-9762-B9CEEE5C2C3B}">
      <dgm:prSet/>
      <dgm:spPr/>
      <dgm:t>
        <a:bodyPr/>
        <a:lstStyle/>
        <a:p>
          <a:endParaRPr lang="en-US"/>
        </a:p>
      </dgm:t>
    </dgm:pt>
    <dgm:pt modelId="{188587D5-AAAB-D444-A705-8BAD5E979BC2}" type="sibTrans" cxnId="{A23D47DE-6054-8149-9762-B9CEEE5C2C3B}">
      <dgm:prSet/>
      <dgm:spPr/>
      <dgm:t>
        <a:bodyPr/>
        <a:lstStyle/>
        <a:p>
          <a:endParaRPr lang="en-US"/>
        </a:p>
      </dgm:t>
    </dgm:pt>
    <dgm:pt modelId="{A6654B2D-B29C-BB44-9C10-0AE2745315F9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E44E2437-9FD0-CE47-9C27-E62762BB048E}" type="parTrans" cxnId="{FC1E8B1D-CBD5-3B40-BE08-143F4D488CF4}">
      <dgm:prSet/>
      <dgm:spPr/>
      <dgm:t>
        <a:bodyPr/>
        <a:lstStyle/>
        <a:p>
          <a:endParaRPr lang="en-US"/>
        </a:p>
      </dgm:t>
    </dgm:pt>
    <dgm:pt modelId="{10458327-949B-4B43-9D8B-E2AC4E8B0AE2}" type="sibTrans" cxnId="{FC1E8B1D-CBD5-3B40-BE08-143F4D488CF4}">
      <dgm:prSet/>
      <dgm:spPr/>
      <dgm:t>
        <a:bodyPr/>
        <a:lstStyle/>
        <a:p>
          <a:endParaRPr lang="en-US"/>
        </a:p>
      </dgm:t>
    </dgm:pt>
    <dgm:pt modelId="{E68FF515-0B41-7D4E-8251-CDDA4998A418}">
      <dgm:prSet phldrT="[Text]"/>
      <dgm:spPr/>
      <dgm:t>
        <a:bodyPr/>
        <a:lstStyle/>
        <a:p>
          <a:r>
            <a:rPr lang="en-US" dirty="0"/>
            <a:t>Space</a:t>
          </a:r>
        </a:p>
      </dgm:t>
    </dgm:pt>
    <dgm:pt modelId="{0BE0B8BF-E3D7-124B-A33F-263870CD43B4}" type="parTrans" cxnId="{175C5454-83CC-9D41-BD49-23B426FE6BB5}">
      <dgm:prSet/>
      <dgm:spPr/>
      <dgm:t>
        <a:bodyPr/>
        <a:lstStyle/>
        <a:p>
          <a:endParaRPr lang="en-US"/>
        </a:p>
      </dgm:t>
    </dgm:pt>
    <dgm:pt modelId="{69F3140B-B090-DE49-8E91-66D0CAF52265}" type="sibTrans" cxnId="{175C5454-83CC-9D41-BD49-23B426FE6BB5}">
      <dgm:prSet/>
      <dgm:spPr/>
      <dgm:t>
        <a:bodyPr/>
        <a:lstStyle/>
        <a:p>
          <a:endParaRPr lang="en-US"/>
        </a:p>
      </dgm:t>
    </dgm:pt>
    <dgm:pt modelId="{03E4F69F-ABCC-8942-9AC8-2416DCB30E87}" type="pres">
      <dgm:prSet presAssocID="{995AA74C-2CBB-1545-8ACC-0F854EDA7570}" presName="compositeShape" presStyleCnt="0">
        <dgm:presLayoutVars>
          <dgm:chMax val="7"/>
          <dgm:dir/>
          <dgm:resizeHandles val="exact"/>
        </dgm:presLayoutVars>
      </dgm:prSet>
      <dgm:spPr/>
    </dgm:pt>
    <dgm:pt modelId="{3CFA81A0-1292-0848-9554-DA58256AB5D6}" type="pres">
      <dgm:prSet presAssocID="{995AA74C-2CBB-1545-8ACC-0F854EDA7570}" presName="wedge1" presStyleLbl="node1" presStyleIdx="0" presStyleCnt="3"/>
      <dgm:spPr/>
    </dgm:pt>
    <dgm:pt modelId="{474D25C6-F212-E442-B1C8-71D0625BF8D0}" type="pres">
      <dgm:prSet presAssocID="{995AA74C-2CBB-1545-8ACC-0F854EDA757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AC7CE80-56F1-A94D-A6D3-74CA9D6BC044}" type="pres">
      <dgm:prSet presAssocID="{995AA74C-2CBB-1545-8ACC-0F854EDA7570}" presName="wedge2" presStyleLbl="node1" presStyleIdx="1" presStyleCnt="3"/>
      <dgm:spPr/>
    </dgm:pt>
    <dgm:pt modelId="{71960B9F-BA41-5745-8142-31E16D345982}" type="pres">
      <dgm:prSet presAssocID="{995AA74C-2CBB-1545-8ACC-0F854EDA757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E580436-E4AB-0748-B648-E4DB32D112A9}" type="pres">
      <dgm:prSet presAssocID="{995AA74C-2CBB-1545-8ACC-0F854EDA7570}" presName="wedge3" presStyleLbl="node1" presStyleIdx="2" presStyleCnt="3" custLinFactNeighborX="-788" custLinFactNeighborY="1110"/>
      <dgm:spPr/>
    </dgm:pt>
    <dgm:pt modelId="{937A2990-6665-C44A-929D-ACF9172AC6D3}" type="pres">
      <dgm:prSet presAssocID="{995AA74C-2CBB-1545-8ACC-0F854EDA757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C1E8B1D-CBD5-3B40-BE08-143F4D488CF4}" srcId="{995AA74C-2CBB-1545-8ACC-0F854EDA7570}" destId="{A6654B2D-B29C-BB44-9C10-0AE2745315F9}" srcOrd="1" destOrd="0" parTransId="{E44E2437-9FD0-CE47-9C27-E62762BB048E}" sibTransId="{10458327-949B-4B43-9D8B-E2AC4E8B0AE2}"/>
    <dgm:cxn modelId="{D7DB4F35-14C1-5E4B-B016-CC4A72A2243C}" type="presOf" srcId="{E61699A0-FE4D-8342-B271-DA5AC1D210EB}" destId="{3CFA81A0-1292-0848-9554-DA58256AB5D6}" srcOrd="0" destOrd="0" presId="urn:microsoft.com/office/officeart/2005/8/layout/chart3"/>
    <dgm:cxn modelId="{9ED4273B-C956-F346-9883-876F73608BE0}" type="presOf" srcId="{E68FF515-0B41-7D4E-8251-CDDA4998A418}" destId="{2E580436-E4AB-0748-B648-E4DB32D112A9}" srcOrd="0" destOrd="0" presId="urn:microsoft.com/office/officeart/2005/8/layout/chart3"/>
    <dgm:cxn modelId="{175C5454-83CC-9D41-BD49-23B426FE6BB5}" srcId="{995AA74C-2CBB-1545-8ACC-0F854EDA7570}" destId="{E68FF515-0B41-7D4E-8251-CDDA4998A418}" srcOrd="2" destOrd="0" parTransId="{0BE0B8BF-E3D7-124B-A33F-263870CD43B4}" sibTransId="{69F3140B-B090-DE49-8E91-66D0CAF52265}"/>
    <dgm:cxn modelId="{1BFF8976-B253-1440-9D92-85FFABFD0B5D}" type="presOf" srcId="{E68FF515-0B41-7D4E-8251-CDDA4998A418}" destId="{937A2990-6665-C44A-929D-ACF9172AC6D3}" srcOrd="1" destOrd="0" presId="urn:microsoft.com/office/officeart/2005/8/layout/chart3"/>
    <dgm:cxn modelId="{5DE5E395-7362-F443-BFD5-3826C4C02088}" type="presOf" srcId="{A6654B2D-B29C-BB44-9C10-0AE2745315F9}" destId="{8AC7CE80-56F1-A94D-A6D3-74CA9D6BC044}" srcOrd="0" destOrd="0" presId="urn:microsoft.com/office/officeart/2005/8/layout/chart3"/>
    <dgm:cxn modelId="{4298A1C0-2595-FE45-B349-ED46198EB962}" type="presOf" srcId="{E61699A0-FE4D-8342-B271-DA5AC1D210EB}" destId="{474D25C6-F212-E442-B1C8-71D0625BF8D0}" srcOrd="1" destOrd="0" presId="urn:microsoft.com/office/officeart/2005/8/layout/chart3"/>
    <dgm:cxn modelId="{67F36DD4-092E-BD43-AACC-B6A2D486D304}" type="presOf" srcId="{A6654B2D-B29C-BB44-9C10-0AE2745315F9}" destId="{71960B9F-BA41-5745-8142-31E16D345982}" srcOrd="1" destOrd="0" presId="urn:microsoft.com/office/officeart/2005/8/layout/chart3"/>
    <dgm:cxn modelId="{A23D47DE-6054-8149-9762-B9CEEE5C2C3B}" srcId="{995AA74C-2CBB-1545-8ACC-0F854EDA7570}" destId="{E61699A0-FE4D-8342-B271-DA5AC1D210EB}" srcOrd="0" destOrd="0" parTransId="{A731DCAA-ECC7-E644-929D-2040D1801AD4}" sibTransId="{188587D5-AAAB-D444-A705-8BAD5E979BC2}"/>
    <dgm:cxn modelId="{84EDA0F6-5292-A94F-B5A1-D20BD2BE3464}" type="presOf" srcId="{995AA74C-2CBB-1545-8ACC-0F854EDA7570}" destId="{03E4F69F-ABCC-8942-9AC8-2416DCB30E87}" srcOrd="0" destOrd="0" presId="urn:microsoft.com/office/officeart/2005/8/layout/chart3"/>
    <dgm:cxn modelId="{634A473F-26CD-5840-8755-973B5CBA7B5C}" type="presParOf" srcId="{03E4F69F-ABCC-8942-9AC8-2416DCB30E87}" destId="{3CFA81A0-1292-0848-9554-DA58256AB5D6}" srcOrd="0" destOrd="0" presId="urn:microsoft.com/office/officeart/2005/8/layout/chart3"/>
    <dgm:cxn modelId="{F0A7EFDB-287B-474A-B262-81EE63554B80}" type="presParOf" srcId="{03E4F69F-ABCC-8942-9AC8-2416DCB30E87}" destId="{474D25C6-F212-E442-B1C8-71D0625BF8D0}" srcOrd="1" destOrd="0" presId="urn:microsoft.com/office/officeart/2005/8/layout/chart3"/>
    <dgm:cxn modelId="{B81AAA59-BA55-4C45-B709-7829722F4690}" type="presParOf" srcId="{03E4F69F-ABCC-8942-9AC8-2416DCB30E87}" destId="{8AC7CE80-56F1-A94D-A6D3-74CA9D6BC044}" srcOrd="2" destOrd="0" presId="urn:microsoft.com/office/officeart/2005/8/layout/chart3"/>
    <dgm:cxn modelId="{584FA800-13B5-D149-A1D1-486A61B991F0}" type="presParOf" srcId="{03E4F69F-ABCC-8942-9AC8-2416DCB30E87}" destId="{71960B9F-BA41-5745-8142-31E16D345982}" srcOrd="3" destOrd="0" presId="urn:microsoft.com/office/officeart/2005/8/layout/chart3"/>
    <dgm:cxn modelId="{77F93D5A-1633-C249-A65F-02DC29EDB611}" type="presParOf" srcId="{03E4F69F-ABCC-8942-9AC8-2416DCB30E87}" destId="{2E580436-E4AB-0748-B648-E4DB32D112A9}" srcOrd="4" destOrd="0" presId="urn:microsoft.com/office/officeart/2005/8/layout/chart3"/>
    <dgm:cxn modelId="{68722A77-CB6C-6E41-97C6-BA4D9A0CBCB5}" type="presParOf" srcId="{03E4F69F-ABCC-8942-9AC8-2416DCB30E87}" destId="{937A2990-6665-C44A-929D-ACF9172AC6D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A81A0-1292-0848-9554-DA58256AB5D6}">
      <dsp:nvSpPr>
        <dsp:cNvPr id="0" name=""/>
        <dsp:cNvSpPr/>
      </dsp:nvSpPr>
      <dsp:spPr>
        <a:xfrm>
          <a:off x="388741" y="132180"/>
          <a:ext cx="1644911" cy="1644911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283064" y="435705"/>
        <a:ext cx="558094" cy="548303"/>
      </dsp:txXfrm>
    </dsp:sp>
    <dsp:sp modelId="{8AC7CE80-56F1-A94D-A6D3-74CA9D6BC044}">
      <dsp:nvSpPr>
        <dsp:cNvPr id="0" name=""/>
        <dsp:cNvSpPr/>
      </dsp:nvSpPr>
      <dsp:spPr>
        <a:xfrm>
          <a:off x="303950" y="181136"/>
          <a:ext cx="1644911" cy="1644911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754342" y="1218996"/>
        <a:ext cx="744126" cy="509139"/>
      </dsp:txXfrm>
    </dsp:sp>
    <dsp:sp modelId="{2E580436-E4AB-0748-B648-E4DB32D112A9}">
      <dsp:nvSpPr>
        <dsp:cNvPr id="0" name=""/>
        <dsp:cNvSpPr/>
      </dsp:nvSpPr>
      <dsp:spPr>
        <a:xfrm>
          <a:off x="290988" y="199394"/>
          <a:ext cx="1644911" cy="1644911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467228" y="522502"/>
        <a:ext cx="558094" cy="5483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A81A0-1292-0848-9554-DA58256AB5D6}">
      <dsp:nvSpPr>
        <dsp:cNvPr id="0" name=""/>
        <dsp:cNvSpPr/>
      </dsp:nvSpPr>
      <dsp:spPr>
        <a:xfrm>
          <a:off x="284832" y="190953"/>
          <a:ext cx="1644911" cy="1644911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179155" y="494478"/>
        <a:ext cx="558094" cy="548303"/>
      </dsp:txXfrm>
    </dsp:sp>
    <dsp:sp modelId="{8AC7CE80-56F1-A94D-A6D3-74CA9D6BC044}">
      <dsp:nvSpPr>
        <dsp:cNvPr id="0" name=""/>
        <dsp:cNvSpPr/>
      </dsp:nvSpPr>
      <dsp:spPr>
        <a:xfrm>
          <a:off x="303950" y="181136"/>
          <a:ext cx="1644911" cy="1644911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754342" y="1218996"/>
        <a:ext cx="744126" cy="509139"/>
      </dsp:txXfrm>
    </dsp:sp>
    <dsp:sp modelId="{2E580436-E4AB-0748-B648-E4DB32D112A9}">
      <dsp:nvSpPr>
        <dsp:cNvPr id="0" name=""/>
        <dsp:cNvSpPr/>
      </dsp:nvSpPr>
      <dsp:spPr>
        <a:xfrm>
          <a:off x="290988" y="199394"/>
          <a:ext cx="1644911" cy="1644911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467228" y="522502"/>
        <a:ext cx="558094" cy="5483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95C6D-3822-7645-9911-F75D0AD8C795}">
      <dsp:nvSpPr>
        <dsp:cNvPr id="0" name=""/>
        <dsp:cNvSpPr/>
      </dsp:nvSpPr>
      <dsp:spPr>
        <a:xfrm>
          <a:off x="511981" y="159468"/>
          <a:ext cx="1650861" cy="1650861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409539" y="464091"/>
        <a:ext cx="560113" cy="550287"/>
      </dsp:txXfrm>
    </dsp:sp>
    <dsp:sp modelId="{9C57CA31-7051-6E46-83E1-15958FC1AD1B}">
      <dsp:nvSpPr>
        <dsp:cNvPr id="0" name=""/>
        <dsp:cNvSpPr/>
      </dsp:nvSpPr>
      <dsp:spPr>
        <a:xfrm>
          <a:off x="494717" y="181791"/>
          <a:ext cx="1650861" cy="1650861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946739" y="1223406"/>
        <a:ext cx="746818" cy="510980"/>
      </dsp:txXfrm>
    </dsp:sp>
    <dsp:sp modelId="{96880D12-B43E-AA4E-A124-68326A2B1C08}">
      <dsp:nvSpPr>
        <dsp:cNvPr id="0" name=""/>
        <dsp:cNvSpPr/>
      </dsp:nvSpPr>
      <dsp:spPr>
        <a:xfrm>
          <a:off x="412868" y="127857"/>
          <a:ext cx="1650861" cy="1650861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589746" y="452133"/>
        <a:ext cx="560113" cy="5502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A81A0-1292-0848-9554-DA58256AB5D6}">
      <dsp:nvSpPr>
        <dsp:cNvPr id="0" name=""/>
        <dsp:cNvSpPr/>
      </dsp:nvSpPr>
      <dsp:spPr>
        <a:xfrm>
          <a:off x="546431" y="179463"/>
          <a:ext cx="1665602" cy="1665602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452003" y="486807"/>
        <a:ext cx="565115" cy="555200"/>
      </dsp:txXfrm>
    </dsp:sp>
    <dsp:sp modelId="{8AC7CE80-56F1-A94D-A6D3-74CA9D6BC044}">
      <dsp:nvSpPr>
        <dsp:cNvPr id="0" name=""/>
        <dsp:cNvSpPr/>
      </dsp:nvSpPr>
      <dsp:spPr>
        <a:xfrm>
          <a:off x="583428" y="291795"/>
          <a:ext cx="1622663" cy="1617233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1027729" y="1312192"/>
        <a:ext cx="734061" cy="500572"/>
      </dsp:txXfrm>
    </dsp:sp>
    <dsp:sp modelId="{2E580436-E4AB-0748-B648-E4DB32D112A9}">
      <dsp:nvSpPr>
        <dsp:cNvPr id="0" name=""/>
        <dsp:cNvSpPr/>
      </dsp:nvSpPr>
      <dsp:spPr>
        <a:xfrm>
          <a:off x="544553" y="183414"/>
          <a:ext cx="1665602" cy="1665602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723010" y="510586"/>
        <a:ext cx="565115" cy="5552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A81A0-1292-0848-9554-DA58256AB5D6}">
      <dsp:nvSpPr>
        <dsp:cNvPr id="0" name=""/>
        <dsp:cNvSpPr/>
      </dsp:nvSpPr>
      <dsp:spPr>
        <a:xfrm>
          <a:off x="388741" y="132180"/>
          <a:ext cx="1644911" cy="1644911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283064" y="435705"/>
        <a:ext cx="558094" cy="548303"/>
      </dsp:txXfrm>
    </dsp:sp>
    <dsp:sp modelId="{8AC7CE80-56F1-A94D-A6D3-74CA9D6BC044}">
      <dsp:nvSpPr>
        <dsp:cNvPr id="0" name=""/>
        <dsp:cNvSpPr/>
      </dsp:nvSpPr>
      <dsp:spPr>
        <a:xfrm>
          <a:off x="303950" y="181136"/>
          <a:ext cx="1644911" cy="1644911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754342" y="1218996"/>
        <a:ext cx="744126" cy="509139"/>
      </dsp:txXfrm>
    </dsp:sp>
    <dsp:sp modelId="{2E580436-E4AB-0748-B648-E4DB32D112A9}">
      <dsp:nvSpPr>
        <dsp:cNvPr id="0" name=""/>
        <dsp:cNvSpPr/>
      </dsp:nvSpPr>
      <dsp:spPr>
        <a:xfrm>
          <a:off x="290988" y="199394"/>
          <a:ext cx="1644911" cy="1644911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467228" y="522502"/>
        <a:ext cx="558094" cy="5483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95C6D-3822-7645-9911-F75D0AD8C795}">
      <dsp:nvSpPr>
        <dsp:cNvPr id="0" name=""/>
        <dsp:cNvSpPr/>
      </dsp:nvSpPr>
      <dsp:spPr>
        <a:xfrm>
          <a:off x="511981" y="159468"/>
          <a:ext cx="1650861" cy="1650861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409539" y="464091"/>
        <a:ext cx="560113" cy="550287"/>
      </dsp:txXfrm>
    </dsp:sp>
    <dsp:sp modelId="{9C57CA31-7051-6E46-83E1-15958FC1AD1B}">
      <dsp:nvSpPr>
        <dsp:cNvPr id="0" name=""/>
        <dsp:cNvSpPr/>
      </dsp:nvSpPr>
      <dsp:spPr>
        <a:xfrm>
          <a:off x="494717" y="181791"/>
          <a:ext cx="1650861" cy="1650861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946739" y="1223406"/>
        <a:ext cx="746818" cy="510980"/>
      </dsp:txXfrm>
    </dsp:sp>
    <dsp:sp modelId="{96880D12-B43E-AA4E-A124-68326A2B1C08}">
      <dsp:nvSpPr>
        <dsp:cNvPr id="0" name=""/>
        <dsp:cNvSpPr/>
      </dsp:nvSpPr>
      <dsp:spPr>
        <a:xfrm>
          <a:off x="412868" y="127857"/>
          <a:ext cx="1650861" cy="1650861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589746" y="452133"/>
        <a:ext cx="560113" cy="5502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A81A0-1292-0848-9554-DA58256AB5D6}">
      <dsp:nvSpPr>
        <dsp:cNvPr id="0" name=""/>
        <dsp:cNvSpPr/>
      </dsp:nvSpPr>
      <dsp:spPr>
        <a:xfrm>
          <a:off x="546431" y="179463"/>
          <a:ext cx="1665602" cy="1665602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452003" y="486807"/>
        <a:ext cx="565115" cy="555200"/>
      </dsp:txXfrm>
    </dsp:sp>
    <dsp:sp modelId="{8AC7CE80-56F1-A94D-A6D3-74CA9D6BC044}">
      <dsp:nvSpPr>
        <dsp:cNvPr id="0" name=""/>
        <dsp:cNvSpPr/>
      </dsp:nvSpPr>
      <dsp:spPr>
        <a:xfrm>
          <a:off x="583428" y="291795"/>
          <a:ext cx="1622663" cy="1617233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1027729" y="1312192"/>
        <a:ext cx="734061" cy="500572"/>
      </dsp:txXfrm>
    </dsp:sp>
    <dsp:sp modelId="{2E580436-E4AB-0748-B648-E4DB32D112A9}">
      <dsp:nvSpPr>
        <dsp:cNvPr id="0" name=""/>
        <dsp:cNvSpPr/>
      </dsp:nvSpPr>
      <dsp:spPr>
        <a:xfrm>
          <a:off x="544553" y="183414"/>
          <a:ext cx="1665602" cy="1665602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723010" y="510586"/>
        <a:ext cx="565115" cy="5552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A81A0-1292-0848-9554-DA58256AB5D6}">
      <dsp:nvSpPr>
        <dsp:cNvPr id="0" name=""/>
        <dsp:cNvSpPr/>
      </dsp:nvSpPr>
      <dsp:spPr>
        <a:xfrm>
          <a:off x="546431" y="179463"/>
          <a:ext cx="1665602" cy="1665602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452003" y="486807"/>
        <a:ext cx="565115" cy="555200"/>
      </dsp:txXfrm>
    </dsp:sp>
    <dsp:sp modelId="{8AC7CE80-56F1-A94D-A6D3-74CA9D6BC044}">
      <dsp:nvSpPr>
        <dsp:cNvPr id="0" name=""/>
        <dsp:cNvSpPr/>
      </dsp:nvSpPr>
      <dsp:spPr>
        <a:xfrm>
          <a:off x="583428" y="291795"/>
          <a:ext cx="1622663" cy="1617233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1027729" y="1312192"/>
        <a:ext cx="734061" cy="500572"/>
      </dsp:txXfrm>
    </dsp:sp>
    <dsp:sp modelId="{2E580436-E4AB-0748-B648-E4DB32D112A9}">
      <dsp:nvSpPr>
        <dsp:cNvPr id="0" name=""/>
        <dsp:cNvSpPr/>
      </dsp:nvSpPr>
      <dsp:spPr>
        <a:xfrm>
          <a:off x="544553" y="183414"/>
          <a:ext cx="1665602" cy="1665602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723010" y="510586"/>
        <a:ext cx="565115" cy="5552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95C6D-3822-7645-9911-F75D0AD8C795}">
      <dsp:nvSpPr>
        <dsp:cNvPr id="0" name=""/>
        <dsp:cNvSpPr/>
      </dsp:nvSpPr>
      <dsp:spPr>
        <a:xfrm>
          <a:off x="511981" y="159468"/>
          <a:ext cx="1650861" cy="1650861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409539" y="464091"/>
        <a:ext cx="560113" cy="550287"/>
      </dsp:txXfrm>
    </dsp:sp>
    <dsp:sp modelId="{9C57CA31-7051-6E46-83E1-15958FC1AD1B}">
      <dsp:nvSpPr>
        <dsp:cNvPr id="0" name=""/>
        <dsp:cNvSpPr/>
      </dsp:nvSpPr>
      <dsp:spPr>
        <a:xfrm>
          <a:off x="494717" y="181791"/>
          <a:ext cx="1650861" cy="1650861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946739" y="1223406"/>
        <a:ext cx="746818" cy="510980"/>
      </dsp:txXfrm>
    </dsp:sp>
    <dsp:sp modelId="{96880D12-B43E-AA4E-A124-68326A2B1C08}">
      <dsp:nvSpPr>
        <dsp:cNvPr id="0" name=""/>
        <dsp:cNvSpPr/>
      </dsp:nvSpPr>
      <dsp:spPr>
        <a:xfrm>
          <a:off x="412868" y="127857"/>
          <a:ext cx="1650861" cy="1650861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589746" y="452133"/>
        <a:ext cx="560113" cy="5502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A81A0-1292-0848-9554-DA58256AB5D6}">
      <dsp:nvSpPr>
        <dsp:cNvPr id="0" name=""/>
        <dsp:cNvSpPr/>
      </dsp:nvSpPr>
      <dsp:spPr>
        <a:xfrm>
          <a:off x="388741" y="132180"/>
          <a:ext cx="1644911" cy="1644911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Identity</a:t>
          </a:r>
        </a:p>
      </dsp:txBody>
      <dsp:txXfrm>
        <a:off x="1283064" y="435705"/>
        <a:ext cx="558094" cy="548303"/>
      </dsp:txXfrm>
    </dsp:sp>
    <dsp:sp modelId="{8AC7CE80-56F1-A94D-A6D3-74CA9D6BC044}">
      <dsp:nvSpPr>
        <dsp:cNvPr id="0" name=""/>
        <dsp:cNvSpPr/>
      </dsp:nvSpPr>
      <dsp:spPr>
        <a:xfrm>
          <a:off x="303950" y="181136"/>
          <a:ext cx="1644911" cy="1644911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Community</a:t>
          </a:r>
        </a:p>
      </dsp:txBody>
      <dsp:txXfrm>
        <a:off x="754342" y="1218996"/>
        <a:ext cx="744126" cy="509139"/>
      </dsp:txXfrm>
    </dsp:sp>
    <dsp:sp modelId="{2E580436-E4AB-0748-B648-E4DB32D112A9}">
      <dsp:nvSpPr>
        <dsp:cNvPr id="0" name=""/>
        <dsp:cNvSpPr/>
      </dsp:nvSpPr>
      <dsp:spPr>
        <a:xfrm>
          <a:off x="290988" y="199394"/>
          <a:ext cx="1644911" cy="1644911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</a:p>
      </dsp:txBody>
      <dsp:txXfrm>
        <a:off x="467228" y="522502"/>
        <a:ext cx="558094" cy="5483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27DCC0-6B9B-164B-BF25-9C4E775D26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640521" cy="2678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1D3395-8C58-6845-920F-2062E2E73C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144080" y="0"/>
            <a:ext cx="1639391" cy="2678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43D75-E776-5E46-AF19-B36CBBFB2652}" type="datetimeFigureOut">
              <a:rPr lang="en-US" smtClean="0"/>
              <a:t>7/16/19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76714D-D77E-5C43-85B7-8BB3C39A8F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5053449"/>
            <a:ext cx="1640521" cy="267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BE9ED4-2B3A-6A49-9084-C012717435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144080" y="5053449"/>
            <a:ext cx="1639391" cy="267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D7EDC-3E88-E044-9298-B0179F394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45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1640521" cy="2656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144080" y="1"/>
            <a:ext cx="1639391" cy="2656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0D342-1269-44CF-A0E9-8B65A10737A2}" type="datetimeFigureOut">
              <a:rPr lang="en-GB" smtClean="0"/>
              <a:pPr/>
              <a:t>16/07/2019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90538" y="400050"/>
            <a:ext cx="2803525" cy="1995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78235" y="2526725"/>
            <a:ext cx="3028132" cy="239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5053449"/>
            <a:ext cx="1640521" cy="267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144080" y="5053449"/>
            <a:ext cx="1639391" cy="267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52932-1A8A-4E55-8F1B-0F169078BC1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905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070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1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190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752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019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894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7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160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52932-1A8A-4E55-8F1B-0F169078BC1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51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9621" y="1173226"/>
            <a:ext cx="4529042" cy="79476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99242" y="2119376"/>
            <a:ext cx="3729799" cy="94615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414" y="870458"/>
            <a:ext cx="2317803" cy="249783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4066" y="870458"/>
            <a:ext cx="2317803" cy="249783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5328030" cy="276860"/>
          </a:xfrm>
          <a:custGeom>
            <a:avLst/>
            <a:gdLst/>
            <a:ahLst/>
            <a:cxnLst/>
            <a:rect l="l" t="t" r="r" b="b"/>
            <a:pathLst>
              <a:path w="5328030" h="276860">
                <a:moveTo>
                  <a:pt x="0" y="276860"/>
                </a:moveTo>
                <a:lnTo>
                  <a:pt x="5328030" y="276860"/>
                </a:lnTo>
                <a:lnTo>
                  <a:pt x="5328030" y="0"/>
                </a:lnTo>
                <a:lnTo>
                  <a:pt x="0" y="0"/>
                </a:lnTo>
                <a:lnTo>
                  <a:pt x="0" y="276860"/>
                </a:lnTo>
                <a:close/>
              </a:path>
            </a:pathLst>
          </a:custGeom>
          <a:solidFill>
            <a:srgbClr val="E600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276860"/>
            <a:ext cx="5328030" cy="3112719"/>
          </a:xfrm>
          <a:custGeom>
            <a:avLst/>
            <a:gdLst/>
            <a:ahLst/>
            <a:cxnLst/>
            <a:rect l="l" t="t" r="r" b="b"/>
            <a:pathLst>
              <a:path w="5328030" h="3112719">
                <a:moveTo>
                  <a:pt x="0" y="3112719"/>
                </a:moveTo>
                <a:lnTo>
                  <a:pt x="5328030" y="3112719"/>
                </a:lnTo>
                <a:lnTo>
                  <a:pt x="5328030" y="0"/>
                </a:lnTo>
                <a:lnTo>
                  <a:pt x="0" y="0"/>
                </a:lnTo>
                <a:lnTo>
                  <a:pt x="0" y="3112719"/>
                </a:lnTo>
                <a:close/>
              </a:path>
            </a:pathLst>
          </a:custGeom>
          <a:solidFill>
            <a:srgbClr val="EFA3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8065" y="29473"/>
            <a:ext cx="4732154" cy="19685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414" y="870458"/>
            <a:ext cx="4795456" cy="249783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1616" y="3519678"/>
            <a:ext cx="1705051" cy="18923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414" y="3519678"/>
            <a:ext cx="1225505" cy="18923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36365" y="3519678"/>
            <a:ext cx="1225505" cy="18923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iki.ulster.ac.uk/display/VPR/Hom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35849" y="-25498"/>
            <a:ext cx="5328030" cy="2252508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35849" y="2221383"/>
            <a:ext cx="5328030" cy="138873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F6F6F6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Student attitudes and beliefs about themselves and how they feel about starting the course</a:t>
            </a:r>
          </a:p>
        </p:txBody>
      </p:sp>
      <p:sp>
        <p:nvSpPr>
          <p:cNvPr id="8" name="object 8"/>
          <p:cNvSpPr/>
          <p:nvPr/>
        </p:nvSpPr>
        <p:spPr>
          <a:xfrm>
            <a:off x="-33802" y="3478025"/>
            <a:ext cx="5328030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71339" y="3556005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Sense of 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1024729" y="62238"/>
            <a:ext cx="3206874" cy="565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Identity: Before</a:t>
            </a: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71" name="Diagram 70">
            <a:extLst>
              <a:ext uri="{FF2B5EF4-FFF2-40B4-BE49-F238E27FC236}">
                <a16:creationId xmlns:a16="http://schemas.microsoft.com/office/drawing/2014/main" id="{9D4827D2-9E19-FC43-A7FC-C3E8A097DD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3386737"/>
              </p:ext>
            </p:extLst>
          </p:nvPr>
        </p:nvGraphicFramePr>
        <p:xfrm>
          <a:off x="1461411" y="546631"/>
          <a:ext cx="2337603" cy="1958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292100"/>
            <a:ext cx="53213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0" y="341630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8814" y="431805"/>
            <a:ext cx="4392295" cy="222948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/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What functionality does your VLE system have that supports sense of belonging? </a:t>
            </a:r>
          </a:p>
          <a:p>
            <a:pPr marL="20320" marR="95250">
              <a:lnSpc>
                <a:spcPct val="100000"/>
              </a:lnSpc>
            </a:pPr>
            <a:endParaRPr lang="en-GB" sz="1000" dirty="0">
              <a:latin typeface="StoneSans"/>
              <a:cs typeface="StoneSans"/>
            </a:endParaRPr>
          </a:p>
          <a:p>
            <a:pPr marL="20320" marR="95250">
              <a:lnSpc>
                <a:spcPct val="100000"/>
              </a:lnSpc>
            </a:pPr>
            <a:endParaRPr lang="en-GB" sz="1000" dirty="0">
              <a:latin typeface="StoneSans"/>
              <a:cs typeface="StoneSans"/>
            </a:endParaRPr>
          </a:p>
          <a:p>
            <a:pPr marL="20320" marR="95250">
              <a:lnSpc>
                <a:spcPct val="100000"/>
              </a:lnSpc>
            </a:pPr>
            <a:r>
              <a:rPr lang="en-GB" sz="1000" dirty="0">
                <a:latin typeface="StoneSans"/>
                <a:cs typeface="StoneSans"/>
              </a:rPr>
              <a:t>How do you prepare tutors for use of the online space? </a:t>
            </a:r>
            <a:endParaRPr sz="75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20320" marR="9525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What are the purpose of synchronous group sessions within the course?  What pedagogical purpose do they meet? Are  they primarily for information exchange and/or community building? How does that impact on how they are used/relate to the course content</a:t>
            </a:r>
          </a:p>
          <a:p>
            <a:pPr marL="20320" marR="9525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What challenges have you encountered using synchronous sessions and how have you over come them</a:t>
            </a:r>
          </a:p>
          <a:p>
            <a:pPr marL="20320" marR="12700">
              <a:lnSpc>
                <a:spcPct val="100000"/>
              </a:lnSpc>
            </a:pPr>
            <a:endParaRPr sz="1000" dirty="0"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Any other questions? Examples from own practice?</a:t>
            </a:r>
            <a:endParaRPr sz="1000" dirty="0">
              <a:latin typeface="StoneSans"/>
              <a:cs typeface="StoneSan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4555" y="914425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30" y="1297587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2005" y="2017614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4555" y="2470413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9850" y="3464824"/>
            <a:ext cx="3359218" cy="302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sz="1125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sz="1125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sz="1125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sz="1125" baseline="3703" dirty="0">
              <a:latin typeface="StoneSansSemibold"/>
              <a:cs typeface="StoneSansSemibold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Space: During</a:t>
            </a:r>
            <a:b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</a:b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50A6295-53CE-EF4B-AB4F-338BE75B65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100" y="3447388"/>
            <a:ext cx="1981200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8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1" y="0"/>
            <a:ext cx="5276455" cy="2227364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6706" y="2254530"/>
            <a:ext cx="5328005" cy="1246088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5767B5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The community the student is a member of, includes how community is built, maintained and developed.  </a:t>
            </a:r>
          </a:p>
        </p:txBody>
      </p:sp>
      <p:sp>
        <p:nvSpPr>
          <p:cNvPr id="8" name="object 8"/>
          <p:cNvSpPr/>
          <p:nvPr/>
        </p:nvSpPr>
        <p:spPr>
          <a:xfrm>
            <a:off x="-51575" y="3478025"/>
            <a:ext cx="5345803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noFill/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02702" y="3615580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F6F6F6"/>
                </a:solidFill>
                <a:latin typeface="StoneSans"/>
                <a:cs typeface="StoneSans"/>
              </a:rPr>
              <a:t>Sense of </a:t>
            </a: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679450" y="99820"/>
            <a:ext cx="3664075" cy="565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Community: During</a:t>
            </a: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B7AB21E-A2FE-2249-A883-1B3611FFB1F3}"/>
              </a:ext>
            </a:extLst>
          </p:cNvPr>
          <p:cNvGraphicFramePr/>
          <p:nvPr/>
        </p:nvGraphicFramePr>
        <p:xfrm>
          <a:off x="1240366" y="532927"/>
          <a:ext cx="2840567" cy="1982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52865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292100"/>
            <a:ext cx="53213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0" y="341630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8814" y="431805"/>
            <a:ext cx="4392295" cy="222948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foster a presence on discussion boards? </a:t>
            </a:r>
          </a:p>
          <a:p>
            <a:pPr marL="20320">
              <a:lnSpc>
                <a:spcPct val="100000"/>
              </a:lnSpc>
            </a:pPr>
            <a:endParaRPr sz="750" dirty="0"/>
          </a:p>
          <a:p>
            <a:pPr marL="20320" marR="95250">
              <a:lnSpc>
                <a:spcPct val="100000"/>
              </a:lnSpc>
            </a:pPr>
            <a:endParaRPr lang="en-GB" sz="1000" dirty="0">
              <a:latin typeface="StoneSans"/>
              <a:cs typeface="StoneSans"/>
            </a:endParaRPr>
          </a:p>
          <a:p>
            <a:pPr marL="20320" marR="12700"/>
            <a:r>
              <a:rPr lang="en-GB" sz="1000" dirty="0">
                <a:latin typeface="StoneSans"/>
                <a:cs typeface="StoneSans"/>
              </a:rPr>
              <a:t>How do you facilitate online peer discussion without taking over the community? </a:t>
            </a:r>
          </a:p>
          <a:p>
            <a:pPr marL="20320" marR="12700"/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/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ensure that the online community continues to be safe and supportive? </a:t>
            </a:r>
          </a:p>
          <a:p>
            <a:pPr marL="20320" marR="1270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12700" marR="161290">
              <a:lnSpc>
                <a:spcPct val="100000"/>
              </a:lnSpc>
            </a:pPr>
            <a:r>
              <a:rPr lang="en-GB" sz="1000" dirty="0">
                <a:latin typeface="StoneSans"/>
                <a:cs typeface="StoneSans"/>
              </a:rPr>
              <a:t>How can you continue to foster personal engagement with the module team while dealing with large amounts of learners at a distance? </a:t>
            </a:r>
          </a:p>
          <a:p>
            <a:pPr marL="12700" marR="16129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keep yourself engaged with the students? 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ensure that you are present for students and can respond to their needs?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manage online collaborative activities?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Examples from your own practice/experience?</a:t>
            </a:r>
            <a:endParaRPr lang="en-GB" sz="1000" dirty="0">
              <a:latin typeface="StoneSans"/>
              <a:cs typeface="StoneSans"/>
            </a:endParaRPr>
          </a:p>
          <a:p>
            <a:pPr>
              <a:lnSpc>
                <a:spcPts val="600"/>
              </a:lnSpc>
              <a:spcBef>
                <a:spcPts val="4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</p:txBody>
      </p:sp>
      <p:sp>
        <p:nvSpPr>
          <p:cNvPr id="5" name="object 5"/>
          <p:cNvSpPr/>
          <p:nvPr/>
        </p:nvSpPr>
        <p:spPr>
          <a:xfrm>
            <a:off x="137430" y="2025515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7430" y="85424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30" y="130775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1080" y="1631397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4137" y="2386407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9850" y="3439758"/>
            <a:ext cx="3359218" cy="302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sz="1125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sz="1125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sz="1125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sz="1125" baseline="3703" dirty="0">
              <a:latin typeface="StoneSansSemibold"/>
              <a:cs typeface="StoneSansSemibold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Community: During</a:t>
            </a: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C1E90B76-CD82-B441-94EB-26B187686870}"/>
              </a:ext>
            </a:extLst>
          </p:cNvPr>
          <p:cNvSpPr/>
          <p:nvPr/>
        </p:nvSpPr>
        <p:spPr>
          <a:xfrm>
            <a:off x="124137" y="284307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7F9965FD-09D4-1945-9C69-6CA60EC8FE9C}"/>
              </a:ext>
            </a:extLst>
          </p:cNvPr>
          <p:cNvSpPr/>
          <p:nvPr/>
        </p:nvSpPr>
        <p:spPr>
          <a:xfrm>
            <a:off x="131080" y="3141417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B95C8A3-3A1D-4E40-97AE-739CA97E85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100" y="3447388"/>
            <a:ext cx="1981200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308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1" y="0"/>
            <a:ext cx="5276455" cy="2227364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6706" y="2254530"/>
            <a:ext cx="5328005" cy="1246088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5767B5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How the closure of the learning community is </a:t>
            </a: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managed.  </a:t>
            </a:r>
          </a:p>
        </p:txBody>
      </p:sp>
      <p:sp>
        <p:nvSpPr>
          <p:cNvPr id="8" name="object 8"/>
          <p:cNvSpPr/>
          <p:nvPr/>
        </p:nvSpPr>
        <p:spPr>
          <a:xfrm>
            <a:off x="-51575" y="3478025"/>
            <a:ext cx="5345803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noFill/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02702" y="3615580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F6F6F6"/>
                </a:solidFill>
                <a:latin typeface="StoneSans"/>
                <a:cs typeface="StoneSans"/>
              </a:rPr>
              <a:t>Sense of </a:t>
            </a: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374650" y="99819"/>
            <a:ext cx="3968875" cy="5923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Community: Closing</a:t>
            </a: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B7AB21E-A2FE-2249-A883-1B3611FFB1F3}"/>
              </a:ext>
            </a:extLst>
          </p:cNvPr>
          <p:cNvGraphicFramePr/>
          <p:nvPr/>
        </p:nvGraphicFramePr>
        <p:xfrm>
          <a:off x="1240366" y="532927"/>
          <a:ext cx="2840567" cy="1982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83515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292100"/>
            <a:ext cx="53213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18728" y="344932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8814" y="431805"/>
            <a:ext cx="4392295" cy="222948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foster a sense of closure for the community?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latin typeface="StoneSans"/>
                <a:cs typeface="StoneSans"/>
              </a:rPr>
              <a:t>How do you </a:t>
            </a: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use the community to help students transition onto their next course/learning experience?</a:t>
            </a:r>
            <a:endParaRPr sz="1000" dirty="0">
              <a:latin typeface="StoneSans"/>
              <a:cs typeface="StoneSans"/>
            </a:endParaRPr>
          </a:p>
          <a:p>
            <a:pPr>
              <a:lnSpc>
                <a:spcPts val="750"/>
              </a:lnSpc>
              <a:spcBef>
                <a:spcPts val="41"/>
              </a:spcBef>
            </a:pPr>
            <a:endParaRPr sz="750" dirty="0"/>
          </a:p>
          <a:p>
            <a:pPr marL="12700" marR="161290">
              <a:lnSpc>
                <a:spcPct val="100000"/>
              </a:lnSpc>
            </a:pPr>
            <a:r>
              <a:rPr lang="en-GB" sz="1000" dirty="0">
                <a:latin typeface="StoneSans"/>
                <a:cs typeface="StoneSans"/>
              </a:rPr>
              <a:t>How do you  help students say goodbye to the community?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keep yourself engaged with the students? 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ensure that you are present for students and can respond to their needs?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manage online collaborative activities?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Examples from your own practice/experience?</a:t>
            </a:r>
            <a:endParaRPr lang="en-GB" sz="1000" dirty="0">
              <a:latin typeface="StoneSans"/>
              <a:cs typeface="StoneSans"/>
            </a:endParaRPr>
          </a:p>
          <a:p>
            <a:pPr>
              <a:lnSpc>
                <a:spcPts val="600"/>
              </a:lnSpc>
              <a:spcBef>
                <a:spcPts val="4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</p:txBody>
      </p:sp>
      <p:sp>
        <p:nvSpPr>
          <p:cNvPr id="5" name="object 5"/>
          <p:cNvSpPr/>
          <p:nvPr/>
        </p:nvSpPr>
        <p:spPr>
          <a:xfrm>
            <a:off x="137430" y="1923273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7430" y="85424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30" y="130775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7430" y="1638387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430" y="2367251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01179" y="3488264"/>
            <a:ext cx="3359218" cy="302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sz="1125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sz="1125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sz="1125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sz="1125" baseline="3703" dirty="0">
              <a:latin typeface="StoneSansSemibold"/>
              <a:cs typeface="StoneSansSemibold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Community: Closing</a:t>
            </a: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C1E90B76-CD82-B441-94EB-26B187686870}"/>
              </a:ext>
            </a:extLst>
          </p:cNvPr>
          <p:cNvSpPr/>
          <p:nvPr/>
        </p:nvSpPr>
        <p:spPr>
          <a:xfrm>
            <a:off x="137430" y="2669787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57CD462-F86D-F542-BE45-0FA18776A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8446" y="3485531"/>
            <a:ext cx="1981200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540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27314" y="4060"/>
            <a:ext cx="5328030" cy="2252508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25783" y="2258855"/>
            <a:ext cx="5328030" cy="138873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F6F6F6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How the learning space is used to facilitate</a:t>
            </a: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the course end and collect student evaluations</a:t>
            </a:r>
          </a:p>
        </p:txBody>
      </p:sp>
      <p:sp>
        <p:nvSpPr>
          <p:cNvPr id="8" name="object 8"/>
          <p:cNvSpPr/>
          <p:nvPr/>
        </p:nvSpPr>
        <p:spPr>
          <a:xfrm>
            <a:off x="-33802" y="3478025"/>
            <a:ext cx="5328030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71339" y="3556005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Sense of 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908051" y="105149"/>
            <a:ext cx="2978274" cy="565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Space: Closing</a:t>
            </a: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5A33ACD-AD89-DC47-8B17-DE3BC060456D}"/>
              </a:ext>
            </a:extLst>
          </p:cNvPr>
          <p:cNvGraphicFramePr/>
          <p:nvPr/>
        </p:nvGraphicFramePr>
        <p:xfrm>
          <a:off x="1365250" y="612785"/>
          <a:ext cx="2725395" cy="1965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01893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292100"/>
            <a:ext cx="53213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0" y="341630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8814" y="431805"/>
            <a:ext cx="4392295" cy="222948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long will the course website remain open to students?  </a:t>
            </a:r>
            <a:endParaRPr sz="1000" dirty="0">
              <a:latin typeface="StoneSans"/>
              <a:cs typeface="StoneSans"/>
            </a:endParaRPr>
          </a:p>
          <a:p>
            <a:pPr>
              <a:lnSpc>
                <a:spcPts val="750"/>
              </a:lnSpc>
              <a:spcBef>
                <a:spcPts val="41"/>
              </a:spcBef>
            </a:pPr>
            <a:endParaRPr sz="750" dirty="0"/>
          </a:p>
          <a:p>
            <a:pPr marL="20320" marR="95250">
              <a:lnSpc>
                <a:spcPct val="100000"/>
              </a:lnSpc>
            </a:pPr>
            <a:endParaRPr lang="en-GB" sz="1000" dirty="0"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long will forums and other discussion spaces remain open to students?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What instruments will you use to collect student evaluations?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ensure that lessons have been learnt about the use of online space to create sense of belonging for future cohorts?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Examples from your own practice/experience?</a:t>
            </a:r>
            <a:endParaRPr lang="en-GB" sz="1000" dirty="0">
              <a:latin typeface="StoneSans"/>
              <a:cs typeface="StoneSans"/>
            </a:endParaRPr>
          </a:p>
          <a:p>
            <a:pPr>
              <a:lnSpc>
                <a:spcPts val="600"/>
              </a:lnSpc>
              <a:spcBef>
                <a:spcPts val="4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</p:txBody>
      </p:sp>
      <p:sp>
        <p:nvSpPr>
          <p:cNvPr id="6" name="object 6"/>
          <p:cNvSpPr/>
          <p:nvPr/>
        </p:nvSpPr>
        <p:spPr>
          <a:xfrm>
            <a:off x="137430" y="85424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30" y="130775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7430" y="1743898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0" y="3447724"/>
            <a:ext cx="3359218" cy="302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sz="1125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sz="1125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sz="1125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sz="1125" baseline="3703" dirty="0">
              <a:latin typeface="StoneSansSemibold"/>
              <a:cs typeface="StoneSansSemibold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Space: Closing</a:t>
            </a: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7F9965FD-09D4-1945-9C69-6CA60EC8FE9C}"/>
              </a:ext>
            </a:extLst>
          </p:cNvPr>
          <p:cNvSpPr/>
          <p:nvPr/>
        </p:nvSpPr>
        <p:spPr>
          <a:xfrm>
            <a:off x="137430" y="2158608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47D9E12-4E94-874A-92E3-1FC4B73F5E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100" y="3447388"/>
            <a:ext cx="1981200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980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35849" y="-25498"/>
            <a:ext cx="5328030" cy="2252508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35849" y="2221383"/>
            <a:ext cx="5328030" cy="138873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F6F6F6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What students have learnt about themselves and their beliefs and how they can take these with them to their</a:t>
            </a: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next course </a:t>
            </a:r>
          </a:p>
        </p:txBody>
      </p:sp>
      <p:sp>
        <p:nvSpPr>
          <p:cNvPr id="8" name="object 8"/>
          <p:cNvSpPr/>
          <p:nvPr/>
        </p:nvSpPr>
        <p:spPr>
          <a:xfrm>
            <a:off x="-33802" y="3478025"/>
            <a:ext cx="5328030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71339" y="3556005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Sense of 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1024729" y="62238"/>
            <a:ext cx="3206874" cy="565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Identity: Closing</a:t>
            </a: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71" name="Diagram 70">
            <a:extLst>
              <a:ext uri="{FF2B5EF4-FFF2-40B4-BE49-F238E27FC236}">
                <a16:creationId xmlns:a16="http://schemas.microsoft.com/office/drawing/2014/main" id="{9D4827D2-9E19-FC43-A7FC-C3E8A097DDA3}"/>
              </a:ext>
            </a:extLst>
          </p:cNvPr>
          <p:cNvGraphicFramePr/>
          <p:nvPr/>
        </p:nvGraphicFramePr>
        <p:xfrm>
          <a:off x="1461411" y="546631"/>
          <a:ext cx="2337603" cy="1958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10418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292100"/>
            <a:ext cx="53213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0" y="341630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4077" y="436199"/>
            <a:ext cx="4392295" cy="222948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are students encouraged to reflect on their experiences on the course? </a:t>
            </a:r>
          </a:p>
          <a:p>
            <a:pPr marL="20320">
              <a:lnSpc>
                <a:spcPct val="100000"/>
              </a:lnSpc>
            </a:pPr>
            <a:endParaRPr sz="750" dirty="0"/>
          </a:p>
          <a:p>
            <a:pPr marL="20320" marR="95250">
              <a:lnSpc>
                <a:spcPct val="100000"/>
              </a:lnSpc>
            </a:pPr>
            <a:endParaRPr lang="en-GB" sz="1000" dirty="0">
              <a:latin typeface="StoneSans"/>
              <a:cs typeface="StoneSans"/>
            </a:endParaRPr>
          </a:p>
          <a:p>
            <a:pPr marL="20320" marR="12700"/>
            <a:r>
              <a:rPr lang="en-GB" sz="1000" dirty="0">
                <a:latin typeface="StoneSans"/>
                <a:cs typeface="StoneSans"/>
              </a:rPr>
              <a:t>How can you help students capture what have they learnt and achieved?  About their subject? And about themselves? </a:t>
            </a:r>
          </a:p>
          <a:p>
            <a:pPr marL="20320" marR="12700"/>
            <a:endParaRPr lang="en-GB" sz="1000" dirty="0">
              <a:latin typeface="StoneSans"/>
              <a:cs typeface="StoneSans"/>
            </a:endParaRPr>
          </a:p>
          <a:p>
            <a:pPr marL="20320" marR="12700"/>
            <a:r>
              <a:rPr lang="en-GB" sz="1000" dirty="0">
                <a:latin typeface="StoneSans"/>
                <a:cs typeface="StoneSans"/>
              </a:rPr>
              <a:t>How can you help students value what they have achieved? </a:t>
            </a:r>
          </a:p>
          <a:p>
            <a:pPr marL="20320" marR="12700"/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/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What strategies might you use to help students consider their next steps?</a:t>
            </a:r>
          </a:p>
          <a:p>
            <a:pPr marL="20320" marR="1270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ensure that that student views about the course will be valued and carried forward?  How will the students know that?  </a:t>
            </a:r>
          </a:p>
          <a:p>
            <a:pPr marL="20320" marR="1270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Examples from your own practice/experience?</a:t>
            </a:r>
            <a:endParaRPr lang="en-GB" sz="1000" dirty="0">
              <a:latin typeface="StoneSans"/>
              <a:cs typeface="StoneSans"/>
            </a:endParaRPr>
          </a:p>
          <a:p>
            <a:pPr>
              <a:lnSpc>
                <a:spcPts val="600"/>
              </a:lnSpc>
              <a:spcBef>
                <a:spcPts val="4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</p:txBody>
      </p:sp>
      <p:sp>
        <p:nvSpPr>
          <p:cNvPr id="5" name="object 5"/>
          <p:cNvSpPr/>
          <p:nvPr/>
        </p:nvSpPr>
        <p:spPr>
          <a:xfrm>
            <a:off x="141612" y="212810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dirty="0"/>
              <a:t> </a:t>
            </a:r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137430" y="85424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30" y="130775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7430" y="1743898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430" y="2526648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977" y="3456321"/>
            <a:ext cx="3359218" cy="302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sz="1125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sz="1125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sz="1125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sz="1125" baseline="3703" dirty="0">
              <a:latin typeface="StoneSansSemibold"/>
              <a:cs typeface="StoneSansSemibold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Identity: Closing</a:t>
            </a: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1255AC9-345E-1941-87C9-D15B8E210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100" y="3447388"/>
            <a:ext cx="1981200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195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35849" y="-25498"/>
            <a:ext cx="5328030" cy="2252508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35849" y="2221383"/>
            <a:ext cx="5328030" cy="138873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F6F6F6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How assessment should be designed to support</a:t>
            </a:r>
          </a:p>
          <a:p>
            <a:pPr algn="ctr"/>
            <a:r>
              <a:rPr lang="en-GB" dirty="0" err="1">
                <a:solidFill>
                  <a:srgbClr val="5767B5"/>
                </a:solidFill>
                <a:latin typeface="StoneSans"/>
                <a:cs typeface="StoneSans"/>
              </a:rPr>
              <a:t>snd</a:t>
            </a:r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 foster Sense of Belonging </a:t>
            </a:r>
          </a:p>
        </p:txBody>
      </p:sp>
      <p:sp>
        <p:nvSpPr>
          <p:cNvPr id="8" name="object 8"/>
          <p:cNvSpPr/>
          <p:nvPr/>
        </p:nvSpPr>
        <p:spPr>
          <a:xfrm>
            <a:off x="-33802" y="3478025"/>
            <a:ext cx="5328030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71339" y="3556005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Sense of 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1024729" y="62238"/>
            <a:ext cx="3206874" cy="565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Assessment</a:t>
            </a:r>
          </a:p>
          <a:p>
            <a:pPr marL="12700" algn="ctr">
              <a:lnSpc>
                <a:spcPct val="100000"/>
              </a:lnSpc>
            </a:pP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71" name="Diagram 70">
            <a:extLst>
              <a:ext uri="{FF2B5EF4-FFF2-40B4-BE49-F238E27FC236}">
                <a16:creationId xmlns:a16="http://schemas.microsoft.com/office/drawing/2014/main" id="{9D4827D2-9E19-FC43-A7FC-C3E8A097DD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289707"/>
              </p:ext>
            </p:extLst>
          </p:nvPr>
        </p:nvGraphicFramePr>
        <p:xfrm>
          <a:off x="1461411" y="546631"/>
          <a:ext cx="2337603" cy="1958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2276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292100"/>
            <a:ext cx="53213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0" y="341630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lang="en-GB" sz="1200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lang="en-GB" sz="1200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lang="en-GB" sz="120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lang="en-GB" sz="1200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lang="en-GB" sz="120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lang="en-GB" sz="1200" baseline="3703" dirty="0">
              <a:latin typeface="StoneSansSemibold"/>
              <a:cs typeface="StoneSansSemi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815" y="431805"/>
            <a:ext cx="4345436" cy="237489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Are there opportunities for students to learn from previous students on the course? </a:t>
            </a:r>
          </a:p>
          <a:p>
            <a:pPr marL="20320">
              <a:lnSpc>
                <a:spcPct val="100000"/>
              </a:lnSpc>
            </a:pPr>
            <a:endParaRPr sz="750" dirty="0"/>
          </a:p>
          <a:p>
            <a:pPr marL="20320" marR="95250">
              <a:lnSpc>
                <a:spcPct val="100000"/>
              </a:lnSpc>
            </a:pPr>
            <a:r>
              <a:rPr lang="en-GB" sz="1000" dirty="0">
                <a:latin typeface="StoneSans"/>
                <a:cs typeface="StoneSans"/>
              </a:rPr>
              <a:t>How does institutional guidance reflect the needs of the distance learner? If not, what can you do about it? </a:t>
            </a:r>
          </a:p>
          <a:p>
            <a:pPr>
              <a:lnSpc>
                <a:spcPts val="1300"/>
              </a:lnSpc>
              <a:spcBef>
                <a:spcPts val="23"/>
              </a:spcBef>
            </a:pPr>
            <a:endParaRPr sz="1300" dirty="0"/>
          </a:p>
          <a:p>
            <a:pPr marL="20320" marR="1270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are learners introduced to what might be expected of them as an online learner? What skills and qualities they may need to develop?</a:t>
            </a:r>
          </a:p>
          <a:p>
            <a:pPr marL="20320" marR="1270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have any sense of belonging activities incorporated the needs of students with seen and unseen disabilities, including non-neurotypical learners?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are students encouraged to personalise their own user profiles on the VLE?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students know or have access to the study calendar?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encourage students to share their hopes and fears?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Any other questions? Examples from own practice?</a:t>
            </a:r>
            <a:endParaRPr lang="en-GB" sz="1000" dirty="0">
              <a:latin typeface="StoneSans"/>
              <a:cs typeface="StoneSans"/>
            </a:endParaRPr>
          </a:p>
          <a:p>
            <a:pPr marL="12700" marR="161290">
              <a:lnSpc>
                <a:spcPct val="100000"/>
              </a:lnSpc>
            </a:pPr>
            <a:endParaRPr sz="1000" dirty="0">
              <a:latin typeface="StoneSans"/>
              <a:cs typeface="StoneSans"/>
            </a:endParaRPr>
          </a:p>
          <a:p>
            <a:pPr>
              <a:lnSpc>
                <a:spcPts val="1000"/>
              </a:lnSpc>
              <a:spcBef>
                <a:spcPts val="45"/>
              </a:spcBef>
            </a:pPr>
            <a:endParaRPr sz="1000" dirty="0"/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 </a:t>
            </a:r>
            <a:endParaRPr sz="1000" dirty="0">
              <a:latin typeface="StoneSans"/>
              <a:cs typeface="StoneSans"/>
            </a:endParaRPr>
          </a:p>
          <a:p>
            <a:pPr>
              <a:lnSpc>
                <a:spcPts val="600"/>
              </a:lnSpc>
              <a:spcBef>
                <a:spcPts val="4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 </a:t>
            </a:r>
            <a:endParaRPr lang="en-GB" sz="1000" dirty="0">
              <a:latin typeface="StoneSans"/>
              <a:cs typeface="Stone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1080" y="2216995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7430" y="85424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30" y="130775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7430" y="1743898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Identity: Before</a:t>
            </a: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sp>
        <p:nvSpPr>
          <p:cNvPr id="14" name="object 5">
            <a:extLst>
              <a:ext uri="{FF2B5EF4-FFF2-40B4-BE49-F238E27FC236}">
                <a16:creationId xmlns:a16="http://schemas.microsoft.com/office/drawing/2014/main" id="{CAEE401F-BD7D-3D41-A96C-73308B5F2CE7}"/>
              </a:ext>
            </a:extLst>
          </p:cNvPr>
          <p:cNvSpPr/>
          <p:nvPr/>
        </p:nvSpPr>
        <p:spPr>
          <a:xfrm>
            <a:off x="137430" y="2542794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>
            <a:extLst>
              <a:ext uri="{FF2B5EF4-FFF2-40B4-BE49-F238E27FC236}">
                <a16:creationId xmlns:a16="http://schemas.microsoft.com/office/drawing/2014/main" id="{BB43817B-9415-9447-A57C-61524B7AED1A}"/>
              </a:ext>
            </a:extLst>
          </p:cNvPr>
          <p:cNvSpPr/>
          <p:nvPr/>
        </p:nvSpPr>
        <p:spPr>
          <a:xfrm>
            <a:off x="137430" y="2864974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7904424C-0ECF-5B42-824E-5CB792079E1F}"/>
              </a:ext>
            </a:extLst>
          </p:cNvPr>
          <p:cNvSpPr/>
          <p:nvPr/>
        </p:nvSpPr>
        <p:spPr>
          <a:xfrm>
            <a:off x="141690" y="3124345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5384DBE-A5FC-FB40-B305-029334D127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100" y="3447388"/>
            <a:ext cx="1981200" cy="32181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292100"/>
            <a:ext cx="53213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0" y="341630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8814" y="431805"/>
            <a:ext cx="4392295" cy="222948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Is there a separate space or facility for students to communicate about assessment?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</a:endParaRPr>
          </a:p>
          <a:p>
            <a:pPr marL="20320">
              <a:lnSpc>
                <a:spcPct val="100000"/>
              </a:lnSpc>
            </a:pPr>
            <a:endParaRPr sz="750" dirty="0"/>
          </a:p>
          <a:p>
            <a:pPr marL="20320" marR="95250">
              <a:lnSpc>
                <a:spcPct val="100000"/>
              </a:lnSpc>
            </a:pPr>
            <a:r>
              <a:rPr lang="en-GB" sz="1000" dirty="0">
                <a:latin typeface="StoneSans"/>
                <a:cs typeface="StoneSans"/>
              </a:rPr>
              <a:t>How is formative assessment used on the course to help increase student confidence? Why does this work? </a:t>
            </a:r>
          </a:p>
          <a:p>
            <a:pPr marL="20320" marR="95250">
              <a:lnSpc>
                <a:spcPct val="100000"/>
              </a:lnSpc>
            </a:pPr>
            <a:endParaRPr lang="en-GB" sz="1000" dirty="0">
              <a:latin typeface="StoneSans"/>
              <a:cs typeface="StoneSans"/>
            </a:endParaRPr>
          </a:p>
          <a:p>
            <a:pPr marL="20320" marR="12700"/>
            <a:r>
              <a:rPr lang="en-GB" sz="1000" dirty="0">
                <a:latin typeface="StoneSans"/>
                <a:cs typeface="StoneSans"/>
              </a:rPr>
              <a:t>If peer assessment and feedback is used, how can you ensure that this is a positive and supportive experience? How does the use of the online learning space facilitate this?</a:t>
            </a:r>
          </a:p>
          <a:p>
            <a:pPr marL="20320" marR="12700"/>
            <a:endParaRPr lang="en-GB" sz="1000" dirty="0">
              <a:latin typeface="StoneSans"/>
              <a:cs typeface="StoneSans"/>
            </a:endParaRPr>
          </a:p>
          <a:p>
            <a:pPr marL="20320" marR="12700"/>
            <a:r>
              <a:rPr lang="en-GB" sz="1000" dirty="0">
                <a:latin typeface="StoneSans"/>
                <a:cs typeface="StoneSans"/>
              </a:rPr>
              <a:t>Do students know how to submit assessments in an online context? How clear are instructions?  How can we minimise anxiety and stress if something goes wrong? </a:t>
            </a:r>
          </a:p>
          <a:p>
            <a:pPr marL="20320" marR="12700"/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/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is reflection on student learning built into assessment?</a:t>
            </a:r>
          </a:p>
          <a:p>
            <a:pPr marL="20320" marR="1270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Examples from your own practice/experience?</a:t>
            </a:r>
            <a:endParaRPr lang="en-GB" sz="1000" dirty="0">
              <a:latin typeface="StoneSans"/>
              <a:cs typeface="StoneSans"/>
            </a:endParaRPr>
          </a:p>
          <a:p>
            <a:pPr>
              <a:lnSpc>
                <a:spcPts val="600"/>
              </a:lnSpc>
              <a:spcBef>
                <a:spcPts val="4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</p:txBody>
      </p:sp>
      <p:sp>
        <p:nvSpPr>
          <p:cNvPr id="5" name="object 5"/>
          <p:cNvSpPr/>
          <p:nvPr/>
        </p:nvSpPr>
        <p:spPr>
          <a:xfrm>
            <a:off x="113495" y="2492292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dirty="0"/>
              <a:t> </a:t>
            </a:r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137430" y="85424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30" y="130775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1080" y="1906401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543" y="2930354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0" y="3439096"/>
            <a:ext cx="3359218" cy="302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sz="1125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sz="1125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sz="1125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sz="1125" baseline="3703" dirty="0">
              <a:latin typeface="StoneSansSemibold"/>
              <a:cs typeface="StoneSansSemibold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Assessment</a:t>
            </a: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30C2857-D105-C947-8FE1-13C1090ECE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541" y="3451064"/>
            <a:ext cx="1981200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267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27314" y="4060"/>
            <a:ext cx="5328030" cy="2252508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25783" y="2258855"/>
            <a:ext cx="5328030" cy="138873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F6F6F6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The online space where most help, course materials and interaction takes place</a:t>
            </a:r>
          </a:p>
        </p:txBody>
      </p:sp>
      <p:sp>
        <p:nvSpPr>
          <p:cNvPr id="8" name="object 8"/>
          <p:cNvSpPr/>
          <p:nvPr/>
        </p:nvSpPr>
        <p:spPr>
          <a:xfrm>
            <a:off x="-33802" y="3478025"/>
            <a:ext cx="5328030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71339" y="3556005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Sense of 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908051" y="105149"/>
            <a:ext cx="2978274" cy="565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Space: Before</a:t>
            </a: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5A33ACD-AD89-DC47-8B17-DE3BC06045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4797518"/>
              </p:ext>
            </p:extLst>
          </p:nvPr>
        </p:nvGraphicFramePr>
        <p:xfrm>
          <a:off x="1365250" y="612785"/>
          <a:ext cx="2725395" cy="1965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64774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292100"/>
            <a:ext cx="53213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0" y="341630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8814" y="431805"/>
            <a:ext cx="4392295" cy="222948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/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What kinds of induction activities have you designed specifically for your distance</a:t>
            </a:r>
            <a:endParaRPr lang="en-GB" sz="600" dirty="0"/>
          </a:p>
          <a:p>
            <a:pPr marL="20320"/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learners? Is there an online space where new learners can meet each other and staff?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have you ensured that sense of belonging has been built into course design?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 </a:t>
            </a: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If you use face-to-face sessions, how are they integrated with online sessions to promote sense of belonging?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9525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Do learners have all the software they need to access the online space and can they use it? </a:t>
            </a:r>
          </a:p>
          <a:p>
            <a:pPr marL="20320" marR="95250">
              <a:lnSpc>
                <a:spcPct val="100000"/>
              </a:lnSpc>
            </a:pPr>
            <a:endParaRPr sz="1300" dirty="0"/>
          </a:p>
          <a:p>
            <a:pPr marL="20320" marR="9525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Do learners know where to go to find help and do they use it? </a:t>
            </a:r>
          </a:p>
          <a:p>
            <a:pPr marL="20320" marR="95250">
              <a:lnSpc>
                <a:spcPct val="100000"/>
              </a:lnSpc>
            </a:pPr>
            <a:endParaRPr sz="1000" dirty="0">
              <a:latin typeface="StoneSans"/>
              <a:cs typeface="StoneSans"/>
            </a:endParaRPr>
          </a:p>
          <a:p>
            <a:pPr marL="12700" marR="16129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have you ensured that feedback from previous cohorts has been used to improve the module and are the new students aware of this? </a:t>
            </a:r>
          </a:p>
          <a:p>
            <a:pPr marL="12700" marR="161290">
              <a:lnSpc>
                <a:spcPct val="100000"/>
              </a:lnSpc>
            </a:pPr>
            <a:endParaRPr sz="1000" dirty="0"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Any other questions? Examples from own practice?</a:t>
            </a:r>
            <a:endParaRPr sz="1000" dirty="0">
              <a:latin typeface="StoneSans"/>
              <a:cs typeface="StoneSan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1080" y="1956893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0324" y="1015621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1080" y="1475618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430" y="2413961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9850" y="3419347"/>
            <a:ext cx="3359218" cy="302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sz="1125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sz="1125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sz="1125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sz="1125" baseline="3703" dirty="0">
              <a:latin typeface="StoneSansSemibold"/>
              <a:cs typeface="StoneSansSemibold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Space: Before</a:t>
            </a: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36F3C940-64DE-6044-984A-7CA0F4616F54}"/>
              </a:ext>
            </a:extLst>
          </p:cNvPr>
          <p:cNvSpPr/>
          <p:nvPr/>
        </p:nvSpPr>
        <p:spPr>
          <a:xfrm>
            <a:off x="137430" y="275237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8853599A-6076-2040-BAC4-0D7179844916}"/>
              </a:ext>
            </a:extLst>
          </p:cNvPr>
          <p:cNvSpPr/>
          <p:nvPr/>
        </p:nvSpPr>
        <p:spPr>
          <a:xfrm>
            <a:off x="131080" y="313894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529D599-EF14-D548-8AB5-EF8E450BFD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100" y="3447388"/>
            <a:ext cx="1981200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855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51566" y="0"/>
            <a:ext cx="5328030" cy="2252508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25783" y="2258855"/>
            <a:ext cx="5328030" cy="138873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5767B5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The community the student is joining, includes: other students, tutors, module teams, support staff, </a:t>
            </a: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library staff and so on includes community building  </a:t>
            </a:r>
          </a:p>
        </p:txBody>
      </p:sp>
      <p:sp>
        <p:nvSpPr>
          <p:cNvPr id="8" name="object 8"/>
          <p:cNvSpPr/>
          <p:nvPr/>
        </p:nvSpPr>
        <p:spPr>
          <a:xfrm>
            <a:off x="-33802" y="3478025"/>
            <a:ext cx="5328030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noFill/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02702" y="3615580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F6F6F6"/>
                </a:solidFill>
                <a:latin typeface="StoneSans"/>
                <a:cs typeface="StoneSans"/>
              </a:rPr>
              <a:t>Sense of </a:t>
            </a: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679450" y="99820"/>
            <a:ext cx="3664075" cy="565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Community: Before</a:t>
            </a: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B7AB21E-A2FE-2249-A883-1B3611FFB1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4122368"/>
              </p:ext>
            </p:extLst>
          </p:nvPr>
        </p:nvGraphicFramePr>
        <p:xfrm>
          <a:off x="1240366" y="532927"/>
          <a:ext cx="2840567" cy="1982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41620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318118"/>
            <a:ext cx="5321300" cy="3098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0" y="341630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8814" y="431805"/>
            <a:ext cx="4392295" cy="222948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encourage new learners and staff (including yourself) to contribute to introductory discussions?  </a:t>
            </a:r>
          </a:p>
          <a:p>
            <a:pPr marL="20320">
              <a:lnSpc>
                <a:spcPct val="100000"/>
              </a:lnSpc>
            </a:pPr>
            <a:endParaRPr sz="750" dirty="0"/>
          </a:p>
          <a:p>
            <a:pPr marL="20320" marR="9525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9525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Do learners know where to go to find help and how effective is that help? </a:t>
            </a:r>
          </a:p>
          <a:p>
            <a:pPr marL="20320" marR="95250">
              <a:lnSpc>
                <a:spcPct val="100000"/>
              </a:lnSpc>
            </a:pPr>
            <a:endParaRPr sz="1300" dirty="0"/>
          </a:p>
          <a:p>
            <a:pPr marL="20320" marR="1270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ensure that the emerging online community is safe and supportive? </a:t>
            </a:r>
          </a:p>
          <a:p>
            <a:pPr marL="20320" marR="1270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 marR="1270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communicate to students the optimum ways in which to use community spaces? </a:t>
            </a:r>
          </a:p>
          <a:p>
            <a:pPr marL="20320" marR="12700">
              <a:lnSpc>
                <a:spcPct val="100000"/>
              </a:lnSpc>
            </a:pPr>
            <a:endParaRPr lang="en-GB" sz="1000" dirty="0">
              <a:latin typeface="StoneSans"/>
              <a:cs typeface="StoneSans"/>
            </a:endParaRPr>
          </a:p>
          <a:p>
            <a:pPr marL="12700" marR="161290">
              <a:lnSpc>
                <a:spcPct val="100000"/>
              </a:lnSpc>
            </a:pPr>
            <a:r>
              <a:rPr lang="en-GB" sz="1000" dirty="0">
                <a:latin typeface="StoneSans"/>
                <a:cs typeface="StoneSans"/>
              </a:rPr>
              <a:t>How can you foster personal engagement with the module team while dealing with large amounts of learners at a distance? </a:t>
            </a:r>
          </a:p>
          <a:p>
            <a:pPr marL="12700" marR="16129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What is the optimum size of ‘community building’ for your purposes? Are there different community sizes that are appropriate for different purposes?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Examples from your own practice/experience?</a:t>
            </a:r>
            <a:endParaRPr lang="en-GB" sz="1000" dirty="0">
              <a:latin typeface="StoneSans"/>
              <a:cs typeface="StoneSans"/>
            </a:endParaRPr>
          </a:p>
          <a:p>
            <a:pPr>
              <a:lnSpc>
                <a:spcPts val="600"/>
              </a:lnSpc>
              <a:spcBef>
                <a:spcPts val="4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</p:txBody>
      </p:sp>
      <p:sp>
        <p:nvSpPr>
          <p:cNvPr id="5" name="object 5"/>
          <p:cNvSpPr/>
          <p:nvPr/>
        </p:nvSpPr>
        <p:spPr>
          <a:xfrm>
            <a:off x="119780" y="2194513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6752" y="962593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30" y="130775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7430" y="1743898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3686" y="2583407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9693" y="3442364"/>
            <a:ext cx="3359218" cy="302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sz="1125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sz="1125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sz="1125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sz="1125" baseline="3703" dirty="0">
              <a:latin typeface="StoneSansSemibold"/>
              <a:cs typeface="StoneSansSemibold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Community: Before</a:t>
            </a: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E58B08F7-81DA-9C40-9E70-9AE5C74C2D19}"/>
              </a:ext>
            </a:extLst>
          </p:cNvPr>
          <p:cNvSpPr/>
          <p:nvPr/>
        </p:nvSpPr>
        <p:spPr>
          <a:xfrm>
            <a:off x="129827" y="300798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157D377-7D9D-7C4D-ABA8-9C700000E9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2128" y="3454211"/>
            <a:ext cx="1981200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962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35849" y="-25498"/>
            <a:ext cx="5328030" cy="2252508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35849" y="2221383"/>
            <a:ext cx="5328030" cy="138873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F6F6F6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Student attitudes and beliefs about themselves and how they are encouraged to develop</a:t>
            </a:r>
          </a:p>
        </p:txBody>
      </p:sp>
      <p:sp>
        <p:nvSpPr>
          <p:cNvPr id="8" name="object 8"/>
          <p:cNvSpPr/>
          <p:nvPr/>
        </p:nvSpPr>
        <p:spPr>
          <a:xfrm>
            <a:off x="-33802" y="3478025"/>
            <a:ext cx="5328030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71339" y="3556005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Sense of 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1024729" y="62238"/>
            <a:ext cx="3206874" cy="565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Identity: During</a:t>
            </a: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71" name="Diagram 70">
            <a:extLst>
              <a:ext uri="{FF2B5EF4-FFF2-40B4-BE49-F238E27FC236}">
                <a16:creationId xmlns:a16="http://schemas.microsoft.com/office/drawing/2014/main" id="{9D4827D2-9E19-FC43-A7FC-C3E8A097DDA3}"/>
              </a:ext>
            </a:extLst>
          </p:cNvPr>
          <p:cNvGraphicFramePr/>
          <p:nvPr/>
        </p:nvGraphicFramePr>
        <p:xfrm>
          <a:off x="1461411" y="546631"/>
          <a:ext cx="2337603" cy="1958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7736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99C3BFC-E8B3-8348-8A74-B729BDD32F61}"/>
              </a:ext>
            </a:extLst>
          </p:cNvPr>
          <p:cNvSpPr/>
          <p:nvPr/>
        </p:nvSpPr>
        <p:spPr>
          <a:xfrm>
            <a:off x="0" y="292100"/>
            <a:ext cx="5321300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8D01A8-31B1-E846-96BD-00AD13CA835A}"/>
              </a:ext>
            </a:extLst>
          </p:cNvPr>
          <p:cNvSpPr/>
          <p:nvPr/>
        </p:nvSpPr>
        <p:spPr>
          <a:xfrm>
            <a:off x="0" y="5637"/>
            <a:ext cx="5321300" cy="2921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50562-BEFE-5142-BF11-AE22BEFC7F7E}"/>
              </a:ext>
            </a:extLst>
          </p:cNvPr>
          <p:cNvSpPr/>
          <p:nvPr/>
        </p:nvSpPr>
        <p:spPr>
          <a:xfrm>
            <a:off x="0" y="3416300"/>
            <a:ext cx="5321300" cy="368300"/>
          </a:xfrm>
          <a:prstGeom prst="rect">
            <a:avLst/>
          </a:prstGeom>
          <a:solidFill>
            <a:schemeClr val="bg1"/>
          </a:solidFill>
          <a:ln>
            <a:solidFill>
              <a:srgbClr val="5767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137430" y="436199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8815" y="431805"/>
            <a:ext cx="4345436" cy="237489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can you support non-participating students so that they do not feel harassed?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</a:endParaRPr>
          </a:p>
          <a:p>
            <a:pPr marL="20320">
              <a:lnSpc>
                <a:spcPct val="100000"/>
              </a:lnSpc>
            </a:pPr>
            <a:endParaRPr sz="750" dirty="0"/>
          </a:p>
          <a:p>
            <a:pPr marL="20320">
              <a:lnSpc>
                <a:spcPct val="100000"/>
              </a:lnSpc>
            </a:pPr>
            <a:r>
              <a:rPr lang="en-GB" sz="1000" dirty="0">
                <a:latin typeface="StoneSans"/>
                <a:cs typeface="StoneSans"/>
              </a:rPr>
              <a:t>How can you communicate to students that there is no wrong way to connect with the online community but keep them connected to you/the course?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Do you actively work to make students feel that their contributions are valued? How do you do that?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How do you support students in collaborative activity?  How do you model belonging and respect for students to demonstrate to other another?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What techniques have you used to help you encourage students to participate in synchronous teaching sessions in ways they are comfortable with? </a:t>
            </a:r>
          </a:p>
          <a:p>
            <a:pPr marL="20320">
              <a:lnSpc>
                <a:spcPct val="100000"/>
              </a:lnSpc>
            </a:pPr>
            <a:endParaRPr lang="en-GB" sz="1000" dirty="0">
              <a:solidFill>
                <a:srgbClr val="1D1D1B"/>
              </a:solidFill>
              <a:latin typeface="StoneSans"/>
              <a:cs typeface="StoneSans"/>
            </a:endParaRPr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Any other questions? Examples from own practice?</a:t>
            </a:r>
            <a:endParaRPr lang="en-GB" sz="1000" dirty="0">
              <a:latin typeface="StoneSans"/>
              <a:cs typeface="StoneSans"/>
            </a:endParaRPr>
          </a:p>
          <a:p>
            <a:pPr marL="12700" marR="161290">
              <a:lnSpc>
                <a:spcPct val="100000"/>
              </a:lnSpc>
            </a:pPr>
            <a:endParaRPr sz="1000" dirty="0">
              <a:latin typeface="StoneSans"/>
              <a:cs typeface="StoneSans"/>
            </a:endParaRPr>
          </a:p>
          <a:p>
            <a:pPr>
              <a:lnSpc>
                <a:spcPts val="1000"/>
              </a:lnSpc>
              <a:spcBef>
                <a:spcPts val="45"/>
              </a:spcBef>
            </a:pPr>
            <a:endParaRPr sz="1000" dirty="0"/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 </a:t>
            </a:r>
            <a:endParaRPr sz="1000" dirty="0">
              <a:latin typeface="StoneSans"/>
              <a:cs typeface="StoneSans"/>
            </a:endParaRPr>
          </a:p>
          <a:p>
            <a:pPr>
              <a:lnSpc>
                <a:spcPts val="600"/>
              </a:lnSpc>
              <a:spcBef>
                <a:spcPts val="4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20320">
              <a:lnSpc>
                <a:spcPct val="100000"/>
              </a:lnSpc>
            </a:pPr>
            <a:r>
              <a:rPr lang="en-GB" sz="1000" dirty="0">
                <a:solidFill>
                  <a:srgbClr val="1D1D1B"/>
                </a:solidFill>
                <a:latin typeface="StoneSans"/>
                <a:cs typeface="StoneSans"/>
              </a:rPr>
              <a:t> </a:t>
            </a:r>
            <a:endParaRPr lang="en-GB" sz="1000" dirty="0">
              <a:latin typeface="StoneSans"/>
              <a:cs typeface="StoneSan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1080" y="2216995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7430" y="85424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430" y="1307756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7430" y="1743898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430" y="2606294"/>
            <a:ext cx="173342" cy="168998"/>
          </a:xfrm>
          <a:custGeom>
            <a:avLst/>
            <a:gdLst/>
            <a:ahLst/>
            <a:cxnLst/>
            <a:rect l="l" t="t" r="r" b="b"/>
            <a:pathLst>
              <a:path w="173342" h="168998">
                <a:moveTo>
                  <a:pt x="86664" y="0"/>
                </a:moveTo>
                <a:lnTo>
                  <a:pt x="17157" y="33477"/>
                </a:lnTo>
                <a:lnTo>
                  <a:pt x="0" y="108686"/>
                </a:lnTo>
                <a:lnTo>
                  <a:pt x="48094" y="168998"/>
                </a:lnTo>
                <a:lnTo>
                  <a:pt x="125234" y="168998"/>
                </a:lnTo>
                <a:lnTo>
                  <a:pt x="173342" y="108686"/>
                </a:lnTo>
                <a:lnTo>
                  <a:pt x="156171" y="33477"/>
                </a:lnTo>
                <a:lnTo>
                  <a:pt x="86664" y="0"/>
                </a:lnTo>
                <a:close/>
              </a:path>
            </a:pathLst>
          </a:custGeom>
          <a:solidFill>
            <a:srgbClr val="6667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3906" y="3447708"/>
            <a:ext cx="3359218" cy="302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770"/>
              </a:lnSpc>
              <a:tabLst>
                <a:tab pos="550545" algn="l"/>
                <a:tab pos="807720" algn="l"/>
              </a:tabLst>
            </a:pPr>
            <a:r>
              <a:rPr sz="1125" spc="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Based on </a:t>
            </a:r>
            <a:r>
              <a:rPr sz="1125" spc="-22" baseline="3703" dirty="0">
                <a:solidFill>
                  <a:srgbClr val="E6007E"/>
                </a:solidFill>
                <a:latin typeface="StoneSansSemibold"/>
                <a:cs typeface="StoneSansSemibold"/>
              </a:rPr>
              <a:t>V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iewpoints model: http://wiki.ulste</a:t>
            </a:r>
            <a:r>
              <a:rPr sz="1125" spc="-89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r</a:t>
            </a:r>
            <a:r>
              <a:rPr sz="1125" spc="0" baseline="3703" dirty="0">
                <a:solidFill>
                  <a:srgbClr val="E6007E"/>
                </a:solidFill>
                <a:latin typeface="StoneSansSemibold"/>
                <a:cs typeface="StoneSansSemibold"/>
                <a:hlinkClick r:id="rId2"/>
              </a:rPr>
              <a:t>.ac.uk/display/VPR/Home</a:t>
            </a:r>
            <a:endParaRPr sz="1125" baseline="3703" dirty="0">
              <a:latin typeface="StoneSansSemibold"/>
              <a:cs typeface="StoneSansSemibold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22" y="26019"/>
            <a:ext cx="4732154" cy="1968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200" dirty="0">
                <a:solidFill>
                  <a:srgbClr val="5767B5"/>
                </a:solidFill>
                <a:latin typeface="StoneSansSemibold"/>
                <a:cs typeface="StoneSansSemibold"/>
              </a:rPr>
              <a:t>Identity: During</a:t>
            </a:r>
            <a:endParaRPr sz="12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12364BD-B84A-DD46-9905-4DBBC53352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100" y="3447388"/>
            <a:ext cx="1981200" cy="32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723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" y="2082798"/>
            <a:ext cx="5327992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" y="2082800"/>
            <a:ext cx="5328005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3" y="3473452"/>
            <a:ext cx="5308968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50" y="3473450"/>
            <a:ext cx="5308980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27314" y="4060"/>
            <a:ext cx="5328030" cy="2252508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25783" y="2258855"/>
            <a:ext cx="5328030" cy="138873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endParaRPr lang="en-US" dirty="0">
              <a:solidFill>
                <a:srgbClr val="F6F6F6"/>
              </a:solidFill>
              <a:latin typeface="StoneSans"/>
              <a:cs typeface="StoneSans"/>
            </a:endParaRP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Continued management and use of the online space</a:t>
            </a:r>
          </a:p>
          <a:p>
            <a:pPr algn="ctr"/>
            <a:r>
              <a:rPr lang="en-GB" dirty="0">
                <a:solidFill>
                  <a:srgbClr val="5767B5"/>
                </a:solidFill>
                <a:latin typeface="StoneSans"/>
                <a:cs typeface="StoneSans"/>
              </a:rPr>
              <a:t>including various tools such as forums, synchronised sessions and other software</a:t>
            </a:r>
          </a:p>
        </p:txBody>
      </p:sp>
      <p:sp>
        <p:nvSpPr>
          <p:cNvPr id="8" name="object 8"/>
          <p:cNvSpPr/>
          <p:nvPr/>
        </p:nvSpPr>
        <p:spPr>
          <a:xfrm>
            <a:off x="-33802" y="3478025"/>
            <a:ext cx="5328030" cy="300228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16450" y="139204"/>
            <a:ext cx="571499" cy="1950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71339" y="3556005"/>
            <a:ext cx="4803911" cy="166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GB" sz="1000" dirty="0">
                <a:solidFill>
                  <a:srgbClr val="5767B5"/>
                </a:solidFill>
                <a:latin typeface="StoneSans"/>
                <a:cs typeface="StoneSans"/>
              </a:rPr>
              <a:t>Sense of Belonging Toolkit for Online and Distance Learners</a:t>
            </a:r>
            <a:endParaRPr sz="1000" dirty="0">
              <a:solidFill>
                <a:srgbClr val="5767B5"/>
              </a:solidFill>
              <a:latin typeface="StoneSans"/>
              <a:cs typeface="StoneSan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2702" y="2816852"/>
            <a:ext cx="4671060" cy="6229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8"/>
              </a:spcBef>
            </a:pPr>
            <a:endParaRPr sz="1300" dirty="0"/>
          </a:p>
        </p:txBody>
      </p:sp>
      <p:sp>
        <p:nvSpPr>
          <p:cNvPr id="11" name="object 11"/>
          <p:cNvSpPr txBox="1"/>
          <p:nvPr/>
        </p:nvSpPr>
        <p:spPr>
          <a:xfrm>
            <a:off x="908051" y="105149"/>
            <a:ext cx="2978274" cy="565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3600" dirty="0">
                <a:solidFill>
                  <a:srgbClr val="5767B5"/>
                </a:solidFill>
                <a:latin typeface="StoneSansSemibold"/>
                <a:cs typeface="StoneSansSemibold"/>
              </a:rPr>
              <a:t>Space: During</a:t>
            </a:r>
            <a:endParaRPr sz="3600" dirty="0">
              <a:solidFill>
                <a:srgbClr val="5767B5"/>
              </a:solidFill>
              <a:latin typeface="StoneSansSemibold"/>
              <a:cs typeface="StoneSansSemibold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5A33ACD-AD89-DC47-8B17-DE3BC060456D}"/>
              </a:ext>
            </a:extLst>
          </p:cNvPr>
          <p:cNvGraphicFramePr/>
          <p:nvPr/>
        </p:nvGraphicFramePr>
        <p:xfrm>
          <a:off x="1365250" y="612785"/>
          <a:ext cx="2725395" cy="1965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17917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600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15209</TotalTime>
  <Words>1610</Words>
  <Application>Microsoft Macintosh PowerPoint</Application>
  <PresentationFormat>Custom</PresentationFormat>
  <Paragraphs>256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StoneSans</vt:lpstr>
      <vt:lpstr>StoneSansSemibold</vt:lpstr>
      <vt:lpstr>Office Theme</vt:lpstr>
      <vt:lpstr>PowerPoint Presentation</vt:lpstr>
      <vt:lpstr>Identity: Before</vt:lpstr>
      <vt:lpstr>PowerPoint Presentation</vt:lpstr>
      <vt:lpstr>Space: Before</vt:lpstr>
      <vt:lpstr>PowerPoint Presentation</vt:lpstr>
      <vt:lpstr>Community: Before</vt:lpstr>
      <vt:lpstr>PowerPoint Presentation</vt:lpstr>
      <vt:lpstr>Identity: During</vt:lpstr>
      <vt:lpstr>PowerPoint Presentation</vt:lpstr>
      <vt:lpstr>Space: During </vt:lpstr>
      <vt:lpstr>PowerPoint Presentation</vt:lpstr>
      <vt:lpstr>Community: During</vt:lpstr>
      <vt:lpstr>PowerPoint Presentation</vt:lpstr>
      <vt:lpstr>Community: Closing</vt:lpstr>
      <vt:lpstr>PowerPoint Presentation</vt:lpstr>
      <vt:lpstr>Space: Closing</vt:lpstr>
      <vt:lpstr>PowerPoint Presentation</vt:lpstr>
      <vt:lpstr>Identity: Closing</vt:lpstr>
      <vt:lpstr>PowerPoint Presentation</vt:lpstr>
      <vt:lpstr>Assessment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LFIP CARD abstraction nf</dc:title>
  <cp:lastModifiedBy>H.E.Gibson</cp:lastModifiedBy>
  <cp:revision>61</cp:revision>
  <cp:lastPrinted>2019-07-17T12:52:54Z</cp:lastPrinted>
  <dcterms:created xsi:type="dcterms:W3CDTF">2014-07-30T09:36:20Z</dcterms:created>
  <dcterms:modified xsi:type="dcterms:W3CDTF">2019-07-17T12:52:58Z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2014-07-30T00:00:00Z</vt:filetime>
  </property>
  <property fmtid="{D5CDD505-2E9C-101B-9397-08002B2CF9AE}" pid="3" name="LastSaved">
    <vt:filetime>2014-07-30T00:00:00Z</vt:filetime>
  </property>
</Properties>
</file>