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05/03/2021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ilymotion.com/video/x70l4o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524" y="1241631"/>
            <a:ext cx="9658516" cy="2861241"/>
          </a:xfrm>
        </p:spPr>
        <p:txBody>
          <a:bodyPr>
            <a:normAutofit/>
          </a:bodyPr>
          <a:lstStyle/>
          <a:p>
            <a:r>
              <a:rPr lang="en-US" dirty="0"/>
              <a:t>Lamb to the Slaughter    by Roald Dahl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Follow-up Activities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214685" y="165840"/>
            <a:ext cx="11314707" cy="6321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F  Writing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Choose one of the following tasks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A  You live in the same street as Mary Maloney. Write a short email to a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    friend telling them about this terrible incident.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1  Tell your friend what happened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2  Say how you feel and why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3  Say who you believe killed Patrick Maloney and why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B  You are a journalist. Write a short article about the murder for a 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     local newspaper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5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214685" y="165840"/>
            <a:ext cx="11314707" cy="5675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G  Watch and Listen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If you are interested, you can find a 25-minute short film of this story made by Alfred Hitchcock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hlinkClick r:id="rId2"/>
              </a:rPr>
              <a:t>https://www.dailymotion.com/video/x70l4os</a:t>
            </a:r>
            <a:endParaRPr lang="en-GB" sz="2800" dirty="0"/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think the film is a faithful representation of the story?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Is anything different?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Which do you prefer?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4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222636" y="62473"/>
            <a:ext cx="11704321" cy="6321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H   Reading Skills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Which of these reading skills have you practised while reading this story?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Prediction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Skimming (reading quickly for the main idea)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Scanning (looking quickly through a text to pick out key facts)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Reading for detailed information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Inferring information not explicitly given in the text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Working out the meaning of new words from the context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	Enjoyment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42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A0B7C0-0BA0-43A8-9E37-5B56864F5F75}"/>
              </a:ext>
            </a:extLst>
          </p:cNvPr>
          <p:cNvSpPr txBox="1"/>
          <p:nvPr/>
        </p:nvSpPr>
        <p:spPr>
          <a:xfrm>
            <a:off x="437322" y="405517"/>
            <a:ext cx="1125904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Further reading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If you enjoyed the story, look out for other short stories by Roald Dahl in his ‘Tales of the Unexpected’.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For those of you who are English TEs, Roald Dahl is also famous as a writer of children’s books. 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some research to find out what his most popular children’s books are.</a:t>
            </a:r>
          </a:p>
        </p:txBody>
      </p:sp>
    </p:spTree>
    <p:extLst>
      <p:ext uri="{BB962C8B-B14F-4D97-AF65-F5344CB8AC3E}">
        <p14:creationId xmlns:p14="http://schemas.microsoft.com/office/powerpoint/2010/main" val="55128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re•bones e-zine: The Hitchcock Project-Roald Dahl Part One: &quot;Lamb to the  Slaughter&quot; [3.28]">
            <a:extLst>
              <a:ext uri="{FF2B5EF4-FFF2-40B4-BE49-F238E27FC236}">
                <a16:creationId xmlns:a16="http://schemas.microsoft.com/office/drawing/2014/main" id="{A11C82E5-D4BB-4365-9022-1A9AD6BE1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07" y="198341"/>
            <a:ext cx="7128491" cy="53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8FA317-95DE-4024-A42D-EAA5A75A5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976" y="5659618"/>
            <a:ext cx="5319422" cy="120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BAEFDF-1041-460C-8D90-80D927C246C7}"/>
              </a:ext>
            </a:extLst>
          </p:cNvPr>
          <p:cNvSpPr txBox="1"/>
          <p:nvPr/>
        </p:nvSpPr>
        <p:spPr>
          <a:xfrm>
            <a:off x="7816132" y="198341"/>
            <a:ext cx="389496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Mary is sitting alone at the end of the story.</a:t>
            </a:r>
          </a:p>
          <a:p>
            <a:endParaRPr lang="en-GB" sz="28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Who do the coat and hat belong to?</a:t>
            </a:r>
          </a:p>
          <a:p>
            <a:endParaRPr lang="en-GB" sz="28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Why is Mary alone?</a:t>
            </a:r>
          </a:p>
          <a:p>
            <a:endParaRPr lang="en-GB" sz="28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What do you think she is thinking about?</a:t>
            </a:r>
          </a:p>
          <a:p>
            <a:endParaRPr lang="en-GB" sz="28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Make notes or discuss with a partner</a:t>
            </a:r>
          </a:p>
        </p:txBody>
      </p:sp>
    </p:spTree>
    <p:extLst>
      <p:ext uri="{BB962C8B-B14F-4D97-AF65-F5344CB8AC3E}">
        <p14:creationId xmlns:p14="http://schemas.microsoft.com/office/powerpoint/2010/main" val="421485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C711C-FCA8-44C0-AA70-885AAAA95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29" y="394391"/>
            <a:ext cx="11486322" cy="5783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Gadugi" panose="020B0502040204020203" pitchFamily="34" charset="0"/>
                <a:ea typeface="Gadugi" panose="020B0502040204020203" pitchFamily="34" charset="0"/>
              </a:rPr>
              <a:t>Here are some follow-up activities to do after re-reading the story.</a:t>
            </a:r>
          </a:p>
          <a:p>
            <a:pPr marL="0" indent="0">
              <a:buNone/>
            </a:pPr>
            <a:endParaRPr lang="en-GB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A  Put sentences in order to summarise the story (gist understanding)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B  Answer questions about small details in the story (scanning exercise)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C  Answer questions to check whether you can read between the lines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   (inference exercise)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D  Vocabulary exercise (deduce meaning from context)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E   Discussion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F   Writing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G  Video</a:t>
            </a:r>
          </a:p>
          <a:p>
            <a:pPr marL="0" indent="0">
              <a:buNone/>
            </a:pPr>
            <a:r>
              <a:rPr lang="en-GB" dirty="0">
                <a:latin typeface="Gadugi" panose="020B0502040204020203" pitchFamily="34" charset="0"/>
                <a:ea typeface="Gadugi" panose="020B0502040204020203" pitchFamily="34" charset="0"/>
              </a:rPr>
              <a:t>H   A check-list of your reading skills</a:t>
            </a:r>
          </a:p>
        </p:txBody>
      </p:sp>
    </p:spTree>
    <p:extLst>
      <p:ext uri="{BB962C8B-B14F-4D97-AF65-F5344CB8AC3E}">
        <p14:creationId xmlns:p14="http://schemas.microsoft.com/office/powerpoint/2010/main" val="3818910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2F7649-BF0E-4ED8-AF26-45C0C25C0068}"/>
              </a:ext>
            </a:extLst>
          </p:cNvPr>
          <p:cNvSpPr txBox="1"/>
          <p:nvPr/>
        </p:nvSpPr>
        <p:spPr>
          <a:xfrm>
            <a:off x="371061" y="381663"/>
            <a:ext cx="114498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A</a:t>
            </a:r>
            <a:r>
              <a:rPr lang="en-GB" sz="3200" dirty="0">
                <a:latin typeface="Gadugi" panose="020B0502040204020203" pitchFamily="34" charset="0"/>
                <a:ea typeface="Gadugi" panose="020B0502040204020203" pitchFamily="34" charset="0"/>
              </a:rPr>
              <a:t>  Put the following sentences from the story in the correct order: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C62832-EA4D-4BF0-A1B3-C78FF6B3EF34}"/>
              </a:ext>
            </a:extLst>
          </p:cNvPr>
          <p:cNvSpPr/>
          <p:nvPr/>
        </p:nvSpPr>
        <p:spPr>
          <a:xfrm>
            <a:off x="360459" y="4370095"/>
            <a:ext cx="5035826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D    Patrick came back from work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062C8C-3D42-4AD8-95E9-632BF6C3ABA8}"/>
              </a:ext>
            </a:extLst>
          </p:cNvPr>
          <p:cNvSpPr/>
          <p:nvPr/>
        </p:nvSpPr>
        <p:spPr>
          <a:xfrm>
            <a:off x="359134" y="6079050"/>
            <a:ext cx="7622651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F Mary killed her husband with a frozen leg of lamb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17083-92F2-456B-9B81-9C2C2B91518F}"/>
              </a:ext>
            </a:extLst>
          </p:cNvPr>
          <p:cNvSpPr/>
          <p:nvPr/>
        </p:nvSpPr>
        <p:spPr>
          <a:xfrm>
            <a:off x="359134" y="2523780"/>
            <a:ext cx="5047753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B  Detectives arrived at the house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9A2F4A-EA00-45C9-8698-04F49F6D114E}"/>
              </a:ext>
            </a:extLst>
          </p:cNvPr>
          <p:cNvSpPr/>
          <p:nvPr/>
        </p:nvSpPr>
        <p:spPr>
          <a:xfrm>
            <a:off x="404192" y="1639291"/>
            <a:ext cx="5381708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A  Mary went out to buy vegetables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26A049-A052-4631-A85D-BEA12767B84A}"/>
              </a:ext>
            </a:extLst>
          </p:cNvPr>
          <p:cNvSpPr/>
          <p:nvPr/>
        </p:nvSpPr>
        <p:spPr>
          <a:xfrm>
            <a:off x="5649403" y="2523780"/>
            <a:ext cx="6281530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H Mary cried a lot and told them her story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CE74C3-432F-42AE-8418-B88F3F1E2CAA}"/>
              </a:ext>
            </a:extLst>
          </p:cNvPr>
          <p:cNvSpPr/>
          <p:nvPr/>
        </p:nvSpPr>
        <p:spPr>
          <a:xfrm>
            <a:off x="371061" y="3398618"/>
            <a:ext cx="5660003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C   Patrick told Mary some bad news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1782FF-4F15-446A-A8FA-578FC488BFFA}"/>
              </a:ext>
            </a:extLst>
          </p:cNvPr>
          <p:cNvSpPr/>
          <p:nvPr/>
        </p:nvSpPr>
        <p:spPr>
          <a:xfrm>
            <a:off x="371061" y="5269491"/>
            <a:ext cx="3864333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E  Mary called the police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F9A0E1-515A-44B2-ACA2-ACE3639FF8A6}"/>
              </a:ext>
            </a:extLst>
          </p:cNvPr>
          <p:cNvSpPr/>
          <p:nvPr/>
        </p:nvSpPr>
        <p:spPr>
          <a:xfrm>
            <a:off x="6109252" y="1639291"/>
            <a:ext cx="5035826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G   One policeman found a clue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62DE21-4215-4261-85D9-52C1797E9035}"/>
              </a:ext>
            </a:extLst>
          </p:cNvPr>
          <p:cNvSpPr/>
          <p:nvPr/>
        </p:nvSpPr>
        <p:spPr>
          <a:xfrm>
            <a:off x="6435255" y="3389717"/>
            <a:ext cx="5308821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I   Mary put the meat in the oven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9384E6-8544-41BE-892B-211F38913A7F}"/>
              </a:ext>
            </a:extLst>
          </p:cNvPr>
          <p:cNvSpPr/>
          <p:nvPr/>
        </p:nvSpPr>
        <p:spPr>
          <a:xfrm>
            <a:off x="4575978" y="5286904"/>
            <a:ext cx="7347004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K  Other people came to the house to investigate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80A878-7BF1-41B7-A5DA-E304A3437DCB}"/>
              </a:ext>
            </a:extLst>
          </p:cNvPr>
          <p:cNvSpPr/>
          <p:nvPr/>
        </p:nvSpPr>
        <p:spPr>
          <a:xfrm>
            <a:off x="6025762" y="4370095"/>
            <a:ext cx="5543385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J    The police ate the roast lamb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0355AA-4997-48E1-9029-4EB019365D38}"/>
              </a:ext>
            </a:extLst>
          </p:cNvPr>
          <p:cNvSpPr/>
          <p:nvPr/>
        </p:nvSpPr>
        <p:spPr>
          <a:xfrm>
            <a:off x="8253457" y="6079050"/>
            <a:ext cx="3768918" cy="64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L Mary came back home</a:t>
            </a:r>
          </a:p>
        </p:txBody>
      </p:sp>
    </p:spTree>
    <p:extLst>
      <p:ext uri="{BB962C8B-B14F-4D97-AF65-F5344CB8AC3E}">
        <p14:creationId xmlns:p14="http://schemas.microsoft.com/office/powerpoint/2010/main" val="379567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161F4F-1ED0-4A85-9967-FD05CC48949C}"/>
              </a:ext>
            </a:extLst>
          </p:cNvPr>
          <p:cNvSpPr txBox="1"/>
          <p:nvPr/>
        </p:nvSpPr>
        <p:spPr>
          <a:xfrm>
            <a:off x="820309" y="135170"/>
            <a:ext cx="11138453" cy="602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  Scan (read quickly) the text and answer the following questions in your notebooks / Group quiz in breakout rooms</a:t>
            </a:r>
          </a:p>
          <a:p>
            <a:endParaRPr lang="en-GB" sz="3200" b="1" dirty="0"/>
          </a:p>
          <a:p>
            <a:pPr>
              <a:lnSpc>
                <a:spcPct val="150000"/>
              </a:lnSpc>
            </a:pPr>
            <a:r>
              <a:rPr lang="en-GB" sz="2800" dirty="0"/>
              <a:t>1 How many drinks did Patrick have?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2 What did Mary want to get Patrick to eat </a:t>
            </a:r>
            <a:r>
              <a:rPr lang="en-GB" sz="2800" u="sng" dirty="0"/>
              <a:t>first</a:t>
            </a:r>
            <a:r>
              <a:rPr lang="en-GB" sz="2800" dirty="0"/>
              <a:t>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3 What kind of weapon is the leg of lamb compared to </a:t>
            </a:r>
            <a:r>
              <a:rPr lang="en-GB" sz="2800" u="sng" dirty="0"/>
              <a:t>by the author?</a:t>
            </a:r>
            <a:endParaRPr lang="en-GB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4 What did Mary buy at the shop?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5 Why did Mary cry when she went back to the house and saw Patrick?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6 How many men came to the house?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7 What kind of weapon were the police looking for?</a:t>
            </a:r>
          </a:p>
        </p:txBody>
      </p:sp>
    </p:spTree>
    <p:extLst>
      <p:ext uri="{BB962C8B-B14F-4D97-AF65-F5344CB8AC3E}">
        <p14:creationId xmlns:p14="http://schemas.microsoft.com/office/powerpoint/2010/main" val="96269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429370" y="730383"/>
            <a:ext cx="11314707" cy="4597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C  Reading ‘between the lines’ 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(Understanding from the context information not explicitly stated)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1 How do we know Patrick is going to leave Mary?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2 Did Mary intend to kill Patrick? How do you know?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3 Why did Mary practise what she would say to Sam the grocer?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4 Why did a detective go to see Sam?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5 Why did Mary ‘giggle’ at the end of the story?</a:t>
            </a:r>
          </a:p>
        </p:txBody>
      </p:sp>
    </p:spTree>
    <p:extLst>
      <p:ext uri="{BB962C8B-B14F-4D97-AF65-F5344CB8AC3E}">
        <p14:creationId xmlns:p14="http://schemas.microsoft.com/office/powerpoint/2010/main" val="116065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222636" y="181743"/>
            <a:ext cx="11314707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D  Vocabulary</a:t>
            </a:r>
          </a:p>
          <a:p>
            <a:endParaRPr lang="en-GB" sz="32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Did you know all of the words in the text? 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 err="1">
                <a:latin typeface="Gadugi" panose="020B0502040204020203" pitchFamily="34" charset="0"/>
                <a:ea typeface="Gadugi" panose="020B0502040204020203" pitchFamily="34" charset="0"/>
              </a:rPr>
              <a:t>Eg</a:t>
            </a: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 ‘blissful’ (part 1). What can you guess about the word from the context? 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The writer describes everything she loved about this time of day, so ‘blissful’ here means ‘extremely happy’.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Use the text to help you match the words on the next page and their meanings.</a:t>
            </a:r>
          </a:p>
        </p:txBody>
      </p:sp>
    </p:spTree>
    <p:extLst>
      <p:ext uri="{BB962C8B-B14F-4D97-AF65-F5344CB8AC3E}">
        <p14:creationId xmlns:p14="http://schemas.microsoft.com/office/powerpoint/2010/main" val="3987897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0F13F1-0646-40B1-8DCC-75F4A9316322}"/>
              </a:ext>
            </a:extLst>
          </p:cNvPr>
          <p:cNvSpPr txBox="1"/>
          <p:nvPr/>
        </p:nvSpPr>
        <p:spPr>
          <a:xfrm>
            <a:off x="5344673" y="220307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 confused, not understanding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867B7E-74A9-4574-BAAE-96D78F20E837}"/>
              </a:ext>
            </a:extLst>
          </p:cNvPr>
          <p:cNvSpPr txBox="1"/>
          <p:nvPr/>
        </p:nvSpPr>
        <p:spPr>
          <a:xfrm>
            <a:off x="5333917" y="639784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B  a heavy stick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69D5C2-537B-4CCD-941B-99ACE20103EC}"/>
              </a:ext>
            </a:extLst>
          </p:cNvPr>
          <p:cNvSpPr txBox="1"/>
          <p:nvPr/>
        </p:nvSpPr>
        <p:spPr>
          <a:xfrm>
            <a:off x="5319695" y="1050493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  extremely happy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B2D6B1-CCC6-42C1-86E3-9A7F648FC2FD}"/>
              </a:ext>
            </a:extLst>
          </p:cNvPr>
          <p:cNvSpPr txBox="1"/>
          <p:nvPr/>
        </p:nvSpPr>
        <p:spPr>
          <a:xfrm>
            <a:off x="5333917" y="1476255"/>
            <a:ext cx="689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  a very strong feeling which guides someone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D17174-8305-4CD9-91B0-33709EA3A807}"/>
              </a:ext>
            </a:extLst>
          </p:cNvPr>
          <p:cNvSpPr txBox="1"/>
          <p:nvPr/>
        </p:nvSpPr>
        <p:spPr>
          <a:xfrm>
            <a:off x="5335119" y="4016344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J  strange, unusual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8C67EA-FCB2-4A79-8B04-0305165535D6}"/>
              </a:ext>
            </a:extLst>
          </p:cNvPr>
          <p:cNvSpPr txBox="1"/>
          <p:nvPr/>
        </p:nvSpPr>
        <p:spPr>
          <a:xfrm>
            <a:off x="5344673" y="2326637"/>
            <a:ext cx="5691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F  comforting someone who is sad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7BE5C2-9151-498C-A52F-5596F77B9515}"/>
              </a:ext>
            </a:extLst>
          </p:cNvPr>
          <p:cNvSpPr txBox="1"/>
          <p:nvPr/>
        </p:nvSpPr>
        <p:spPr>
          <a:xfrm>
            <a:off x="5310932" y="4418235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K  mad, wild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8F6926-B997-4388-9B77-D99A11030254}"/>
              </a:ext>
            </a:extLst>
          </p:cNvPr>
          <p:cNvSpPr txBox="1"/>
          <p:nvPr/>
        </p:nvSpPr>
        <p:spPr>
          <a:xfrm>
            <a:off x="5333917" y="1902503"/>
            <a:ext cx="3342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  in the building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9D9C76-7F6E-47B7-987A-7D28F59666E8}"/>
              </a:ext>
            </a:extLst>
          </p:cNvPr>
          <p:cNvSpPr txBox="1"/>
          <p:nvPr/>
        </p:nvSpPr>
        <p:spPr>
          <a:xfrm>
            <a:off x="5307471" y="3152001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  turned from liquid to solid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3A8C6-8C21-4700-B679-026D90108999}"/>
              </a:ext>
            </a:extLst>
          </p:cNvPr>
          <p:cNvSpPr txBox="1"/>
          <p:nvPr/>
        </p:nvSpPr>
        <p:spPr>
          <a:xfrm>
            <a:off x="5333917" y="3580885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  being kind to visitors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3817C2-4ECE-40CC-98BC-05B115B411ED}"/>
              </a:ext>
            </a:extLst>
          </p:cNvPr>
          <p:cNvSpPr txBox="1"/>
          <p:nvPr/>
        </p:nvSpPr>
        <p:spPr>
          <a:xfrm>
            <a:off x="5308222" y="2727867"/>
            <a:ext cx="6371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G annoyed, irritated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75EFAF-304F-4D33-A515-25958B7CC8E0}"/>
              </a:ext>
            </a:extLst>
          </p:cNvPr>
          <p:cNvSpPr txBox="1"/>
          <p:nvPr/>
        </p:nvSpPr>
        <p:spPr>
          <a:xfrm>
            <a:off x="5319695" y="4871633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L  calm, peaceful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E10EF6-71AE-4AAF-B68A-BCCFD6236A92}"/>
              </a:ext>
            </a:extLst>
          </p:cNvPr>
          <p:cNvSpPr txBox="1"/>
          <p:nvPr/>
        </p:nvSpPr>
        <p:spPr>
          <a:xfrm>
            <a:off x="5310932" y="5324652"/>
            <a:ext cx="600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M  extreme sadness after someone dies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858F95-5CCF-4CAC-A5F7-8D383593D771}"/>
              </a:ext>
            </a:extLst>
          </p:cNvPr>
          <p:cNvSpPr txBox="1"/>
          <p:nvPr/>
        </p:nvSpPr>
        <p:spPr>
          <a:xfrm>
            <a:off x="5319695" y="5742551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N  an orange-yellow colour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67F4DC-DD44-4312-A5C6-BB7A94CC8395}"/>
              </a:ext>
            </a:extLst>
          </p:cNvPr>
          <p:cNvSpPr txBox="1"/>
          <p:nvPr/>
        </p:nvSpPr>
        <p:spPr>
          <a:xfrm>
            <a:off x="7034344" y="6301826"/>
            <a:ext cx="512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mad, wild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A58AFB-F05B-4DD6-A0F3-36DB2F543179}"/>
              </a:ext>
            </a:extLst>
          </p:cNvPr>
          <p:cNvSpPr txBox="1"/>
          <p:nvPr/>
        </p:nvSpPr>
        <p:spPr>
          <a:xfrm>
            <a:off x="756458" y="220307"/>
            <a:ext cx="394440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7030A0"/>
                </a:solidFill>
              </a:rPr>
              <a:t>tranquil (part 1)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blissful (part 1)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amber (part 2)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bewildered (3)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instinct (part 4)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club (part 4)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peculiar (part 5)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frantic (part 6)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grief (part 6)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congealed (part 6)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on the premises (part 8)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exasperated (part 8)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consoling (part 8)</a:t>
            </a:r>
          </a:p>
          <a:p>
            <a:r>
              <a:rPr lang="en-GB" sz="2800" b="1" dirty="0">
                <a:solidFill>
                  <a:srgbClr val="7030A0"/>
                </a:solidFill>
              </a:rPr>
              <a:t>hospitality (part 8)</a:t>
            </a:r>
          </a:p>
        </p:txBody>
      </p:sp>
    </p:spTree>
    <p:extLst>
      <p:ext uri="{BB962C8B-B14F-4D97-AF65-F5344CB8AC3E}">
        <p14:creationId xmlns:p14="http://schemas.microsoft.com/office/powerpoint/2010/main" val="1595953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D0E85-D32B-4257-BCF4-11ABF9D865BE}"/>
              </a:ext>
            </a:extLst>
          </p:cNvPr>
          <p:cNvSpPr txBox="1"/>
          <p:nvPr/>
        </p:nvSpPr>
        <p:spPr>
          <a:xfrm>
            <a:off x="222636" y="181743"/>
            <a:ext cx="11314707" cy="5521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Gadugi" panose="020B0502040204020203" pitchFamily="34" charset="0"/>
                <a:ea typeface="Gadugi" panose="020B0502040204020203" pitchFamily="34" charset="0"/>
              </a:rPr>
              <a:t>E  Discuss with a partner / Make notes in your notebook</a:t>
            </a:r>
          </a:p>
          <a:p>
            <a:endParaRPr lang="en-GB" sz="32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think Mary will ever be arrested? (Why / Why not?)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think she is guilty of murder? (Why? / Why not?)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As there is no weapon and no witness, is this a ‘perfect murder’?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What do you think should happen to Mary?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What do you think will happen to Mary?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Does this story have a moral?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like the story?</a:t>
            </a:r>
          </a:p>
        </p:txBody>
      </p:sp>
    </p:spTree>
    <p:extLst>
      <p:ext uri="{BB962C8B-B14F-4D97-AF65-F5344CB8AC3E}">
        <p14:creationId xmlns:p14="http://schemas.microsoft.com/office/powerpoint/2010/main" val="1028879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1" ma:contentTypeDescription="Create a new document." ma:contentTypeScope="" ma:versionID="6d039c66ea0a0979006085c107a09080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1df7bece127ec23c170544967699d91b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47C904-3539-41A2-8D95-26BFFAA5EEEB}"/>
</file>

<file path=customXml/itemProps2.xml><?xml version="1.0" encoding="utf-8"?>
<ds:datastoreItem xmlns:ds="http://schemas.openxmlformats.org/officeDocument/2006/customXml" ds:itemID="{443B2A1A-60B0-4815-B4D9-DC0719265105}"/>
</file>

<file path=customXml/itemProps3.xml><?xml version="1.0" encoding="utf-8"?>
<ds:datastoreItem xmlns:ds="http://schemas.openxmlformats.org/officeDocument/2006/customXml" ds:itemID="{FD48365D-C73F-4CD7-9008-E44CB7A0562C}"/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976</Words>
  <Application>Microsoft Office PowerPoint</Application>
  <PresentationFormat>Widescreen</PresentationFormat>
  <Paragraphs>133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Kaiti Std R</vt:lpstr>
      <vt:lpstr>Arial</vt:lpstr>
      <vt:lpstr>Calibri</vt:lpstr>
      <vt:lpstr>Calibri Light</vt:lpstr>
      <vt:lpstr>Gadugi</vt:lpstr>
      <vt:lpstr>Source Sans Pro</vt:lpstr>
      <vt:lpstr>Office Theme</vt:lpstr>
      <vt:lpstr>Custom Design</vt:lpstr>
      <vt:lpstr>Lamb to the Slaughter    by Roald Dahl  Follow-up Activities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Philippa Burrows</cp:lastModifiedBy>
  <cp:revision>26</cp:revision>
  <dcterms:created xsi:type="dcterms:W3CDTF">2020-03-10T09:03:07Z</dcterms:created>
  <dcterms:modified xsi:type="dcterms:W3CDTF">2021-03-05T16:56:49Z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