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64" r:id="rId6"/>
  </p:sldMasterIdLst>
  <p:notesMasterIdLst>
    <p:notesMasterId r:id="rId66"/>
  </p:notesMasterIdLst>
  <p:sldIdLst>
    <p:sldId id="389" r:id="rId7"/>
    <p:sldId id="352" r:id="rId8"/>
    <p:sldId id="337" r:id="rId9"/>
    <p:sldId id="309" r:id="rId10"/>
    <p:sldId id="357" r:id="rId11"/>
    <p:sldId id="358" r:id="rId12"/>
    <p:sldId id="266" r:id="rId13"/>
    <p:sldId id="353" r:id="rId14"/>
    <p:sldId id="354" r:id="rId15"/>
    <p:sldId id="355" r:id="rId16"/>
    <p:sldId id="356" r:id="rId17"/>
    <p:sldId id="271" r:id="rId18"/>
    <p:sldId id="257" r:id="rId19"/>
    <p:sldId id="336" r:id="rId20"/>
    <p:sldId id="267" r:id="rId21"/>
    <p:sldId id="359" r:id="rId22"/>
    <p:sldId id="360" r:id="rId23"/>
    <p:sldId id="278" r:id="rId24"/>
    <p:sldId id="322" r:id="rId25"/>
    <p:sldId id="361" r:id="rId26"/>
    <p:sldId id="261" r:id="rId27"/>
    <p:sldId id="280" r:id="rId28"/>
    <p:sldId id="344" r:id="rId29"/>
    <p:sldId id="362" r:id="rId30"/>
    <p:sldId id="363" r:id="rId31"/>
    <p:sldId id="364" r:id="rId32"/>
    <p:sldId id="365" r:id="rId33"/>
    <p:sldId id="366" r:id="rId34"/>
    <p:sldId id="367" r:id="rId35"/>
    <p:sldId id="368" r:id="rId36"/>
    <p:sldId id="369" r:id="rId37"/>
    <p:sldId id="370" r:id="rId38"/>
    <p:sldId id="342" r:id="rId39"/>
    <p:sldId id="371" r:id="rId40"/>
    <p:sldId id="373" r:id="rId41"/>
    <p:sldId id="372" r:id="rId42"/>
    <p:sldId id="345" r:id="rId43"/>
    <p:sldId id="374" r:id="rId44"/>
    <p:sldId id="375" r:id="rId45"/>
    <p:sldId id="376" r:id="rId46"/>
    <p:sldId id="377" r:id="rId47"/>
    <p:sldId id="378" r:id="rId48"/>
    <p:sldId id="379" r:id="rId49"/>
    <p:sldId id="380" r:id="rId50"/>
    <p:sldId id="341" r:id="rId51"/>
    <p:sldId id="381" r:id="rId52"/>
    <p:sldId id="303" r:id="rId53"/>
    <p:sldId id="382" r:id="rId54"/>
    <p:sldId id="383" r:id="rId55"/>
    <p:sldId id="384" r:id="rId56"/>
    <p:sldId id="385" r:id="rId57"/>
    <p:sldId id="386" r:id="rId58"/>
    <p:sldId id="387" r:id="rId59"/>
    <p:sldId id="388" r:id="rId60"/>
    <p:sldId id="304" r:id="rId61"/>
    <p:sldId id="343" r:id="rId62"/>
    <p:sldId id="349" r:id="rId63"/>
    <p:sldId id="328" r:id="rId64"/>
    <p:sldId id="305"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83077" autoAdjust="0"/>
  </p:normalViewPr>
  <p:slideViewPr>
    <p:cSldViewPr snapToGrid="0">
      <p:cViewPr varScale="1">
        <p:scale>
          <a:sx n="52" d="100"/>
          <a:sy n="52" d="100"/>
        </p:scale>
        <p:origin x="680"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3BFD9-BA24-4D24-97EC-7659ACB6831A}" type="datetimeFigureOut">
              <a:rPr lang="en-GB" smtClean="0"/>
              <a:t>29/04/2021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78FE1-2044-4670-9976-05E3E52E9163}" type="slidenum">
              <a:rPr lang="en-GB" smtClean="0"/>
              <a:t>‹#›</a:t>
            </a:fld>
            <a:endParaRPr lang="en-GB"/>
          </a:p>
        </p:txBody>
      </p:sp>
    </p:spTree>
    <p:extLst>
      <p:ext uri="{BB962C8B-B14F-4D97-AF65-F5344CB8AC3E}">
        <p14:creationId xmlns:p14="http://schemas.microsoft.com/office/powerpoint/2010/main" val="71170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3</a:t>
            </a:fld>
            <a:endParaRPr lang="en-GB"/>
          </a:p>
        </p:txBody>
      </p:sp>
    </p:spTree>
    <p:extLst>
      <p:ext uri="{BB962C8B-B14F-4D97-AF65-F5344CB8AC3E}">
        <p14:creationId xmlns:p14="http://schemas.microsoft.com/office/powerpoint/2010/main" val="76615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7E5159B-3AD1-442C-8936-3E86663F0B11}" type="slidenum">
              <a:rPr lang="en-US" smtClean="0"/>
              <a:t>12</a:t>
            </a:fld>
            <a:endParaRPr lang="en-US"/>
          </a:p>
        </p:txBody>
      </p:sp>
    </p:spTree>
    <p:extLst>
      <p:ext uri="{BB962C8B-B14F-4D97-AF65-F5344CB8AC3E}">
        <p14:creationId xmlns:p14="http://schemas.microsoft.com/office/powerpoint/2010/main" val="281340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14</a:t>
            </a:fld>
            <a:endParaRPr lang="en-GB"/>
          </a:p>
        </p:txBody>
      </p:sp>
    </p:spTree>
    <p:extLst>
      <p:ext uri="{BB962C8B-B14F-4D97-AF65-F5344CB8AC3E}">
        <p14:creationId xmlns:p14="http://schemas.microsoft.com/office/powerpoint/2010/main" val="2855396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100" dirty="0" err="1"/>
              <a:t>Practical</a:t>
            </a:r>
            <a:r>
              <a:rPr lang="nb-NO" sz="1100" dirty="0"/>
              <a:t> </a:t>
            </a:r>
            <a:r>
              <a:rPr lang="nb-NO" sz="1100" dirty="0" err="1"/>
              <a:t>activity</a:t>
            </a:r>
            <a:r>
              <a:rPr lang="nb-NO" sz="1100" dirty="0"/>
              <a:t> – </a:t>
            </a:r>
            <a:r>
              <a:rPr lang="nb-NO" sz="1100" dirty="0" err="1"/>
              <a:t>the</a:t>
            </a:r>
            <a:r>
              <a:rPr lang="nb-NO" sz="1100" dirty="0"/>
              <a:t> </a:t>
            </a:r>
            <a:r>
              <a:rPr lang="nb-NO" sz="1100" dirty="0" err="1"/>
              <a:t>studens</a:t>
            </a:r>
            <a:r>
              <a:rPr lang="nb-NO" sz="1100" dirty="0"/>
              <a:t> </a:t>
            </a:r>
            <a:r>
              <a:rPr lang="nb-NO" sz="1100" dirty="0" err="1"/>
              <a:t>role</a:t>
            </a:r>
            <a:r>
              <a:rPr lang="nb-NO" sz="1100" dirty="0"/>
              <a:t> play </a:t>
            </a:r>
            <a:r>
              <a:rPr lang="nb-NO" sz="1100" dirty="0" err="1"/>
              <a:t>piloting</a:t>
            </a:r>
            <a:r>
              <a:rPr lang="nb-NO" sz="1100" dirty="0"/>
              <a:t>. Do a </a:t>
            </a:r>
            <a:r>
              <a:rPr lang="nb-NO" sz="1100" dirty="0" err="1"/>
              <a:t>demonstration</a:t>
            </a:r>
            <a:r>
              <a:rPr lang="nb-NO" sz="1100" dirty="0"/>
              <a:t> for </a:t>
            </a:r>
            <a:r>
              <a:rPr lang="nb-NO" sz="1100" dirty="0" err="1"/>
              <a:t>them</a:t>
            </a:r>
            <a:r>
              <a:rPr lang="nb-NO" sz="1100" dirty="0"/>
              <a:t> first.</a:t>
            </a:r>
          </a:p>
          <a:p>
            <a:r>
              <a:rPr lang="nb-NO" sz="1100" dirty="0" err="1"/>
              <a:t>Then</a:t>
            </a:r>
            <a:r>
              <a:rPr lang="nb-NO" sz="1100" dirty="0"/>
              <a:t> do </a:t>
            </a:r>
            <a:r>
              <a:rPr lang="nb-NO" sz="1100" dirty="0" err="1"/>
              <a:t>second</a:t>
            </a:r>
            <a:r>
              <a:rPr lang="nb-NO" sz="1100" dirty="0"/>
              <a:t> pilot: </a:t>
            </a:r>
            <a:r>
              <a:rPr lang="en-GB" sz="1100" dirty="0"/>
              <a:t>Improve the questions based on the results from your first pilot</a:t>
            </a:r>
          </a:p>
          <a:p>
            <a:endParaRPr lang="en-GB" sz="1100" dirty="0"/>
          </a:p>
          <a:p>
            <a:endParaRPr lang="en-GB" sz="1100" dirty="0"/>
          </a:p>
          <a:p>
            <a:endParaRPr lang="en-GB" sz="1100" dirty="0"/>
          </a:p>
        </p:txBody>
      </p:sp>
      <p:sp>
        <p:nvSpPr>
          <p:cNvPr id="4" name="Slide Number Placeholder 3"/>
          <p:cNvSpPr>
            <a:spLocks noGrp="1"/>
          </p:cNvSpPr>
          <p:nvPr>
            <p:ph type="sldNum" sz="quarter" idx="10"/>
          </p:nvPr>
        </p:nvSpPr>
        <p:spPr/>
        <p:txBody>
          <a:bodyPr/>
          <a:lstStyle/>
          <a:p>
            <a:fld id="{49378FE1-2044-4670-9976-05E3E52E9163}" type="slidenum">
              <a:rPr lang="en-GB" smtClean="0"/>
              <a:t>45</a:t>
            </a:fld>
            <a:endParaRPr lang="en-GB"/>
          </a:p>
        </p:txBody>
      </p:sp>
    </p:spTree>
    <p:extLst>
      <p:ext uri="{BB962C8B-B14F-4D97-AF65-F5344CB8AC3E}">
        <p14:creationId xmlns:p14="http://schemas.microsoft.com/office/powerpoint/2010/main" val="423437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Add more fun celebration</a:t>
            </a:r>
            <a:r>
              <a:rPr lang="nb-NO" baseline="0" dirty="0"/>
              <a:t> gif</a:t>
            </a:r>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57</a:t>
            </a:fld>
            <a:endParaRPr lang="en-GB"/>
          </a:p>
        </p:txBody>
      </p:sp>
    </p:spTree>
    <p:extLst>
      <p:ext uri="{BB962C8B-B14F-4D97-AF65-F5344CB8AC3E}">
        <p14:creationId xmlns:p14="http://schemas.microsoft.com/office/powerpoint/2010/main" val="1196361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Takes 4.5 hours to do the whole</a:t>
            </a:r>
            <a:r>
              <a:rPr lang="nb-NO" baseline="0"/>
              <a:t> thing – in Myanmar </a:t>
            </a:r>
            <a:endParaRPr lang="en-GB" dirty="0"/>
          </a:p>
        </p:txBody>
      </p:sp>
      <p:sp>
        <p:nvSpPr>
          <p:cNvPr id="4" name="Slide Number Placeholder 3"/>
          <p:cNvSpPr>
            <a:spLocks noGrp="1"/>
          </p:cNvSpPr>
          <p:nvPr>
            <p:ph type="sldNum" sz="quarter" idx="10"/>
          </p:nvPr>
        </p:nvSpPr>
        <p:spPr/>
        <p:txBody>
          <a:bodyPr/>
          <a:lstStyle/>
          <a:p>
            <a:fld id="{49378FE1-2044-4670-9976-05E3E52E9163}" type="slidenum">
              <a:rPr lang="en-GB" smtClean="0"/>
              <a:t>58</a:t>
            </a:fld>
            <a:endParaRPr lang="en-GB"/>
          </a:p>
        </p:txBody>
      </p:sp>
    </p:spTree>
    <p:extLst>
      <p:ext uri="{BB962C8B-B14F-4D97-AF65-F5344CB8AC3E}">
        <p14:creationId xmlns:p14="http://schemas.microsoft.com/office/powerpoint/2010/main" val="3220020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1"/>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65"/>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19" y="364883"/>
            <a:ext cx="10515963" cy="623852"/>
          </a:xfrm>
          <a:prstGeom prst="rect">
            <a:avLst/>
          </a:prstGeom>
        </p:spPr>
        <p:txBody>
          <a:bodyPr/>
          <a:lstStyle>
            <a:lvl1pPr>
              <a:defRPr sz="2530">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3253" y="210363"/>
            <a:ext cx="1287479" cy="544365"/>
          </a:xfrm>
          <a:prstGeom prst="rect">
            <a:avLst/>
          </a:prstGeom>
        </p:spPr>
      </p:pic>
    </p:spTree>
    <p:extLst>
      <p:ext uri="{BB962C8B-B14F-4D97-AF65-F5344CB8AC3E}">
        <p14:creationId xmlns:p14="http://schemas.microsoft.com/office/powerpoint/2010/main" val="3108542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F8B1A-FE46-450A-8FC0-4E75A01FC22A}" type="datetimeFigureOut">
              <a:rPr lang="en-GB" smtClean="0"/>
              <a:t>29/04/2021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29818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0F8B1A-FE46-450A-8FC0-4E75A01FC22A}"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1204380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0F8B1A-FE46-450A-8FC0-4E75A01FC22A}"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490248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908199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829736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3553994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2544234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596231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3" y="2081216"/>
            <a:ext cx="11192959" cy="3271410"/>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4120774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0" y="6277313"/>
            <a:ext cx="644975" cy="567934"/>
          </a:xfrm>
        </p:spPr>
        <p:txBody>
          <a:bodyPr/>
          <a:lstStyle/>
          <a:p>
            <a:pPr algn="ctr"/>
            <a:fld id="{C0BADC3D-1509-2C4E-AB5E-AF0356668A88}" type="slidenum">
              <a:rPr lang="en-GB" smtClean="0"/>
              <a:pPr algn="ctr"/>
              <a:t>‹#›</a:t>
            </a:fld>
            <a:endParaRPr lang="en-GB" dirty="0"/>
          </a:p>
        </p:txBody>
      </p:sp>
      <p:sp>
        <p:nvSpPr>
          <p:cNvPr id="4" name="Title 1"/>
          <p:cNvSpPr>
            <a:spLocks noGrp="1"/>
          </p:cNvSpPr>
          <p:nvPr>
            <p:ph type="title" hasCustomPrompt="1"/>
          </p:nvPr>
        </p:nvSpPr>
        <p:spPr>
          <a:xfrm>
            <a:off x="4758520" y="4187535"/>
            <a:ext cx="6456851" cy="730734"/>
          </a:xfrm>
          <a:prstGeom prst="rect">
            <a:avLst/>
          </a:prstGeom>
        </p:spPr>
        <p:txBody>
          <a:bodyPr/>
          <a:lstStyle>
            <a:lvl1pPr>
              <a:defRPr/>
            </a:lvl1pPr>
          </a:lstStyle>
          <a:p>
            <a:r>
              <a:rPr lang="en-US" dirty="0"/>
              <a:t>Session title</a:t>
            </a:r>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19" y="5188887"/>
            <a:ext cx="6456851" cy="730734"/>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28211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24411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0F8B1A-FE46-450A-8FC0-4E75A01FC22A}"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3549589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0F8B1A-FE46-450A-8FC0-4E75A01FC22A}"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3315846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0F8B1A-FE46-450A-8FC0-4E75A01FC22A}"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1699155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0F8B1A-FE46-450A-8FC0-4E75A01FC22A}" type="datetimeFigureOut">
              <a:rPr lang="en-GB" smtClean="0"/>
              <a:t>29/04/2021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73695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0F8B1A-FE46-450A-8FC0-4E75A01FC22A}" type="datetimeFigureOut">
              <a:rPr lang="en-GB" smtClean="0"/>
              <a:t>29/04/2021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B6EACC-CD49-4A4A-8C37-DD221EF4DAE2}" type="slidenum">
              <a:rPr lang="en-GB" smtClean="0"/>
              <a:t>‹#›</a:t>
            </a:fld>
            <a:endParaRPr lang="en-GB"/>
          </a:p>
        </p:txBody>
      </p:sp>
    </p:spTree>
    <p:extLst>
      <p:ext uri="{BB962C8B-B14F-4D97-AF65-F5344CB8AC3E}">
        <p14:creationId xmlns:p14="http://schemas.microsoft.com/office/powerpoint/2010/main" val="1359045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88B9750-E5AE-4EAE-AA1F-6B0FC229CD95}"/>
              </a:ext>
            </a:extLst>
          </p:cNvPr>
          <p:cNvSpPr txBox="1"/>
          <p:nvPr userDrawn="1"/>
        </p:nvSpPr>
        <p:spPr>
          <a:xfrm>
            <a:off x="10439009" y="1288315"/>
            <a:ext cx="796017" cy="2472217"/>
          </a:xfrm>
          <a:prstGeom prst="rect">
            <a:avLst/>
          </a:prstGeom>
          <a:solidFill>
            <a:srgbClr val="F8D1B6"/>
          </a:solidFill>
          <a:ln w="57150">
            <a:noFill/>
          </a:ln>
        </p:spPr>
        <p:txBody>
          <a:bodyPr vert="horz" wrap="square" lIns="75913" tIns="25304" rIns="25304" bIns="25304" rtlCol="0">
            <a:noAutofit/>
          </a:bodyPr>
          <a:lstStyle/>
          <a:p>
            <a:pPr marL="0" indent="0">
              <a:buNone/>
            </a:pPr>
            <a:endParaRPr lang="en-GB" sz="2249" b="1" dirty="0">
              <a:solidFill>
                <a:srgbClr val="FFFFFF"/>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11678153" y="6480122"/>
            <a:ext cx="471892" cy="365125"/>
          </a:xfrm>
          <a:prstGeom prst="rect">
            <a:avLst/>
          </a:prstGeom>
        </p:spPr>
        <p:txBody>
          <a:bodyPr vert="horz" lIns="130055" tIns="65028" rIns="130055" bIns="65028" rtlCol="0" anchor="ctr"/>
          <a:lstStyle>
            <a:lvl1pPr algn="r">
              <a:defRPr sz="703">
                <a:solidFill>
                  <a:srgbClr val="FFFFFF"/>
                </a:solidFill>
              </a:defRPr>
            </a:lvl1pPr>
          </a:lstStyle>
          <a:p>
            <a:pPr algn="ctr"/>
            <a:fld id="{C0BADC3D-1509-2C4E-AB5E-AF0356668A88}" type="slidenum">
              <a:rPr lang="en-GB" smtClean="0"/>
              <a:pPr algn="ctr"/>
              <a:t>‹#›</a:t>
            </a:fld>
            <a:endParaRPr lang="en-GB" dirty="0"/>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282877" y="-232135"/>
            <a:ext cx="7025655" cy="7191228"/>
          </a:xfrm>
          <a:prstGeom prst="chord">
            <a:avLst>
              <a:gd name="adj1" fmla="val 2776418"/>
              <a:gd name="adj2" fmla="val 16002289"/>
            </a:avLst>
          </a:prstGeom>
          <a:solidFill>
            <a:srgbClr val="EA6B1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5" dirty="0"/>
          </a:p>
        </p:txBody>
      </p:sp>
      <p:pic>
        <p:nvPicPr>
          <p:cNvPr id="11" name="Picture 10">
            <a:extLst>
              <a:ext uri="{FF2B5EF4-FFF2-40B4-BE49-F238E27FC236}">
                <a16:creationId xmlns:a16="http://schemas.microsoft.com/office/drawing/2014/main" id="{F46A8E76-594C-4967-B345-7F11B8E97B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38916" y="218540"/>
            <a:ext cx="2287207" cy="967065"/>
          </a:xfrm>
          <a:prstGeom prst="rect">
            <a:avLst/>
          </a:prstGeom>
        </p:spPr>
      </p:pic>
      <p:sp>
        <p:nvSpPr>
          <p:cNvPr id="12" name="TextBox 11">
            <a:extLst>
              <a:ext uri="{FF2B5EF4-FFF2-40B4-BE49-F238E27FC236}">
                <a16:creationId xmlns:a16="http://schemas.microsoft.com/office/drawing/2014/main" id="{D3932AFB-98BB-47E6-A66A-42A8B2216A6E}"/>
              </a:ext>
            </a:extLst>
          </p:cNvPr>
          <p:cNvSpPr txBox="1"/>
          <p:nvPr userDrawn="1"/>
        </p:nvSpPr>
        <p:spPr>
          <a:xfrm>
            <a:off x="7100143" y="325059"/>
            <a:ext cx="4731308" cy="784574"/>
          </a:xfrm>
          <a:prstGeom prst="rect">
            <a:avLst/>
          </a:prstGeom>
          <a:noFill/>
        </p:spPr>
        <p:txBody>
          <a:bodyPr wrap="square" rtlCol="0">
            <a:spAutoFit/>
          </a:bodyPr>
          <a:lstStyle/>
          <a:p>
            <a:r>
              <a:rPr lang="en-GB" sz="2249" b="1" dirty="0">
                <a:latin typeface="Arial" panose="020B0604020202020204" pitchFamily="34" charset="0"/>
                <a:cs typeface="Arial" panose="020B0604020202020204" pitchFamily="34" charset="0"/>
              </a:rPr>
              <a:t>Transformation by Innovation </a:t>
            </a:r>
          </a:p>
          <a:p>
            <a:r>
              <a:rPr lang="en-GB" sz="2249" b="1" dirty="0">
                <a:latin typeface="Arial" panose="020B0604020202020204" pitchFamily="34" charset="0"/>
                <a:cs typeface="Arial" panose="020B0604020202020204" pitchFamily="34" charset="0"/>
              </a:rPr>
              <a:t>in Distance Education</a:t>
            </a:r>
          </a:p>
        </p:txBody>
      </p:sp>
      <p:pic>
        <p:nvPicPr>
          <p:cNvPr id="14" name="Picture 13">
            <a:extLst>
              <a:ext uri="{FF2B5EF4-FFF2-40B4-BE49-F238E27FC236}">
                <a16:creationId xmlns:a16="http://schemas.microsoft.com/office/drawing/2014/main" id="{42E4B120-50C8-49F3-939D-C8EB4F02AA7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1111" t="38843" r="5909"/>
          <a:stretch/>
        </p:blipFill>
        <p:spPr>
          <a:xfrm>
            <a:off x="2149729" y="1293719"/>
            <a:ext cx="8329768" cy="2461409"/>
          </a:xfrm>
          <a:prstGeom prst="rect">
            <a:avLst/>
          </a:prstGeom>
        </p:spPr>
      </p:pic>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432" b="-4056"/>
          <a:stretch/>
        </p:blipFill>
        <p:spPr>
          <a:xfrm>
            <a:off x="-180110" y="-232872"/>
            <a:ext cx="3940469" cy="7198452"/>
          </a:xfrm>
          <a:prstGeom prst="rect">
            <a:avLst/>
          </a:prstGeom>
        </p:spPr>
      </p:pic>
      <p:pic>
        <p:nvPicPr>
          <p:cNvPr id="15" name="Picture 14">
            <a:extLst>
              <a:ext uri="{FF2B5EF4-FFF2-40B4-BE49-F238E27FC236}">
                <a16:creationId xmlns:a16="http://schemas.microsoft.com/office/drawing/2014/main" id="{23FF5363-5669-4727-AB05-18061A2E0FC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706027" y="6072905"/>
            <a:ext cx="6125424" cy="77234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6" y="4292118"/>
            <a:ext cx="6209535" cy="566472"/>
          </a:xfrm>
          <a:prstGeom prst="rect">
            <a:avLst/>
          </a:prstGeom>
        </p:spPr>
        <p:txBody>
          <a:bodyPr vert="horz" wrap="square" lIns="0" tIns="0" rIns="0" bIns="0" rtlCol="0">
            <a:noAutofit/>
          </a:bodyPr>
          <a:lstStyle/>
          <a:p>
            <a:pPr marL="0" indent="0">
              <a:buNone/>
            </a:pPr>
            <a:endParaRPr lang="en-GB" sz="1406" dirty="0">
              <a:solidFill>
                <a:schemeClr val="bg1"/>
              </a:solidFill>
            </a:endParaRPr>
          </a:p>
        </p:txBody>
      </p:sp>
      <p:sp>
        <p:nvSpPr>
          <p:cNvPr id="17" name="TextBox 16">
            <a:extLst>
              <a:ext uri="{FF2B5EF4-FFF2-40B4-BE49-F238E27FC236}">
                <a16:creationId xmlns:a16="http://schemas.microsoft.com/office/drawing/2014/main" id="{D06726CA-4877-4D95-8797-FEF9C4DC3F67}"/>
              </a:ext>
            </a:extLst>
          </p:cNvPr>
          <p:cNvSpPr txBox="1"/>
          <p:nvPr userDrawn="1"/>
        </p:nvSpPr>
        <p:spPr>
          <a:xfrm>
            <a:off x="4812111" y="3937716"/>
            <a:ext cx="6455205" cy="772342"/>
          </a:xfrm>
          <a:prstGeom prst="rect">
            <a:avLst/>
          </a:prstGeom>
          <a:solidFill>
            <a:srgbClr val="EB6009"/>
          </a:solidFill>
          <a:ln w="57150">
            <a:solidFill>
              <a:srgbClr val="EB6009"/>
            </a:solidFill>
          </a:ln>
        </p:spPr>
        <p:txBody>
          <a:bodyPr vert="horz" wrap="square" lIns="75913" tIns="25304" rIns="25304" bIns="25304" rtlCol="0">
            <a:noAutofit/>
          </a:bodyPr>
          <a:lstStyle/>
          <a:p>
            <a:pPr marL="0" indent="0">
              <a:buNone/>
            </a:pPr>
            <a:r>
              <a:rPr lang="en-GB" sz="2249" b="1" dirty="0">
                <a:solidFill>
                  <a:srgbClr val="FFFFFF"/>
                </a:solidFill>
                <a:latin typeface="Arial" panose="020B0604020202020204" pitchFamily="34" charset="0"/>
                <a:cs typeface="Arial" panose="020B0604020202020204" pitchFamily="34" charset="0"/>
              </a:rPr>
              <a:t>TIDE RESIDENTIAL SCHOOL</a:t>
            </a:r>
          </a:p>
          <a:p>
            <a:pPr marL="0" indent="0">
              <a:buNone/>
            </a:pPr>
            <a:r>
              <a:rPr lang="en-GB" sz="2249" b="1" dirty="0">
                <a:solidFill>
                  <a:srgbClr val="FFFFFF"/>
                </a:solidFill>
                <a:latin typeface="Arial" panose="020B0604020202020204" pitchFamily="34" charset="0"/>
                <a:cs typeface="Arial" panose="020B0604020202020204" pitchFamily="34" charset="0"/>
              </a:rPr>
              <a:t>NOVEMBER 2019</a:t>
            </a:r>
          </a:p>
        </p:txBody>
      </p:sp>
      <p:sp>
        <p:nvSpPr>
          <p:cNvPr id="19" name="TextBox 18">
            <a:extLst>
              <a:ext uri="{FF2B5EF4-FFF2-40B4-BE49-F238E27FC236}">
                <a16:creationId xmlns:a16="http://schemas.microsoft.com/office/drawing/2014/main" id="{D11695DD-2225-4BAE-B726-3AC4DDE7ACA9}"/>
              </a:ext>
            </a:extLst>
          </p:cNvPr>
          <p:cNvSpPr txBox="1"/>
          <p:nvPr userDrawn="1"/>
        </p:nvSpPr>
        <p:spPr>
          <a:xfrm>
            <a:off x="4779820" y="4969444"/>
            <a:ext cx="6455205" cy="1103461"/>
          </a:xfrm>
          <a:prstGeom prst="rect">
            <a:avLst/>
          </a:prstGeom>
          <a:noFill/>
          <a:ln w="57150">
            <a:solidFill>
              <a:srgbClr val="EB6009"/>
            </a:solidFill>
          </a:ln>
        </p:spPr>
        <p:txBody>
          <a:bodyPr vert="horz" wrap="square" lIns="75913" tIns="25304" rIns="25304" bIns="25304" rtlCol="0">
            <a:noAutofit/>
          </a:bodyPr>
          <a:lstStyle/>
          <a:p>
            <a:pPr marL="0" indent="0">
              <a:buNone/>
            </a:pPr>
            <a:r>
              <a:rPr lang="en-GB" sz="2249" b="1" dirty="0">
                <a:solidFill>
                  <a:srgbClr val="FFFFFF"/>
                </a:solidFill>
                <a:latin typeface="Arial" panose="020B0604020202020204" pitchFamily="34" charset="0"/>
                <a:cs typeface="Arial" panose="020B0604020202020204" pitchFamily="34" charset="0"/>
              </a:rPr>
              <a:t>NOVEMBER 20</a:t>
            </a:r>
          </a:p>
          <a:p>
            <a:pPr marL="0" indent="0">
              <a:buNone/>
            </a:pPr>
            <a:endParaRPr lang="en-GB" sz="2249" b="1" dirty="0">
              <a:solidFill>
                <a:srgbClr val="FFFFFF"/>
              </a:solidFill>
              <a:latin typeface="Arial" panose="020B0604020202020204" pitchFamily="34" charset="0"/>
              <a:cs typeface="Arial" panose="020B0604020202020204" pitchFamily="34" charset="0"/>
            </a:endParaRPr>
          </a:p>
          <a:p>
            <a:pPr marL="0" indent="0">
              <a:buNone/>
            </a:pPr>
            <a:r>
              <a:rPr lang="en-GB" sz="2249" b="1" dirty="0">
                <a:solidFill>
                  <a:srgbClr val="FFFFFF"/>
                </a:solidFill>
                <a:latin typeface="Arial" panose="020B0604020202020204" pitchFamily="34" charset="0"/>
                <a:cs typeface="Arial" panose="020B0604020202020204" pitchFamily="34" charset="0"/>
              </a:rPr>
              <a:t>19</a:t>
            </a:r>
          </a:p>
        </p:txBody>
      </p:sp>
    </p:spTree>
    <p:extLst>
      <p:ext uri="{BB962C8B-B14F-4D97-AF65-F5344CB8AC3E}">
        <p14:creationId xmlns:p14="http://schemas.microsoft.com/office/powerpoint/2010/main" val="1187545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457079"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32" indent="-185232" algn="l" defTabSz="457079" rtl="0" eaLnBrk="1" latinLnBrk="0" hangingPunct="1">
        <a:lnSpc>
          <a:spcPts val="1828"/>
        </a:lnSpc>
        <a:spcBef>
          <a:spcPts val="773"/>
        </a:spcBef>
        <a:spcAft>
          <a:spcPts val="562"/>
        </a:spcAft>
        <a:buClr>
          <a:schemeClr val="accent3"/>
        </a:buClr>
        <a:buSzPct val="90000"/>
        <a:buFont typeface="Lucida Grande"/>
        <a:buChar char="●"/>
        <a:defRPr sz="1687" kern="1200">
          <a:solidFill>
            <a:schemeClr val="tx1"/>
          </a:solidFill>
          <a:latin typeface="+mn-lt"/>
          <a:ea typeface="+mn-ea"/>
          <a:cs typeface="+mn-cs"/>
        </a:defRPr>
      </a:lvl1pPr>
      <a:lvl2pPr marL="389433" indent="-156220" algn="l" defTabSz="457079"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24" indent="-241024" algn="l" defTabSz="457079"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79"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79"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933" indent="-228540" algn="l" defTabSz="457079" rtl="0" eaLnBrk="1" latinLnBrk="0" hangingPunct="1">
        <a:spcBef>
          <a:spcPct val="20000"/>
        </a:spcBef>
        <a:buFont typeface="Arial"/>
        <a:buChar char="•"/>
        <a:defRPr sz="1968" kern="1200">
          <a:solidFill>
            <a:schemeClr val="tx1"/>
          </a:solidFill>
          <a:latin typeface="+mn-lt"/>
          <a:ea typeface="+mn-ea"/>
          <a:cs typeface="+mn-cs"/>
        </a:defRPr>
      </a:lvl6pPr>
      <a:lvl7pPr marL="2971011" indent="-228540" algn="l" defTabSz="457079" rtl="0" eaLnBrk="1" latinLnBrk="0" hangingPunct="1">
        <a:spcBef>
          <a:spcPct val="20000"/>
        </a:spcBef>
        <a:buFont typeface="Arial"/>
        <a:buChar char="•"/>
        <a:defRPr sz="1968" kern="1200">
          <a:solidFill>
            <a:schemeClr val="tx1"/>
          </a:solidFill>
          <a:latin typeface="+mn-lt"/>
          <a:ea typeface="+mn-ea"/>
          <a:cs typeface="+mn-cs"/>
        </a:defRPr>
      </a:lvl7pPr>
      <a:lvl8pPr marL="3428090" indent="-228540" algn="l" defTabSz="457079" rtl="0" eaLnBrk="1" latinLnBrk="0" hangingPunct="1">
        <a:spcBef>
          <a:spcPct val="20000"/>
        </a:spcBef>
        <a:buFont typeface="Arial"/>
        <a:buChar char="•"/>
        <a:defRPr sz="1968" kern="1200">
          <a:solidFill>
            <a:schemeClr val="tx1"/>
          </a:solidFill>
          <a:latin typeface="+mn-lt"/>
          <a:ea typeface="+mn-ea"/>
          <a:cs typeface="+mn-cs"/>
        </a:defRPr>
      </a:lvl8pPr>
      <a:lvl9pPr marL="3885169" indent="-228540" algn="l" defTabSz="457079"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79" rtl="0" eaLnBrk="1" latinLnBrk="0" hangingPunct="1">
        <a:defRPr sz="1828" kern="1200">
          <a:solidFill>
            <a:schemeClr val="tx1"/>
          </a:solidFill>
          <a:latin typeface="+mn-lt"/>
          <a:ea typeface="+mn-ea"/>
          <a:cs typeface="+mn-cs"/>
        </a:defRPr>
      </a:lvl1pPr>
      <a:lvl2pPr marL="457079" algn="l" defTabSz="457079" rtl="0" eaLnBrk="1" latinLnBrk="0" hangingPunct="1">
        <a:defRPr sz="1828" kern="1200">
          <a:solidFill>
            <a:schemeClr val="tx1"/>
          </a:solidFill>
          <a:latin typeface="+mn-lt"/>
          <a:ea typeface="+mn-ea"/>
          <a:cs typeface="+mn-cs"/>
        </a:defRPr>
      </a:lvl2pPr>
      <a:lvl3pPr marL="914157" algn="l" defTabSz="457079" rtl="0" eaLnBrk="1" latinLnBrk="0" hangingPunct="1">
        <a:defRPr sz="1828" kern="1200">
          <a:solidFill>
            <a:schemeClr val="tx1"/>
          </a:solidFill>
          <a:latin typeface="+mn-lt"/>
          <a:ea typeface="+mn-ea"/>
          <a:cs typeface="+mn-cs"/>
        </a:defRPr>
      </a:lvl3pPr>
      <a:lvl4pPr marL="1371236" algn="l" defTabSz="457079" rtl="0" eaLnBrk="1" latinLnBrk="0" hangingPunct="1">
        <a:defRPr sz="1828" kern="1200">
          <a:solidFill>
            <a:schemeClr val="tx1"/>
          </a:solidFill>
          <a:latin typeface="+mn-lt"/>
          <a:ea typeface="+mn-ea"/>
          <a:cs typeface="+mn-cs"/>
        </a:defRPr>
      </a:lvl4pPr>
      <a:lvl5pPr marL="1828315" algn="l" defTabSz="457079" rtl="0" eaLnBrk="1" latinLnBrk="0" hangingPunct="1">
        <a:defRPr sz="1828" kern="1200">
          <a:solidFill>
            <a:schemeClr val="tx1"/>
          </a:solidFill>
          <a:latin typeface="+mn-lt"/>
          <a:ea typeface="+mn-ea"/>
          <a:cs typeface="+mn-cs"/>
        </a:defRPr>
      </a:lvl5pPr>
      <a:lvl6pPr marL="2285394" algn="l" defTabSz="457079" rtl="0" eaLnBrk="1" latinLnBrk="0" hangingPunct="1">
        <a:defRPr sz="1828" kern="1200">
          <a:solidFill>
            <a:schemeClr val="tx1"/>
          </a:solidFill>
          <a:latin typeface="+mn-lt"/>
          <a:ea typeface="+mn-ea"/>
          <a:cs typeface="+mn-cs"/>
        </a:defRPr>
      </a:lvl6pPr>
      <a:lvl7pPr marL="2742472" algn="l" defTabSz="457079" rtl="0" eaLnBrk="1" latinLnBrk="0" hangingPunct="1">
        <a:defRPr sz="1828" kern="1200">
          <a:solidFill>
            <a:schemeClr val="tx1"/>
          </a:solidFill>
          <a:latin typeface="+mn-lt"/>
          <a:ea typeface="+mn-ea"/>
          <a:cs typeface="+mn-cs"/>
        </a:defRPr>
      </a:lvl7pPr>
      <a:lvl8pPr marL="3199551" algn="l" defTabSz="457079" rtl="0" eaLnBrk="1" latinLnBrk="0" hangingPunct="1">
        <a:defRPr sz="1828" kern="1200">
          <a:solidFill>
            <a:schemeClr val="tx1"/>
          </a:solidFill>
          <a:latin typeface="+mn-lt"/>
          <a:ea typeface="+mn-ea"/>
          <a:cs typeface="+mn-cs"/>
        </a:defRPr>
      </a:lvl8pPr>
      <a:lvl9pPr marL="3656629" algn="l" defTabSz="457079" rtl="0" eaLnBrk="1" latinLnBrk="0" hangingPunct="1">
        <a:defRPr sz="182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F8B1A-FE46-450A-8FC0-4E75A01FC22A}" type="datetimeFigureOut">
              <a:rPr lang="en-GB" smtClean="0"/>
              <a:t>29/04/2021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6EACC-CD49-4A4A-8C37-DD221EF4DAE2}" type="slidenum">
              <a:rPr lang="en-GB" smtClean="0"/>
              <a:t>‹#›</a:t>
            </a:fld>
            <a:endParaRPr lang="en-GB"/>
          </a:p>
        </p:txBody>
      </p:sp>
    </p:spTree>
    <p:extLst>
      <p:ext uri="{BB962C8B-B14F-4D97-AF65-F5344CB8AC3E}">
        <p14:creationId xmlns:p14="http://schemas.microsoft.com/office/powerpoint/2010/main" val="706384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14970479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71682"/>
            <a:ext cx="6123815" cy="397564"/>
          </a:xfrm>
          <a:prstGeom prst="rect">
            <a:avLst/>
          </a:prstGeom>
        </p:spPr>
        <p:txBody>
          <a:bodyPr vert="horz" wrap="non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Helvetica"/>
                <a:ea typeface="+mn-ea"/>
                <a:cs typeface="+mn-cs"/>
              </a:rPr>
              <a:t>Name: </a:t>
            </a: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Kim Jacobsen</a:t>
            </a:r>
            <a:endParaRPr kumimoji="0" lang="en-US" sz="2133" b="0" i="0" u="none" strike="noStrike" kern="1200" cap="none" spc="0" normalizeH="0" baseline="0" noProof="0" dirty="0">
              <a:ln>
                <a:noFill/>
              </a:ln>
              <a:solidFill>
                <a:prstClr val="white"/>
              </a:solidFill>
              <a:effectLst/>
              <a:uLnTx/>
              <a:uFillTx/>
              <a:latin typeface="Helvetica"/>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Helvetica"/>
                <a:ea typeface="+mn-ea"/>
                <a:cs typeface="+mn-cs"/>
              </a:rPr>
              <a:t>Date: November 2019</a:t>
            </a: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6" y="1729636"/>
            <a:ext cx="7081047" cy="730735"/>
          </a:xfrm>
          <a:prstGeom prst="rect">
            <a:avLst/>
          </a:prstGeom>
        </p:spPr>
        <p:txBody>
          <a:bodyPr/>
          <a:lstStyle/>
          <a:p>
            <a:pPr>
              <a:lnSpc>
                <a:spcPct val="100000"/>
              </a:lnSpc>
            </a:pPr>
            <a:r>
              <a:rPr lang="en-GB" sz="4000" dirty="0">
                <a:solidFill>
                  <a:schemeClr val="bg1"/>
                </a:solidFill>
                <a:latin typeface="Arial" panose="020B0604020202020204" pitchFamily="34" charset="0"/>
                <a:cs typeface="Arial" panose="020B0604020202020204" pitchFamily="34" charset="0"/>
              </a:rPr>
              <a:t>Social research methods - Local communities and felid conservation</a:t>
            </a:r>
            <a:endParaRPr lang="en-US" sz="4000" dirty="0">
              <a:solidFill>
                <a:schemeClr val="bg1"/>
              </a:solidFill>
            </a:endParaRP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kumimoji="0" lang="en-GB" sz="933"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kumimoji="0" lang="en-GB" sz="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SPHEIR is managed on behalf of FCDO by a consortium led by the British Council that includes PwC and Universities UK International. The TIDE project will close in May 2021.</a:t>
            </a:r>
            <a:endParaRPr kumimoji="0" lang="en-US" sz="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E3B3F44-B667-447C-80F7-1693C2275A0C}"/>
              </a:ext>
            </a:extLst>
          </p:cNvPr>
          <p:cNvGraphicFramePr>
            <a:graphicFrameLocks noGrp="1"/>
          </p:cNvGraphicFramePr>
          <p:nvPr/>
        </p:nvGraphicFramePr>
        <p:xfrm>
          <a:off x="2022764" y="1487012"/>
          <a:ext cx="7679020" cy="4730243"/>
        </p:xfrm>
        <a:graphic>
          <a:graphicData uri="http://schemas.openxmlformats.org/drawingml/2006/table">
            <a:tbl>
              <a:tblPr firstRow="1" bandRow="1">
                <a:tableStyleId>{5C22544A-7EE6-4342-B048-85BDC9FD1C3A}</a:tableStyleId>
              </a:tblPr>
              <a:tblGrid>
                <a:gridCol w="4817796">
                  <a:extLst>
                    <a:ext uri="{9D8B030D-6E8A-4147-A177-3AD203B41FA5}">
                      <a16:colId xmlns:a16="http://schemas.microsoft.com/office/drawing/2014/main" val="1639357883"/>
                    </a:ext>
                  </a:extLst>
                </a:gridCol>
                <a:gridCol w="2861224">
                  <a:extLst>
                    <a:ext uri="{9D8B030D-6E8A-4147-A177-3AD203B41FA5}">
                      <a16:colId xmlns:a16="http://schemas.microsoft.com/office/drawing/2014/main" val="1209336271"/>
                    </a:ext>
                  </a:extLst>
                </a:gridCol>
              </a:tblGrid>
              <a:tr h="410360">
                <a:tc>
                  <a:txBody>
                    <a:bodyPr/>
                    <a:lstStyle/>
                    <a:p>
                      <a:r>
                        <a:rPr lang="en-US" dirty="0"/>
                        <a:t>Final model variables</a:t>
                      </a:r>
                    </a:p>
                  </a:txBody>
                  <a:tcPr/>
                </a:tc>
                <a:tc>
                  <a:txBody>
                    <a:bodyPr/>
                    <a:lstStyle/>
                    <a:p>
                      <a:pPr algn="ctr"/>
                      <a:r>
                        <a:rPr lang="en-US" b="1" dirty="0"/>
                        <a:t>Standardized coefficient</a:t>
                      </a:r>
                    </a:p>
                  </a:txBody>
                  <a:tcPr/>
                </a:tc>
                <a:extLst>
                  <a:ext uri="{0D108BD9-81ED-4DB2-BD59-A6C34878D82A}">
                    <a16:rowId xmlns:a16="http://schemas.microsoft.com/office/drawing/2014/main" val="1133072440"/>
                  </a:ext>
                </a:extLst>
              </a:tr>
              <a:tr h="386167">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Closed</a:t>
                      </a:r>
                      <a:r>
                        <a:rPr lang="en-US" sz="1800" b="1" baseline="0" dirty="0">
                          <a:solidFill>
                            <a:schemeClr val="accent6">
                              <a:lumMod val="50000"/>
                            </a:schemeClr>
                          </a:solidFill>
                          <a:latin typeface="Zawgyi-One" panose="020B0604030504040204" pitchFamily="34" charset="0"/>
                          <a:cs typeface="Zawgyi-One" panose="020B0604030504040204" pitchFamily="34" charset="0"/>
                        </a:rPr>
                        <a:t> forest</a:t>
                      </a:r>
                      <a:endParaRPr lang="en-US" sz="1800" b="1"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rPr>
                        <a:t>0.65</a:t>
                      </a:r>
                    </a:p>
                  </a:txBody>
                  <a:tcPr anchor="ctr"/>
                </a:tc>
                <a:extLst>
                  <a:ext uri="{0D108BD9-81ED-4DB2-BD59-A6C34878D82A}">
                    <a16:rowId xmlns:a16="http://schemas.microsoft.com/office/drawing/2014/main" val="588375585"/>
                  </a:ext>
                </a:extLst>
              </a:tr>
              <a:tr h="560623">
                <a:tc>
                  <a:txBody>
                    <a:bodyPr/>
                    <a:lstStyle/>
                    <a:p>
                      <a:r>
                        <a:rPr lang="en-US" sz="1800" b="1" dirty="0" err="1">
                          <a:solidFill>
                            <a:schemeClr val="accent6">
                              <a:lumMod val="50000"/>
                            </a:schemeClr>
                          </a:solidFill>
                          <a:latin typeface="Zawgyi-One" panose="020B0604030504040204" pitchFamily="34" charset="0"/>
                          <a:cs typeface="Zawgyi-One" panose="020B0604030504040204" pitchFamily="34" charset="0"/>
                        </a:rPr>
                        <a:t>မိုး</a:t>
                      </a:r>
                      <a:r>
                        <a:rPr lang="en-US" sz="1800" b="1" dirty="0">
                          <a:solidFill>
                            <a:schemeClr val="accent6">
                              <a:lumMod val="50000"/>
                            </a:schemeClr>
                          </a:solidFill>
                          <a:latin typeface="Zawgyi-One" panose="020B0604030504040204" pitchFamily="34" charset="0"/>
                          <a:cs typeface="Zawgyi-One" panose="020B0604030504040204" pitchFamily="34" charset="0"/>
                        </a:rPr>
                        <a:t>႐ြ</a:t>
                      </a:r>
                      <a:r>
                        <a:rPr lang="en-US" sz="1800" b="1" dirty="0" err="1">
                          <a:solidFill>
                            <a:schemeClr val="accent6">
                              <a:lumMod val="50000"/>
                            </a:schemeClr>
                          </a:solidFill>
                          <a:latin typeface="Zawgyi-One" panose="020B0604030504040204" pitchFamily="34" charset="0"/>
                          <a:cs typeface="Zawgyi-One" panose="020B0604030504040204" pitchFamily="34" charset="0"/>
                        </a:rPr>
                        <a:t>ာသြန္းမ</a:t>
                      </a:r>
                      <a:r>
                        <a:rPr lang="en-US" sz="1800" b="1" dirty="0">
                          <a:solidFill>
                            <a:schemeClr val="accent6">
                              <a:lumMod val="50000"/>
                            </a:schemeClr>
                          </a:solidFill>
                          <a:latin typeface="Zawgyi-One" panose="020B0604030504040204" pitchFamily="34" charset="0"/>
                          <a:cs typeface="Zawgyi-One" panose="020B0604030504040204" pitchFamily="34" charset="0"/>
                        </a:rPr>
                        <a:t>ႈ</a:t>
                      </a:r>
                      <a:endParaRPr lang="en-US" sz="1800"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rPr>
                        <a:t>0.40</a:t>
                      </a:r>
                    </a:p>
                  </a:txBody>
                  <a:tcPr anchor="ctr"/>
                </a:tc>
                <a:extLst>
                  <a:ext uri="{0D108BD9-81ED-4DB2-BD59-A6C34878D82A}">
                    <a16:rowId xmlns:a16="http://schemas.microsoft.com/office/drawing/2014/main" val="3658996322"/>
                  </a:ext>
                </a:extLst>
              </a:tr>
              <a:tr h="526527">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ခ်ဳ</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ႏြယ္-ျမ</a:t>
                      </a:r>
                      <a:r>
                        <a:rPr lang="my-MM" sz="1800" b="1" dirty="0">
                          <a:solidFill>
                            <a:schemeClr val="accent6">
                              <a:lumMod val="50000"/>
                            </a:schemeClr>
                          </a:solidFill>
                          <a:latin typeface="Zawgyi-One" panose="020B0604030504040204" pitchFamily="34" charset="0"/>
                          <a:cs typeface="Zawgyi-One" panose="020B0604030504040204" pitchFamily="34" charset="0"/>
                        </a:rPr>
                        <a:t>က</a:t>
                      </a:r>
                      <a:r>
                        <a:rPr lang="en-US" sz="1800" b="1" dirty="0">
                          <a:solidFill>
                            <a:schemeClr val="accent6">
                              <a:lumMod val="50000"/>
                            </a:schemeClr>
                          </a:solidFill>
                          <a:latin typeface="Zawgyi-One" panose="020B0604030504040204" pitchFamily="34" charset="0"/>
                          <a:cs typeface="Zawgyi-One" panose="020B0604030504040204" pitchFamily="34" charset="0"/>
                        </a:rPr>
                        <a:t>္</a:t>
                      </a:r>
                    </a:p>
                  </a:txBody>
                  <a:tcPr anchor="ctr"/>
                </a:tc>
                <a:tc>
                  <a:txBody>
                    <a:bodyPr/>
                    <a:lstStyle/>
                    <a:p>
                      <a:pPr algn="ctr"/>
                      <a:r>
                        <a:rPr lang="en-US" sz="2000" b="1" dirty="0">
                          <a:solidFill>
                            <a:schemeClr val="accent6">
                              <a:lumMod val="50000"/>
                            </a:schemeClr>
                          </a:solidFill>
                        </a:rPr>
                        <a:t>0.27</a:t>
                      </a:r>
                    </a:p>
                  </a:txBody>
                  <a:tcPr anchor="ctr"/>
                </a:tc>
                <a:extLst>
                  <a:ext uri="{0D108BD9-81ED-4DB2-BD59-A6C34878D82A}">
                    <a16:rowId xmlns:a16="http://schemas.microsoft.com/office/drawing/2014/main" val="10003"/>
                  </a:ext>
                </a:extLst>
              </a:tr>
              <a:tr h="526527">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ႀကိဳး၀ိုင္းေဒသမ်ား</a:t>
                      </a:r>
                      <a:endParaRPr lang="en-US" sz="1800"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rPr>
                        <a:t>0.19</a:t>
                      </a:r>
                    </a:p>
                  </a:txBody>
                  <a:tcPr anchor="ctr"/>
                </a:tc>
                <a:extLst>
                  <a:ext uri="{0D108BD9-81ED-4DB2-BD59-A6C34878D82A}">
                    <a16:rowId xmlns:a16="http://schemas.microsoft.com/office/drawing/2014/main" val="1516843932"/>
                  </a:ext>
                </a:extLst>
              </a:tr>
              <a:tr h="386167">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Slope</a:t>
                      </a:r>
                      <a:r>
                        <a:rPr lang="en-US" sz="1800" b="1" baseline="0" dirty="0">
                          <a:solidFill>
                            <a:schemeClr val="accent6">
                              <a:lumMod val="50000"/>
                            </a:schemeClr>
                          </a:solidFill>
                          <a:latin typeface="Zawgyi-One" panose="020B0604030504040204" pitchFamily="34" charset="0"/>
                          <a:cs typeface="Zawgyi-One" panose="020B0604030504040204" pitchFamily="34" charset="0"/>
                        </a:rPr>
                        <a:t> </a:t>
                      </a:r>
                      <a:r>
                        <a:rPr lang="en-US" sz="1800" b="1" dirty="0">
                          <a:solidFill>
                            <a:schemeClr val="accent6">
                              <a:lumMod val="50000"/>
                            </a:schemeClr>
                          </a:solidFill>
                          <a:latin typeface="Zawgyi-One" panose="020B0604030504040204" pitchFamily="34" charset="0"/>
                          <a:cs typeface="Zawgyi-One" panose="020B0604030504040204" pitchFamily="34" charset="0"/>
                        </a:rPr>
                        <a:t>standard deviation (</a:t>
                      </a:r>
                      <a:r>
                        <a:rPr lang="my-MM" sz="1800" b="1" dirty="0">
                          <a:solidFill>
                            <a:schemeClr val="accent6">
                              <a:lumMod val="50000"/>
                            </a:schemeClr>
                          </a:solidFill>
                          <a:latin typeface="Zawgyi-One" panose="020B0604030504040204" pitchFamily="34" charset="0"/>
                          <a:cs typeface="Zawgyi-One" panose="020B0604030504040204" pitchFamily="34" charset="0"/>
                        </a:rPr>
                        <a:t>စ</a:t>
                      </a:r>
                      <a:r>
                        <a:rPr lang="en-US" sz="1800" b="1" dirty="0">
                          <a:solidFill>
                            <a:schemeClr val="accent6">
                              <a:lumMod val="50000"/>
                            </a:schemeClr>
                          </a:solidFill>
                          <a:latin typeface="Zawgyi-One" panose="020B0604030504040204" pitchFamily="34" charset="0"/>
                          <a:cs typeface="Zawgyi-One" panose="020B0604030504040204" pitchFamily="34" charset="0"/>
                        </a:rPr>
                        <a:t>ံ</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သ</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ဖ</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မႈ)</a:t>
                      </a:r>
                    </a:p>
                  </a:txBody>
                  <a:tcPr anchor="ctr"/>
                </a:tc>
                <a:tc>
                  <a:txBody>
                    <a:bodyPr/>
                    <a:lstStyle/>
                    <a:p>
                      <a:pPr algn="ctr"/>
                      <a:r>
                        <a:rPr lang="en-US" sz="2000" b="1" dirty="0">
                          <a:solidFill>
                            <a:schemeClr val="accent6">
                              <a:lumMod val="50000"/>
                            </a:schemeClr>
                          </a:solidFill>
                        </a:rPr>
                        <a:t>0.07</a:t>
                      </a:r>
                    </a:p>
                  </a:txBody>
                  <a:tcPr anchor="ctr"/>
                </a:tc>
                <a:extLst>
                  <a:ext uri="{0D108BD9-81ED-4DB2-BD59-A6C34878D82A}">
                    <a16:rowId xmlns:a16="http://schemas.microsoft.com/office/drawing/2014/main" val="669333874"/>
                  </a:ext>
                </a:extLst>
              </a:tr>
              <a:tr h="560623">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Slope focal mean </a:t>
                      </a:r>
                      <a:endParaRPr lang="en-US" sz="1800"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rPr>
                        <a:t>0.002</a:t>
                      </a:r>
                    </a:p>
                  </a:txBody>
                  <a:tcPr anchor="ctr"/>
                </a:tc>
                <a:extLst>
                  <a:ext uri="{0D108BD9-81ED-4DB2-BD59-A6C34878D82A}">
                    <a16:rowId xmlns:a16="http://schemas.microsoft.com/office/drawing/2014/main" val="2342364342"/>
                  </a:ext>
                </a:extLst>
              </a:tr>
              <a:tr h="560623">
                <a:tc>
                  <a:txBody>
                    <a:bodyPr/>
                    <a:lstStyle/>
                    <a:p>
                      <a:r>
                        <a:rPr lang="en-US" sz="1800" b="1" dirty="0" err="1">
                          <a:solidFill>
                            <a:srgbClr val="C00000"/>
                          </a:solidFill>
                          <a:latin typeface="Zawgyi-One" panose="020B0604030504040204" pitchFamily="34" charset="0"/>
                          <a:cs typeface="Zawgyi-One" panose="020B0604030504040204" pitchFamily="34" charset="0"/>
                        </a:rPr>
                        <a:t>ေျမဆီလႊာ</a:t>
                      </a:r>
                      <a:endParaRPr lang="en-US" sz="1800" dirty="0">
                        <a:solidFill>
                          <a:srgbClr val="C00000"/>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rgbClr val="C00000"/>
                          </a:solidFill>
                        </a:rPr>
                        <a:t>-0.37</a:t>
                      </a:r>
                    </a:p>
                  </a:txBody>
                  <a:tcPr anchor="ctr"/>
                </a:tc>
                <a:extLst>
                  <a:ext uri="{0D108BD9-81ED-4DB2-BD59-A6C34878D82A}">
                    <a16:rowId xmlns:a16="http://schemas.microsoft.com/office/drawing/2014/main" val="1462788307"/>
                  </a:ext>
                </a:extLst>
              </a:tr>
              <a:tr h="386167">
                <a:tc>
                  <a:txBody>
                    <a:bodyPr/>
                    <a:lstStyle/>
                    <a:p>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မ</a:t>
                      </a:r>
                      <a:r>
                        <a:rPr lang="en-US" sz="1800" b="1" dirty="0">
                          <a:solidFill>
                            <a:srgbClr val="C00000"/>
                          </a:solidFill>
                          <a:latin typeface="Zawgyi-One" panose="020B0604030504040204" pitchFamily="34" charset="0"/>
                          <a:cs typeface="Zawgyi-One" panose="020B0604030504040204" pitchFamily="34" charset="0"/>
                        </a:rPr>
                        <a:t>မ</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က</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သ</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င</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ပ</a:t>
                      </a:r>
                      <a:r>
                        <a:rPr lang="my-MM" sz="1800" b="1" dirty="0">
                          <a:solidFill>
                            <a:srgbClr val="C00000"/>
                          </a:solidFill>
                          <a:latin typeface="Zawgyi-One" panose="020B0604030504040204" pitchFamily="34" charset="0"/>
                          <a:cs typeface="Zawgyi-One" panose="020B0604030504040204" pitchFamily="34" charset="0"/>
                        </a:rPr>
                        <a:t>င</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အ</a:t>
                      </a:r>
                      <a:r>
                        <a:rPr lang="en-US" sz="1800" b="1" dirty="0">
                          <a:solidFill>
                            <a:srgbClr val="C00000"/>
                          </a:solidFill>
                          <a:latin typeface="Zawgyi-One" panose="020B0604030504040204" pitchFamily="34" charset="0"/>
                          <a:cs typeface="Zawgyi-One" panose="020B0604030504040204" pitchFamily="34" charset="0"/>
                        </a:rPr>
                        <a:t>ည</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န</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endParaRPr lang="en-US" sz="1800" dirty="0">
                        <a:solidFill>
                          <a:srgbClr val="C00000"/>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rgbClr val="C00000"/>
                          </a:solidFill>
                        </a:rPr>
                        <a:t>-0.25</a:t>
                      </a:r>
                    </a:p>
                  </a:txBody>
                  <a:tcPr anchor="ctr"/>
                </a:tc>
                <a:extLst>
                  <a:ext uri="{0D108BD9-81ED-4DB2-BD59-A6C34878D82A}">
                    <a16:rowId xmlns:a16="http://schemas.microsoft.com/office/drawing/2014/main" val="10008"/>
                  </a:ext>
                </a:extLst>
              </a:tr>
              <a:tr h="386167">
                <a:tc>
                  <a:txBody>
                    <a:bodyPr/>
                    <a:lstStyle/>
                    <a:p>
                      <a:r>
                        <a:rPr lang="my-MM" sz="1800" b="1" dirty="0">
                          <a:latin typeface="Zawgyi-One" panose="020B0604030504040204" pitchFamily="34" charset="0"/>
                          <a:cs typeface="Zawgyi-One" panose="020B0604030504040204" pitchFamily="34" charset="0"/>
                        </a:rPr>
                        <a:t>က</a:t>
                      </a:r>
                      <a:r>
                        <a:rPr lang="en-US" sz="1800" b="1" dirty="0">
                          <a:latin typeface="Zawgyi-One" panose="020B0604030504040204" pitchFamily="34" charset="0"/>
                          <a:cs typeface="Zawgyi-One" panose="020B0604030504040204" pitchFamily="34" charset="0"/>
                        </a:rPr>
                        <a:t>င</a:t>
                      </a:r>
                      <a:r>
                        <a:rPr lang="my-MM" sz="1800" b="1" dirty="0">
                          <a:latin typeface="Zawgyi-One" panose="020B0604030504040204" pitchFamily="34" charset="0"/>
                          <a:cs typeface="Zawgyi-One" panose="020B0604030504040204" pitchFamily="34" charset="0"/>
                        </a:rPr>
                        <a:t>္</a:t>
                      </a:r>
                      <a:r>
                        <a:rPr lang="en-US" sz="1800" b="1" dirty="0">
                          <a:latin typeface="Zawgyi-One" panose="020B0604030504040204" pitchFamily="34" charset="0"/>
                          <a:cs typeface="Zawgyi-One" panose="020B0604030504040204" pitchFamily="34" charset="0"/>
                        </a:rPr>
                        <a:t>မ</a:t>
                      </a:r>
                      <a:r>
                        <a:rPr lang="my-MM" sz="1800" b="1" dirty="0">
                          <a:latin typeface="Zawgyi-One" panose="020B0604030504040204" pitchFamily="34" charset="0"/>
                          <a:cs typeface="Zawgyi-One" panose="020B0604030504040204" pitchFamily="34" charset="0"/>
                        </a:rPr>
                        <a:t>ရ</a:t>
                      </a:r>
                      <a:r>
                        <a:rPr lang="en-US" sz="1800" b="1" dirty="0">
                          <a:latin typeface="Zawgyi-One" panose="020B0604030504040204" pitchFamily="34" charset="0"/>
                          <a:cs typeface="Zawgyi-One" panose="020B0604030504040204" pitchFamily="34" charset="0"/>
                        </a:rPr>
                        <a:t>ာ</a:t>
                      </a:r>
                      <a:r>
                        <a:rPr lang="my-MM" sz="1800" b="1" dirty="0">
                          <a:latin typeface="Zawgyi-One" panose="020B0604030504040204" pitchFamily="34" charset="0"/>
                          <a:cs typeface="Zawgyi-One" panose="020B0604030504040204" pitchFamily="34" charset="0"/>
                        </a:rPr>
                        <a:t>ပ</a:t>
                      </a:r>
                      <a:r>
                        <a:rPr lang="en-US" sz="1800" b="1" dirty="0">
                          <a:latin typeface="Zawgyi-One" panose="020B0604030504040204" pitchFamily="34" charset="0"/>
                          <a:cs typeface="Zawgyi-One" panose="020B0604030504040204" pitchFamily="34" charset="0"/>
                        </a:rPr>
                        <a:t>ံ</a:t>
                      </a:r>
                      <a:r>
                        <a:rPr lang="my-MM" sz="1800" b="1" dirty="0">
                          <a:latin typeface="Zawgyi-One" panose="020B0604030504040204" pitchFamily="34" charset="0"/>
                          <a:cs typeface="Zawgyi-One" panose="020B0604030504040204" pitchFamily="34" charset="0"/>
                        </a:rPr>
                        <a:t>့</a:t>
                      </a:r>
                      <a:r>
                        <a:rPr lang="en-US" sz="1800" b="1" dirty="0" err="1">
                          <a:latin typeface="Zawgyi-One" panose="020B0604030504040204" pitchFamily="34" charset="0"/>
                          <a:cs typeface="Zawgyi-One" panose="020B0604030504040204" pitchFamily="34" charset="0"/>
                        </a:rPr>
                        <a:t>ပိုးမ</a:t>
                      </a:r>
                      <a:r>
                        <a:rPr lang="en-US" sz="1800" b="1" dirty="0">
                          <a:latin typeface="Zawgyi-One" panose="020B0604030504040204" pitchFamily="34" charset="0"/>
                          <a:cs typeface="Zawgyi-One" panose="020B0604030504040204" pitchFamily="34" charset="0"/>
                        </a:rPr>
                        <a:t>ႈ</a:t>
                      </a:r>
                    </a:p>
                  </a:txBody>
                  <a:tcPr anchor="ctr"/>
                </a:tc>
                <a:tc>
                  <a:txBody>
                    <a:bodyPr/>
                    <a:lstStyle/>
                    <a:p>
                      <a:pPr algn="ctr"/>
                      <a:r>
                        <a:rPr lang="en-US" sz="2000" b="1" dirty="0"/>
                        <a:t>0.22</a:t>
                      </a:r>
                    </a:p>
                  </a:txBody>
                  <a:tcPr anchor="ctr"/>
                </a:tc>
                <a:extLst>
                  <a:ext uri="{0D108BD9-81ED-4DB2-BD59-A6C34878D82A}">
                    <a16:rowId xmlns:a16="http://schemas.microsoft.com/office/drawing/2014/main" val="3065150731"/>
                  </a:ext>
                </a:extLst>
              </a:tr>
            </a:tbl>
          </a:graphicData>
        </a:graphic>
      </p:graphicFrame>
      <p:sp>
        <p:nvSpPr>
          <p:cNvPr id="2" name="Title 1"/>
          <p:cNvSpPr>
            <a:spLocks noGrp="1"/>
          </p:cNvSpPr>
          <p:nvPr>
            <p:ph type="title"/>
          </p:nvPr>
        </p:nvSpPr>
        <p:spPr/>
        <p:txBody>
          <a:bodyPr/>
          <a:lstStyle/>
          <a:p>
            <a:r>
              <a:rPr lang="en-US" dirty="0">
                <a:latin typeface="Zawgyi-One" panose="020B0604030504040204" pitchFamily="34" charset="0"/>
                <a:cs typeface="Zawgyi-One" panose="020B0604030504040204" pitchFamily="34" charset="0"/>
              </a:rPr>
              <a:t> </a:t>
            </a:r>
            <a:r>
              <a:rPr lang="en-US" sz="4000" dirty="0" err="1">
                <a:latin typeface="Zawgyi-One" panose="020B0604030504040204" pitchFamily="34" charset="0"/>
                <a:cs typeface="Zawgyi-One" panose="020B0604030504040204" pitchFamily="34" charset="0"/>
              </a:rPr>
              <a:t>က်က္စားရာနယ္ေျမ</a:t>
            </a:r>
            <a:r>
              <a:rPr lang="en-US" sz="4000" dirty="0">
                <a:latin typeface="Zawgyi-One" panose="020B0604030504040204" pitchFamily="34" charset="0"/>
                <a:cs typeface="Zawgyi-One" panose="020B0604030504040204" pitchFamily="34" charset="0"/>
              </a:rPr>
              <a:t>ႏွင့္ </a:t>
            </a:r>
            <a:r>
              <a:rPr lang="my-MM" sz="4000" dirty="0">
                <a:latin typeface="Zawgyi-One" panose="020B0604030504040204" pitchFamily="34" charset="0"/>
                <a:cs typeface="Zawgyi-One" panose="020B0604030504040204" pitchFamily="34" charset="0"/>
              </a:rPr>
              <a:t>က</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က</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ည</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သ</a:t>
            </a:r>
            <a:r>
              <a:rPr lang="en-US" sz="4000" dirty="0">
                <a:latin typeface="Zawgyi-One" panose="020B0604030504040204" pitchFamily="34" charset="0"/>
                <a:cs typeface="Zawgyi-One" panose="020B0604030504040204" pitchFamily="34" charset="0"/>
              </a:rPr>
              <a:t>ာ </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မ</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ဒ</a:t>
            </a:r>
            <a:r>
              <a:rPr lang="en-US" sz="4000" dirty="0">
                <a:latin typeface="Zawgyi-One" panose="020B0604030504040204" pitchFamily="34" charset="0"/>
                <a:cs typeface="Zawgyi-One" panose="020B0604030504040204" pitchFamily="34" charset="0"/>
              </a:rPr>
              <a:t>ယ</a:t>
            </a:r>
            <a:r>
              <a:rPr lang="my-MM" sz="4000" dirty="0">
                <a:latin typeface="Zawgyi-One" panose="020B0604030504040204" pitchFamily="34" charset="0"/>
                <a:cs typeface="Zawgyi-One" panose="020B0604030504040204" pitchFamily="34" charset="0"/>
              </a:rPr>
              <a:t>္</a:t>
            </a:r>
            <a:endParaRPr lang="en-GB" dirty="0"/>
          </a:p>
        </p:txBody>
      </p:sp>
      <p:sp>
        <p:nvSpPr>
          <p:cNvPr id="5" name="TextBox 4"/>
          <p:cNvSpPr txBox="1"/>
          <p:nvPr/>
        </p:nvSpPr>
        <p:spPr>
          <a:xfrm>
            <a:off x="7799832" y="6421628"/>
            <a:ext cx="4242816" cy="369332"/>
          </a:xfrm>
          <a:prstGeom prst="rect">
            <a:avLst/>
          </a:prstGeom>
          <a:noFill/>
        </p:spPr>
        <p:txBody>
          <a:bodyPr wrap="square" rtlCol="0">
            <a:spAutoFit/>
          </a:bodyPr>
          <a:lstStyle/>
          <a:p>
            <a:r>
              <a:rPr lang="en-GB" dirty="0"/>
              <a:t>Table by </a:t>
            </a:r>
            <a:r>
              <a:rPr lang="en-GB" dirty="0" err="1"/>
              <a:t>Zaneta</a:t>
            </a:r>
            <a:r>
              <a:rPr lang="en-GB" dirty="0"/>
              <a:t> </a:t>
            </a:r>
            <a:r>
              <a:rPr lang="en-GB" dirty="0" err="1"/>
              <a:t>Kaszta</a:t>
            </a:r>
            <a:r>
              <a:rPr lang="en-GB" dirty="0"/>
              <a:t>, </a:t>
            </a:r>
            <a:r>
              <a:rPr lang="en-GB" dirty="0" err="1"/>
              <a:t>WildCRU</a:t>
            </a:r>
            <a:endParaRPr lang="en-GB" dirty="0"/>
          </a:p>
        </p:txBody>
      </p:sp>
      <p:pic>
        <p:nvPicPr>
          <p:cNvPr id="4098" name="Picture 2" descr="Here comes rain aga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4623" y="3846576"/>
            <a:ext cx="3576320" cy="268224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4718304" y="2715038"/>
            <a:ext cx="2130552" cy="107972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41978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E3B3F44-B667-447C-80F7-1693C2275A0C}"/>
              </a:ext>
            </a:extLst>
          </p:cNvPr>
          <p:cNvGraphicFramePr>
            <a:graphicFrameLocks noGrp="1"/>
          </p:cNvGraphicFramePr>
          <p:nvPr/>
        </p:nvGraphicFramePr>
        <p:xfrm>
          <a:off x="1940017" y="1487012"/>
          <a:ext cx="7761767" cy="4812284"/>
        </p:xfrm>
        <a:graphic>
          <a:graphicData uri="http://schemas.openxmlformats.org/drawingml/2006/table">
            <a:tbl>
              <a:tblPr firstRow="1" bandRow="1">
                <a:tableStyleId>{5C22544A-7EE6-4342-B048-85BDC9FD1C3A}</a:tableStyleId>
              </a:tblPr>
              <a:tblGrid>
                <a:gridCol w="4869711">
                  <a:extLst>
                    <a:ext uri="{9D8B030D-6E8A-4147-A177-3AD203B41FA5}">
                      <a16:colId xmlns:a16="http://schemas.microsoft.com/office/drawing/2014/main" val="1639357883"/>
                    </a:ext>
                  </a:extLst>
                </a:gridCol>
                <a:gridCol w="2892056">
                  <a:extLst>
                    <a:ext uri="{9D8B030D-6E8A-4147-A177-3AD203B41FA5}">
                      <a16:colId xmlns:a16="http://schemas.microsoft.com/office/drawing/2014/main" val="1209336271"/>
                    </a:ext>
                  </a:extLst>
                </a:gridCol>
              </a:tblGrid>
              <a:tr h="421064">
                <a:tc>
                  <a:txBody>
                    <a:bodyPr/>
                    <a:lstStyle/>
                    <a:p>
                      <a:r>
                        <a:rPr lang="en-US" dirty="0"/>
                        <a:t>Final model variables</a:t>
                      </a:r>
                    </a:p>
                  </a:txBody>
                  <a:tcPr/>
                </a:tc>
                <a:tc>
                  <a:txBody>
                    <a:bodyPr/>
                    <a:lstStyle/>
                    <a:p>
                      <a:pPr algn="ctr"/>
                      <a:r>
                        <a:rPr lang="en-US" b="1" dirty="0"/>
                        <a:t>Standardized coefficient</a:t>
                      </a:r>
                    </a:p>
                  </a:txBody>
                  <a:tcPr/>
                </a:tc>
                <a:extLst>
                  <a:ext uri="{0D108BD9-81ED-4DB2-BD59-A6C34878D82A}">
                    <a16:rowId xmlns:a16="http://schemas.microsoft.com/office/drawing/2014/main" val="1133072440"/>
                  </a:ext>
                </a:extLst>
              </a:tr>
              <a:tr h="368359">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Closed</a:t>
                      </a:r>
                      <a:r>
                        <a:rPr lang="en-US" sz="1800" b="1" baseline="0" dirty="0">
                          <a:solidFill>
                            <a:schemeClr val="accent6">
                              <a:lumMod val="50000"/>
                            </a:schemeClr>
                          </a:solidFill>
                          <a:latin typeface="Zawgyi-One" panose="020B0604030504040204" pitchFamily="34" charset="0"/>
                          <a:cs typeface="Zawgyi-One" panose="020B0604030504040204" pitchFamily="34" charset="0"/>
                        </a:rPr>
                        <a:t> forest</a:t>
                      </a:r>
                      <a:endParaRPr lang="en-US" sz="1800" b="1"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rPr>
                        <a:t>0.65</a:t>
                      </a:r>
                    </a:p>
                  </a:txBody>
                  <a:tcPr anchor="ctr"/>
                </a:tc>
                <a:extLst>
                  <a:ext uri="{0D108BD9-81ED-4DB2-BD59-A6C34878D82A}">
                    <a16:rowId xmlns:a16="http://schemas.microsoft.com/office/drawing/2014/main" val="588375585"/>
                  </a:ext>
                </a:extLst>
              </a:tr>
              <a:tr h="575246">
                <a:tc>
                  <a:txBody>
                    <a:bodyPr/>
                    <a:lstStyle/>
                    <a:p>
                      <a:r>
                        <a:rPr lang="en-US" sz="1800" b="1" dirty="0" err="1">
                          <a:solidFill>
                            <a:schemeClr val="accent6">
                              <a:lumMod val="50000"/>
                            </a:schemeClr>
                          </a:solidFill>
                          <a:latin typeface="Zawgyi-One" panose="020B0604030504040204" pitchFamily="34" charset="0"/>
                          <a:cs typeface="Zawgyi-One" panose="020B0604030504040204" pitchFamily="34" charset="0"/>
                        </a:rPr>
                        <a:t>မိုး</a:t>
                      </a:r>
                      <a:r>
                        <a:rPr lang="en-US" sz="1800" b="1" dirty="0">
                          <a:solidFill>
                            <a:schemeClr val="accent6">
                              <a:lumMod val="50000"/>
                            </a:schemeClr>
                          </a:solidFill>
                          <a:latin typeface="Zawgyi-One" panose="020B0604030504040204" pitchFamily="34" charset="0"/>
                          <a:cs typeface="Zawgyi-One" panose="020B0604030504040204" pitchFamily="34" charset="0"/>
                        </a:rPr>
                        <a:t>႐ြ</a:t>
                      </a:r>
                      <a:r>
                        <a:rPr lang="en-US" sz="1800" b="1" dirty="0" err="1">
                          <a:solidFill>
                            <a:schemeClr val="accent6">
                              <a:lumMod val="50000"/>
                            </a:schemeClr>
                          </a:solidFill>
                          <a:latin typeface="Zawgyi-One" panose="020B0604030504040204" pitchFamily="34" charset="0"/>
                          <a:cs typeface="Zawgyi-One" panose="020B0604030504040204" pitchFamily="34" charset="0"/>
                        </a:rPr>
                        <a:t>ာသြန္းမ</a:t>
                      </a:r>
                      <a:r>
                        <a:rPr lang="en-US" sz="1800" b="1" dirty="0">
                          <a:solidFill>
                            <a:schemeClr val="accent6">
                              <a:lumMod val="50000"/>
                            </a:schemeClr>
                          </a:solidFill>
                          <a:latin typeface="Zawgyi-One" panose="020B0604030504040204" pitchFamily="34" charset="0"/>
                          <a:cs typeface="Zawgyi-One" panose="020B0604030504040204" pitchFamily="34" charset="0"/>
                        </a:rPr>
                        <a:t>ႈ</a:t>
                      </a:r>
                      <a:endParaRPr lang="en-US" sz="1800"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rPr>
                        <a:t>0.40</a:t>
                      </a:r>
                    </a:p>
                  </a:txBody>
                  <a:tcPr anchor="ctr"/>
                </a:tc>
                <a:extLst>
                  <a:ext uri="{0D108BD9-81ED-4DB2-BD59-A6C34878D82A}">
                    <a16:rowId xmlns:a16="http://schemas.microsoft.com/office/drawing/2014/main" val="3658996322"/>
                  </a:ext>
                </a:extLst>
              </a:tr>
              <a:tr h="540261">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ခ်ဳ</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ႏြယ္-ျမ</a:t>
                      </a:r>
                      <a:r>
                        <a:rPr lang="my-MM" sz="1800" b="1" dirty="0">
                          <a:solidFill>
                            <a:schemeClr val="accent6">
                              <a:lumMod val="50000"/>
                            </a:schemeClr>
                          </a:solidFill>
                          <a:latin typeface="Zawgyi-One" panose="020B0604030504040204" pitchFamily="34" charset="0"/>
                          <a:cs typeface="Zawgyi-One" panose="020B0604030504040204" pitchFamily="34" charset="0"/>
                        </a:rPr>
                        <a:t>က</a:t>
                      </a:r>
                      <a:r>
                        <a:rPr lang="en-US" sz="1800" b="1" dirty="0">
                          <a:solidFill>
                            <a:schemeClr val="accent6">
                              <a:lumMod val="50000"/>
                            </a:schemeClr>
                          </a:solidFill>
                          <a:latin typeface="Zawgyi-One" panose="020B0604030504040204" pitchFamily="34" charset="0"/>
                          <a:cs typeface="Zawgyi-One" panose="020B0604030504040204" pitchFamily="34" charset="0"/>
                        </a:rPr>
                        <a:t>္</a:t>
                      </a:r>
                    </a:p>
                  </a:txBody>
                  <a:tcPr anchor="ctr"/>
                </a:tc>
                <a:tc>
                  <a:txBody>
                    <a:bodyPr/>
                    <a:lstStyle/>
                    <a:p>
                      <a:pPr algn="ctr"/>
                      <a:r>
                        <a:rPr lang="en-US" sz="2000" b="1" dirty="0">
                          <a:solidFill>
                            <a:schemeClr val="accent6">
                              <a:lumMod val="50000"/>
                            </a:schemeClr>
                          </a:solidFill>
                        </a:rPr>
                        <a:t>0.27</a:t>
                      </a:r>
                    </a:p>
                  </a:txBody>
                  <a:tcPr anchor="ctr"/>
                </a:tc>
                <a:extLst>
                  <a:ext uri="{0D108BD9-81ED-4DB2-BD59-A6C34878D82A}">
                    <a16:rowId xmlns:a16="http://schemas.microsoft.com/office/drawing/2014/main" val="10003"/>
                  </a:ext>
                </a:extLst>
              </a:tr>
              <a:tr h="540261">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ႀကိဳး၀ိုင္းေဒသမ်ား</a:t>
                      </a:r>
                      <a:endParaRPr lang="en-US" sz="1800"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rPr>
                        <a:t>0.19</a:t>
                      </a:r>
                    </a:p>
                  </a:txBody>
                  <a:tcPr anchor="ctr"/>
                </a:tc>
                <a:extLst>
                  <a:ext uri="{0D108BD9-81ED-4DB2-BD59-A6C34878D82A}">
                    <a16:rowId xmlns:a16="http://schemas.microsoft.com/office/drawing/2014/main" val="1516843932"/>
                  </a:ext>
                </a:extLst>
              </a:tr>
              <a:tr h="368359">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Slope</a:t>
                      </a:r>
                      <a:r>
                        <a:rPr lang="en-US" sz="1800" b="1" baseline="0" dirty="0">
                          <a:solidFill>
                            <a:schemeClr val="accent6">
                              <a:lumMod val="50000"/>
                            </a:schemeClr>
                          </a:solidFill>
                          <a:latin typeface="Zawgyi-One" panose="020B0604030504040204" pitchFamily="34" charset="0"/>
                          <a:cs typeface="Zawgyi-One" panose="020B0604030504040204" pitchFamily="34" charset="0"/>
                        </a:rPr>
                        <a:t> </a:t>
                      </a:r>
                      <a:r>
                        <a:rPr lang="en-US" sz="1800" b="1" dirty="0">
                          <a:solidFill>
                            <a:schemeClr val="accent6">
                              <a:lumMod val="50000"/>
                            </a:schemeClr>
                          </a:solidFill>
                          <a:latin typeface="Zawgyi-One" panose="020B0604030504040204" pitchFamily="34" charset="0"/>
                          <a:cs typeface="Zawgyi-One" panose="020B0604030504040204" pitchFamily="34" charset="0"/>
                        </a:rPr>
                        <a:t>standard deviation (</a:t>
                      </a:r>
                      <a:r>
                        <a:rPr lang="my-MM" sz="1800" b="1" dirty="0">
                          <a:solidFill>
                            <a:schemeClr val="accent6">
                              <a:lumMod val="50000"/>
                            </a:schemeClr>
                          </a:solidFill>
                          <a:latin typeface="Zawgyi-One" panose="020B0604030504040204" pitchFamily="34" charset="0"/>
                          <a:cs typeface="Zawgyi-One" panose="020B0604030504040204" pitchFamily="34" charset="0"/>
                        </a:rPr>
                        <a:t>စ</a:t>
                      </a:r>
                      <a:r>
                        <a:rPr lang="en-US" sz="1800" b="1" dirty="0">
                          <a:solidFill>
                            <a:schemeClr val="accent6">
                              <a:lumMod val="50000"/>
                            </a:schemeClr>
                          </a:solidFill>
                          <a:latin typeface="Zawgyi-One" panose="020B0604030504040204" pitchFamily="34" charset="0"/>
                          <a:cs typeface="Zawgyi-One" panose="020B0604030504040204" pitchFamily="34" charset="0"/>
                        </a:rPr>
                        <a:t>ံ</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သ</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ဖ</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မႈ)</a:t>
                      </a:r>
                    </a:p>
                  </a:txBody>
                  <a:tcPr anchor="ctr"/>
                </a:tc>
                <a:tc>
                  <a:txBody>
                    <a:bodyPr/>
                    <a:lstStyle/>
                    <a:p>
                      <a:pPr algn="ctr"/>
                      <a:r>
                        <a:rPr lang="en-US" sz="2000" b="1" dirty="0">
                          <a:solidFill>
                            <a:schemeClr val="accent6">
                              <a:lumMod val="50000"/>
                            </a:schemeClr>
                          </a:solidFill>
                        </a:rPr>
                        <a:t>0.07</a:t>
                      </a:r>
                    </a:p>
                  </a:txBody>
                  <a:tcPr anchor="ctr"/>
                </a:tc>
                <a:extLst>
                  <a:ext uri="{0D108BD9-81ED-4DB2-BD59-A6C34878D82A}">
                    <a16:rowId xmlns:a16="http://schemas.microsoft.com/office/drawing/2014/main" val="669333874"/>
                  </a:ext>
                </a:extLst>
              </a:tr>
              <a:tr h="575246">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Slope focal mean </a:t>
                      </a:r>
                      <a:endParaRPr lang="en-US" sz="1800"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rPr>
                        <a:t>0.002</a:t>
                      </a:r>
                    </a:p>
                  </a:txBody>
                  <a:tcPr anchor="ctr"/>
                </a:tc>
                <a:extLst>
                  <a:ext uri="{0D108BD9-81ED-4DB2-BD59-A6C34878D82A}">
                    <a16:rowId xmlns:a16="http://schemas.microsoft.com/office/drawing/2014/main" val="2342364342"/>
                  </a:ext>
                </a:extLst>
              </a:tr>
              <a:tr h="575246">
                <a:tc>
                  <a:txBody>
                    <a:bodyPr/>
                    <a:lstStyle/>
                    <a:p>
                      <a:r>
                        <a:rPr lang="en-US" sz="1800" b="1" dirty="0" err="1">
                          <a:solidFill>
                            <a:srgbClr val="C00000"/>
                          </a:solidFill>
                          <a:latin typeface="Zawgyi-One" panose="020B0604030504040204" pitchFamily="34" charset="0"/>
                          <a:cs typeface="Zawgyi-One" panose="020B0604030504040204" pitchFamily="34" charset="0"/>
                        </a:rPr>
                        <a:t>ေျမဆီလႊာ</a:t>
                      </a:r>
                      <a:endParaRPr lang="en-US" sz="1800" dirty="0">
                        <a:solidFill>
                          <a:srgbClr val="C00000"/>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rgbClr val="C00000"/>
                          </a:solidFill>
                        </a:rPr>
                        <a:t>-0.37</a:t>
                      </a:r>
                    </a:p>
                  </a:txBody>
                  <a:tcPr anchor="ctr"/>
                </a:tc>
                <a:extLst>
                  <a:ext uri="{0D108BD9-81ED-4DB2-BD59-A6C34878D82A}">
                    <a16:rowId xmlns:a16="http://schemas.microsoft.com/office/drawing/2014/main" val="1462788307"/>
                  </a:ext>
                </a:extLst>
              </a:tr>
              <a:tr h="368359">
                <a:tc>
                  <a:txBody>
                    <a:bodyPr/>
                    <a:lstStyle/>
                    <a:p>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မ</a:t>
                      </a:r>
                      <a:r>
                        <a:rPr lang="en-US" sz="1800" b="1" dirty="0">
                          <a:solidFill>
                            <a:srgbClr val="C00000"/>
                          </a:solidFill>
                          <a:latin typeface="Zawgyi-One" panose="020B0604030504040204" pitchFamily="34" charset="0"/>
                          <a:cs typeface="Zawgyi-One" panose="020B0604030504040204" pitchFamily="34" charset="0"/>
                        </a:rPr>
                        <a:t>မ</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က</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သ</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င</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ပ</a:t>
                      </a:r>
                      <a:r>
                        <a:rPr lang="my-MM" sz="1800" b="1" dirty="0">
                          <a:solidFill>
                            <a:srgbClr val="C00000"/>
                          </a:solidFill>
                          <a:latin typeface="Zawgyi-One" panose="020B0604030504040204" pitchFamily="34" charset="0"/>
                          <a:cs typeface="Zawgyi-One" panose="020B0604030504040204" pitchFamily="34" charset="0"/>
                        </a:rPr>
                        <a:t>င</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အ</a:t>
                      </a:r>
                      <a:r>
                        <a:rPr lang="en-US" sz="1800" b="1" dirty="0">
                          <a:solidFill>
                            <a:srgbClr val="C00000"/>
                          </a:solidFill>
                          <a:latin typeface="Zawgyi-One" panose="020B0604030504040204" pitchFamily="34" charset="0"/>
                          <a:cs typeface="Zawgyi-One" panose="020B0604030504040204" pitchFamily="34" charset="0"/>
                        </a:rPr>
                        <a:t>ည</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န</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endParaRPr lang="en-US" sz="1800" dirty="0">
                        <a:solidFill>
                          <a:srgbClr val="C00000"/>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rgbClr val="C00000"/>
                          </a:solidFill>
                        </a:rPr>
                        <a:t>-0.25</a:t>
                      </a:r>
                    </a:p>
                  </a:txBody>
                  <a:tcPr anchor="ctr"/>
                </a:tc>
                <a:extLst>
                  <a:ext uri="{0D108BD9-81ED-4DB2-BD59-A6C34878D82A}">
                    <a16:rowId xmlns:a16="http://schemas.microsoft.com/office/drawing/2014/main" val="10008"/>
                  </a:ext>
                </a:extLst>
              </a:tr>
              <a:tr h="368359">
                <a:tc>
                  <a:txBody>
                    <a:bodyPr/>
                    <a:lstStyle/>
                    <a:p>
                      <a:r>
                        <a:rPr lang="my-MM" sz="1800" b="1" dirty="0">
                          <a:latin typeface="Zawgyi-One" panose="020B0604030504040204" pitchFamily="34" charset="0"/>
                          <a:cs typeface="Zawgyi-One" panose="020B0604030504040204" pitchFamily="34" charset="0"/>
                        </a:rPr>
                        <a:t>က</a:t>
                      </a:r>
                      <a:r>
                        <a:rPr lang="en-US" sz="1800" b="1" dirty="0">
                          <a:latin typeface="Zawgyi-One" panose="020B0604030504040204" pitchFamily="34" charset="0"/>
                          <a:cs typeface="Zawgyi-One" panose="020B0604030504040204" pitchFamily="34" charset="0"/>
                        </a:rPr>
                        <a:t>င</a:t>
                      </a:r>
                      <a:r>
                        <a:rPr lang="my-MM" sz="1800" b="1" dirty="0">
                          <a:latin typeface="Zawgyi-One" panose="020B0604030504040204" pitchFamily="34" charset="0"/>
                          <a:cs typeface="Zawgyi-One" panose="020B0604030504040204" pitchFamily="34" charset="0"/>
                        </a:rPr>
                        <a:t>္</a:t>
                      </a:r>
                      <a:r>
                        <a:rPr lang="en-US" sz="1800" b="1" dirty="0">
                          <a:latin typeface="Zawgyi-One" panose="020B0604030504040204" pitchFamily="34" charset="0"/>
                          <a:cs typeface="Zawgyi-One" panose="020B0604030504040204" pitchFamily="34" charset="0"/>
                        </a:rPr>
                        <a:t>မ</a:t>
                      </a:r>
                      <a:r>
                        <a:rPr lang="my-MM" sz="1800" b="1" dirty="0">
                          <a:latin typeface="Zawgyi-One" panose="020B0604030504040204" pitchFamily="34" charset="0"/>
                          <a:cs typeface="Zawgyi-One" panose="020B0604030504040204" pitchFamily="34" charset="0"/>
                        </a:rPr>
                        <a:t>ရ</a:t>
                      </a:r>
                      <a:r>
                        <a:rPr lang="en-US" sz="1800" b="1" dirty="0">
                          <a:latin typeface="Zawgyi-One" panose="020B0604030504040204" pitchFamily="34" charset="0"/>
                          <a:cs typeface="Zawgyi-One" panose="020B0604030504040204" pitchFamily="34" charset="0"/>
                        </a:rPr>
                        <a:t>ာ</a:t>
                      </a:r>
                      <a:r>
                        <a:rPr lang="my-MM" sz="1800" b="1" dirty="0">
                          <a:latin typeface="Zawgyi-One" panose="020B0604030504040204" pitchFamily="34" charset="0"/>
                          <a:cs typeface="Zawgyi-One" panose="020B0604030504040204" pitchFamily="34" charset="0"/>
                        </a:rPr>
                        <a:t>ပ</a:t>
                      </a:r>
                      <a:r>
                        <a:rPr lang="en-US" sz="1800" b="1" dirty="0">
                          <a:latin typeface="Zawgyi-One" panose="020B0604030504040204" pitchFamily="34" charset="0"/>
                          <a:cs typeface="Zawgyi-One" panose="020B0604030504040204" pitchFamily="34" charset="0"/>
                        </a:rPr>
                        <a:t>ံ</a:t>
                      </a:r>
                      <a:r>
                        <a:rPr lang="my-MM" sz="1800" b="1" dirty="0">
                          <a:latin typeface="Zawgyi-One" panose="020B0604030504040204" pitchFamily="34" charset="0"/>
                          <a:cs typeface="Zawgyi-One" panose="020B0604030504040204" pitchFamily="34" charset="0"/>
                        </a:rPr>
                        <a:t>့</a:t>
                      </a:r>
                      <a:r>
                        <a:rPr lang="en-US" sz="1800" b="1" dirty="0" err="1">
                          <a:latin typeface="Zawgyi-One" panose="020B0604030504040204" pitchFamily="34" charset="0"/>
                          <a:cs typeface="Zawgyi-One" panose="020B0604030504040204" pitchFamily="34" charset="0"/>
                        </a:rPr>
                        <a:t>ပိုးမ</a:t>
                      </a:r>
                      <a:r>
                        <a:rPr lang="en-US" sz="1800" b="1" dirty="0">
                          <a:latin typeface="Zawgyi-One" panose="020B0604030504040204" pitchFamily="34" charset="0"/>
                          <a:cs typeface="Zawgyi-One" panose="020B0604030504040204" pitchFamily="34" charset="0"/>
                        </a:rPr>
                        <a:t>ႈ</a:t>
                      </a:r>
                    </a:p>
                  </a:txBody>
                  <a:tcPr anchor="ctr"/>
                </a:tc>
                <a:tc>
                  <a:txBody>
                    <a:bodyPr/>
                    <a:lstStyle/>
                    <a:p>
                      <a:pPr algn="ctr"/>
                      <a:r>
                        <a:rPr lang="en-US" sz="2000" b="1" dirty="0"/>
                        <a:t>0.22</a:t>
                      </a:r>
                    </a:p>
                  </a:txBody>
                  <a:tcPr anchor="ctr"/>
                </a:tc>
                <a:extLst>
                  <a:ext uri="{0D108BD9-81ED-4DB2-BD59-A6C34878D82A}">
                    <a16:rowId xmlns:a16="http://schemas.microsoft.com/office/drawing/2014/main" val="3065150731"/>
                  </a:ext>
                </a:extLst>
              </a:tr>
            </a:tbl>
          </a:graphicData>
        </a:graphic>
      </p:graphicFrame>
      <p:sp>
        <p:nvSpPr>
          <p:cNvPr id="2" name="Title 1"/>
          <p:cNvSpPr>
            <a:spLocks noGrp="1"/>
          </p:cNvSpPr>
          <p:nvPr>
            <p:ph type="title"/>
          </p:nvPr>
        </p:nvSpPr>
        <p:spPr/>
        <p:txBody>
          <a:bodyPr/>
          <a:lstStyle/>
          <a:p>
            <a:pPr algn="ctr"/>
            <a:r>
              <a:rPr lang="en-US" dirty="0">
                <a:latin typeface="Zawgyi-One" panose="020B0604030504040204" pitchFamily="34" charset="0"/>
                <a:cs typeface="Zawgyi-One" panose="020B0604030504040204" pitchFamily="34" charset="0"/>
              </a:rPr>
              <a:t> </a:t>
            </a:r>
            <a:r>
              <a:rPr lang="en-US" sz="4000" dirty="0" err="1">
                <a:latin typeface="Zawgyi-One" panose="020B0604030504040204" pitchFamily="34" charset="0"/>
                <a:cs typeface="Zawgyi-One" panose="020B0604030504040204" pitchFamily="34" charset="0"/>
              </a:rPr>
              <a:t>က်က္စားရာနယ္ေျမ</a:t>
            </a:r>
            <a:r>
              <a:rPr lang="en-US" sz="4000" dirty="0">
                <a:latin typeface="Zawgyi-One" panose="020B0604030504040204" pitchFamily="34" charset="0"/>
                <a:cs typeface="Zawgyi-One" panose="020B0604030504040204" pitchFamily="34" charset="0"/>
              </a:rPr>
              <a:t>ႏွင့္ </a:t>
            </a:r>
            <a:r>
              <a:rPr lang="my-MM" sz="4000" dirty="0">
                <a:latin typeface="Zawgyi-One" panose="020B0604030504040204" pitchFamily="34" charset="0"/>
                <a:cs typeface="Zawgyi-One" panose="020B0604030504040204" pitchFamily="34" charset="0"/>
              </a:rPr>
              <a:t>က</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က</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ည</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သ</a:t>
            </a:r>
            <a:r>
              <a:rPr lang="en-US" sz="4000" dirty="0">
                <a:latin typeface="Zawgyi-One" panose="020B0604030504040204" pitchFamily="34" charset="0"/>
                <a:cs typeface="Zawgyi-One" panose="020B0604030504040204" pitchFamily="34" charset="0"/>
              </a:rPr>
              <a:t>ာ </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မ</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ဒ</a:t>
            </a:r>
            <a:r>
              <a:rPr lang="en-US" sz="4000" dirty="0">
                <a:latin typeface="Zawgyi-One" panose="020B0604030504040204" pitchFamily="34" charset="0"/>
                <a:cs typeface="Zawgyi-One" panose="020B0604030504040204" pitchFamily="34" charset="0"/>
              </a:rPr>
              <a:t>ယ</a:t>
            </a:r>
            <a:r>
              <a:rPr lang="my-MM" sz="4000" dirty="0">
                <a:latin typeface="Zawgyi-One" panose="020B0604030504040204" pitchFamily="34" charset="0"/>
                <a:cs typeface="Zawgyi-One" panose="020B0604030504040204" pitchFamily="34" charset="0"/>
              </a:rPr>
              <a:t>္</a:t>
            </a:r>
            <a:endParaRPr lang="en-GB" dirty="0"/>
          </a:p>
        </p:txBody>
      </p:sp>
      <p:sp>
        <p:nvSpPr>
          <p:cNvPr id="5" name="TextBox 4"/>
          <p:cNvSpPr txBox="1"/>
          <p:nvPr/>
        </p:nvSpPr>
        <p:spPr>
          <a:xfrm>
            <a:off x="7799832" y="6421628"/>
            <a:ext cx="4242816" cy="369332"/>
          </a:xfrm>
          <a:prstGeom prst="rect">
            <a:avLst/>
          </a:prstGeom>
          <a:noFill/>
        </p:spPr>
        <p:txBody>
          <a:bodyPr wrap="square" rtlCol="0">
            <a:spAutoFit/>
          </a:bodyPr>
          <a:lstStyle/>
          <a:p>
            <a:r>
              <a:rPr lang="en-GB" dirty="0"/>
              <a:t>Table by </a:t>
            </a:r>
            <a:r>
              <a:rPr lang="en-GB" dirty="0" err="1"/>
              <a:t>Zaneta</a:t>
            </a:r>
            <a:r>
              <a:rPr lang="en-GB" dirty="0"/>
              <a:t> </a:t>
            </a:r>
            <a:r>
              <a:rPr lang="en-GB" dirty="0" err="1"/>
              <a:t>Kaszta</a:t>
            </a:r>
            <a:r>
              <a:rPr lang="en-GB" dirty="0"/>
              <a:t>, </a:t>
            </a:r>
            <a:r>
              <a:rPr lang="en-GB" dirty="0" err="1"/>
              <a:t>WildCRU</a:t>
            </a:r>
            <a:endParaRPr lang="en-GB" dirty="0"/>
          </a:p>
        </p:txBody>
      </p:sp>
      <p:pic>
        <p:nvPicPr>
          <p:cNvPr id="5122" name="Picture 2" descr="Image result for no entry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9552" y="4120071"/>
            <a:ext cx="1783079" cy="267088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4334256" y="3877056"/>
            <a:ext cx="1499616" cy="18929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9842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A7A4CA-5A7C-4BDB-BE56-930ECB229DD2}"/>
              </a:ext>
            </a:extLst>
          </p:cNvPr>
          <p:cNvSpPr>
            <a:spLocks noGrp="1"/>
          </p:cNvSpPr>
          <p:nvPr>
            <p:ph type="ftr" sz="quarter" idx="11"/>
          </p:nvPr>
        </p:nvSpPr>
        <p:spPr>
          <a:xfrm>
            <a:off x="8506983" y="6492875"/>
            <a:ext cx="4114800" cy="365125"/>
          </a:xfrm>
        </p:spPr>
        <p:txBody>
          <a:bodyPr/>
          <a:lstStyle/>
          <a:p>
            <a:r>
              <a:rPr lang="en-US" dirty="0"/>
              <a:t>Myanmar meeting 28th Nov - 1st Dec 2017</a:t>
            </a:r>
          </a:p>
        </p:txBody>
      </p:sp>
      <p:sp>
        <p:nvSpPr>
          <p:cNvPr id="9" name="TextBox 8">
            <a:extLst>
              <a:ext uri="{FF2B5EF4-FFF2-40B4-BE49-F238E27FC236}">
                <a16:creationId xmlns:a16="http://schemas.microsoft.com/office/drawing/2014/main" id="{DD7332E0-4831-4FE4-BE4F-783F06D9F16B}"/>
              </a:ext>
            </a:extLst>
          </p:cNvPr>
          <p:cNvSpPr txBox="1"/>
          <p:nvPr/>
        </p:nvSpPr>
        <p:spPr>
          <a:xfrm>
            <a:off x="-132325" y="290619"/>
            <a:ext cx="3180325" cy="830997"/>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rPr>
              <a:t>Habitat suitability map</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132"/>
          <a:stretch/>
        </p:blipFill>
        <p:spPr>
          <a:xfrm>
            <a:off x="0" y="0"/>
            <a:ext cx="11707368" cy="6858000"/>
          </a:xfrm>
          <a:prstGeom prst="rect">
            <a:avLst/>
          </a:prstGeom>
        </p:spPr>
      </p:pic>
      <p:sp>
        <p:nvSpPr>
          <p:cNvPr id="2" name="TextBox 1"/>
          <p:cNvSpPr txBox="1"/>
          <p:nvPr/>
        </p:nvSpPr>
        <p:spPr>
          <a:xfrm>
            <a:off x="576072" y="6318504"/>
            <a:ext cx="4242816" cy="369332"/>
          </a:xfrm>
          <a:prstGeom prst="rect">
            <a:avLst/>
          </a:prstGeom>
          <a:noFill/>
        </p:spPr>
        <p:txBody>
          <a:bodyPr wrap="square" rtlCol="0">
            <a:spAutoFit/>
          </a:bodyPr>
          <a:lstStyle/>
          <a:p>
            <a:r>
              <a:rPr lang="en-GB" dirty="0"/>
              <a:t>Illustration by </a:t>
            </a:r>
            <a:r>
              <a:rPr lang="en-GB" dirty="0" err="1"/>
              <a:t>Zaneta</a:t>
            </a:r>
            <a:r>
              <a:rPr lang="en-GB" dirty="0"/>
              <a:t> </a:t>
            </a:r>
            <a:r>
              <a:rPr lang="en-GB" dirty="0" err="1"/>
              <a:t>Kaszta</a:t>
            </a:r>
            <a:r>
              <a:rPr lang="en-GB" dirty="0"/>
              <a:t>, </a:t>
            </a:r>
            <a:r>
              <a:rPr lang="en-GB" dirty="0" err="1"/>
              <a:t>WildCRU</a:t>
            </a:r>
            <a:endParaRPr lang="en-GB" dirty="0"/>
          </a:p>
        </p:txBody>
      </p:sp>
    </p:spTree>
    <p:extLst>
      <p:ext uri="{BB962C8B-B14F-4D97-AF65-F5344CB8AC3E}">
        <p14:creationId xmlns:p14="http://schemas.microsoft.com/office/powerpoint/2010/main" val="3529471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my-MM" dirty="0">
                <a:latin typeface="Zawgyi-One" panose="020B0604030504040204" pitchFamily="34" charset="0"/>
                <a:cs typeface="Zawgyi-One" panose="020B0604030504040204" pitchFamily="34" charset="0"/>
              </a:rPr>
              <a:t>ထ</a:t>
            </a:r>
            <a:r>
              <a:rPr lang="en-US" dirty="0" err="1">
                <a:latin typeface="Zawgyi-One" panose="020B0604030504040204" pitchFamily="34" charset="0"/>
                <a:cs typeface="Zawgyi-One" panose="020B0604030504040204" pitchFamily="34" charset="0"/>
              </a:rPr>
              <a:t>ိန္းသိမ္း</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ေရးဆိုင္ရာ</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ပဋိ</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ၡ</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endParaRPr lang="en-GB" dirty="0"/>
          </a:p>
        </p:txBody>
      </p:sp>
      <p:sp>
        <p:nvSpPr>
          <p:cNvPr id="3" name="Content Placeholder 2"/>
          <p:cNvSpPr>
            <a:spLocks noGrp="1"/>
          </p:cNvSpPr>
          <p:nvPr>
            <p:ph idx="1"/>
          </p:nvPr>
        </p:nvSpPr>
        <p:spPr/>
        <p:txBody>
          <a:bodyPr/>
          <a:lstStyle/>
          <a:p>
            <a:pPr marL="0" indent="0">
              <a:buNone/>
            </a:pPr>
            <a:endParaRPr lang="en-GB" dirty="0"/>
          </a:p>
        </p:txBody>
      </p:sp>
      <p:pic>
        <p:nvPicPr>
          <p:cNvPr id="6146" name="Picture 2" descr="http://sciencenordic.com/sites/default/files/imagecache/620x/ulvemotst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2032" y="1532840"/>
            <a:ext cx="7615555" cy="508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490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ည</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ည</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ၥ</a:t>
            </a:r>
            <a:r>
              <a:rPr lang="en-US" dirty="0">
                <a:latin typeface="Zawgyi-One" panose="020B0604030504040204" pitchFamily="34" charset="0"/>
                <a:cs typeface="Zawgyi-One" panose="020B0604030504040204" pitchFamily="34" charset="0"/>
              </a:rPr>
              <a:t>အ</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ဆ</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ည</a:t>
            </a:r>
            <a:r>
              <a:rPr lang="en-US"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p:txBody>
          <a:bodyPr/>
          <a:lstStyle/>
          <a:p>
            <a:endParaRPr lang="en-GB"/>
          </a:p>
        </p:txBody>
      </p:sp>
      <p:pic>
        <p:nvPicPr>
          <p:cNvPr id="2052" name="Picture 4" descr="Image result for road rain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981" y="2654804"/>
            <a:ext cx="7107931" cy="40044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dam rainfo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72" y="1599512"/>
            <a:ext cx="6096000" cy="30575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tudents in a classro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53" y="4106900"/>
            <a:ext cx="3810000"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008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သင္းေဘးမဲ့ေတာ</a:t>
            </a:r>
            <a:endParaRPr lang="en-GB" dirty="0"/>
          </a:p>
        </p:txBody>
      </p:sp>
      <p:sp>
        <p:nvSpPr>
          <p:cNvPr id="3" name="Content Placeholder 2"/>
          <p:cNvSpPr>
            <a:spLocks noGrp="1"/>
          </p:cNvSpPr>
          <p:nvPr>
            <p:ph idx="1"/>
          </p:nvPr>
        </p:nvSpPr>
        <p:spPr/>
        <p:txBody>
          <a:bodyPr/>
          <a:lstStyle/>
          <a:p>
            <a:endParaRPr lang="en-GB" dirty="0"/>
          </a:p>
          <a:p>
            <a:endParaRPr lang="en-GB" dirty="0"/>
          </a:p>
        </p:txBody>
      </p:sp>
      <p:sp>
        <p:nvSpPr>
          <p:cNvPr id="4" name="TextBox 3"/>
          <p:cNvSpPr txBox="1"/>
          <p:nvPr/>
        </p:nvSpPr>
        <p:spPr>
          <a:xfrm>
            <a:off x="3296490" y="6307841"/>
            <a:ext cx="8686800" cy="523220"/>
          </a:xfrm>
          <a:prstGeom prst="rect">
            <a:avLst/>
          </a:prstGeom>
          <a:noFill/>
        </p:spPr>
        <p:txBody>
          <a:bodyPr wrap="square" rtlCol="0">
            <a:spAutoFit/>
          </a:bodyPr>
          <a:lstStyle/>
          <a:p>
            <a:r>
              <a:rPr lang="en-GB" sz="1400" dirty="0" err="1"/>
              <a:t>Allendorf</a:t>
            </a:r>
            <a:r>
              <a:rPr lang="en-GB" sz="1400" dirty="0"/>
              <a:t>, T.D., Aung, M. and </a:t>
            </a:r>
            <a:r>
              <a:rPr lang="en-GB" sz="1400" dirty="0" err="1"/>
              <a:t>Songer</a:t>
            </a:r>
            <a:r>
              <a:rPr lang="en-GB" sz="1400" dirty="0"/>
              <a:t>, M., 2012. Using residents' perceptions to improve park-people relationships in </a:t>
            </a:r>
            <a:r>
              <a:rPr lang="en-GB" sz="1400" dirty="0" err="1"/>
              <a:t>Chatthin</a:t>
            </a:r>
            <a:r>
              <a:rPr lang="en-GB" sz="1400" dirty="0"/>
              <a:t> Wildlife Sanctuary, Myanmar. </a:t>
            </a:r>
            <a:r>
              <a:rPr lang="en-GB" sz="1400" i="1" dirty="0"/>
              <a:t>Journal of environmental management</a:t>
            </a:r>
            <a:r>
              <a:rPr lang="en-GB" sz="1400" dirty="0"/>
              <a:t>, </a:t>
            </a:r>
            <a:r>
              <a:rPr lang="en-GB" sz="1400" i="1" dirty="0"/>
              <a:t>99</a:t>
            </a:r>
            <a:r>
              <a:rPr lang="en-GB" sz="1400" dirty="0"/>
              <a:t>, pp.36-43.</a:t>
            </a:r>
          </a:p>
        </p:txBody>
      </p:sp>
      <p:pic>
        <p:nvPicPr>
          <p:cNvPr id="7" name="Picture 6"/>
          <p:cNvPicPr/>
          <p:nvPr/>
        </p:nvPicPr>
        <p:blipFill rotWithShape="1">
          <a:blip r:embed="rId2"/>
          <a:srcRect l="33459" t="13984" r="15466" b="10577"/>
          <a:stretch/>
        </p:blipFill>
        <p:spPr bwMode="auto">
          <a:xfrm>
            <a:off x="2667786" y="1470581"/>
            <a:ext cx="6353666" cy="48413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4225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 y="191389"/>
            <a:ext cx="10515600" cy="430403"/>
          </a:xfrm>
        </p:spPr>
        <p:txBody>
          <a:bodyPr>
            <a:normAutofit fontScale="90000"/>
          </a:bodyPr>
          <a:lstStyle/>
          <a:p>
            <a:r>
              <a:rPr lang="en-GB" sz="1800" dirty="0" err="1"/>
              <a:t>Allendorf</a:t>
            </a:r>
            <a:r>
              <a:rPr lang="en-GB" sz="1800" dirty="0"/>
              <a:t>, T.D., Aung, M. and </a:t>
            </a:r>
            <a:r>
              <a:rPr lang="en-GB" sz="1800" dirty="0" err="1"/>
              <a:t>Songer</a:t>
            </a:r>
            <a:r>
              <a:rPr lang="en-GB" sz="1800" dirty="0"/>
              <a:t>, M., 2012. Using residents' perceptions to improve park-people relationships in </a:t>
            </a:r>
            <a:r>
              <a:rPr lang="en-GB" sz="1800" dirty="0" err="1"/>
              <a:t>Chatthin</a:t>
            </a:r>
            <a:r>
              <a:rPr lang="en-GB" sz="1800" dirty="0"/>
              <a:t> Wildlife Sanctuary, Myanmar. </a:t>
            </a:r>
            <a:r>
              <a:rPr lang="en-GB" sz="1800" i="1" dirty="0"/>
              <a:t>Journal of environmental management</a:t>
            </a:r>
            <a:r>
              <a:rPr lang="en-GB" sz="1800" dirty="0"/>
              <a:t>, </a:t>
            </a:r>
            <a:r>
              <a:rPr lang="en-GB" sz="1800" i="1" dirty="0"/>
              <a:t>99</a:t>
            </a:r>
            <a:r>
              <a:rPr lang="en-GB" sz="1800" dirty="0"/>
              <a:t>, pp.36-43.</a:t>
            </a:r>
          </a:p>
        </p:txBody>
      </p:sp>
      <p:sp>
        <p:nvSpPr>
          <p:cNvPr id="3" name="Content Placeholder 2"/>
          <p:cNvSpPr>
            <a:spLocks noGrp="1"/>
          </p:cNvSpPr>
          <p:nvPr>
            <p:ph idx="1"/>
          </p:nvPr>
        </p:nvSpPr>
        <p:spPr>
          <a:xfrm>
            <a:off x="460374" y="698144"/>
            <a:ext cx="11152505" cy="5949544"/>
          </a:xfrm>
        </p:spPr>
        <p:txBody>
          <a:bodyPr>
            <a:normAutofit/>
          </a:bodyPr>
          <a:lstStyle/>
          <a:p>
            <a:pPr marL="0" indent="0">
              <a:buNone/>
            </a:pPr>
            <a:r>
              <a:rPr lang="en-US" sz="2400" dirty="0">
                <a:solidFill>
                  <a:srgbClr val="FF0000"/>
                </a:solidFill>
                <a:latin typeface="Zawgyi-One" panose="020B0604030504040204" pitchFamily="34" charset="0"/>
                <a:cs typeface="Zawgyi-One" panose="020B0604030504040204" pitchFamily="34" charset="0"/>
              </a:rPr>
              <a:t>ျ</a:t>
            </a:r>
            <a:r>
              <a:rPr lang="en-US" sz="2400" dirty="0" err="1">
                <a:solidFill>
                  <a:srgbClr val="FF0000"/>
                </a:solidFill>
                <a:latin typeface="Zawgyi-One" panose="020B0604030504040204" pitchFamily="34" charset="0"/>
                <a:cs typeface="Zawgyi-One" panose="020B0604030504040204" pitchFamily="34" charset="0"/>
              </a:rPr>
              <a:t>ပႆနာမ်ား</a:t>
            </a:r>
            <a:r>
              <a:rPr lang="en-GB" sz="2400" dirty="0">
                <a:latin typeface="Zawgyi-One" panose="020B0604030504040204" pitchFamily="34" charset="0"/>
                <a:cs typeface="Zawgyi-One" panose="020B0604030504040204" pitchFamily="34" charset="0"/>
              </a:rPr>
              <a:t>						</a:t>
            </a:r>
            <a:r>
              <a:rPr lang="my-MM" sz="2400" dirty="0">
                <a:solidFill>
                  <a:srgbClr val="92D050"/>
                </a:solidFill>
                <a:latin typeface="Zawgyi-One" panose="020B0604030504040204" pitchFamily="34" charset="0"/>
                <a:cs typeface="Zawgyi-One" panose="020B0604030504040204" pitchFamily="34" charset="0"/>
              </a:rPr>
              <a:t>အ</a:t>
            </a:r>
            <a:r>
              <a:rPr lang="en-US" sz="2400" dirty="0">
                <a:solidFill>
                  <a:srgbClr val="92D050"/>
                </a:solidFill>
                <a:latin typeface="Zawgyi-One" panose="020B0604030504040204" pitchFamily="34" charset="0"/>
                <a:cs typeface="Zawgyi-One" panose="020B0604030504040204" pitchFamily="34" charset="0"/>
              </a:rPr>
              <a:t>က</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က</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ဇ</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မ</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a:t>
            </a:r>
            <a:endParaRPr lang="en-GB" sz="2400" dirty="0">
              <a:latin typeface="Zawgyi-One" panose="020B0604030504040204" pitchFamily="34" charset="0"/>
              <a:cs typeface="Zawgyi-One" panose="020B0604030504040204" pitchFamily="34" charset="0"/>
            </a:endParaRPr>
          </a:p>
          <a:p>
            <a:pPr marL="0" indent="0">
              <a:buNone/>
            </a:pPr>
            <a:r>
              <a:rPr lang="en-US" sz="2400" dirty="0" err="1">
                <a:solidFill>
                  <a:srgbClr val="FF0000"/>
                </a:solidFill>
                <a:latin typeface="Zawgyi-One" panose="020B0604030504040204" pitchFamily="34" charset="0"/>
                <a:cs typeface="Zawgyi-One" panose="020B0604030504040204" pitchFamily="34" charset="0"/>
              </a:rPr>
              <a:t>ရင္းျမစ္သံုးစြဲမ</a:t>
            </a:r>
            <a:r>
              <a:rPr lang="en-US" sz="2400" dirty="0">
                <a:solidFill>
                  <a:srgbClr val="FF0000"/>
                </a:solidFill>
                <a:latin typeface="Zawgyi-One" panose="020B0604030504040204" pitchFamily="34" charset="0"/>
                <a:cs typeface="Zawgyi-One" panose="020B0604030504040204" pitchFamily="34" charset="0"/>
              </a:rPr>
              <a:t>ႈ</a:t>
            </a:r>
            <a:r>
              <a:rPr lang="en-GB" sz="2400" dirty="0">
                <a:latin typeface="Zawgyi-One" panose="020B0604030504040204" pitchFamily="34" charset="0"/>
                <a:cs typeface="Zawgyi-One" panose="020B0604030504040204" pitchFamily="34" charset="0"/>
              </a:rPr>
              <a:t>						</a:t>
            </a:r>
            <a:r>
              <a:rPr lang="my-MM" sz="2400" dirty="0">
                <a:solidFill>
                  <a:srgbClr val="92D050"/>
                </a:solidFill>
                <a:latin typeface="Zawgyi-One" panose="020B0604030504040204" pitchFamily="34" charset="0"/>
                <a:cs typeface="Zawgyi-One" panose="020B0604030504040204" pitchFamily="34" charset="0"/>
              </a:rPr>
              <a:t>ထ</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န</a:t>
            </a:r>
            <a:r>
              <a:rPr lang="en-US" sz="2400" dirty="0">
                <a:solidFill>
                  <a:srgbClr val="92D050"/>
                </a:solidFill>
                <a:latin typeface="Zawgyi-One" panose="020B0604030504040204" pitchFamily="34" charset="0"/>
                <a:cs typeface="Zawgyi-One" panose="020B0604030504040204" pitchFamily="34" charset="0"/>
              </a:rPr>
              <a:t>္</a:t>
            </a:r>
            <a:r>
              <a:rPr lang="en-US" sz="2400" dirty="0" err="1">
                <a:solidFill>
                  <a:srgbClr val="92D050"/>
                </a:solidFill>
                <a:latin typeface="Zawgyi-One" panose="020B0604030504040204" pitchFamily="34" charset="0"/>
                <a:cs typeface="Zawgyi-One" panose="020B0604030504040204" pitchFamily="34" charset="0"/>
              </a:rPr>
              <a:t>းသိမ</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က</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က</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ယ</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ခ</a:t>
            </a:r>
            <a:r>
              <a:rPr lang="en-US" sz="2400" dirty="0">
                <a:solidFill>
                  <a:srgbClr val="92D050"/>
                </a:solidFill>
                <a:latin typeface="Zawgyi-One" panose="020B0604030504040204" pitchFamily="34" charset="0"/>
                <a:cs typeface="Zawgyi-One" panose="020B0604030504040204" pitchFamily="34" charset="0"/>
              </a:rPr>
              <a:t>င</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a:t>
            </a:r>
            <a:endParaRPr lang="en-GB" sz="2400" dirty="0">
              <a:solidFill>
                <a:srgbClr val="92D050"/>
              </a:solidFill>
              <a:latin typeface="Zawgyi-One" panose="020B0604030504040204" pitchFamily="34" charset="0"/>
              <a:cs typeface="Zawgyi-One" panose="020B0604030504040204" pitchFamily="34" charset="0"/>
            </a:endParaRPr>
          </a:p>
          <a:p>
            <a:pPr marL="0" indent="0">
              <a:buNone/>
            </a:pPr>
            <a:endParaRPr lang="en-GB" sz="2400" dirty="0">
              <a:latin typeface="Zawgyi-One" panose="020B0604030504040204" pitchFamily="34" charset="0"/>
              <a:cs typeface="Zawgyi-One" panose="020B0604030504040204" pitchFamily="34" charset="0"/>
            </a:endParaRPr>
          </a:p>
          <a:p>
            <a:pPr marL="0" indent="0">
              <a:buNone/>
            </a:pPr>
            <a:endParaRPr lang="en-GB" sz="2400" dirty="0">
              <a:latin typeface="Zawgyi-One" panose="020B0604030504040204" pitchFamily="34" charset="0"/>
              <a:cs typeface="Zawgyi-One" panose="020B0604030504040204" pitchFamily="34" charset="0"/>
            </a:endParaRPr>
          </a:p>
          <a:p>
            <a:pPr marL="0" indent="0">
              <a:buNone/>
            </a:pPr>
            <a:endParaRPr lang="en-GB" sz="2400" dirty="0">
              <a:latin typeface="Zawgyi-One" panose="020B0604030504040204" pitchFamily="34" charset="0"/>
              <a:cs typeface="Zawgyi-One" panose="020B0604030504040204" pitchFamily="34" charset="0"/>
            </a:endParaRPr>
          </a:p>
          <a:p>
            <a:pPr marL="0" indent="0">
              <a:buNone/>
            </a:pPr>
            <a:r>
              <a:rPr lang="en-US" sz="2400" dirty="0" err="1">
                <a:solidFill>
                  <a:srgbClr val="FF0000"/>
                </a:solidFill>
                <a:latin typeface="Zawgyi-One" panose="020B0604030504040204" pitchFamily="34" charset="0"/>
                <a:cs typeface="Zawgyi-One" panose="020B0604030504040204" pitchFamily="34" charset="0"/>
              </a:rPr>
              <a:t>စီမံ</a:t>
            </a:r>
            <a:r>
              <a:rPr lang="my-MM" sz="2400" dirty="0">
                <a:solidFill>
                  <a:srgbClr val="FF0000"/>
                </a:solidFill>
                <a:latin typeface="Zawgyi-One" panose="020B0604030504040204" pitchFamily="34" charset="0"/>
                <a:cs typeface="Zawgyi-One" panose="020B0604030504040204" pitchFamily="34" charset="0"/>
              </a:rPr>
              <a:t>ခ</a:t>
            </a:r>
            <a:r>
              <a:rPr lang="en-US" sz="2400" dirty="0">
                <a:solidFill>
                  <a:srgbClr val="FF0000"/>
                </a:solidFill>
                <a:latin typeface="Zawgyi-One" panose="020B0604030504040204" pitchFamily="34" charset="0"/>
                <a:cs typeface="Zawgyi-One" panose="020B0604030504040204" pitchFamily="34" charset="0"/>
              </a:rPr>
              <a:t>န</a:t>
            </a:r>
            <a:r>
              <a:rPr lang="my-MM" sz="2400" dirty="0">
                <a:solidFill>
                  <a:srgbClr val="FF0000"/>
                </a:solidFill>
                <a:latin typeface="Zawgyi-One" panose="020B0604030504040204" pitchFamily="34" charset="0"/>
                <a:cs typeface="Zawgyi-One" panose="020B0604030504040204" pitchFamily="34" charset="0"/>
              </a:rPr>
              <a:t>္</a:t>
            </a:r>
            <a:r>
              <a:rPr lang="en-US" sz="2400" dirty="0">
                <a:solidFill>
                  <a:srgbClr val="FF0000"/>
                </a:solidFill>
                <a:latin typeface="Zawgyi-One" panose="020B0604030504040204" pitchFamily="34" charset="0"/>
                <a:cs typeface="Zawgyi-One" panose="020B0604030504040204" pitchFamily="34" charset="0"/>
              </a:rPr>
              <a:t>႔</a:t>
            </a:r>
            <a:r>
              <a:rPr lang="my-MM" sz="2400" dirty="0">
                <a:solidFill>
                  <a:srgbClr val="FF0000"/>
                </a:solidFill>
                <a:latin typeface="Zawgyi-One" panose="020B0604030504040204" pitchFamily="34" charset="0"/>
                <a:cs typeface="Zawgyi-One" panose="020B0604030504040204" pitchFamily="34" charset="0"/>
              </a:rPr>
              <a:t>ခ</a:t>
            </a:r>
            <a:r>
              <a:rPr lang="en-US" sz="2400" dirty="0">
                <a:solidFill>
                  <a:srgbClr val="FF0000"/>
                </a:solidFill>
                <a:latin typeface="Zawgyi-One" panose="020B0604030504040204" pitchFamily="34" charset="0"/>
                <a:cs typeface="Zawgyi-One" panose="020B0604030504040204" pitchFamily="34" charset="0"/>
              </a:rPr>
              <a:t>ြ</a:t>
            </a:r>
            <a:r>
              <a:rPr lang="my-MM" sz="2400" dirty="0">
                <a:solidFill>
                  <a:srgbClr val="FF0000"/>
                </a:solidFill>
                <a:latin typeface="Zawgyi-One" panose="020B0604030504040204" pitchFamily="34" charset="0"/>
                <a:cs typeface="Zawgyi-One" panose="020B0604030504040204" pitchFamily="34" charset="0"/>
              </a:rPr>
              <a:t>ဲ</a:t>
            </a:r>
            <a:r>
              <a:rPr lang="en-US" sz="2400" dirty="0">
                <a:solidFill>
                  <a:srgbClr val="FF0000"/>
                </a:solidFill>
                <a:latin typeface="Zawgyi-One" panose="020B0604030504040204" pitchFamily="34" charset="0"/>
                <a:cs typeface="Zawgyi-One" panose="020B0604030504040204" pitchFamily="34" charset="0"/>
              </a:rPr>
              <a:t>မ</a:t>
            </a:r>
            <a:r>
              <a:rPr lang="my-MM" sz="2400" dirty="0">
                <a:solidFill>
                  <a:srgbClr val="FF0000"/>
                </a:solidFill>
                <a:latin typeface="Zawgyi-One" panose="020B0604030504040204" pitchFamily="34" charset="0"/>
                <a:cs typeface="Zawgyi-One" panose="020B0604030504040204" pitchFamily="34" charset="0"/>
              </a:rPr>
              <a:t>ႈ</a:t>
            </a:r>
            <a:r>
              <a:rPr lang="en-GB" sz="2400" dirty="0">
                <a:solidFill>
                  <a:srgbClr val="FF0000"/>
                </a:solidFill>
                <a:latin typeface="Zawgyi-One" panose="020B0604030504040204" pitchFamily="34" charset="0"/>
                <a:cs typeface="Zawgyi-One" panose="020B0604030504040204" pitchFamily="34" charset="0"/>
              </a:rPr>
              <a:t>	</a:t>
            </a:r>
            <a:r>
              <a:rPr lang="en-GB" sz="2400" dirty="0">
                <a:latin typeface="Zawgyi-One" panose="020B0604030504040204" pitchFamily="34" charset="0"/>
                <a:cs typeface="Zawgyi-One" panose="020B0604030504040204" pitchFamily="34" charset="0"/>
              </a:rPr>
              <a:t>					</a:t>
            </a:r>
            <a:r>
              <a:rPr lang="my-MM" sz="2400" dirty="0">
                <a:solidFill>
                  <a:srgbClr val="92D050"/>
                </a:solidFill>
                <a:latin typeface="Zawgyi-One" panose="020B0604030504040204" pitchFamily="34" charset="0"/>
                <a:cs typeface="Zawgyi-One" panose="020B0604030504040204" pitchFamily="34" charset="0"/>
              </a:rPr>
              <a:t>ရ</a:t>
            </a:r>
            <a:r>
              <a:rPr lang="en-US" sz="2400" dirty="0">
                <a:solidFill>
                  <a:srgbClr val="92D050"/>
                </a:solidFill>
                <a:latin typeface="Zawgyi-One" panose="020B0604030504040204" pitchFamily="34" charset="0"/>
                <a:cs typeface="Zawgyi-One" panose="020B0604030504040204" pitchFamily="34" charset="0"/>
              </a:rPr>
              <a:t>င</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မ</a:t>
            </a:r>
            <a:r>
              <a:rPr lang="my-MM" sz="2400" dirty="0">
                <a:solidFill>
                  <a:srgbClr val="92D050"/>
                </a:solidFill>
                <a:latin typeface="Zawgyi-One" panose="020B0604030504040204" pitchFamily="34" charset="0"/>
                <a:cs typeface="Zawgyi-One" panose="020B0604030504040204" pitchFamily="34" charset="0"/>
              </a:rPr>
              <a:t>စ</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အ</a:t>
            </a:r>
            <a:r>
              <a:rPr lang="en-US" sz="2400" dirty="0">
                <a:solidFill>
                  <a:srgbClr val="92D050"/>
                </a:solidFill>
                <a:latin typeface="Zawgyi-One" panose="020B0604030504040204" pitchFamily="34" charset="0"/>
                <a:cs typeface="Zawgyi-One" panose="020B0604030504040204" pitchFamily="34" charset="0"/>
              </a:rPr>
              <a:t>သ</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ခ</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မ</a:t>
            </a:r>
            <a:r>
              <a:rPr lang="my-MM" sz="2400" dirty="0">
                <a:solidFill>
                  <a:srgbClr val="92D050"/>
                </a:solidFill>
                <a:latin typeface="Zawgyi-One" panose="020B0604030504040204" pitchFamily="34" charset="0"/>
                <a:cs typeface="Zawgyi-One" panose="020B0604030504040204" pitchFamily="34" charset="0"/>
              </a:rPr>
              <a:t>ႈ</a:t>
            </a:r>
            <a:endParaRPr lang="en-GB" sz="2400" dirty="0">
              <a:solidFill>
                <a:srgbClr val="92D050"/>
              </a:solidFill>
              <a:latin typeface="Zawgyi-One" panose="020B0604030504040204" pitchFamily="34" charset="0"/>
              <a:cs typeface="Zawgyi-One" panose="020B0604030504040204" pitchFamily="34" charset="0"/>
            </a:endParaRPr>
          </a:p>
          <a:p>
            <a:pPr marL="0" indent="0">
              <a:buNone/>
            </a:pPr>
            <a:endParaRPr lang="en-GB" sz="2400" dirty="0">
              <a:latin typeface="Zawgyi-One" panose="020B0604030504040204" pitchFamily="34" charset="0"/>
              <a:cs typeface="Zawgyi-One" panose="020B0604030504040204" pitchFamily="34" charset="0"/>
            </a:endParaRPr>
          </a:p>
          <a:p>
            <a:pPr marL="0" indent="0">
              <a:buNone/>
            </a:pPr>
            <a:endParaRPr lang="en-GB" sz="2400" dirty="0">
              <a:latin typeface="Zawgyi-One" panose="020B0604030504040204" pitchFamily="34" charset="0"/>
              <a:cs typeface="Zawgyi-One" panose="020B0604030504040204" pitchFamily="34" charset="0"/>
            </a:endParaRPr>
          </a:p>
          <a:p>
            <a:pPr marL="0" indent="0">
              <a:buNone/>
            </a:pPr>
            <a:endParaRPr lang="en-GB" sz="2400" dirty="0">
              <a:latin typeface="Zawgyi-One" panose="020B0604030504040204" pitchFamily="34" charset="0"/>
              <a:cs typeface="Zawgyi-One" panose="020B0604030504040204" pitchFamily="34" charset="0"/>
            </a:endParaRPr>
          </a:p>
          <a:p>
            <a:pPr marL="0" indent="0">
              <a:buNone/>
            </a:pPr>
            <a:r>
              <a:rPr lang="en-US" sz="2400" dirty="0" err="1">
                <a:solidFill>
                  <a:srgbClr val="FF0000"/>
                </a:solidFill>
                <a:latin typeface="Zawgyi-One" panose="020B0604030504040204" pitchFamily="34" charset="0"/>
                <a:cs typeface="Zawgyi-One" panose="020B0604030504040204" pitchFamily="34" charset="0"/>
              </a:rPr>
              <a:t>ေကာက္ပဲသီး</a:t>
            </a:r>
            <a:r>
              <a:rPr lang="en-US" sz="2400" dirty="0">
                <a:solidFill>
                  <a:srgbClr val="FF0000"/>
                </a:solidFill>
                <a:latin typeface="Zawgyi-One" panose="020B0604030504040204" pitchFamily="34" charset="0"/>
                <a:cs typeface="Zawgyi-One" panose="020B0604030504040204" pitchFamily="34" charset="0"/>
              </a:rPr>
              <a:t>ႏွံ ပ်</a:t>
            </a:r>
            <a:r>
              <a:rPr lang="my-MM" sz="2400" dirty="0">
                <a:solidFill>
                  <a:srgbClr val="FF0000"/>
                </a:solidFill>
                <a:latin typeface="Zawgyi-One" panose="020B0604030504040204" pitchFamily="34" charset="0"/>
                <a:cs typeface="Zawgyi-One" panose="020B0604030504040204" pitchFamily="34" charset="0"/>
              </a:rPr>
              <a:t>က</a:t>
            </a:r>
            <a:r>
              <a:rPr lang="en-US" sz="2400" dirty="0">
                <a:solidFill>
                  <a:srgbClr val="FF0000"/>
                </a:solidFill>
                <a:latin typeface="Zawgyi-One" panose="020B0604030504040204" pitchFamily="34" charset="0"/>
                <a:cs typeface="Zawgyi-One" panose="020B0604030504040204" pitchFamily="34" charset="0"/>
              </a:rPr>
              <a:t>္</a:t>
            </a:r>
            <a:r>
              <a:rPr lang="my-MM" sz="2400" dirty="0">
                <a:solidFill>
                  <a:srgbClr val="FF0000"/>
                </a:solidFill>
                <a:latin typeface="Zawgyi-One" panose="020B0604030504040204" pitchFamily="34" charset="0"/>
                <a:cs typeface="Zawgyi-One" panose="020B0604030504040204" pitchFamily="34" charset="0"/>
              </a:rPr>
              <a:t>စ</a:t>
            </a:r>
            <a:r>
              <a:rPr lang="en-US" sz="2400" dirty="0">
                <a:solidFill>
                  <a:srgbClr val="FF0000"/>
                </a:solidFill>
                <a:latin typeface="Zawgyi-One" panose="020B0604030504040204" pitchFamily="34" charset="0"/>
                <a:cs typeface="Zawgyi-One" panose="020B0604030504040204" pitchFamily="34" charset="0"/>
              </a:rPr>
              <a:t>ီ</a:t>
            </a:r>
            <a:r>
              <a:rPr lang="my-MM" sz="2400" dirty="0">
                <a:solidFill>
                  <a:srgbClr val="FF0000"/>
                </a:solidFill>
                <a:latin typeface="Zawgyi-One" panose="020B0604030504040204" pitchFamily="34" charset="0"/>
                <a:cs typeface="Zawgyi-One" panose="020B0604030504040204" pitchFamily="34" charset="0"/>
              </a:rPr>
              <a:t>း</a:t>
            </a:r>
            <a:r>
              <a:rPr lang="en-US" sz="2400" dirty="0">
                <a:solidFill>
                  <a:srgbClr val="FF0000"/>
                </a:solidFill>
                <a:latin typeface="Zawgyi-One" panose="020B0604030504040204" pitchFamily="34" charset="0"/>
                <a:cs typeface="Zawgyi-One" panose="020B0604030504040204" pitchFamily="34" charset="0"/>
              </a:rPr>
              <a:t>မ</a:t>
            </a:r>
            <a:r>
              <a:rPr lang="my-MM" sz="2400" dirty="0">
                <a:solidFill>
                  <a:srgbClr val="FF0000"/>
                </a:solidFill>
                <a:latin typeface="Zawgyi-One" panose="020B0604030504040204" pitchFamily="34" charset="0"/>
                <a:cs typeface="Zawgyi-One" panose="020B0604030504040204" pitchFamily="34" charset="0"/>
              </a:rPr>
              <a:t>ႈ</a:t>
            </a:r>
            <a:r>
              <a:rPr lang="en-GB" sz="2400" dirty="0">
                <a:latin typeface="Zawgyi-One" panose="020B0604030504040204" pitchFamily="34" charset="0"/>
                <a:cs typeface="Zawgyi-One" panose="020B0604030504040204" pitchFamily="34" charset="0"/>
              </a:rPr>
              <a:t>				</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င</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င</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အ</a:t>
            </a:r>
            <a:r>
              <a:rPr lang="my-MM" sz="2400" dirty="0">
                <a:solidFill>
                  <a:srgbClr val="92D050"/>
                </a:solidFill>
                <a:latin typeface="Zawgyi-One" panose="020B0604030504040204" pitchFamily="34" charset="0"/>
                <a:cs typeface="Zawgyi-One" panose="020B0604030504040204" pitchFamily="34" charset="0"/>
              </a:rPr>
              <a:t>က</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a:t>
            </a:r>
            <a:r>
              <a:rPr lang="en-US" sz="2400" dirty="0">
                <a:solidFill>
                  <a:srgbClr val="92D050"/>
                </a:solidFill>
                <a:latin typeface="Zawgyi-One" panose="020B0604030504040204" pitchFamily="34" charset="0"/>
                <a:cs typeface="Zawgyi-One" panose="020B0604030504040204" pitchFamily="34" charset="0"/>
              </a:rPr>
              <a:t>ျ</a:t>
            </a:r>
            <a:r>
              <a:rPr lang="my-MM" sz="2400" dirty="0">
                <a:solidFill>
                  <a:srgbClr val="92D050"/>
                </a:solidFill>
                <a:latin typeface="Zawgyi-One" panose="020B0604030504040204" pitchFamily="34" charset="0"/>
                <a:cs typeface="Zawgyi-One" panose="020B0604030504040204" pitchFamily="34" charset="0"/>
              </a:rPr>
              <a:t>ဖ</a:t>
            </a:r>
            <a:r>
              <a:rPr lang="en-US" sz="2400" dirty="0">
                <a:solidFill>
                  <a:srgbClr val="92D050"/>
                </a:solidFill>
                <a:latin typeface="Zawgyi-One" panose="020B0604030504040204" pitchFamily="34" charset="0"/>
                <a:cs typeface="Zawgyi-One" panose="020B0604030504040204" pitchFamily="34" charset="0"/>
              </a:rPr>
              <a:t>စ</a:t>
            </a:r>
            <a:r>
              <a:rPr lang="my-MM" sz="2400" dirty="0">
                <a:solidFill>
                  <a:srgbClr val="92D050"/>
                </a:solidFill>
                <a:latin typeface="Zawgyi-One" panose="020B0604030504040204" pitchFamily="34" charset="0"/>
                <a:cs typeface="Zawgyi-One" panose="020B0604030504040204" pitchFamily="34" charset="0"/>
              </a:rPr>
              <a:t>္</a:t>
            </a:r>
            <a:r>
              <a:rPr lang="en-US" sz="2400" dirty="0" err="1">
                <a:solidFill>
                  <a:srgbClr val="92D050"/>
                </a:solidFill>
                <a:latin typeface="Zawgyi-One" panose="020B0604030504040204" pitchFamily="34" charset="0"/>
                <a:cs typeface="Zawgyi-One" panose="020B0604030504040204" pitchFamily="34" charset="0"/>
              </a:rPr>
              <a:t>ထြန္းမ</a:t>
            </a:r>
            <a:r>
              <a:rPr lang="en-US" sz="2400" dirty="0">
                <a:solidFill>
                  <a:srgbClr val="92D050"/>
                </a:solidFill>
                <a:latin typeface="Zawgyi-One" panose="020B0604030504040204" pitchFamily="34" charset="0"/>
                <a:cs typeface="Zawgyi-One" panose="020B0604030504040204" pitchFamily="34" charset="0"/>
              </a:rPr>
              <a:t>ႈ</a:t>
            </a:r>
            <a:endParaRPr lang="en-GB" sz="2400" dirty="0">
              <a:solidFill>
                <a:srgbClr val="92D050"/>
              </a:solidFill>
              <a:latin typeface="Zawgyi-One" panose="020B0604030504040204" pitchFamily="34" charset="0"/>
              <a:cs typeface="Zawgyi-One" panose="020B0604030504040204" pitchFamily="34" charset="0"/>
            </a:endParaRPr>
          </a:p>
        </p:txBody>
      </p:sp>
      <p:pic>
        <p:nvPicPr>
          <p:cNvPr id="31746" name="Picture 2" descr="Image result for chopping wood myanm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1" y="1635548"/>
            <a:ext cx="1993265" cy="1327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hopping wood myanm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5351" y="3461300"/>
            <a:ext cx="1993265" cy="132755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paperw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paperwor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1758" name="Picture 14" descr="Image result for paper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578626"/>
            <a:ext cx="1880052" cy="1236876"/>
          </a:xfrm>
          <a:prstGeom prst="rect">
            <a:avLst/>
          </a:prstGeom>
          <a:noFill/>
          <a:extLst>
            <a:ext uri="{909E8E84-426E-40DD-AFC4-6F175D3DCCD1}">
              <a14:hiddenFill xmlns:a14="http://schemas.microsoft.com/office/drawing/2010/main">
                <a:solidFill>
                  <a:srgbClr val="FFFFFF"/>
                </a:solidFill>
              </a14:hiddenFill>
            </a:ext>
          </a:extLst>
        </p:spPr>
      </p:pic>
      <p:pic>
        <p:nvPicPr>
          <p:cNvPr id="31760" name="Picture 16" descr="Image result for deer crops"/>
          <p:cNvPicPr>
            <a:picLocks noChangeAspect="1" noChangeArrowheads="1"/>
          </p:cNvPicPr>
          <p:nvPr/>
        </p:nvPicPr>
        <p:blipFill rotWithShape="1">
          <a:blip r:embed="rId4">
            <a:extLst>
              <a:ext uri="{28A0092B-C50C-407E-A947-70E740481C1C}">
                <a14:useLocalDpi xmlns:a14="http://schemas.microsoft.com/office/drawing/2010/main" val="0"/>
              </a:ext>
            </a:extLst>
          </a:blip>
          <a:srcRect l="36066" r="12098"/>
          <a:stretch/>
        </p:blipFill>
        <p:spPr bwMode="auto">
          <a:xfrm>
            <a:off x="663576" y="5356769"/>
            <a:ext cx="1938527" cy="1325919"/>
          </a:xfrm>
          <a:prstGeom prst="rect">
            <a:avLst/>
          </a:prstGeom>
          <a:noFill/>
          <a:extLst>
            <a:ext uri="{909E8E84-426E-40DD-AFC4-6F175D3DCCD1}">
              <a14:hiddenFill xmlns:a14="http://schemas.microsoft.com/office/drawing/2010/main">
                <a:solidFill>
                  <a:srgbClr val="FFFFFF"/>
                </a:solidFill>
              </a14:hiddenFill>
            </a:ext>
          </a:extLst>
        </p:spPr>
      </p:pic>
      <p:pic>
        <p:nvPicPr>
          <p:cNvPr id="31762" name="Picture 18" descr="Panolia eldii tham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5351" y="1602465"/>
            <a:ext cx="1810272" cy="1357705"/>
          </a:xfrm>
          <a:prstGeom prst="rect">
            <a:avLst/>
          </a:prstGeom>
          <a:noFill/>
          <a:extLst>
            <a:ext uri="{909E8E84-426E-40DD-AFC4-6F175D3DCCD1}">
              <a14:hiddenFill xmlns:a14="http://schemas.microsoft.com/office/drawing/2010/main">
                <a:solidFill>
                  <a:srgbClr val="FFFFFF"/>
                </a:solidFill>
              </a14:hiddenFill>
            </a:ext>
          </a:extLst>
        </p:spPr>
      </p:pic>
      <p:pic>
        <p:nvPicPr>
          <p:cNvPr id="31764" name="Picture 20" descr="Flag of Myanm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5351" y="5326659"/>
            <a:ext cx="2087360" cy="139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478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a:latin typeface="Zawgyi-One" panose="020B0604030504040204" pitchFamily="34" charset="0"/>
                <a:cs typeface="Zawgyi-One" panose="020B0604030504040204" pitchFamily="34" charset="0"/>
              </a:rPr>
              <a:t>ထ</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ရေသာ</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လူမႈအသိုင္းအ</a:t>
            </a:r>
            <a:r>
              <a:rPr lang="my-MM" dirty="0">
                <a:latin typeface="Zawgyi-One" panose="020B0604030504040204" pitchFamily="34" charset="0"/>
                <a:cs typeface="Zawgyi-One" panose="020B0604030504040204" pitchFamily="34" charset="0"/>
              </a:rPr>
              <a:t>ဝ</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းထံမ</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အျမင္မ်ားကို</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ဆ</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ဖ</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႔</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ယ</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a:p>
            <a:pPr marL="0" indent="0">
              <a:buNone/>
            </a:pPr>
            <a:endParaRPr lang="en-GB" dirty="0">
              <a:latin typeface="Zawgyi-One" panose="020B0604030504040204" pitchFamily="34" charset="0"/>
              <a:cs typeface="Zawgyi-One" panose="020B0604030504040204" pitchFamily="34" charset="0"/>
            </a:endParaRPr>
          </a:p>
          <a:p>
            <a:pPr marL="0" indent="0" algn="ctr">
              <a:buNone/>
            </a:pPr>
            <a:endParaRPr lang="en-GB" sz="5400" b="1" dirty="0">
              <a:latin typeface="Zawgyi-One" panose="020B0604030504040204" pitchFamily="34" charset="0"/>
              <a:cs typeface="Zawgyi-One" panose="020B0604030504040204" pitchFamily="34" charset="0"/>
            </a:endParaRPr>
          </a:p>
          <a:p>
            <a:pPr marL="0" indent="0" algn="ctr">
              <a:buNone/>
            </a:pPr>
            <a:r>
              <a:rPr lang="my-MM" sz="5400" b="1" dirty="0">
                <a:latin typeface="Zawgyi-One" panose="020B0604030504040204" pitchFamily="34" charset="0"/>
                <a:cs typeface="Zawgyi-One" panose="020B0604030504040204" pitchFamily="34" charset="0"/>
              </a:rPr>
              <a:t>ဒ</a:t>
            </a:r>
            <a:r>
              <a:rPr lang="en-US" sz="5400" b="1" dirty="0">
                <a:latin typeface="Zawgyi-One" panose="020B0604030504040204" pitchFamily="34" charset="0"/>
                <a:cs typeface="Zawgyi-One" panose="020B0604030504040204" pitchFamily="34" charset="0"/>
              </a:rPr>
              <a:t>ါ</a:t>
            </a:r>
            <a:r>
              <a:rPr lang="my-MM" sz="5400" b="1" dirty="0">
                <a:latin typeface="Zawgyi-One" panose="020B0604030504040204" pitchFamily="34" charset="0"/>
                <a:cs typeface="Zawgyi-One" panose="020B0604030504040204" pitchFamily="34" charset="0"/>
              </a:rPr>
              <a:t>ေ</a:t>
            </a:r>
            <a:r>
              <a:rPr lang="en-US" sz="5400" b="1" dirty="0">
                <a:latin typeface="Zawgyi-One" panose="020B0604030504040204" pitchFamily="34" charset="0"/>
                <a:cs typeface="Zawgyi-One" panose="020B0604030504040204" pitchFamily="34" charset="0"/>
              </a:rPr>
              <a:t>ပ</a:t>
            </a:r>
            <a:r>
              <a:rPr lang="my-MM" sz="5400" b="1" dirty="0">
                <a:latin typeface="Zawgyi-One" panose="020B0604030504040204" pitchFamily="34" charset="0"/>
                <a:cs typeface="Zawgyi-One" panose="020B0604030504040204" pitchFamily="34" charset="0"/>
              </a:rPr>
              <a:t>မ</a:t>
            </a:r>
            <a:r>
              <a:rPr lang="en-US" sz="5400" b="1" dirty="0">
                <a:latin typeface="Zawgyi-One" panose="020B0604030504040204" pitchFamily="34" charset="0"/>
                <a:cs typeface="Zawgyi-One" panose="020B0604030504040204" pitchFamily="34" charset="0"/>
              </a:rPr>
              <a:t>ယ</a:t>
            </a:r>
            <a:r>
              <a:rPr lang="my-MM" sz="5400" b="1" dirty="0">
                <a:latin typeface="Zawgyi-One" panose="020B0604030504040204" pitchFamily="34" charset="0"/>
                <a:cs typeface="Zawgyi-One" panose="020B0604030504040204" pitchFamily="34" charset="0"/>
              </a:rPr>
              <a:t>္</a:t>
            </a:r>
            <a:r>
              <a:rPr lang="en-US" sz="5400" b="1" dirty="0">
                <a:latin typeface="Zawgyi-One" panose="020B0604030504040204" pitchFamily="34" charset="0"/>
                <a:cs typeface="Zawgyi-One" panose="020B0604030504040204" pitchFamily="34" charset="0"/>
              </a:rPr>
              <a:t>့ </a:t>
            </a:r>
            <a:r>
              <a:rPr lang="my-MM" sz="5400" b="1" dirty="0">
                <a:latin typeface="Zawgyi-One" panose="020B0604030504040204" pitchFamily="34" charset="0"/>
                <a:cs typeface="Zawgyi-One" panose="020B0604030504040204" pitchFamily="34" charset="0"/>
              </a:rPr>
              <a:t>ဘ</a:t>
            </a:r>
            <a:r>
              <a:rPr lang="en-US" sz="5400" b="1" dirty="0">
                <a:latin typeface="Zawgyi-One" panose="020B0604030504040204" pitchFamily="34" charset="0"/>
                <a:cs typeface="Zawgyi-One" panose="020B0604030504040204" pitchFamily="34" charset="0"/>
              </a:rPr>
              <a:t>ယ</a:t>
            </a:r>
            <a:r>
              <a:rPr lang="my-MM" sz="5400" b="1" dirty="0">
                <a:latin typeface="Zawgyi-One" panose="020B0604030504040204" pitchFamily="34" charset="0"/>
                <a:cs typeface="Zawgyi-One" panose="020B0604030504040204" pitchFamily="34" charset="0"/>
              </a:rPr>
              <a:t>္</a:t>
            </a:r>
            <a:r>
              <a:rPr lang="en-US" sz="5400" b="1" dirty="0">
                <a:latin typeface="Zawgyi-One" panose="020B0604030504040204" pitchFamily="34" charset="0"/>
                <a:cs typeface="Zawgyi-One" panose="020B0604030504040204" pitchFamily="34" charset="0"/>
              </a:rPr>
              <a:t>လ</a:t>
            </a:r>
            <a:r>
              <a:rPr lang="my-MM" sz="5400" b="1" dirty="0">
                <a:latin typeface="Zawgyi-One" panose="020B0604030504040204" pitchFamily="34" charset="0"/>
                <a:cs typeface="Zawgyi-One" panose="020B0604030504040204" pitchFamily="34" charset="0"/>
              </a:rPr>
              <a:t>ိ</a:t>
            </a:r>
            <a:r>
              <a:rPr lang="en-US" sz="5400" b="1" dirty="0">
                <a:latin typeface="Zawgyi-One" panose="020B0604030504040204" pitchFamily="34" charset="0"/>
                <a:cs typeface="Zawgyi-One" panose="020B0604030504040204" pitchFamily="34" charset="0"/>
              </a:rPr>
              <a:t>ု</a:t>
            </a:r>
            <a:r>
              <a:rPr lang="my-MM" sz="5400" b="1" dirty="0">
                <a:latin typeface="Zawgyi-One" panose="020B0604030504040204" pitchFamily="34" charset="0"/>
                <a:cs typeface="Zawgyi-One" panose="020B0604030504040204" pitchFamily="34" charset="0"/>
              </a:rPr>
              <a:t>စ</a:t>
            </a:r>
            <a:r>
              <a:rPr lang="en-US" sz="5400" b="1" dirty="0">
                <a:latin typeface="Zawgyi-One" panose="020B0604030504040204" pitchFamily="34" charset="0"/>
                <a:cs typeface="Zawgyi-One" panose="020B0604030504040204" pitchFamily="34" charset="0"/>
              </a:rPr>
              <a:t>ံ</a:t>
            </a:r>
            <a:r>
              <a:rPr lang="my-MM" sz="5400" b="1" dirty="0">
                <a:latin typeface="Zawgyi-One" panose="020B0604030504040204" pitchFamily="34" charset="0"/>
                <a:cs typeface="Zawgyi-One" panose="020B0604030504040204" pitchFamily="34" charset="0"/>
              </a:rPr>
              <a:t>ု</a:t>
            </a:r>
            <a:r>
              <a:rPr lang="en-US" sz="5400" b="1" dirty="0">
                <a:latin typeface="Zawgyi-One" panose="020B0604030504040204" pitchFamily="34" charset="0"/>
                <a:cs typeface="Zawgyi-One" panose="020B0604030504040204" pitchFamily="34" charset="0"/>
              </a:rPr>
              <a:t>စ</a:t>
            </a:r>
            <a:r>
              <a:rPr lang="my-MM" sz="5400" b="1" dirty="0">
                <a:latin typeface="Zawgyi-One" panose="020B0604030504040204" pitchFamily="34" charset="0"/>
                <a:cs typeface="Zawgyi-One" panose="020B0604030504040204" pitchFamily="34" charset="0"/>
              </a:rPr>
              <a:t>မ</a:t>
            </a:r>
            <a:r>
              <a:rPr lang="en-US" sz="5400" b="1" dirty="0">
                <a:latin typeface="Zawgyi-One" panose="020B0604030504040204" pitchFamily="34" charset="0"/>
                <a:cs typeface="Zawgyi-One" panose="020B0604030504040204" pitchFamily="34" charset="0"/>
              </a:rPr>
              <a:t>္</a:t>
            </a:r>
            <a:r>
              <a:rPr lang="my-MM" sz="5400" b="1" dirty="0">
                <a:latin typeface="Zawgyi-One" panose="020B0604030504040204" pitchFamily="34" charset="0"/>
                <a:cs typeface="Zawgyi-One" panose="020B0604030504040204" pitchFamily="34" charset="0"/>
              </a:rPr>
              <a:t>း</a:t>
            </a:r>
            <a:r>
              <a:rPr lang="en-US" sz="5400" b="1" dirty="0">
                <a:latin typeface="Zawgyi-One" panose="020B0604030504040204" pitchFamily="34" charset="0"/>
                <a:cs typeface="Zawgyi-One" panose="020B0604030504040204" pitchFamily="34" charset="0"/>
              </a:rPr>
              <a:t>ၾ</a:t>
            </a:r>
            <a:r>
              <a:rPr lang="my-MM" sz="5400" b="1" dirty="0">
                <a:latin typeface="Zawgyi-One" panose="020B0604030504040204" pitchFamily="34" charset="0"/>
                <a:cs typeface="Zawgyi-One" panose="020B0604030504040204" pitchFamily="34" charset="0"/>
              </a:rPr>
              <a:t>က</a:t>
            </a:r>
            <a:r>
              <a:rPr lang="en-US" sz="5400" b="1" dirty="0">
                <a:latin typeface="Zawgyi-One" panose="020B0604030504040204" pitchFamily="34" charset="0"/>
                <a:cs typeface="Zawgyi-One" panose="020B0604030504040204" pitchFamily="34" charset="0"/>
              </a:rPr>
              <a:t>မ</a:t>
            </a:r>
            <a:r>
              <a:rPr lang="my-MM" sz="5400" b="1" dirty="0">
                <a:latin typeface="Zawgyi-One" panose="020B0604030504040204" pitchFamily="34" charset="0"/>
                <a:cs typeface="Zawgyi-One" panose="020B0604030504040204" pitchFamily="34" charset="0"/>
              </a:rPr>
              <a:t>လ</a:t>
            </a:r>
            <a:r>
              <a:rPr lang="en-US" sz="5400" b="1" dirty="0">
                <a:latin typeface="Zawgyi-One" panose="020B0604030504040204" pitchFamily="34" charset="0"/>
                <a:cs typeface="Zawgyi-One" panose="020B0604030504040204" pitchFamily="34" charset="0"/>
              </a:rPr>
              <a:t>ဲ</a:t>
            </a:r>
            <a:endParaRPr lang="en-GB" sz="5400" b="1"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92444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latin typeface="Zawgyi-One" panose="020B0604030504040204" pitchFamily="34" charset="0"/>
                <a:cs typeface="Zawgyi-One" panose="020B0604030504040204" pitchFamily="34" charset="0"/>
              </a:rPr>
              <a:t>စစ္တမ္း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က္ယူ</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းျပဳလုပ္ရမယ</a:t>
            </a:r>
            <a:r>
              <a:rPr lang="en-US" dirty="0">
                <a:latin typeface="Zawgyi-One" panose="020B0604030504040204" pitchFamily="34" charset="0"/>
                <a:cs typeface="Zawgyi-One" panose="020B0604030504040204" pitchFamily="34" charset="0"/>
              </a:rPr>
              <a:t>္!</a:t>
            </a:r>
            <a:endParaRPr lang="en-GB" dirty="0"/>
          </a:p>
        </p:txBody>
      </p:sp>
      <p:sp>
        <p:nvSpPr>
          <p:cNvPr id="3" name="Content Placeholder 2"/>
          <p:cNvSpPr>
            <a:spLocks noGrp="1"/>
          </p:cNvSpPr>
          <p:nvPr>
            <p:ph idx="1"/>
          </p:nvPr>
        </p:nvSpPr>
        <p:spPr/>
        <p:txBody>
          <a:bodyPr/>
          <a:lstStyle/>
          <a:p>
            <a:endParaRPr lang="en-GB"/>
          </a:p>
        </p:txBody>
      </p:sp>
      <p:pic>
        <p:nvPicPr>
          <p:cNvPr id="7170" name="Picture 2" descr="Image result for surv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825625"/>
            <a:ext cx="9048750" cy="459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543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my-MM" dirty="0">
                <a:latin typeface="Zawgyi-One" panose="020B0604030504040204" pitchFamily="34" charset="0"/>
                <a:cs typeface="Zawgyi-One" panose="020B0604030504040204" pitchFamily="34" charset="0"/>
              </a:rPr>
              <a:t>ထ</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ဆ</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ရ</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ဖ</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ိုင္ေျချဖစ္ရပ္မ်ား</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a:xfrm>
            <a:off x="838200" y="1825624"/>
            <a:ext cx="11353800" cy="4435475"/>
          </a:xfrm>
        </p:spPr>
        <p:txBody>
          <a:bodyPr/>
          <a:lstStyle/>
          <a:p>
            <a:pPr marL="0" indent="0">
              <a:buNone/>
            </a:pP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ုပ္ငန္းတာ၀န္ - </a:t>
            </a:r>
            <a:r>
              <a:rPr lang="en-US" dirty="0" err="1">
                <a:latin typeface="Zawgyi-One" panose="020B0604030504040204" pitchFamily="34" charset="0"/>
                <a:cs typeface="Zawgyi-One" panose="020B0604030504040204" pitchFamily="34" charset="0"/>
              </a:rPr>
              <a:t>အဆိုျပဳထားေသာ</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ဖစ</a:t>
            </a:r>
            <a:r>
              <a:rPr lang="en-US"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ုိင္ေျချဖစ္ရပ္သည</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ေဒသခံလူထုကို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မည္သို</a:t>
            </a:r>
            <a:r>
              <a:rPr lang="en-US" dirty="0">
                <a:latin typeface="Zawgyi-One" panose="020B0604030504040204" pitchFamily="34" charset="0"/>
                <a:cs typeface="Zawgyi-One" panose="020B0604030504040204" pitchFamily="34" charset="0"/>
              </a:rPr>
              <a:t>႔ </a:t>
            </a:r>
            <a:r>
              <a:rPr lang="en-US" dirty="0" err="1">
                <a:latin typeface="Zawgyi-One" panose="020B0604030504040204" pitchFamily="34" charset="0"/>
                <a:cs typeface="Zawgyi-One" panose="020B0604030504040204" pitchFamily="34" charset="0"/>
              </a:rPr>
              <a:t>အက်ိဳးသက္ေရာက္လာႏိုင္သ</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ည</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en-GB" dirty="0">
                <a:latin typeface="Zawgyi-One" panose="020B0604030504040204" pitchFamily="34" charset="0"/>
                <a:cs typeface="Zawgyi-One" panose="020B0604030504040204" pitchFamily="34" charset="0"/>
              </a:rPr>
              <a:t>       </a:t>
            </a:r>
          </a:p>
          <a:p>
            <a:pPr marL="0" indent="0">
              <a:buNone/>
            </a:pPr>
            <a:endParaRPr lang="en-GB" dirty="0">
              <a:latin typeface="Zawgyi-One" panose="020B0604030504040204" pitchFamily="34" charset="0"/>
              <a:cs typeface="Zawgyi-One" panose="020B0604030504040204" pitchFamily="34" charset="0"/>
            </a:endParaRPr>
          </a:p>
          <a:p>
            <a:pPr marL="0" indent="0">
              <a:buNone/>
            </a:pPr>
            <a:endParaRPr lang="en-GB" dirty="0">
              <a:latin typeface="Zawgyi-One" panose="020B0604030504040204" pitchFamily="34" charset="0"/>
              <a:cs typeface="Zawgyi-One" panose="020B0604030504040204" pitchFamily="34" charset="0"/>
            </a:endParaRPr>
          </a:p>
        </p:txBody>
      </p:sp>
      <p:pic>
        <p:nvPicPr>
          <p:cNvPr id="1026" name="Picture 2" descr="Bilderesultat for village myanmar"/>
          <p:cNvPicPr>
            <a:picLocks noChangeAspect="1" noChangeArrowheads="1"/>
          </p:cNvPicPr>
          <p:nvPr/>
        </p:nvPicPr>
        <p:blipFill rotWithShape="1">
          <a:blip r:embed="rId2">
            <a:extLst>
              <a:ext uri="{28A0092B-C50C-407E-A947-70E740481C1C}">
                <a14:useLocalDpi xmlns:a14="http://schemas.microsoft.com/office/drawing/2010/main" val="0"/>
              </a:ext>
            </a:extLst>
          </a:blip>
          <a:srcRect l="-2117" t="-1148" r="13620" b="1148"/>
          <a:stretch/>
        </p:blipFill>
        <p:spPr bwMode="auto">
          <a:xfrm>
            <a:off x="8369808" y="3671867"/>
            <a:ext cx="3822192" cy="31861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esultat for hunting myanm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560" y="3671866"/>
            <a:ext cx="3986784" cy="31861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esultat for myanmar bamboo"/>
          <p:cNvPicPr>
            <a:picLocks noChangeAspect="1" noChangeArrowheads="1"/>
          </p:cNvPicPr>
          <p:nvPr/>
        </p:nvPicPr>
        <p:blipFill rotWithShape="1">
          <a:blip r:embed="rId4">
            <a:extLst>
              <a:ext uri="{28A0092B-C50C-407E-A947-70E740481C1C}">
                <a14:useLocalDpi xmlns:a14="http://schemas.microsoft.com/office/drawing/2010/main" val="0"/>
              </a:ext>
            </a:extLst>
          </a:blip>
          <a:srcRect l="6655"/>
          <a:stretch/>
        </p:blipFill>
        <p:spPr bwMode="auto">
          <a:xfrm>
            <a:off x="18288" y="3671865"/>
            <a:ext cx="4462272" cy="3186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885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1122363"/>
            <a:ext cx="9144001" cy="1764289"/>
          </a:xfrm>
        </p:spPr>
        <p:txBody>
          <a:bodyPr>
            <a:normAutofit/>
          </a:bodyPr>
          <a:lstStyle/>
          <a:p>
            <a:r>
              <a:rPr lang="en-US" sz="4800" dirty="0" err="1">
                <a:latin typeface="Zawgyi-One" panose="020B0604030504040204" pitchFamily="34" charset="0"/>
                <a:cs typeface="Zawgyi-One" panose="020B0604030504040204" pitchFamily="34" charset="0"/>
              </a:rPr>
              <a:t>ထိ</a:t>
            </a:r>
            <a:r>
              <a:rPr lang="my-MM" sz="4800" dirty="0">
                <a:latin typeface="Zawgyi-One" panose="020B0604030504040204" pitchFamily="34" charset="0"/>
                <a:cs typeface="Zawgyi-One" panose="020B0604030504040204" pitchFamily="34" charset="0"/>
              </a:rPr>
              <a:t>န</a:t>
            </a:r>
            <a:r>
              <a:rPr lang="en-US" sz="4800" dirty="0">
                <a:latin typeface="Zawgyi-One" panose="020B0604030504040204" pitchFamily="34" charset="0"/>
                <a:cs typeface="Zawgyi-One" panose="020B0604030504040204" pitchFamily="34" charset="0"/>
              </a:rPr>
              <a:t>္</a:t>
            </a:r>
            <a:r>
              <a:rPr lang="my-MM" sz="4800" dirty="0">
                <a:latin typeface="Zawgyi-One" panose="020B0604030504040204" pitchFamily="34" charset="0"/>
                <a:cs typeface="Zawgyi-One" panose="020B0604030504040204" pitchFamily="34" charset="0"/>
              </a:rPr>
              <a:t>း</a:t>
            </a:r>
            <a:r>
              <a:rPr lang="en-US" sz="4800" dirty="0">
                <a:latin typeface="Zawgyi-One" panose="020B0604030504040204" pitchFamily="34" charset="0"/>
                <a:cs typeface="Zawgyi-One" panose="020B0604030504040204" pitchFamily="34" charset="0"/>
              </a:rPr>
              <a:t>သ</a:t>
            </a:r>
            <a:r>
              <a:rPr lang="my-MM" sz="4800" dirty="0">
                <a:latin typeface="Zawgyi-One" panose="020B0604030504040204" pitchFamily="34" charset="0"/>
                <a:cs typeface="Zawgyi-One" panose="020B0604030504040204" pitchFamily="34" charset="0"/>
              </a:rPr>
              <a:t>ိ</a:t>
            </a:r>
            <a:r>
              <a:rPr lang="en-US" sz="4800" dirty="0">
                <a:latin typeface="Zawgyi-One" panose="020B0604030504040204" pitchFamily="34" charset="0"/>
                <a:cs typeface="Zawgyi-One" panose="020B0604030504040204" pitchFamily="34" charset="0"/>
              </a:rPr>
              <a:t>မ</a:t>
            </a:r>
            <a:r>
              <a:rPr lang="my-MM" sz="4800" dirty="0">
                <a:latin typeface="Zawgyi-One" panose="020B0604030504040204" pitchFamily="34" charset="0"/>
                <a:cs typeface="Zawgyi-One" panose="020B0604030504040204" pitchFamily="34" charset="0"/>
              </a:rPr>
              <a:t>္</a:t>
            </a:r>
            <a:r>
              <a:rPr lang="en-US" sz="4800" dirty="0">
                <a:latin typeface="Zawgyi-One" panose="020B0604030504040204" pitchFamily="34" charset="0"/>
                <a:cs typeface="Zawgyi-One" panose="020B0604030504040204" pitchFamily="34" charset="0"/>
              </a:rPr>
              <a:t>း</a:t>
            </a:r>
            <a:r>
              <a:rPr lang="my-MM" sz="4800" dirty="0">
                <a:latin typeface="Zawgyi-One" panose="020B0604030504040204" pitchFamily="34" charset="0"/>
                <a:cs typeface="Zawgyi-One" panose="020B0604030504040204" pitchFamily="34" charset="0"/>
              </a:rPr>
              <a:t>က</a:t>
            </a:r>
            <a:r>
              <a:rPr lang="en-US" sz="4800" dirty="0">
                <a:latin typeface="Zawgyi-One" panose="020B0604030504040204" pitchFamily="34" charset="0"/>
                <a:cs typeface="Zawgyi-One" panose="020B0604030504040204" pitchFamily="34" charset="0"/>
              </a:rPr>
              <a:t>ာ</a:t>
            </a:r>
            <a:r>
              <a:rPr lang="my-MM" sz="4800" dirty="0">
                <a:latin typeface="Zawgyi-One" panose="020B0604030504040204" pitchFamily="34" charset="0"/>
                <a:cs typeface="Zawgyi-One" panose="020B0604030504040204" pitchFamily="34" charset="0"/>
              </a:rPr>
              <a:t>က</a:t>
            </a:r>
            <a:r>
              <a:rPr lang="en-US" sz="4800" dirty="0">
                <a:latin typeface="Zawgyi-One" panose="020B0604030504040204" pitchFamily="34" charset="0"/>
                <a:cs typeface="Zawgyi-One" panose="020B0604030504040204" pitchFamily="34" charset="0"/>
              </a:rPr>
              <a:t>ြ</a:t>
            </a:r>
            <a:r>
              <a:rPr lang="my-MM" sz="4800" dirty="0">
                <a:latin typeface="Zawgyi-One" panose="020B0604030504040204" pitchFamily="34" charset="0"/>
                <a:cs typeface="Zawgyi-One" panose="020B0604030504040204" pitchFamily="34" charset="0"/>
              </a:rPr>
              <a:t>ယ</a:t>
            </a:r>
            <a:r>
              <a:rPr lang="en-US" sz="4800" dirty="0">
                <a:latin typeface="Zawgyi-One" panose="020B0604030504040204" pitchFamily="34" charset="0"/>
                <a:cs typeface="Zawgyi-One" panose="020B0604030504040204" pitchFamily="34" charset="0"/>
              </a:rPr>
              <a:t>္</a:t>
            </a:r>
            <a:r>
              <a:rPr lang="my-MM" sz="4800" dirty="0">
                <a:latin typeface="Zawgyi-One" panose="020B0604030504040204" pitchFamily="34" charset="0"/>
                <a:cs typeface="Zawgyi-One" panose="020B0604030504040204" pitchFamily="34" charset="0"/>
              </a:rPr>
              <a:t>ျ</a:t>
            </a:r>
            <a:r>
              <a:rPr lang="en-US" sz="4800" dirty="0">
                <a:latin typeface="Zawgyi-One" panose="020B0604030504040204" pitchFamily="34" charset="0"/>
                <a:cs typeface="Zawgyi-One" panose="020B0604030504040204" pitchFamily="34" charset="0"/>
              </a:rPr>
              <a:t>ခ</a:t>
            </a:r>
            <a:r>
              <a:rPr lang="my-MM" sz="4800" dirty="0">
                <a:latin typeface="Zawgyi-One" panose="020B0604030504040204" pitchFamily="34" charset="0"/>
                <a:cs typeface="Zawgyi-One" panose="020B0604030504040204" pitchFamily="34" charset="0"/>
              </a:rPr>
              <a:t>င</a:t>
            </a:r>
            <a:r>
              <a:rPr lang="en-US" sz="4800" dirty="0">
                <a:latin typeface="Zawgyi-One" panose="020B0604030504040204" pitchFamily="34" charset="0"/>
                <a:cs typeface="Zawgyi-One" panose="020B0604030504040204" pitchFamily="34" charset="0"/>
              </a:rPr>
              <a:t>္</a:t>
            </a:r>
            <a:r>
              <a:rPr lang="my-MM" sz="4800" dirty="0">
                <a:latin typeface="Zawgyi-One" panose="020B0604030504040204" pitchFamily="34" charset="0"/>
                <a:cs typeface="Zawgyi-One" panose="020B0604030504040204" pitchFamily="34" charset="0"/>
              </a:rPr>
              <a:t>း</a:t>
            </a:r>
            <a:r>
              <a:rPr lang="en-US" sz="4800" dirty="0" err="1">
                <a:latin typeface="Zawgyi-One" panose="020B0604030504040204" pitchFamily="34" charset="0"/>
                <a:cs typeface="Zawgyi-One" panose="020B0604030504040204" pitchFamily="34" charset="0"/>
              </a:rPr>
              <a:t>ဆိုင္ရာ</a:t>
            </a:r>
            <a:r>
              <a:rPr lang="en-US" sz="4800" dirty="0">
                <a:latin typeface="Zawgyi-One" panose="020B0604030504040204" pitchFamily="34" charset="0"/>
                <a:cs typeface="Zawgyi-One" panose="020B0604030504040204" pitchFamily="34" charset="0"/>
              </a:rPr>
              <a:t> </a:t>
            </a:r>
            <a:r>
              <a:rPr lang="en-US" sz="4800" dirty="0" err="1">
                <a:latin typeface="Zawgyi-One" panose="020B0604030504040204" pitchFamily="34" charset="0"/>
                <a:cs typeface="Zawgyi-One" panose="020B0604030504040204" pitchFamily="34" charset="0"/>
              </a:rPr>
              <a:t>စစ္တမ္းေကာ</a:t>
            </a:r>
            <a:r>
              <a:rPr lang="my-MM" sz="4800" dirty="0">
                <a:latin typeface="Zawgyi-One" panose="020B0604030504040204" pitchFamily="34" charset="0"/>
                <a:cs typeface="Zawgyi-One" panose="020B0604030504040204" pitchFamily="34" charset="0"/>
              </a:rPr>
              <a:t>က</a:t>
            </a:r>
            <a:r>
              <a:rPr lang="en-US" sz="4800" dirty="0">
                <a:latin typeface="Zawgyi-One" panose="020B0604030504040204" pitchFamily="34" charset="0"/>
                <a:cs typeface="Zawgyi-One" panose="020B0604030504040204" pitchFamily="34" charset="0"/>
              </a:rPr>
              <a:t>္</a:t>
            </a:r>
            <a:r>
              <a:rPr lang="my-MM" sz="4800" dirty="0">
                <a:latin typeface="Zawgyi-One" panose="020B0604030504040204" pitchFamily="34" charset="0"/>
                <a:cs typeface="Zawgyi-One" panose="020B0604030504040204" pitchFamily="34" charset="0"/>
              </a:rPr>
              <a:t>ယ</a:t>
            </a:r>
            <a:r>
              <a:rPr lang="en-US" sz="4800" dirty="0">
                <a:latin typeface="Zawgyi-One" panose="020B0604030504040204" pitchFamily="34" charset="0"/>
                <a:cs typeface="Zawgyi-One" panose="020B0604030504040204" pitchFamily="34" charset="0"/>
              </a:rPr>
              <a:t>ူ</a:t>
            </a:r>
            <a:r>
              <a:rPr lang="my-MM" sz="4800" dirty="0">
                <a:latin typeface="Zawgyi-One" panose="020B0604030504040204" pitchFamily="34" charset="0"/>
                <a:cs typeface="Zawgyi-One" panose="020B0604030504040204" pitchFamily="34" charset="0"/>
              </a:rPr>
              <a:t>မ</a:t>
            </a:r>
            <a:r>
              <a:rPr lang="en-US" sz="4800" dirty="0">
                <a:latin typeface="Zawgyi-One" panose="020B0604030504040204" pitchFamily="34" charset="0"/>
                <a:cs typeface="Zawgyi-One" panose="020B0604030504040204" pitchFamily="34" charset="0"/>
              </a:rPr>
              <a:t>ႈ</a:t>
            </a:r>
            <a:r>
              <a:rPr lang="my-MM" sz="4800" dirty="0">
                <a:latin typeface="Zawgyi-One" panose="020B0604030504040204" pitchFamily="34" charset="0"/>
                <a:cs typeface="Zawgyi-One" panose="020B0604030504040204" pitchFamily="34" charset="0"/>
              </a:rPr>
              <a:t>မ</a:t>
            </a:r>
            <a:r>
              <a:rPr lang="en-US" sz="4800" dirty="0">
                <a:latin typeface="Zawgyi-One" panose="020B0604030504040204" pitchFamily="34" charset="0"/>
                <a:cs typeface="Zawgyi-One" panose="020B0604030504040204" pitchFamily="34" charset="0"/>
              </a:rPr>
              <a:t>်</a:t>
            </a:r>
            <a:r>
              <a:rPr lang="my-MM" sz="4800" dirty="0">
                <a:latin typeface="Zawgyi-One" panose="020B0604030504040204" pitchFamily="34" charset="0"/>
                <a:cs typeface="Zawgyi-One" panose="020B0604030504040204" pitchFamily="34" charset="0"/>
              </a:rPr>
              <a:t>ာ</a:t>
            </a:r>
            <a:r>
              <a:rPr lang="en-US" sz="4800" dirty="0">
                <a:latin typeface="Zawgyi-One" panose="020B0604030504040204" pitchFamily="34" charset="0"/>
                <a:cs typeface="Zawgyi-One" panose="020B0604030504040204" pitchFamily="34" charset="0"/>
              </a:rPr>
              <a:t>း</a:t>
            </a:r>
            <a:endParaRPr lang="en-GB" sz="4800" dirty="0"/>
          </a:p>
        </p:txBody>
      </p:sp>
      <p:sp>
        <p:nvSpPr>
          <p:cNvPr id="3" name="Subtitle 2"/>
          <p:cNvSpPr>
            <a:spLocks noGrp="1"/>
          </p:cNvSpPr>
          <p:nvPr>
            <p:ph type="subTitle" idx="1"/>
          </p:nvPr>
        </p:nvSpPr>
        <p:spPr>
          <a:xfrm>
            <a:off x="1523999" y="3602037"/>
            <a:ext cx="9319491" cy="1764289"/>
          </a:xfrm>
        </p:spPr>
        <p:txBody>
          <a:bodyPr/>
          <a:lstStyle/>
          <a:p>
            <a:pPr>
              <a:lnSpc>
                <a:spcPct val="100000"/>
              </a:lnSpc>
            </a:pPr>
            <a:r>
              <a:rPr lang="en-US" dirty="0" err="1">
                <a:latin typeface="Zawgyi-One" panose="020B0604030504040204" pitchFamily="34" charset="0"/>
                <a:cs typeface="Zawgyi-One" panose="020B0604030504040204" pitchFamily="34" charset="0"/>
              </a:rPr>
              <a:t>ထိ</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ရ</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ရ</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ဆ</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မ်ားအတြက</a:t>
            </a:r>
            <a:r>
              <a:rPr lang="en-US" dirty="0">
                <a:latin typeface="Zawgyi-One" panose="020B0604030504040204" pitchFamily="34" charset="0"/>
                <a:cs typeface="Zawgyi-One" panose="020B0604030504040204" pitchFamily="34" charset="0"/>
              </a:rPr>
              <a:t>္ </a:t>
            </a:r>
          </a:p>
          <a:p>
            <a:pPr>
              <a:lnSpc>
                <a:spcPct val="100000"/>
              </a:lnSpc>
            </a:pPr>
            <a:r>
              <a:rPr lang="en-US" dirty="0" err="1">
                <a:latin typeface="Zawgyi-One" panose="020B0604030504040204" pitchFamily="34" charset="0"/>
                <a:cs typeface="Zawgyi-One" panose="020B0604030504040204" pitchFamily="34" charset="0"/>
              </a:rPr>
              <a:t>ေဂဟေဗဒ</a:t>
            </a:r>
            <a:r>
              <a:rPr lang="en-US" dirty="0">
                <a:latin typeface="Zawgyi-One" panose="020B0604030504040204" pitchFamily="34" charset="0"/>
                <a:cs typeface="Zawgyi-One" panose="020B0604030504040204" pitchFamily="34" charset="0"/>
              </a:rPr>
              <a:t>ႏွင့္ </a:t>
            </a:r>
            <a:r>
              <a:rPr lang="en-US" dirty="0" err="1">
                <a:latin typeface="Zawgyi-One" panose="020B0604030504040204" pitchFamily="34" charset="0"/>
                <a:cs typeface="Zawgyi-One" panose="020B0604030504040204" pitchFamily="34" charset="0"/>
              </a:rPr>
              <a:t>လူမႈေရးသိပၸံ</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ေပါင္းစည္းမ</a:t>
            </a:r>
            <a:r>
              <a:rPr lang="en-US"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0489"/>
            <a:ext cx="12192000" cy="1276530"/>
          </a:xfrm>
          <a:prstGeom prst="rect">
            <a:avLst/>
          </a:prstGeom>
        </p:spPr>
      </p:pic>
    </p:spTree>
    <p:extLst>
      <p:ext uri="{BB962C8B-B14F-4D97-AF65-F5344CB8AC3E}">
        <p14:creationId xmlns:p14="http://schemas.microsoft.com/office/powerpoint/2010/main" val="1262205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81145" cy="1251239"/>
          </a:xfrm>
        </p:spPr>
        <p:txBody>
          <a:bodyPr>
            <a:normAutofit/>
          </a:bodyPr>
          <a:lstStyle/>
          <a:p>
            <a:pPr algn="ctr"/>
            <a:r>
              <a:rPr lang="en-US" sz="4000" dirty="0" err="1">
                <a:latin typeface="Zawgyi-One" panose="020B0604030504040204" pitchFamily="34" charset="0"/>
                <a:cs typeface="Zawgyi-One" panose="020B0604030504040204" pitchFamily="34" charset="0"/>
              </a:rPr>
              <a:t>စစ္တမ္းတစ္ခု</a:t>
            </a:r>
            <a:r>
              <a:rPr lang="my-MM" sz="4000" dirty="0">
                <a:latin typeface="Zawgyi-One" panose="020B0604030504040204" pitchFamily="34" charset="0"/>
                <a:cs typeface="Zawgyi-One" panose="020B0604030504040204" pitchFamily="34" charset="0"/>
              </a:rPr>
              <a:t>ဖ</a:t>
            </a:r>
            <a:r>
              <a:rPr lang="en-US" sz="4000" dirty="0">
                <a:latin typeface="Zawgyi-One" panose="020B0604030504040204" pitchFamily="34" charset="0"/>
                <a:cs typeface="Zawgyi-One" panose="020B0604030504040204" pitchFamily="34" charset="0"/>
              </a:rPr>
              <a:t>န</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တ</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ပ</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လ</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ပ</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ရ</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မ</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 </a:t>
            </a:r>
            <a:r>
              <a:rPr lang="my-MM" sz="4000" dirty="0">
                <a:latin typeface="Zawgyi-One" panose="020B0604030504040204" pitchFamily="34" charset="0"/>
                <a:cs typeface="Zawgyi-One" panose="020B0604030504040204" pitchFamily="34" charset="0"/>
              </a:rPr>
              <a:t>ပ</a:t>
            </a:r>
            <a:r>
              <a:rPr lang="en-US" sz="4000" dirty="0">
                <a:latin typeface="Zawgyi-One" panose="020B0604030504040204" pitchFamily="34" charset="0"/>
                <a:cs typeface="Zawgyi-One" panose="020B0604030504040204" pitchFamily="34" charset="0"/>
              </a:rPr>
              <a:t>ါ</a:t>
            </a:r>
            <a:r>
              <a:rPr lang="en-US" sz="4000" dirty="0" err="1">
                <a:latin typeface="Zawgyi-One" panose="020B0604030504040204" pitchFamily="34" charset="0"/>
                <a:cs typeface="Zawgyi-One" panose="020B0604030504040204" pitchFamily="34" charset="0"/>
              </a:rPr>
              <a:t>ဝင္တဲ</a:t>
            </a:r>
            <a:r>
              <a:rPr lang="en-US" sz="4000" dirty="0">
                <a:latin typeface="Zawgyi-One" panose="020B0604030504040204" pitchFamily="34" charset="0"/>
                <a:cs typeface="Zawgyi-One" panose="020B0604030504040204" pitchFamily="34" charset="0"/>
              </a:rPr>
              <a:t>့ </a:t>
            </a:r>
            <a:r>
              <a:rPr lang="en-US" sz="4000" dirty="0" err="1">
                <a:latin typeface="Zawgyi-One" panose="020B0604030504040204" pitchFamily="34" charset="0"/>
                <a:cs typeface="Zawgyi-One" panose="020B0604030504040204" pitchFamily="34" charset="0"/>
              </a:rPr>
              <a:t>အဆင</a:t>
            </a:r>
            <a:r>
              <a:rPr lang="en-US" sz="4000" dirty="0">
                <a:latin typeface="Zawgyi-One" panose="020B0604030504040204" pitchFamily="34" charset="0"/>
                <a:cs typeface="Zawgyi-One" panose="020B0604030504040204" pitchFamily="34" charset="0"/>
              </a:rPr>
              <a:t>့္</a:t>
            </a:r>
            <a:r>
              <a:rPr lang="en-US" sz="4000" dirty="0" err="1">
                <a:latin typeface="Zawgyi-One" panose="020B0604030504040204" pitchFamily="34" charset="0"/>
                <a:cs typeface="Zawgyi-One" panose="020B0604030504040204" pitchFamily="34" charset="0"/>
              </a:rPr>
              <a:t>မ်ား</a:t>
            </a:r>
            <a:endParaRPr lang="en-GB" sz="4000"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p:txBody>
          <a:bodyPr>
            <a:normAutofit/>
          </a:bodyPr>
          <a:lstStyle/>
          <a:p>
            <a:pPr marL="0" indent="0">
              <a:buNone/>
            </a:pPr>
            <a:r>
              <a:rPr lang="en-US" sz="3600" dirty="0">
                <a:latin typeface="Zawgyi-One" panose="020B0604030504040204" pitchFamily="34" charset="0"/>
                <a:cs typeface="Zawgyi-One" panose="020B0604030504040204" pitchFamily="34" charset="0"/>
              </a:rPr>
              <a:t>၁။ </a:t>
            </a:r>
            <a:r>
              <a:rPr lang="en-US" sz="3600" dirty="0" err="1">
                <a:latin typeface="Zawgyi-One" panose="020B0604030504040204" pitchFamily="34" charset="0"/>
                <a:cs typeface="Zawgyi-One" panose="020B0604030504040204" pitchFamily="34" charset="0"/>
              </a:rPr>
              <a:t>စစ္တမ္းပံုစ</a:t>
            </a:r>
            <a:r>
              <a:rPr lang="my-MM" sz="3600" dirty="0">
                <a:latin typeface="Zawgyi-One" panose="020B0604030504040204" pitchFamily="34" charset="0"/>
                <a:cs typeface="Zawgyi-One" panose="020B0604030504040204" pitchFamily="34" charset="0"/>
              </a:rPr>
              <a:t>ံ</a:t>
            </a:r>
            <a:endParaRPr lang="en-US" sz="3600" dirty="0">
              <a:latin typeface="Zawgyi-One" panose="020B0604030504040204" pitchFamily="34" charset="0"/>
              <a:cs typeface="Zawgyi-One" panose="020B0604030504040204" pitchFamily="34" charset="0"/>
            </a:endParaRPr>
          </a:p>
          <a:p>
            <a:pPr marL="0" indent="0">
              <a:buNone/>
            </a:pPr>
            <a:r>
              <a:rPr lang="en-US" sz="3600" dirty="0">
                <a:latin typeface="Zawgyi-One" panose="020B0604030504040204" pitchFamily="34" charset="0"/>
                <a:cs typeface="Zawgyi-One" panose="020B0604030504040204" pitchFamily="34" charset="0"/>
              </a:rPr>
              <a:t>၂။ </a:t>
            </a:r>
            <a:r>
              <a:rPr lang="en-US" sz="3600" dirty="0" err="1">
                <a:latin typeface="Zawgyi-One" panose="020B0604030504040204" pitchFamily="34" charset="0"/>
                <a:cs typeface="Zawgyi-One" panose="020B0604030504040204" pitchFamily="34" charset="0"/>
              </a:rPr>
              <a:t>စမ္းသပ္အသံုးျပ</a:t>
            </a:r>
            <a:r>
              <a:rPr lang="en-US" sz="3600" dirty="0">
                <a:latin typeface="Zawgyi-One" panose="020B0604030504040204" pitchFamily="34" charset="0"/>
                <a:cs typeface="Zawgyi-One" panose="020B0604030504040204" pitchFamily="34" charset="0"/>
              </a:rPr>
              <a:t>ဳျ</a:t>
            </a:r>
            <a:r>
              <a:rPr lang="en-US" sz="3600" dirty="0" err="1">
                <a:latin typeface="Zawgyi-One" panose="020B0604030504040204" pitchFamily="34" charset="0"/>
                <a:cs typeface="Zawgyi-One" panose="020B0604030504040204" pitchFamily="34" charset="0"/>
              </a:rPr>
              <a:t>ခင္း</a:t>
            </a:r>
            <a:endParaRPr lang="en-US" sz="3600" dirty="0">
              <a:latin typeface="Zawgyi-One" panose="020B0604030504040204" pitchFamily="34" charset="0"/>
              <a:cs typeface="Zawgyi-One" panose="020B0604030504040204" pitchFamily="34" charset="0"/>
            </a:endParaRPr>
          </a:p>
          <a:p>
            <a:pPr marL="0" indent="0">
              <a:buNone/>
            </a:pPr>
            <a:r>
              <a:rPr lang="en-US" sz="3600" dirty="0">
                <a:latin typeface="Zawgyi-One" panose="020B0604030504040204" pitchFamily="34" charset="0"/>
                <a:cs typeface="Zawgyi-One" panose="020B0604030504040204" pitchFamily="34" charset="0"/>
              </a:rPr>
              <a:t>၃</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 </a:t>
            </a:r>
            <a:r>
              <a:rPr lang="my-MM" sz="3600" dirty="0">
                <a:latin typeface="Zawgyi-One" panose="020B0604030504040204" pitchFamily="34" charset="0"/>
                <a:cs typeface="Zawgyi-One" panose="020B0604030504040204" pitchFamily="34" charset="0"/>
              </a:rPr>
              <a:t>အ</a:t>
            </a:r>
            <a:r>
              <a:rPr lang="en-US" sz="3600" dirty="0">
                <a:latin typeface="Zawgyi-One" panose="020B0604030504040204" pitchFamily="34" charset="0"/>
                <a:cs typeface="Zawgyi-One" panose="020B0604030504040204" pitchFamily="34" charset="0"/>
              </a:rPr>
              <a:t>ခ</a:t>
            </a:r>
            <a:r>
              <a:rPr lang="my-MM" sz="3600" dirty="0">
                <a:latin typeface="Zawgyi-One" panose="020B0604030504040204" pitchFamily="34" charset="0"/>
                <a:cs typeface="Zawgyi-One" panose="020B0604030504040204" pitchFamily="34" charset="0"/>
              </a:rPr>
              <a:t>်</a:t>
            </a:r>
            <a:r>
              <a:rPr lang="en-US" sz="3600" dirty="0" err="1">
                <a:latin typeface="Zawgyi-One" panose="020B0604030504040204" pitchFamily="34" charset="0"/>
                <a:cs typeface="Zawgyi-One" panose="020B0604030504040204" pitchFamily="34" charset="0"/>
              </a:rPr>
              <a:t>က္အလက္ေကာ</a:t>
            </a:r>
            <a:r>
              <a:rPr lang="my-MM" sz="3600" dirty="0">
                <a:latin typeface="Zawgyi-One" panose="020B0604030504040204" pitchFamily="34" charset="0"/>
                <a:cs typeface="Zawgyi-One" panose="020B0604030504040204" pitchFamily="34" charset="0"/>
              </a:rPr>
              <a:t>က</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ယ</a:t>
            </a:r>
            <a:r>
              <a:rPr lang="en-US" sz="3600" dirty="0" err="1">
                <a:latin typeface="Zawgyi-One" panose="020B0604030504040204" pitchFamily="34" charset="0"/>
                <a:cs typeface="Zawgyi-One" panose="020B0604030504040204" pitchFamily="34" charset="0"/>
              </a:rPr>
              <a:t>ူျခင္း</a:t>
            </a:r>
            <a:endParaRPr lang="en-GB" sz="3600"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2060872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endParaRPr lang="en-GB" dirty="0"/>
          </a:p>
        </p:txBody>
      </p:sp>
      <p:pic>
        <p:nvPicPr>
          <p:cNvPr id="4" name="Picture 3"/>
          <p:cNvPicPr/>
          <p:nvPr/>
        </p:nvPicPr>
        <p:blipFill rotWithShape="1">
          <a:blip r:embed="rId2"/>
          <a:srcRect l="13116" t="22332" r="13619" b="9690"/>
          <a:stretch/>
        </p:blipFill>
        <p:spPr bwMode="auto">
          <a:xfrm>
            <a:off x="91440" y="365124"/>
            <a:ext cx="12100560" cy="6172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3668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US" sz="2400" dirty="0" err="1">
                <a:latin typeface="Zawgyi-One" panose="020B0604030504040204" pitchFamily="34" charset="0"/>
                <a:cs typeface="Zawgyi-One" panose="020B0604030504040204" pitchFamily="34" charset="0"/>
              </a:rPr>
              <a:t>စစ္တမ္းပံုစ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၁</a:t>
            </a:r>
            <a:endParaRPr lang="en-GB" sz="2400" dirty="0"/>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en-GB" sz="3600" dirty="0"/>
              <a:t>Qualitative interviews</a:t>
            </a:r>
          </a:p>
        </p:txBody>
      </p:sp>
      <p:pic>
        <p:nvPicPr>
          <p:cNvPr id="8194" name="Picture 2" descr="Image result for counselling afric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184" y="1835051"/>
            <a:ext cx="6742730" cy="379278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counselling in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580" y="1835051"/>
            <a:ext cx="4728972" cy="3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741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လ</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က</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င</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မ</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 </a:t>
            </a:r>
            <a:r>
              <a:rPr lang="en-GB" dirty="0">
                <a:latin typeface="Zawgyi-One" panose="020B0604030504040204" pitchFamily="34" charset="0"/>
                <a:cs typeface="Zawgyi-One" panose="020B0604030504040204" pitchFamily="34" charset="0"/>
              </a:rPr>
              <a:t>qualitative interview </a:t>
            </a:r>
            <a:r>
              <a:rPr lang="en-GB" dirty="0" err="1">
                <a:latin typeface="Zawgyi-One" panose="020B0604030504040204" pitchFamily="34" charset="0"/>
                <a:cs typeface="Zawgyi-One" panose="020B0604030504040204" pitchFamily="34" charset="0"/>
              </a:rPr>
              <a:t>အဆင</a:t>
            </a:r>
            <a:r>
              <a:rPr lang="en-GB" dirty="0">
                <a:latin typeface="Zawgyi-One" panose="020B0604030504040204" pitchFamily="34" charset="0"/>
                <a:cs typeface="Zawgyi-One" panose="020B0604030504040204" pitchFamily="34" charset="0"/>
              </a:rPr>
              <a:t>့္</a:t>
            </a:r>
          </a:p>
        </p:txBody>
      </p:sp>
      <p:sp>
        <p:nvSpPr>
          <p:cNvPr id="3" name="Content Placeholder 2"/>
          <p:cNvSpPr>
            <a:spLocks noGrp="1"/>
          </p:cNvSpPr>
          <p:nvPr>
            <p:ph idx="1"/>
          </p:nvPr>
        </p:nvSpPr>
        <p:spPr/>
        <p:txBody>
          <a:bodyPr/>
          <a:lstStyle/>
          <a:p>
            <a:pPr marL="0" indent="0">
              <a:buNone/>
            </a:pP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ဖ</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ေျချဖစ္ရပ္အတြက</a:t>
            </a:r>
            <a:r>
              <a:rPr lang="en-US" dirty="0">
                <a:latin typeface="Zawgyi-One" panose="020B0604030504040204" pitchFamily="34" charset="0"/>
                <a:cs typeface="Zawgyi-One" panose="020B0604030504040204" pitchFamily="34" charset="0"/>
              </a:rPr>
              <a:t>္ qualitative </a:t>
            </a:r>
            <a:r>
              <a:rPr lang="en-US" dirty="0" err="1">
                <a:latin typeface="Zawgyi-One" panose="020B0604030504040204" pitchFamily="34" charset="0"/>
                <a:cs typeface="Zawgyi-One" panose="020B0604030504040204" pitchFamily="34" charset="0"/>
              </a:rPr>
              <a:t>ေမးခြန္းမ်ားကို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ေမးျမန္းၾကည</a:t>
            </a:r>
            <a:r>
              <a:rPr lang="en-US" dirty="0">
                <a:latin typeface="Zawgyi-One" panose="020B0604030504040204" pitchFamily="34" charset="0"/>
                <a:cs typeface="Zawgyi-One" panose="020B0604030504040204" pitchFamily="34" charset="0"/>
              </a:rPr>
              <a:t>့္ပါ</a:t>
            </a:r>
            <a:endParaRPr lang="en-GB" dirty="0">
              <a:latin typeface="Zawgyi-One" panose="020B0604030504040204" pitchFamily="34" charset="0"/>
              <a:cs typeface="Zawgyi-One" panose="020B0604030504040204" pitchFamily="34" charset="0"/>
            </a:endParaRPr>
          </a:p>
          <a:p>
            <a:pPr marL="0" indent="0">
              <a:buNone/>
            </a:pPr>
            <a:r>
              <a:rPr lang="en-GB" dirty="0">
                <a:latin typeface="Zawgyi-One" panose="020B0604030504040204" pitchFamily="34" charset="0"/>
                <a:cs typeface="Zawgyi-One" panose="020B0604030504040204" pitchFamily="34" charset="0"/>
              </a:rPr>
              <a:t>  </a:t>
            </a:r>
          </a:p>
          <a:p>
            <a:pPr marL="0" indent="0">
              <a:buNone/>
            </a:pPr>
            <a:endParaRPr lang="en-GB" dirty="0">
              <a:latin typeface="Zawgyi-One" panose="020B0604030504040204" pitchFamily="34" charset="0"/>
              <a:cs typeface="Zawgyi-One" panose="020B0604030504040204" pitchFamily="34" charset="0"/>
            </a:endParaRPr>
          </a:p>
        </p:txBody>
      </p:sp>
      <p:pic>
        <p:nvPicPr>
          <p:cNvPr id="4" name="Picture 2" descr="Image result for i can do t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6518" y="2886962"/>
            <a:ext cx="4950472" cy="329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14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Zawgyi-One" panose="020B0604030504040204" pitchFamily="34" charset="0"/>
                <a:cs typeface="Zawgyi-One" panose="020B0604030504040204" pitchFamily="34" charset="0"/>
              </a:rPr>
              <a:t>စစ္တမ္းပံုစ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၂</a:t>
            </a:r>
            <a:endParaRPr lang="en-GB" sz="2400" dirty="0"/>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en-US" sz="3600" dirty="0" err="1">
                <a:latin typeface="Zawgyi-One" panose="020B0604030504040204" pitchFamily="34" charset="0"/>
                <a:cs typeface="Zawgyi-One" panose="020B0604030504040204" pitchFamily="34" charset="0"/>
              </a:rPr>
              <a:t>ပထမ</a:t>
            </a:r>
            <a:r>
              <a:rPr lang="my-MM" sz="3600" dirty="0">
                <a:latin typeface="Zawgyi-One" panose="020B0604030504040204" pitchFamily="34" charset="0"/>
                <a:cs typeface="Zawgyi-One" panose="020B0604030504040204" pitchFamily="34" charset="0"/>
              </a:rPr>
              <a:t>အ</a:t>
            </a:r>
            <a:r>
              <a:rPr lang="en-US" sz="3600" dirty="0">
                <a:latin typeface="Zawgyi-One" panose="020B0604030504040204" pitchFamily="34" charset="0"/>
                <a:cs typeface="Zawgyi-One" panose="020B0604030504040204" pitchFamily="34" charset="0"/>
              </a:rPr>
              <a:t>ႀ</a:t>
            </a:r>
            <a:r>
              <a:rPr lang="en-US" sz="3600" dirty="0" err="1">
                <a:latin typeface="Zawgyi-One" panose="020B0604030504040204" pitchFamily="34" charset="0"/>
                <a:cs typeface="Zawgyi-One" panose="020B0604030504040204" pitchFamily="34" charset="0"/>
              </a:rPr>
              <a:t>ကိမ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စစ္တမ္း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ေရးသားျခင္း</a:t>
            </a:r>
            <a:endParaRPr lang="en-GB" sz="3600"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2818874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Zawgyi-One" panose="020B0604030504040204" pitchFamily="34" charset="0"/>
                <a:cs typeface="Zawgyi-One" panose="020B0604030504040204" pitchFamily="34" charset="0"/>
              </a:rPr>
              <a:t>စစ္တမ္းပံုစ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၂</a:t>
            </a:r>
            <a:endParaRPr lang="en-GB" sz="2400" dirty="0"/>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en-US" sz="3600" dirty="0" err="1">
                <a:latin typeface="Zawgyi-One" panose="020B0604030504040204" pitchFamily="34" charset="0"/>
                <a:cs typeface="Zawgyi-One" panose="020B0604030504040204" pitchFamily="34" charset="0"/>
              </a:rPr>
              <a:t>ပထမ</a:t>
            </a:r>
            <a:r>
              <a:rPr lang="my-MM" sz="3600" dirty="0">
                <a:latin typeface="Zawgyi-One" panose="020B0604030504040204" pitchFamily="34" charset="0"/>
                <a:cs typeface="Zawgyi-One" panose="020B0604030504040204" pitchFamily="34" charset="0"/>
              </a:rPr>
              <a:t>အ</a:t>
            </a:r>
            <a:r>
              <a:rPr lang="en-US" sz="3600" dirty="0">
                <a:latin typeface="Zawgyi-One" panose="020B0604030504040204" pitchFamily="34" charset="0"/>
                <a:cs typeface="Zawgyi-One" panose="020B0604030504040204" pitchFamily="34" charset="0"/>
              </a:rPr>
              <a:t>ႀ</a:t>
            </a:r>
            <a:r>
              <a:rPr lang="en-US" sz="3600" dirty="0" err="1">
                <a:latin typeface="Zawgyi-One" panose="020B0604030504040204" pitchFamily="34" charset="0"/>
                <a:cs typeface="Zawgyi-One" panose="020B0604030504040204" pitchFamily="34" charset="0"/>
              </a:rPr>
              <a:t>ကိမ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စစ္တမ္း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ေရးသားျခင္း</a:t>
            </a:r>
            <a:endParaRPr lang="en-GB" sz="3600" dirty="0"/>
          </a:p>
        </p:txBody>
      </p:sp>
      <p:sp>
        <p:nvSpPr>
          <p:cNvPr id="7" name="TextBox 6"/>
          <p:cNvSpPr txBox="1"/>
          <p:nvPr/>
        </p:nvSpPr>
        <p:spPr>
          <a:xfrm>
            <a:off x="10049256" y="1642741"/>
            <a:ext cx="1984248" cy="461665"/>
          </a:xfrm>
          <a:prstGeom prst="rect">
            <a:avLst/>
          </a:prstGeom>
          <a:noFill/>
        </p:spPr>
        <p:txBody>
          <a:bodyPr wrap="square" rtlCol="0">
            <a:spAutoFit/>
          </a:bodyPr>
          <a:lstStyle/>
          <a:p>
            <a:r>
              <a:rPr lang="en-US" sz="2400" b="1" dirty="0">
                <a:solidFill>
                  <a:srgbClr val="FF0000"/>
                </a:solidFill>
                <a:latin typeface="Zawgyi-One" panose="020B0604030504040204" pitchFamily="34" charset="0"/>
                <a:cs typeface="Zawgyi-One" panose="020B0604030504040204" pitchFamily="34" charset="0"/>
              </a:rPr>
              <a:t>အ</a:t>
            </a:r>
            <a:r>
              <a:rPr lang="my-MM" sz="2400" b="1" dirty="0">
                <a:solidFill>
                  <a:srgbClr val="FF0000"/>
                </a:solidFill>
                <a:latin typeface="Zawgyi-One" panose="020B0604030504040204" pitchFamily="34" charset="0"/>
                <a:cs typeface="Zawgyi-One" panose="020B0604030504040204" pitchFamily="34" charset="0"/>
              </a:rPr>
              <a:t>ႀ</a:t>
            </a:r>
            <a:r>
              <a:rPr lang="en-US" sz="2400" b="1" dirty="0">
                <a:solidFill>
                  <a:srgbClr val="FF0000"/>
                </a:solidFill>
                <a:latin typeface="Zawgyi-One" panose="020B0604030504040204" pitchFamily="34" charset="0"/>
                <a:cs typeface="Zawgyi-One" panose="020B0604030504040204" pitchFamily="34" charset="0"/>
              </a:rPr>
              <a:t>က</a:t>
            </a:r>
            <a:r>
              <a:rPr lang="my-MM" sz="2400" b="1" dirty="0">
                <a:solidFill>
                  <a:srgbClr val="FF0000"/>
                </a:solidFill>
                <a:latin typeface="Zawgyi-One" panose="020B0604030504040204" pitchFamily="34" charset="0"/>
                <a:cs typeface="Zawgyi-One" panose="020B0604030504040204" pitchFamily="34" charset="0"/>
              </a:rPr>
              <a:t>ိ</a:t>
            </a:r>
            <a:r>
              <a:rPr lang="en-US" sz="2400" b="1" dirty="0">
                <a:solidFill>
                  <a:srgbClr val="FF0000"/>
                </a:solidFill>
                <a:latin typeface="Zawgyi-One" panose="020B0604030504040204" pitchFamily="34" charset="0"/>
                <a:cs typeface="Zawgyi-One" panose="020B0604030504040204" pitchFamily="34" charset="0"/>
              </a:rPr>
              <a:t>မ</a:t>
            </a:r>
            <a:r>
              <a:rPr lang="my-MM" sz="2400" b="1" dirty="0">
                <a:solidFill>
                  <a:srgbClr val="FF0000"/>
                </a:solidFill>
                <a:latin typeface="Zawgyi-One" panose="020B0604030504040204" pitchFamily="34" charset="0"/>
                <a:cs typeface="Zawgyi-One" panose="020B0604030504040204" pitchFamily="34" charset="0"/>
              </a:rPr>
              <a:t>္</a:t>
            </a:r>
            <a:r>
              <a:rPr lang="en-US" sz="2400" b="1" dirty="0">
                <a:solidFill>
                  <a:srgbClr val="FF0000"/>
                </a:solidFill>
                <a:latin typeface="Zawgyi-One" panose="020B0604030504040204" pitchFamily="34" charset="0"/>
                <a:cs typeface="Zawgyi-One" panose="020B0604030504040204" pitchFamily="34" charset="0"/>
              </a:rPr>
              <a:t>ေ</a:t>
            </a:r>
            <a:r>
              <a:rPr lang="my-MM" sz="2400" b="1" dirty="0">
                <a:solidFill>
                  <a:srgbClr val="FF0000"/>
                </a:solidFill>
                <a:latin typeface="Zawgyi-One" panose="020B0604030504040204" pitchFamily="34" charset="0"/>
                <a:cs typeface="Zawgyi-One" panose="020B0604030504040204" pitchFamily="34" charset="0"/>
              </a:rPr>
              <a:t>ရ</a:t>
            </a:r>
            <a:endParaRPr lang="en-GB" sz="2400" b="1" dirty="0">
              <a:solidFill>
                <a:srgbClr val="FF0000"/>
              </a:solidFill>
              <a:latin typeface="Zawgyi-One" panose="020B0604030504040204" pitchFamily="34" charset="0"/>
              <a:cs typeface="Zawgyi-One" panose="020B0604030504040204" pitchFamily="34" charset="0"/>
            </a:endParaRPr>
          </a:p>
        </p:txBody>
      </p:sp>
      <p:cxnSp>
        <p:nvCxnSpPr>
          <p:cNvPr id="8" name="Straight Arrow Connector 7"/>
          <p:cNvCxnSpPr/>
          <p:nvPr/>
        </p:nvCxnSpPr>
        <p:spPr>
          <a:xfrm flipH="1">
            <a:off x="9153144" y="1921521"/>
            <a:ext cx="896112"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315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Zawgyi-One" panose="020B0604030504040204" pitchFamily="34" charset="0"/>
                <a:cs typeface="Zawgyi-One" panose="020B0604030504040204" pitchFamily="34" charset="0"/>
              </a:rPr>
              <a:t>စစ္တမ္းပံုစ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၂</a:t>
            </a:r>
            <a:endParaRPr lang="en-GB" sz="2400" dirty="0"/>
          </a:p>
        </p:txBody>
      </p:sp>
      <p:pic>
        <p:nvPicPr>
          <p:cNvPr id="5" name="Picture 4"/>
          <p:cNvPicPr/>
          <p:nvPr/>
        </p:nvPicPr>
        <p:blipFill rotWithShape="1">
          <a:blip r:embed="rId2"/>
          <a:srcRect l="6534" t="22744" r="29610" b="9382"/>
          <a:stretch/>
        </p:blipFill>
        <p:spPr bwMode="auto">
          <a:xfrm>
            <a:off x="1618488" y="1559938"/>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en-US" sz="3600" dirty="0" err="1">
                <a:latin typeface="Zawgyi-One" panose="020B0604030504040204" pitchFamily="34" charset="0"/>
                <a:cs typeface="Zawgyi-One" panose="020B0604030504040204" pitchFamily="34" charset="0"/>
              </a:rPr>
              <a:t>ပထမ</a:t>
            </a:r>
            <a:r>
              <a:rPr lang="my-MM" sz="3600" dirty="0">
                <a:latin typeface="Zawgyi-One" panose="020B0604030504040204" pitchFamily="34" charset="0"/>
                <a:cs typeface="Zawgyi-One" panose="020B0604030504040204" pitchFamily="34" charset="0"/>
              </a:rPr>
              <a:t>အ</a:t>
            </a:r>
            <a:r>
              <a:rPr lang="en-US" sz="3600" dirty="0">
                <a:latin typeface="Zawgyi-One" panose="020B0604030504040204" pitchFamily="34" charset="0"/>
                <a:cs typeface="Zawgyi-One" panose="020B0604030504040204" pitchFamily="34" charset="0"/>
              </a:rPr>
              <a:t>ႀ</a:t>
            </a:r>
            <a:r>
              <a:rPr lang="en-US" sz="3600" dirty="0" err="1">
                <a:latin typeface="Zawgyi-One" panose="020B0604030504040204" pitchFamily="34" charset="0"/>
                <a:cs typeface="Zawgyi-One" panose="020B0604030504040204" pitchFamily="34" charset="0"/>
              </a:rPr>
              <a:t>ကိမ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စစ္တမ္း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ေရးသားျခင္း</a:t>
            </a:r>
            <a:endParaRPr lang="en-GB" sz="3600" dirty="0"/>
          </a:p>
        </p:txBody>
      </p:sp>
      <p:sp>
        <p:nvSpPr>
          <p:cNvPr id="7" name="TextBox 6"/>
          <p:cNvSpPr txBox="1"/>
          <p:nvPr/>
        </p:nvSpPr>
        <p:spPr>
          <a:xfrm>
            <a:off x="10360152" y="1844733"/>
            <a:ext cx="1984248" cy="461665"/>
          </a:xfrm>
          <a:prstGeom prst="rect">
            <a:avLst/>
          </a:prstGeom>
          <a:noFill/>
        </p:spPr>
        <p:txBody>
          <a:bodyPr wrap="square" rtlCol="0">
            <a:spAutoFit/>
          </a:bodyPr>
          <a:lstStyle/>
          <a:p>
            <a:r>
              <a:rPr lang="en-US" sz="2400" b="1" dirty="0">
                <a:solidFill>
                  <a:srgbClr val="FF0000"/>
                </a:solidFill>
                <a:latin typeface="Zawgyi-One" panose="020B0604030504040204" pitchFamily="34" charset="0"/>
                <a:cs typeface="Zawgyi-One" panose="020B0604030504040204" pitchFamily="34" charset="0"/>
              </a:rPr>
              <a:t>ေ႐ြ</a:t>
            </a:r>
            <a:r>
              <a:rPr lang="my-MM" sz="2400" b="1" dirty="0">
                <a:solidFill>
                  <a:srgbClr val="FF0000"/>
                </a:solidFill>
                <a:latin typeface="Zawgyi-One" panose="020B0604030504040204" pitchFamily="34" charset="0"/>
                <a:cs typeface="Zawgyi-One" panose="020B0604030504040204" pitchFamily="34" charset="0"/>
              </a:rPr>
              <a:t>း</a:t>
            </a:r>
            <a:r>
              <a:rPr lang="en-US" sz="2400" b="1" dirty="0">
                <a:solidFill>
                  <a:srgbClr val="FF0000"/>
                </a:solidFill>
                <a:latin typeface="Zawgyi-One" panose="020B0604030504040204" pitchFamily="34" charset="0"/>
                <a:cs typeface="Zawgyi-One" panose="020B0604030504040204" pitchFamily="34" charset="0"/>
              </a:rPr>
              <a:t>ခ</a:t>
            </a:r>
            <a:r>
              <a:rPr lang="my-MM" sz="2400" b="1" dirty="0">
                <a:solidFill>
                  <a:srgbClr val="FF0000"/>
                </a:solidFill>
                <a:latin typeface="Zawgyi-One" panose="020B0604030504040204" pitchFamily="34" charset="0"/>
                <a:cs typeface="Zawgyi-One" panose="020B0604030504040204" pitchFamily="34" charset="0"/>
              </a:rPr>
              <a:t>်</a:t>
            </a:r>
            <a:r>
              <a:rPr lang="en-US" sz="2400" b="1" dirty="0">
                <a:solidFill>
                  <a:srgbClr val="FF0000"/>
                </a:solidFill>
                <a:latin typeface="Zawgyi-One" panose="020B0604030504040204" pitchFamily="34" charset="0"/>
                <a:cs typeface="Zawgyi-One" panose="020B0604030504040204" pitchFamily="34" charset="0"/>
              </a:rPr>
              <a:t>ယ</a:t>
            </a:r>
            <a:r>
              <a:rPr lang="my-MM" sz="2400" b="1" dirty="0">
                <a:solidFill>
                  <a:srgbClr val="FF0000"/>
                </a:solidFill>
                <a:latin typeface="Zawgyi-One" panose="020B0604030504040204" pitchFamily="34" charset="0"/>
                <a:cs typeface="Zawgyi-One" panose="020B0604030504040204" pitchFamily="34" charset="0"/>
              </a:rPr>
              <a:t>္</a:t>
            </a:r>
            <a:r>
              <a:rPr lang="en-US" sz="2400" b="1" dirty="0" err="1">
                <a:solidFill>
                  <a:srgbClr val="FF0000"/>
                </a:solidFill>
                <a:latin typeface="Zawgyi-One" panose="020B0604030504040204" pitchFamily="34" charset="0"/>
                <a:cs typeface="Zawgyi-One" panose="020B0604030504040204" pitchFamily="34" charset="0"/>
              </a:rPr>
              <a:t>ရန</a:t>
            </a:r>
            <a:r>
              <a:rPr lang="en-US" sz="2400" b="1" dirty="0">
                <a:solidFill>
                  <a:srgbClr val="FF0000"/>
                </a:solidFill>
                <a:latin typeface="Zawgyi-One" panose="020B0604030504040204" pitchFamily="34" charset="0"/>
                <a:cs typeface="Zawgyi-One" panose="020B0604030504040204" pitchFamily="34" charset="0"/>
              </a:rPr>
              <a:t>္</a:t>
            </a:r>
            <a:endParaRPr lang="en-GB" sz="2400" b="1" dirty="0">
              <a:solidFill>
                <a:srgbClr val="FF0000"/>
              </a:solidFill>
              <a:latin typeface="Zawgyi-One" panose="020B0604030504040204" pitchFamily="34" charset="0"/>
              <a:cs typeface="Zawgyi-One" panose="020B0604030504040204" pitchFamily="34" charset="0"/>
            </a:endParaRPr>
          </a:p>
        </p:txBody>
      </p:sp>
      <p:cxnSp>
        <p:nvCxnSpPr>
          <p:cNvPr id="8" name="Straight Arrow Connector 7"/>
          <p:cNvCxnSpPr/>
          <p:nvPr/>
        </p:nvCxnSpPr>
        <p:spPr>
          <a:xfrm flipH="1">
            <a:off x="9464040" y="2118766"/>
            <a:ext cx="896112"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83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Zawgyi-One" panose="020B0604030504040204" pitchFamily="34" charset="0"/>
                <a:cs typeface="Zawgyi-One" panose="020B0604030504040204" pitchFamily="34" charset="0"/>
              </a:rPr>
              <a:t>စစ္တမ္းပံုစ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၂</a:t>
            </a:r>
            <a:endParaRPr lang="en-GB" sz="2400" dirty="0"/>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en-US" sz="3600" dirty="0" err="1">
                <a:latin typeface="Zawgyi-One" panose="020B0604030504040204" pitchFamily="34" charset="0"/>
                <a:cs typeface="Zawgyi-One" panose="020B0604030504040204" pitchFamily="34" charset="0"/>
              </a:rPr>
              <a:t>ပထမ</a:t>
            </a:r>
            <a:r>
              <a:rPr lang="my-MM" sz="3600" dirty="0">
                <a:latin typeface="Zawgyi-One" panose="020B0604030504040204" pitchFamily="34" charset="0"/>
                <a:cs typeface="Zawgyi-One" panose="020B0604030504040204" pitchFamily="34" charset="0"/>
              </a:rPr>
              <a:t>အ</a:t>
            </a:r>
            <a:r>
              <a:rPr lang="en-US" sz="3600" dirty="0">
                <a:latin typeface="Zawgyi-One" panose="020B0604030504040204" pitchFamily="34" charset="0"/>
                <a:cs typeface="Zawgyi-One" panose="020B0604030504040204" pitchFamily="34" charset="0"/>
              </a:rPr>
              <a:t>ႀ</a:t>
            </a:r>
            <a:r>
              <a:rPr lang="en-US" sz="3600" dirty="0" err="1">
                <a:latin typeface="Zawgyi-One" panose="020B0604030504040204" pitchFamily="34" charset="0"/>
                <a:cs typeface="Zawgyi-One" panose="020B0604030504040204" pitchFamily="34" charset="0"/>
              </a:rPr>
              <a:t>ကိမ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စစ္တမ္း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ေရးသားျခင္း</a:t>
            </a:r>
            <a:endParaRPr lang="en-GB" sz="3600" dirty="0"/>
          </a:p>
        </p:txBody>
      </p:sp>
      <p:sp>
        <p:nvSpPr>
          <p:cNvPr id="7" name="TextBox 6"/>
          <p:cNvSpPr txBox="1"/>
          <p:nvPr/>
        </p:nvSpPr>
        <p:spPr>
          <a:xfrm>
            <a:off x="10360152" y="2181875"/>
            <a:ext cx="2349084" cy="400110"/>
          </a:xfrm>
          <a:prstGeom prst="rect">
            <a:avLst/>
          </a:prstGeom>
          <a:noFill/>
        </p:spPr>
        <p:txBody>
          <a:bodyPr wrap="square" rtlCol="0">
            <a:spAutoFit/>
          </a:bodyPr>
          <a:lstStyle/>
          <a:p>
            <a:r>
              <a:rPr lang="en-US" sz="2000" b="1" dirty="0" err="1">
                <a:solidFill>
                  <a:srgbClr val="FF0000"/>
                </a:solidFill>
                <a:latin typeface="Zawgyi-One" panose="020B0604030504040204" pitchFamily="34" charset="0"/>
                <a:cs typeface="Zawgyi-One" panose="020B0604030504040204" pitchFamily="34" charset="0"/>
              </a:rPr>
              <a:t>ဂဏန္းျဖင</a:t>
            </a:r>
            <a:r>
              <a:rPr lang="en-US" sz="2000" b="1" dirty="0">
                <a:solidFill>
                  <a:srgbClr val="FF0000"/>
                </a:solidFill>
                <a:latin typeface="Zawgyi-One" panose="020B0604030504040204" pitchFamily="34" charset="0"/>
                <a:cs typeface="Zawgyi-One" panose="020B0604030504040204" pitchFamily="34" charset="0"/>
              </a:rPr>
              <a:t>့္</a:t>
            </a:r>
            <a:r>
              <a:rPr lang="en-US" sz="2000" b="1" dirty="0" err="1">
                <a:solidFill>
                  <a:srgbClr val="FF0000"/>
                </a:solidFill>
                <a:latin typeface="Zawgyi-One" panose="020B0604030504040204" pitchFamily="34" charset="0"/>
                <a:cs typeface="Zawgyi-One" panose="020B0604030504040204" pitchFamily="34" charset="0"/>
              </a:rPr>
              <a:t>ေျဖရန</a:t>
            </a:r>
            <a:r>
              <a:rPr lang="en-US" sz="2000" b="1" dirty="0">
                <a:solidFill>
                  <a:srgbClr val="FF0000"/>
                </a:solidFill>
                <a:latin typeface="Zawgyi-One" panose="020B0604030504040204" pitchFamily="34" charset="0"/>
                <a:cs typeface="Zawgyi-One" panose="020B0604030504040204" pitchFamily="34" charset="0"/>
              </a:rPr>
              <a:t>္</a:t>
            </a:r>
            <a:endParaRPr lang="en-GB" sz="2000" b="1" dirty="0">
              <a:solidFill>
                <a:srgbClr val="FF0000"/>
              </a:solidFill>
              <a:latin typeface="Zawgyi-One" panose="020B0604030504040204" pitchFamily="34" charset="0"/>
              <a:cs typeface="Zawgyi-One" panose="020B0604030504040204" pitchFamily="34" charset="0"/>
            </a:endParaRPr>
          </a:p>
        </p:txBody>
      </p:sp>
      <p:cxnSp>
        <p:nvCxnSpPr>
          <p:cNvPr id="8" name="Straight Arrow Connector 7"/>
          <p:cNvCxnSpPr/>
          <p:nvPr/>
        </p:nvCxnSpPr>
        <p:spPr>
          <a:xfrm flipH="1">
            <a:off x="9610344" y="2533728"/>
            <a:ext cx="896112"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421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Zawgyi-One" panose="020B0604030504040204" pitchFamily="34" charset="0"/>
                <a:cs typeface="Zawgyi-One" panose="020B0604030504040204" pitchFamily="34" charset="0"/>
              </a:rPr>
              <a:t>စစ္တမ္းပံုစ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၂</a:t>
            </a:r>
            <a:endParaRPr lang="en-GB" sz="2400" dirty="0"/>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en-US" sz="3600" dirty="0" err="1">
                <a:latin typeface="Zawgyi-One" panose="020B0604030504040204" pitchFamily="34" charset="0"/>
                <a:cs typeface="Zawgyi-One" panose="020B0604030504040204" pitchFamily="34" charset="0"/>
              </a:rPr>
              <a:t>ပထမ</a:t>
            </a:r>
            <a:r>
              <a:rPr lang="my-MM" sz="3600" dirty="0">
                <a:latin typeface="Zawgyi-One" panose="020B0604030504040204" pitchFamily="34" charset="0"/>
                <a:cs typeface="Zawgyi-One" panose="020B0604030504040204" pitchFamily="34" charset="0"/>
              </a:rPr>
              <a:t>အ</a:t>
            </a:r>
            <a:r>
              <a:rPr lang="en-US" sz="3600" dirty="0">
                <a:latin typeface="Zawgyi-One" panose="020B0604030504040204" pitchFamily="34" charset="0"/>
                <a:cs typeface="Zawgyi-One" panose="020B0604030504040204" pitchFamily="34" charset="0"/>
              </a:rPr>
              <a:t>ႀ</a:t>
            </a:r>
            <a:r>
              <a:rPr lang="en-US" sz="3600" dirty="0" err="1">
                <a:latin typeface="Zawgyi-One" panose="020B0604030504040204" pitchFamily="34" charset="0"/>
                <a:cs typeface="Zawgyi-One" panose="020B0604030504040204" pitchFamily="34" charset="0"/>
              </a:rPr>
              <a:t>ကိမ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စစ္တမ္း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ေရးသားျခင္း</a:t>
            </a:r>
            <a:endParaRPr lang="en-GB" sz="3600" dirty="0"/>
          </a:p>
        </p:txBody>
      </p:sp>
      <p:cxnSp>
        <p:nvCxnSpPr>
          <p:cNvPr id="7" name="Straight Arrow Connector 6"/>
          <p:cNvCxnSpPr/>
          <p:nvPr/>
        </p:nvCxnSpPr>
        <p:spPr>
          <a:xfrm flipH="1">
            <a:off x="9820656" y="3154568"/>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134600" y="2413000"/>
            <a:ext cx="2429256" cy="830997"/>
          </a:xfrm>
          <a:prstGeom prst="rect">
            <a:avLst/>
          </a:prstGeom>
          <a:noFill/>
        </p:spPr>
        <p:txBody>
          <a:bodyPr wrap="square" rtlCol="0">
            <a:spAutoFit/>
          </a:bodyPr>
          <a:lstStyle/>
          <a:p>
            <a:r>
              <a:rPr lang="my-MM" sz="2400" b="1" dirty="0">
                <a:solidFill>
                  <a:srgbClr val="FF0000"/>
                </a:solidFill>
                <a:latin typeface="Zawgyi-One" panose="020B0604030504040204" pitchFamily="34" charset="0"/>
                <a:cs typeface="Zawgyi-One" panose="020B0604030504040204" pitchFamily="34" charset="0"/>
              </a:rPr>
              <a:t>ေ</a:t>
            </a:r>
            <a:r>
              <a:rPr lang="en-US" sz="2400" b="1" dirty="0">
                <a:solidFill>
                  <a:srgbClr val="FF0000"/>
                </a:solidFill>
                <a:latin typeface="Zawgyi-One" panose="020B0604030504040204" pitchFamily="34" charset="0"/>
                <a:cs typeface="Zawgyi-One" panose="020B0604030504040204" pitchFamily="34" charset="0"/>
              </a:rPr>
              <a:t>႐ြ</a:t>
            </a:r>
            <a:r>
              <a:rPr lang="my-MM" sz="2400" b="1" dirty="0">
                <a:solidFill>
                  <a:srgbClr val="FF0000"/>
                </a:solidFill>
                <a:latin typeface="Zawgyi-One" panose="020B0604030504040204" pitchFamily="34" charset="0"/>
                <a:cs typeface="Zawgyi-One" panose="020B0604030504040204" pitchFamily="34" charset="0"/>
              </a:rPr>
              <a:t>း</a:t>
            </a:r>
            <a:r>
              <a:rPr lang="en-US" sz="2400" b="1" dirty="0">
                <a:solidFill>
                  <a:srgbClr val="FF0000"/>
                </a:solidFill>
                <a:latin typeface="Zawgyi-One" panose="020B0604030504040204" pitchFamily="34" charset="0"/>
                <a:cs typeface="Zawgyi-One" panose="020B0604030504040204" pitchFamily="34" charset="0"/>
              </a:rPr>
              <a:t>ခ</a:t>
            </a:r>
            <a:r>
              <a:rPr lang="my-MM" sz="2400" b="1" dirty="0">
                <a:solidFill>
                  <a:srgbClr val="FF0000"/>
                </a:solidFill>
                <a:latin typeface="Zawgyi-One" panose="020B0604030504040204" pitchFamily="34" charset="0"/>
                <a:cs typeface="Zawgyi-One" panose="020B0604030504040204" pitchFamily="34" charset="0"/>
              </a:rPr>
              <a:t>်</a:t>
            </a:r>
            <a:r>
              <a:rPr lang="en-US" sz="2400" b="1" dirty="0">
                <a:solidFill>
                  <a:srgbClr val="FF0000"/>
                </a:solidFill>
                <a:latin typeface="Zawgyi-One" panose="020B0604030504040204" pitchFamily="34" charset="0"/>
                <a:cs typeface="Zawgyi-One" panose="020B0604030504040204" pitchFamily="34" charset="0"/>
              </a:rPr>
              <a:t>ယ</a:t>
            </a:r>
            <a:r>
              <a:rPr lang="my-MM" sz="2400" b="1" dirty="0">
                <a:solidFill>
                  <a:srgbClr val="FF0000"/>
                </a:solidFill>
                <a:latin typeface="Zawgyi-One" panose="020B0604030504040204" pitchFamily="34" charset="0"/>
                <a:cs typeface="Zawgyi-One" panose="020B0604030504040204" pitchFamily="34" charset="0"/>
              </a:rPr>
              <a:t>္</a:t>
            </a:r>
            <a:r>
              <a:rPr lang="en-US" sz="2400" b="1" dirty="0" err="1">
                <a:solidFill>
                  <a:srgbClr val="FF0000"/>
                </a:solidFill>
                <a:latin typeface="Zawgyi-One" panose="020B0604030504040204" pitchFamily="34" charset="0"/>
                <a:cs typeface="Zawgyi-One" panose="020B0604030504040204" pitchFamily="34" charset="0"/>
              </a:rPr>
              <a:t>ရန</a:t>
            </a:r>
            <a:r>
              <a:rPr lang="en-US" sz="2400" b="1" dirty="0">
                <a:solidFill>
                  <a:srgbClr val="FF0000"/>
                </a:solidFill>
                <a:latin typeface="Zawgyi-One" panose="020B0604030504040204" pitchFamily="34" charset="0"/>
                <a:cs typeface="Zawgyi-One" panose="020B0604030504040204" pitchFamily="34" charset="0"/>
              </a:rPr>
              <a:t>္ </a:t>
            </a:r>
            <a:r>
              <a:rPr lang="my-MM" sz="2400" b="1" dirty="0">
                <a:solidFill>
                  <a:srgbClr val="FF0000"/>
                </a:solidFill>
                <a:latin typeface="Zawgyi-One" panose="020B0604030504040204" pitchFamily="34" charset="0"/>
                <a:cs typeface="Zawgyi-One" panose="020B0604030504040204" pitchFamily="34" charset="0"/>
              </a:rPr>
              <a:t>ႏ</a:t>
            </a:r>
            <a:r>
              <a:rPr lang="en-US" sz="2400" b="1" dirty="0">
                <a:solidFill>
                  <a:srgbClr val="FF0000"/>
                </a:solidFill>
                <a:latin typeface="Zawgyi-One" panose="020B0604030504040204" pitchFamily="34" charset="0"/>
                <a:cs typeface="Zawgyi-One" panose="020B0604030504040204" pitchFamily="34" charset="0"/>
              </a:rPr>
              <a:t>ွ</a:t>
            </a:r>
            <a:r>
              <a:rPr lang="my-MM" sz="2400" b="1" dirty="0">
                <a:solidFill>
                  <a:srgbClr val="FF0000"/>
                </a:solidFill>
                <a:latin typeface="Zawgyi-One" panose="020B0604030504040204" pitchFamily="34" charset="0"/>
                <a:cs typeface="Zawgyi-One" panose="020B0604030504040204" pitchFamily="34" charset="0"/>
              </a:rPr>
              <a:t>င</a:t>
            </a:r>
            <a:r>
              <a:rPr lang="en-US" sz="2400" b="1" dirty="0">
                <a:solidFill>
                  <a:srgbClr val="FF0000"/>
                </a:solidFill>
                <a:latin typeface="Zawgyi-One" panose="020B0604030504040204" pitchFamily="34" charset="0"/>
                <a:cs typeface="Zawgyi-One" panose="020B0604030504040204" pitchFamily="34" charset="0"/>
              </a:rPr>
              <a:t>္</a:t>
            </a:r>
            <a:r>
              <a:rPr lang="my-MM" sz="2400" b="1" dirty="0">
                <a:solidFill>
                  <a:srgbClr val="FF0000"/>
                </a:solidFill>
                <a:latin typeface="Zawgyi-One" panose="020B0604030504040204" pitchFamily="34" charset="0"/>
                <a:cs typeface="Zawgyi-One" panose="020B0604030504040204" pitchFamily="34" charset="0"/>
              </a:rPr>
              <a:t>့</a:t>
            </a:r>
            <a:r>
              <a:rPr lang="en-US" sz="2400" b="1" dirty="0">
                <a:solidFill>
                  <a:srgbClr val="FF0000"/>
                </a:solidFill>
                <a:latin typeface="Zawgyi-One" panose="020B0604030504040204" pitchFamily="34" charset="0"/>
                <a:cs typeface="Zawgyi-One" panose="020B0604030504040204" pitchFamily="34" charset="0"/>
              </a:rPr>
              <a:t> </a:t>
            </a:r>
            <a:r>
              <a:rPr lang="my-MM" sz="2400" b="1" dirty="0">
                <a:solidFill>
                  <a:srgbClr val="FF0000"/>
                </a:solidFill>
                <a:latin typeface="Zawgyi-One" panose="020B0604030504040204" pitchFamily="34" charset="0"/>
                <a:cs typeface="Zawgyi-One" panose="020B0604030504040204" pitchFamily="34" charset="0"/>
              </a:rPr>
              <a:t>စ</a:t>
            </a:r>
            <a:r>
              <a:rPr lang="en-US" sz="2400" b="1" dirty="0">
                <a:solidFill>
                  <a:srgbClr val="FF0000"/>
                </a:solidFill>
                <a:latin typeface="Zawgyi-One" panose="020B0604030504040204" pitchFamily="34" charset="0"/>
                <a:cs typeface="Zawgyi-One" panose="020B0604030504040204" pitchFamily="34" charset="0"/>
              </a:rPr>
              <a:t>ာ</a:t>
            </a:r>
            <a:r>
              <a:rPr lang="my-MM" sz="2400" b="1" dirty="0">
                <a:solidFill>
                  <a:srgbClr val="FF0000"/>
                </a:solidFill>
                <a:latin typeface="Zawgyi-One" panose="020B0604030504040204" pitchFamily="34" charset="0"/>
                <a:cs typeface="Zawgyi-One" panose="020B0604030504040204" pitchFamily="34" charset="0"/>
              </a:rPr>
              <a:t>ေ</a:t>
            </a:r>
            <a:r>
              <a:rPr lang="en-US" sz="2400" b="1" dirty="0">
                <a:solidFill>
                  <a:srgbClr val="FF0000"/>
                </a:solidFill>
                <a:latin typeface="Zawgyi-One" panose="020B0604030504040204" pitchFamily="34" charset="0"/>
                <a:cs typeface="Zawgyi-One" panose="020B0604030504040204" pitchFamily="34" charset="0"/>
              </a:rPr>
              <a:t>ရ</a:t>
            </a:r>
            <a:r>
              <a:rPr lang="my-MM" sz="2400" b="1" dirty="0">
                <a:solidFill>
                  <a:srgbClr val="FF0000"/>
                </a:solidFill>
                <a:latin typeface="Zawgyi-One" panose="020B0604030504040204" pitchFamily="34" charset="0"/>
                <a:cs typeface="Zawgyi-One" panose="020B0604030504040204" pitchFamily="34" charset="0"/>
              </a:rPr>
              <a:t>း</a:t>
            </a:r>
            <a:r>
              <a:rPr lang="en-US" sz="2400" b="1" dirty="0">
                <a:solidFill>
                  <a:srgbClr val="FF0000"/>
                </a:solidFill>
                <a:latin typeface="Zawgyi-One" panose="020B0604030504040204" pitchFamily="34" charset="0"/>
                <a:cs typeface="Zawgyi-One" panose="020B0604030504040204" pitchFamily="34" charset="0"/>
              </a:rPr>
              <a:t>သ</a:t>
            </a:r>
            <a:r>
              <a:rPr lang="my-MM" sz="2400" b="1" dirty="0">
                <a:solidFill>
                  <a:srgbClr val="FF0000"/>
                </a:solidFill>
                <a:latin typeface="Zawgyi-One" panose="020B0604030504040204" pitchFamily="34" charset="0"/>
                <a:cs typeface="Zawgyi-One" panose="020B0604030504040204" pitchFamily="34" charset="0"/>
              </a:rPr>
              <a:t>ာ</a:t>
            </a:r>
            <a:r>
              <a:rPr lang="en-US" sz="2400" b="1" dirty="0">
                <a:solidFill>
                  <a:srgbClr val="FF0000"/>
                </a:solidFill>
                <a:latin typeface="Zawgyi-One" panose="020B0604030504040204" pitchFamily="34" charset="0"/>
                <a:cs typeface="Zawgyi-One" panose="020B0604030504040204" pitchFamily="34" charset="0"/>
              </a:rPr>
              <a:t>း</a:t>
            </a:r>
            <a:r>
              <a:rPr lang="my-MM" sz="2400" b="1" dirty="0">
                <a:solidFill>
                  <a:srgbClr val="FF0000"/>
                </a:solidFill>
                <a:latin typeface="Zawgyi-One" panose="020B0604030504040204" pitchFamily="34" charset="0"/>
                <a:cs typeface="Zawgyi-One" panose="020B0604030504040204" pitchFamily="34" charset="0"/>
              </a:rPr>
              <a:t>ရ</a:t>
            </a:r>
            <a:r>
              <a:rPr lang="en-US" sz="2400" b="1" dirty="0">
                <a:solidFill>
                  <a:srgbClr val="FF0000"/>
                </a:solidFill>
                <a:latin typeface="Zawgyi-One" panose="020B0604030504040204" pitchFamily="34" charset="0"/>
                <a:cs typeface="Zawgyi-One" panose="020B0604030504040204" pitchFamily="34" charset="0"/>
              </a:rPr>
              <a:t>န</a:t>
            </a:r>
            <a:r>
              <a:rPr lang="my-MM" sz="2400" b="1" dirty="0">
                <a:solidFill>
                  <a:srgbClr val="FF0000"/>
                </a:solidFill>
                <a:latin typeface="Zawgyi-One" panose="020B0604030504040204" pitchFamily="34" charset="0"/>
                <a:cs typeface="Zawgyi-One" panose="020B0604030504040204" pitchFamily="34" charset="0"/>
              </a:rPr>
              <a:t>္</a:t>
            </a:r>
            <a:endParaRPr lang="en-GB" sz="2400" b="1" dirty="0">
              <a:solidFill>
                <a:srgbClr val="FF0000"/>
              </a:solidFill>
            </a:endParaRPr>
          </a:p>
        </p:txBody>
      </p:sp>
    </p:spTree>
    <p:extLst>
      <p:ext uri="{BB962C8B-B14F-4D97-AF65-F5344CB8AC3E}">
        <p14:creationId xmlns:p14="http://schemas.microsoft.com/office/powerpoint/2010/main" val="1033917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Zawgyi-One" panose="020B0604030504040204" pitchFamily="34" charset="0"/>
                <a:cs typeface="Zawgyi-One" panose="020B0604030504040204" pitchFamily="34" charset="0"/>
              </a:rPr>
              <a:t>စစ္တမ္းပံုစ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၂</a:t>
            </a:r>
            <a:endParaRPr lang="en-GB" sz="2400" dirty="0"/>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en-US" sz="3600" dirty="0" err="1">
                <a:latin typeface="Zawgyi-One" panose="020B0604030504040204" pitchFamily="34" charset="0"/>
                <a:cs typeface="Zawgyi-One" panose="020B0604030504040204" pitchFamily="34" charset="0"/>
              </a:rPr>
              <a:t>ပထမ</a:t>
            </a:r>
            <a:r>
              <a:rPr lang="my-MM" sz="3600" dirty="0">
                <a:latin typeface="Zawgyi-One" panose="020B0604030504040204" pitchFamily="34" charset="0"/>
                <a:cs typeface="Zawgyi-One" panose="020B0604030504040204" pitchFamily="34" charset="0"/>
              </a:rPr>
              <a:t>အ</a:t>
            </a:r>
            <a:r>
              <a:rPr lang="en-US" sz="3600" dirty="0">
                <a:latin typeface="Zawgyi-One" panose="020B0604030504040204" pitchFamily="34" charset="0"/>
                <a:cs typeface="Zawgyi-One" panose="020B0604030504040204" pitchFamily="34" charset="0"/>
              </a:rPr>
              <a:t>ႀ</a:t>
            </a:r>
            <a:r>
              <a:rPr lang="en-US" sz="3600" dirty="0" err="1">
                <a:latin typeface="Zawgyi-One" panose="020B0604030504040204" pitchFamily="34" charset="0"/>
                <a:cs typeface="Zawgyi-One" panose="020B0604030504040204" pitchFamily="34" charset="0"/>
              </a:rPr>
              <a:t>ကိမ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စစ္တမ္း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ေရးသားျခင္း</a:t>
            </a:r>
            <a:endParaRPr lang="en-GB" sz="3600" dirty="0"/>
          </a:p>
        </p:txBody>
      </p:sp>
      <p:sp>
        <p:nvSpPr>
          <p:cNvPr id="7" name="TextBox 6"/>
          <p:cNvSpPr txBox="1"/>
          <p:nvPr/>
        </p:nvSpPr>
        <p:spPr>
          <a:xfrm>
            <a:off x="10460736" y="4097507"/>
            <a:ext cx="1984248" cy="830997"/>
          </a:xfrm>
          <a:prstGeom prst="rect">
            <a:avLst/>
          </a:prstGeom>
          <a:noFill/>
        </p:spPr>
        <p:txBody>
          <a:bodyPr wrap="square" rtlCol="0">
            <a:spAutoFit/>
          </a:bodyPr>
          <a:lstStyle/>
          <a:p>
            <a:r>
              <a:rPr lang="nb-NO" sz="2400" b="1" dirty="0">
                <a:solidFill>
                  <a:srgbClr val="FF0000"/>
                </a:solidFill>
                <a:latin typeface="Zawgyi-One" panose="020B0604030504040204" pitchFamily="34" charset="0"/>
                <a:cs typeface="Zawgyi-One" panose="020B0604030504040204" pitchFamily="34" charset="0"/>
              </a:rPr>
              <a:t>Likert-type ေမးခြ</a:t>
            </a:r>
            <a:r>
              <a:rPr lang="my-MM" sz="2400" b="1" dirty="0">
                <a:solidFill>
                  <a:srgbClr val="FF0000"/>
                </a:solidFill>
                <a:latin typeface="Zawgyi-One" panose="020B0604030504040204" pitchFamily="34" charset="0"/>
                <a:cs typeface="Zawgyi-One" panose="020B0604030504040204" pitchFamily="34" charset="0"/>
              </a:rPr>
              <a:t>န</a:t>
            </a:r>
            <a:r>
              <a:rPr lang="en-US" sz="2400" b="1" dirty="0">
                <a:solidFill>
                  <a:srgbClr val="FF0000"/>
                </a:solidFill>
                <a:latin typeface="Zawgyi-One" panose="020B0604030504040204" pitchFamily="34" charset="0"/>
                <a:cs typeface="Zawgyi-One" panose="020B0604030504040204" pitchFamily="34" charset="0"/>
              </a:rPr>
              <a:t>္း</a:t>
            </a:r>
            <a:endParaRPr lang="en-GB" sz="2400" b="1" dirty="0">
              <a:solidFill>
                <a:srgbClr val="FF0000"/>
              </a:solidFill>
              <a:latin typeface="Zawgyi-One" panose="020B0604030504040204" pitchFamily="34" charset="0"/>
              <a:cs typeface="Zawgyi-One" panose="020B0604030504040204" pitchFamily="34" charset="0"/>
            </a:endParaRPr>
          </a:p>
        </p:txBody>
      </p:sp>
      <p:cxnSp>
        <p:nvCxnSpPr>
          <p:cNvPr id="8" name="Straight Arrow Connector 7"/>
          <p:cNvCxnSpPr/>
          <p:nvPr/>
        </p:nvCxnSpPr>
        <p:spPr>
          <a:xfrm flipH="1">
            <a:off x="9774936" y="4591457"/>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27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9"/>
          </a:xfrm>
        </p:spPr>
        <p:txBody>
          <a:bodyPr/>
          <a:lstStyle/>
          <a:p>
            <a:r>
              <a:rPr lang="en-US" dirty="0">
                <a:latin typeface="Zawgyi-One" panose="020B0604030504040204" pitchFamily="34" charset="0"/>
                <a:cs typeface="Zawgyi-One" panose="020B0604030504040204" pitchFamily="34" charset="0"/>
              </a:rPr>
              <a:t>ကၽြ</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အ</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ၾ</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a:xfrm>
            <a:off x="838200" y="1395755"/>
            <a:ext cx="11267176" cy="5288544"/>
          </a:xfrm>
        </p:spPr>
        <p:txBody>
          <a:bodyPr>
            <a:normAutofit fontScale="70000" lnSpcReduction="20000"/>
          </a:bodyPr>
          <a:lstStyle/>
          <a:p>
            <a:pPr marL="0" indent="0">
              <a:buNone/>
            </a:pPr>
            <a:r>
              <a:rPr lang="my-MM" dirty="0">
                <a:latin typeface="Zawgyi-One" panose="020B0604030504040204" pitchFamily="34" charset="0"/>
                <a:cs typeface="Zawgyi-One" panose="020B0604030504040204" pitchFamily="34" charset="0"/>
              </a:rPr>
              <a:t>အမည္</a:t>
            </a:r>
            <a:r>
              <a:rPr lang="en-US" dirty="0">
                <a:latin typeface="Zawgyi-One" panose="020B0604030504040204" pitchFamily="34" charset="0"/>
                <a:cs typeface="Zawgyi-One" panose="020B0604030504040204" pitchFamily="34" charset="0"/>
              </a:rPr>
              <a:t> - </a:t>
            </a:r>
            <a:r>
              <a:rPr lang="my-MM" dirty="0">
                <a:latin typeface="Zawgyi-One" panose="020B0604030504040204" pitchFamily="34" charset="0"/>
                <a:cs typeface="Zawgyi-One" panose="020B0604030504040204" pitchFamily="34" charset="0"/>
              </a:rPr>
              <a:t>ကင္အက္စ္ </a:t>
            </a:r>
            <a:r>
              <a:rPr lang="en-GB" dirty="0">
                <a:latin typeface="Zawgyi-One" panose="020B0604030504040204" pitchFamily="34" charset="0"/>
                <a:cs typeface="Zawgyi-One" panose="020B0604030504040204" pitchFamily="34" charset="0"/>
              </a:rPr>
              <a:t>Jacobsen</a:t>
            </a:r>
          </a:p>
          <a:p>
            <a:pPr marL="0" indent="0">
              <a:buNone/>
            </a:pPr>
            <a:r>
              <a:rPr lang="my-MM" dirty="0">
                <a:latin typeface="Zawgyi-One" panose="020B0604030504040204" pitchFamily="34" charset="0"/>
                <a:cs typeface="Zawgyi-One" panose="020B0604030504040204" pitchFamily="34" charset="0"/>
              </a:rPr>
              <a:t>တကၠသိုလ္</a:t>
            </a:r>
            <a:r>
              <a:rPr lang="en-US" dirty="0">
                <a:latin typeface="Zawgyi-One" panose="020B0604030504040204" pitchFamily="34" charset="0"/>
                <a:cs typeface="Zawgyi-One" panose="020B0604030504040204" pitchFamily="34" charset="0"/>
              </a:rPr>
              <a:t> - </a:t>
            </a:r>
            <a:r>
              <a:rPr lang="my-MM" dirty="0">
                <a:latin typeface="Zawgyi-One" panose="020B0604030504040204" pitchFamily="34" charset="0"/>
                <a:cs typeface="Zawgyi-One" panose="020B0604030504040204" pitchFamily="34" charset="0"/>
              </a:rPr>
              <a:t>ေအာက္စ္ဖို႔ဒ္တကၠသိုလ္ႏွင့္</a:t>
            </a:r>
            <a:r>
              <a:rPr lang="en-US" dirty="0">
                <a:latin typeface="Zawgyi-One" panose="020B0604030504040204" pitchFamily="34" charset="0"/>
                <a:cs typeface="Zawgyi-One" panose="020B0604030504040204" pitchFamily="34" charset="0"/>
              </a:rPr>
              <a:t> London School of Economics</a:t>
            </a:r>
            <a:endParaRPr lang="my-MM" dirty="0">
              <a:latin typeface="Zawgyi-One" panose="020B0604030504040204" pitchFamily="34" charset="0"/>
              <a:cs typeface="Zawgyi-One" panose="020B0604030504040204" pitchFamily="34" charset="0"/>
            </a:endParaRPr>
          </a:p>
          <a:p>
            <a:pPr marL="0" indent="0">
              <a:buNone/>
            </a:pPr>
            <a:r>
              <a:rPr lang="my-MM" dirty="0">
                <a:latin typeface="Zawgyi-One" panose="020B0604030504040204" pitchFamily="34" charset="0"/>
                <a:cs typeface="Zawgyi-One" panose="020B0604030504040204" pitchFamily="34" charset="0"/>
              </a:rPr>
              <a:t>ကြင္းဆင္းလုပ္ငန္း - ဇင္ဘာေဘြ</a:t>
            </a:r>
          </a:p>
          <a:p>
            <a:pPr marL="0" indent="0">
              <a:buNone/>
            </a:pPr>
            <a:endParaRPr lang="my-MM" dirty="0">
              <a:latin typeface="Zawgyi-One" panose="020B0604030504040204" pitchFamily="34" charset="0"/>
              <a:cs typeface="Zawgyi-One" panose="020B0604030504040204" pitchFamily="34" charset="0"/>
            </a:endParaRPr>
          </a:p>
          <a:p>
            <a:pPr marL="0" indent="0">
              <a:lnSpc>
                <a:spcPct val="160000"/>
              </a:lnSpc>
              <a:buNone/>
            </a:pPr>
            <a:r>
              <a:rPr lang="my-MM" dirty="0">
                <a:latin typeface="Zawgyi-One" panose="020B0604030504040204" pitchFamily="34" charset="0"/>
                <a:cs typeface="Zawgyi-One" panose="020B0604030504040204" pitchFamily="34" charset="0"/>
              </a:rPr>
              <a:t>သုေတသန:</a:t>
            </a:r>
          </a:p>
          <a:p>
            <a:pPr marL="0" indent="0">
              <a:lnSpc>
                <a:spcPct val="160000"/>
              </a:lnSpc>
              <a:buNone/>
            </a:pPr>
            <a:r>
              <a:rPr lang="my-MM" dirty="0">
                <a:latin typeface="Zawgyi-One" panose="020B0604030504040204" pitchFamily="34" charset="0"/>
                <a:cs typeface="Zawgyi-One" panose="020B0604030504040204" pitchFamily="34" charset="0"/>
              </a:rPr>
              <a:t>၁။ ျခေသၤ့မ်ားႏွင့္ အတူပူးတြဲရွင္သန္ရန္ ဆုံးျဖတ္ခ်က္ကို မည္သည့္ </a:t>
            </a:r>
            <a:r>
              <a:rPr lang="en-GB" dirty="0">
                <a:latin typeface="Zawgyi-One" panose="020B0604030504040204" pitchFamily="34" charset="0"/>
                <a:cs typeface="Zawgyi-One" panose="020B0604030504040204" pitchFamily="34" charset="0"/>
              </a:rPr>
              <a:t>variable </a:t>
            </a:r>
            <a:r>
              <a:rPr lang="my-MM" dirty="0">
                <a:latin typeface="Zawgyi-One" panose="020B0604030504040204" pitchFamily="34" charset="0"/>
                <a:cs typeface="Zawgyi-One" panose="020B0604030504040204" pitchFamily="34" charset="0"/>
              </a:rPr>
              <a:t>မ်ားက ဆံုးျဖတ္သည္ကို စစ္ေဆးေန</a:t>
            </a:r>
          </a:p>
          <a:p>
            <a:pPr marL="0" indent="0">
              <a:lnSpc>
                <a:spcPct val="160000"/>
              </a:lnSpc>
              <a:buNone/>
            </a:pPr>
            <a:r>
              <a:rPr lang="my-MM" dirty="0">
                <a:latin typeface="Zawgyi-One" panose="020B0604030504040204" pitchFamily="34" charset="0"/>
                <a:cs typeface="Zawgyi-One" panose="020B0604030504040204" pitchFamily="34" charset="0"/>
              </a:rPr>
              <a:t> - </a:t>
            </a:r>
            <a:r>
              <a:rPr lang="en-GB" dirty="0">
                <a:latin typeface="Zawgyi-One" panose="020B0604030504040204" pitchFamily="34" charset="0"/>
                <a:cs typeface="Zawgyi-One" panose="020B0604030504040204" pitchFamily="34" charset="0"/>
              </a:rPr>
              <a:t>ordinal logistic regression </a:t>
            </a:r>
            <a:r>
              <a:rPr lang="my-MM" dirty="0">
                <a:latin typeface="Zawgyi-One" panose="020B0604030504040204" pitchFamily="34" charset="0"/>
                <a:cs typeface="Zawgyi-One" panose="020B0604030504040204" pitchFamily="34" charset="0"/>
              </a:rPr>
              <a:t>မ်ား ကို အသံုးျပဳသည္</a:t>
            </a:r>
          </a:p>
          <a:p>
            <a:pPr marL="0" indent="0">
              <a:lnSpc>
                <a:spcPct val="160000"/>
              </a:lnSpc>
              <a:buNone/>
            </a:pPr>
            <a:r>
              <a:rPr lang="my-MM" dirty="0">
                <a:latin typeface="Zawgyi-One" panose="020B0604030504040204" pitchFamily="34" charset="0"/>
                <a:cs typeface="Zawgyi-One" panose="020B0604030504040204" pitchFamily="34" charset="0"/>
              </a:rPr>
              <a:t>၂။  ေပ်ာ္ရႊင္မႈစီးပြားေရး</a:t>
            </a:r>
          </a:p>
          <a:p>
            <a:pPr marL="0" indent="0">
              <a:lnSpc>
                <a:spcPct val="160000"/>
              </a:lnSpc>
              <a:buNone/>
            </a:pPr>
            <a:r>
              <a:rPr lang="my-MM" dirty="0">
                <a:latin typeface="Zawgyi-One" panose="020B0604030504040204" pitchFamily="34" charset="0"/>
                <a:cs typeface="Zawgyi-One" panose="020B0604030504040204" pitchFamily="34" charset="0"/>
              </a:rPr>
              <a:t>- </a:t>
            </a:r>
            <a:r>
              <a:rPr lang="en-GB" dirty="0">
                <a:latin typeface="Zawgyi-One" panose="020B0604030504040204" pitchFamily="34" charset="0"/>
                <a:cs typeface="Zawgyi-One" panose="020B0604030504040204" pitchFamily="34" charset="0"/>
              </a:rPr>
              <a:t>quantitative variable </a:t>
            </a:r>
            <a:r>
              <a:rPr lang="my-MM" dirty="0">
                <a:latin typeface="Zawgyi-One" panose="020B0604030504040204" pitchFamily="34" charset="0"/>
                <a:cs typeface="Zawgyi-One" panose="020B0604030504040204" pitchFamily="34" charset="0"/>
              </a:rPr>
              <a:t>မ်ား၏ ပုဂၢလေပ်ာ္ရႊင္က်န္းမာမႈအေပၚ သက္ေရာက္မႈကိုခန႔္မွန္းျခင္း</a:t>
            </a:r>
          </a:p>
          <a:p>
            <a:pPr marL="0" indent="0">
              <a:lnSpc>
                <a:spcPct val="160000"/>
              </a:lnSpc>
              <a:buNone/>
            </a:pPr>
            <a:r>
              <a:rPr lang="my-MM" dirty="0">
                <a:latin typeface="Zawgyi-One" panose="020B0604030504040204" pitchFamily="34" charset="0"/>
                <a:cs typeface="Zawgyi-One" panose="020B0604030504040204" pitchFamily="34" charset="0"/>
              </a:rPr>
              <a:t>၃။  ျခေသၤ့ရွိေနျခင္း၏ စီးပြားေရးဆိုင္ရာ တန္ဖိုး</a:t>
            </a:r>
          </a:p>
          <a:p>
            <a:pPr marL="0" indent="0">
              <a:lnSpc>
                <a:spcPct val="160000"/>
              </a:lnSpc>
              <a:buNone/>
            </a:pPr>
            <a:r>
              <a:rPr lang="my-MM" dirty="0">
                <a:latin typeface="Zawgyi-One" panose="020B0604030504040204" pitchFamily="34" charset="0"/>
                <a:cs typeface="Zawgyi-One" panose="020B0604030504040204" pitchFamily="34" charset="0"/>
              </a:rPr>
              <a:t>- ေ႐ြးခ်ယ္ခ်က္စမ္းသပ္မႈမ်ားႏွင့္ ထင္ရွားကြဲျပားေသာ ေ႐ြးခ်ယ္မႈေမာ္ဒယ္ကိုအသုံးျပဳထားသည္</a:t>
            </a:r>
            <a:endParaRPr lang="en-GB" dirty="0">
              <a:latin typeface="Zawgyi-One" panose="020B0604030504040204" pitchFamily="34" charset="0"/>
              <a:cs typeface="Zawgyi-One" panose="020B0604030504040204" pitchFamily="34" charset="0"/>
            </a:endParaRPr>
          </a:p>
        </p:txBody>
      </p:sp>
      <p:pic>
        <p:nvPicPr>
          <p:cNvPr id="4" name="Picture 8" descr="http://firstclasshonours.com/ekmps/shops/sensebdl/resources/Design/lse-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966" y="-1"/>
            <a:ext cx="2832410" cy="1416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niversity of oxford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6036" y="173702"/>
            <a:ext cx="1030630" cy="1030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17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Zawgyi-One" panose="020B0604030504040204" pitchFamily="34" charset="0"/>
                <a:cs typeface="Zawgyi-One" panose="020B0604030504040204" pitchFamily="34" charset="0"/>
              </a:rPr>
              <a:t>စစ္တမ္းပံုစ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၂</a:t>
            </a:r>
            <a:endParaRPr lang="en-GB" sz="2400" dirty="0"/>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en-US" sz="3600" dirty="0" err="1">
                <a:latin typeface="Zawgyi-One" panose="020B0604030504040204" pitchFamily="34" charset="0"/>
                <a:cs typeface="Zawgyi-One" panose="020B0604030504040204" pitchFamily="34" charset="0"/>
              </a:rPr>
              <a:t>ပထမ</a:t>
            </a:r>
            <a:r>
              <a:rPr lang="my-MM" sz="3600" dirty="0">
                <a:latin typeface="Zawgyi-One" panose="020B0604030504040204" pitchFamily="34" charset="0"/>
                <a:cs typeface="Zawgyi-One" panose="020B0604030504040204" pitchFamily="34" charset="0"/>
              </a:rPr>
              <a:t>အ</a:t>
            </a:r>
            <a:r>
              <a:rPr lang="en-US" sz="3600" dirty="0">
                <a:latin typeface="Zawgyi-One" panose="020B0604030504040204" pitchFamily="34" charset="0"/>
                <a:cs typeface="Zawgyi-One" panose="020B0604030504040204" pitchFamily="34" charset="0"/>
              </a:rPr>
              <a:t>ႀ</a:t>
            </a:r>
            <a:r>
              <a:rPr lang="en-US" sz="3600" dirty="0" err="1">
                <a:latin typeface="Zawgyi-One" panose="020B0604030504040204" pitchFamily="34" charset="0"/>
                <a:cs typeface="Zawgyi-One" panose="020B0604030504040204" pitchFamily="34" charset="0"/>
              </a:rPr>
              <a:t>ကိမ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စစ္တမ္း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ေရးသားျခင္း</a:t>
            </a:r>
            <a:endParaRPr lang="en-GB" sz="3600" dirty="0"/>
          </a:p>
        </p:txBody>
      </p:sp>
      <p:sp>
        <p:nvSpPr>
          <p:cNvPr id="7" name="TextBox 6"/>
          <p:cNvSpPr txBox="1"/>
          <p:nvPr/>
        </p:nvSpPr>
        <p:spPr>
          <a:xfrm>
            <a:off x="10147300" y="4318000"/>
            <a:ext cx="2275586" cy="1015663"/>
          </a:xfrm>
          <a:prstGeom prst="rect">
            <a:avLst/>
          </a:prstGeom>
          <a:noFill/>
        </p:spPr>
        <p:txBody>
          <a:bodyPr wrap="square" rtlCol="0">
            <a:spAutoFit/>
          </a:bodyPr>
          <a:lstStyle/>
          <a:p>
            <a:r>
              <a:rPr lang="en-US" sz="2000" b="1" dirty="0" err="1">
                <a:solidFill>
                  <a:srgbClr val="FF0000"/>
                </a:solidFill>
                <a:latin typeface="Zawgyi-One" panose="020B0604030504040204" pitchFamily="34" charset="0"/>
                <a:cs typeface="Zawgyi-One" panose="020B0604030504040204" pitchFamily="34" charset="0"/>
              </a:rPr>
              <a:t>အေျဖကန</a:t>
            </a:r>
            <a:r>
              <a:rPr lang="en-US" sz="2000" b="1" dirty="0">
                <a:solidFill>
                  <a:srgbClr val="FF0000"/>
                </a:solidFill>
                <a:latin typeface="Zawgyi-One" panose="020B0604030504040204" pitchFamily="34" charset="0"/>
                <a:cs typeface="Zawgyi-One" panose="020B0604030504040204" pitchFamily="34" charset="0"/>
              </a:rPr>
              <a:t>္႔</a:t>
            </a:r>
            <a:r>
              <a:rPr lang="en-US" sz="2000" b="1" dirty="0" err="1">
                <a:solidFill>
                  <a:srgbClr val="FF0000"/>
                </a:solidFill>
                <a:latin typeface="Zawgyi-One" panose="020B0604030504040204" pitchFamily="34" charset="0"/>
                <a:cs typeface="Zawgyi-One" panose="020B0604030504040204" pitchFamily="34" charset="0"/>
              </a:rPr>
              <a:t>သတ</a:t>
            </a:r>
            <a:r>
              <a:rPr lang="en-US" sz="2000" b="1" dirty="0">
                <a:solidFill>
                  <a:srgbClr val="FF0000"/>
                </a:solidFill>
                <a:latin typeface="Zawgyi-One" panose="020B0604030504040204" pitchFamily="34" charset="0"/>
                <a:cs typeface="Zawgyi-One" panose="020B0604030504040204" pitchFamily="34" charset="0"/>
              </a:rPr>
              <a:t>္ </a:t>
            </a:r>
            <a:r>
              <a:rPr lang="my-MM" sz="2000" b="1" dirty="0">
                <a:solidFill>
                  <a:srgbClr val="FF0000"/>
                </a:solidFill>
                <a:latin typeface="Zawgyi-One" panose="020B0604030504040204" pitchFamily="34" charset="0"/>
                <a:cs typeface="Zawgyi-One" panose="020B0604030504040204" pitchFamily="34" charset="0"/>
              </a:rPr>
              <a:t>မ</a:t>
            </a:r>
            <a:r>
              <a:rPr lang="en-US" sz="2000" b="1" dirty="0" err="1">
                <a:solidFill>
                  <a:srgbClr val="FF0000"/>
                </a:solidFill>
                <a:latin typeface="Zawgyi-One" panose="020B0604030504040204" pitchFamily="34" charset="0"/>
                <a:cs typeface="Zawgyi-One" panose="020B0604030504040204" pitchFamily="34" charset="0"/>
              </a:rPr>
              <a:t>ထားေသာ</a:t>
            </a:r>
            <a:r>
              <a:rPr lang="nb-NO" sz="2000" b="1" dirty="0">
                <a:solidFill>
                  <a:srgbClr val="FF0000"/>
                </a:solidFill>
                <a:latin typeface="Zawgyi-One" panose="020B0604030504040204" pitchFamily="34" charset="0"/>
                <a:cs typeface="Zawgyi-One" panose="020B0604030504040204" pitchFamily="34" charset="0"/>
              </a:rPr>
              <a:t> qualiative </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မ</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ခ</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န</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a:t>
            </a:r>
            <a:endParaRPr lang="en-GB" sz="2000" b="1" dirty="0">
              <a:solidFill>
                <a:srgbClr val="FF0000"/>
              </a:solidFill>
              <a:latin typeface="Zawgyi-One" panose="020B0604030504040204" pitchFamily="34" charset="0"/>
              <a:cs typeface="Zawgyi-One" panose="020B0604030504040204" pitchFamily="34" charset="0"/>
            </a:endParaRPr>
          </a:p>
        </p:txBody>
      </p:sp>
      <p:cxnSp>
        <p:nvCxnSpPr>
          <p:cNvPr id="8" name="Straight Arrow Connector 7"/>
          <p:cNvCxnSpPr/>
          <p:nvPr/>
        </p:nvCxnSpPr>
        <p:spPr>
          <a:xfrm flipH="1">
            <a:off x="9828276" y="5277257"/>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029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Zawgyi-One" panose="020B0604030504040204" pitchFamily="34" charset="0"/>
                <a:cs typeface="Zawgyi-One" panose="020B0604030504040204" pitchFamily="34" charset="0"/>
              </a:rPr>
              <a:t>စစ္တမ္းပံုစ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၂</a:t>
            </a:r>
            <a:endParaRPr lang="en-GB" sz="2400" dirty="0"/>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838200" y="725516"/>
            <a:ext cx="10515600" cy="604781"/>
          </a:xfrm>
          <a:prstGeom prst="rect">
            <a:avLst/>
          </a:prstGeom>
          <a:noFill/>
        </p:spPr>
        <p:txBody>
          <a:bodyPr wrap="square" rtlCol="0">
            <a:spAutoFit/>
          </a:bodyPr>
          <a:lstStyle/>
          <a:p>
            <a:pPr algn="ctr"/>
            <a:r>
              <a:rPr lang="en-US" sz="3600" dirty="0" err="1">
                <a:latin typeface="Zawgyi-One" panose="020B0604030504040204" pitchFamily="34" charset="0"/>
                <a:cs typeface="Zawgyi-One" panose="020B0604030504040204" pitchFamily="34" charset="0"/>
              </a:rPr>
              <a:t>ပထမ</a:t>
            </a:r>
            <a:r>
              <a:rPr lang="my-MM" sz="3600" dirty="0">
                <a:latin typeface="Zawgyi-One" panose="020B0604030504040204" pitchFamily="34" charset="0"/>
                <a:cs typeface="Zawgyi-One" panose="020B0604030504040204" pitchFamily="34" charset="0"/>
              </a:rPr>
              <a:t>အ</a:t>
            </a:r>
            <a:r>
              <a:rPr lang="en-US" sz="3600" dirty="0">
                <a:latin typeface="Zawgyi-One" panose="020B0604030504040204" pitchFamily="34" charset="0"/>
                <a:cs typeface="Zawgyi-One" panose="020B0604030504040204" pitchFamily="34" charset="0"/>
              </a:rPr>
              <a:t>ႀ</a:t>
            </a:r>
            <a:r>
              <a:rPr lang="en-US" sz="3600" dirty="0" err="1">
                <a:latin typeface="Zawgyi-One" panose="020B0604030504040204" pitchFamily="34" charset="0"/>
                <a:cs typeface="Zawgyi-One" panose="020B0604030504040204" pitchFamily="34" charset="0"/>
              </a:rPr>
              <a:t>ကိမ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စစ္တမ္း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ေရးသားျခင္း</a:t>
            </a:r>
            <a:endParaRPr lang="en-GB" sz="3600" dirty="0"/>
          </a:p>
        </p:txBody>
      </p:sp>
      <p:cxnSp>
        <p:nvCxnSpPr>
          <p:cNvPr id="8" name="Straight Arrow Connector 7"/>
          <p:cNvCxnSpPr/>
          <p:nvPr/>
        </p:nvCxnSpPr>
        <p:spPr>
          <a:xfrm flipH="1">
            <a:off x="9828276" y="5776685"/>
            <a:ext cx="685800" cy="3370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171176" y="4945688"/>
            <a:ext cx="2182368" cy="707886"/>
          </a:xfrm>
          <a:prstGeom prst="rect">
            <a:avLst/>
          </a:prstGeom>
          <a:noFill/>
        </p:spPr>
        <p:txBody>
          <a:bodyPr wrap="square" rtlCol="0">
            <a:spAutoFit/>
          </a:bodyPr>
          <a:lstStyle/>
          <a:p>
            <a:r>
              <a:rPr lang="nb-NO" sz="2000" b="1" dirty="0">
                <a:solidFill>
                  <a:srgbClr val="FF0000"/>
                </a:solidFill>
                <a:latin typeface="Zawgyi-One" panose="020B0604030504040204" pitchFamily="34" charset="0"/>
                <a:cs typeface="Zawgyi-One" panose="020B0604030504040204" pitchFamily="34" charset="0"/>
              </a:rPr>
              <a:t>likert-type </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မ</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ခ</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န</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 </a:t>
            </a:r>
            <a:r>
              <a:rPr lang="en-US" sz="2000" b="1" dirty="0" err="1">
                <a:solidFill>
                  <a:srgbClr val="FF0000"/>
                </a:solidFill>
                <a:latin typeface="Zawgyi-One" panose="020B0604030504040204" pitchFamily="34" charset="0"/>
                <a:cs typeface="Zawgyi-One" panose="020B0604030504040204" pitchFamily="34" charset="0"/>
              </a:rPr>
              <a:t>ေနာက္တစ္ခု</a:t>
            </a:r>
            <a:endParaRPr lang="en-GB" sz="2000" b="1" dirty="0">
              <a:solidFill>
                <a:srgbClr val="FF0000"/>
              </a:solidFill>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2150257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838200" y="319405"/>
            <a:ext cx="10515600" cy="35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Zawgyi-One" panose="020B0604030504040204" pitchFamily="34" charset="0"/>
                <a:cs typeface="Zawgyi-One" panose="020B0604030504040204" pitchFamily="34" charset="0"/>
              </a:rPr>
              <a:t>စစ္တမ္းပံုစ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၂</a:t>
            </a:r>
            <a:endParaRPr lang="en-GB" sz="2400" dirty="0"/>
          </a:p>
        </p:txBody>
      </p:sp>
      <p:pic>
        <p:nvPicPr>
          <p:cNvPr id="5" name="Picture 4"/>
          <p:cNvPicPr/>
          <p:nvPr/>
        </p:nvPicPr>
        <p:blipFill rotWithShape="1">
          <a:blip r:embed="rId2"/>
          <a:srcRect l="6534" t="22744" r="29610" b="9382"/>
          <a:stretch/>
        </p:blipFill>
        <p:spPr bwMode="auto">
          <a:xfrm>
            <a:off x="1618488" y="1550702"/>
            <a:ext cx="8741664" cy="4978114"/>
          </a:xfrm>
          <a:prstGeom prst="rect">
            <a:avLst/>
          </a:prstGeom>
          <a:ln>
            <a:noFill/>
          </a:ln>
          <a:extLst>
            <a:ext uri="{53640926-AAD7-44D8-BBD7-CCE9431645EC}">
              <a14:shadowObscured xmlns:a14="http://schemas.microsoft.com/office/drawing/2010/main"/>
            </a:ext>
          </a:extLst>
        </p:spPr>
      </p:pic>
      <p:sp>
        <p:nvSpPr>
          <p:cNvPr id="6" name="Title 5"/>
          <p:cNvSpPr txBox="1">
            <a:spLocks noGrp="1"/>
          </p:cNvSpPr>
          <p:nvPr>
            <p:ph type="title"/>
          </p:nvPr>
        </p:nvSpPr>
        <p:spPr>
          <a:xfrm>
            <a:off x="731520" y="736994"/>
            <a:ext cx="10515600" cy="604781"/>
          </a:xfrm>
          <a:prstGeom prst="rect">
            <a:avLst/>
          </a:prstGeom>
          <a:noFill/>
        </p:spPr>
        <p:txBody>
          <a:bodyPr wrap="square" rtlCol="0">
            <a:spAutoFit/>
          </a:bodyPr>
          <a:lstStyle/>
          <a:p>
            <a:pPr algn="ctr"/>
            <a:r>
              <a:rPr lang="en-US" sz="3600" dirty="0" err="1">
                <a:latin typeface="Zawgyi-One" panose="020B0604030504040204" pitchFamily="34" charset="0"/>
                <a:cs typeface="Zawgyi-One" panose="020B0604030504040204" pitchFamily="34" charset="0"/>
              </a:rPr>
              <a:t>ပထမ</a:t>
            </a:r>
            <a:r>
              <a:rPr lang="my-MM" sz="3600" dirty="0">
                <a:latin typeface="Zawgyi-One" panose="020B0604030504040204" pitchFamily="34" charset="0"/>
                <a:cs typeface="Zawgyi-One" panose="020B0604030504040204" pitchFamily="34" charset="0"/>
              </a:rPr>
              <a:t>အ</a:t>
            </a:r>
            <a:r>
              <a:rPr lang="en-US" sz="3600" dirty="0">
                <a:latin typeface="Zawgyi-One" panose="020B0604030504040204" pitchFamily="34" charset="0"/>
                <a:cs typeface="Zawgyi-One" panose="020B0604030504040204" pitchFamily="34" charset="0"/>
              </a:rPr>
              <a:t>ႀ</a:t>
            </a:r>
            <a:r>
              <a:rPr lang="en-US" sz="3600" dirty="0" err="1">
                <a:latin typeface="Zawgyi-One" panose="020B0604030504040204" pitchFamily="34" charset="0"/>
                <a:cs typeface="Zawgyi-One" panose="020B0604030504040204" pitchFamily="34" charset="0"/>
              </a:rPr>
              <a:t>ကိမ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စစ္တမ္း</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ေရးသားျခင္း</a:t>
            </a:r>
            <a:endParaRPr lang="en-GB" sz="3600" dirty="0"/>
          </a:p>
        </p:txBody>
      </p:sp>
      <p:sp>
        <p:nvSpPr>
          <p:cNvPr id="7" name="TextBox 6"/>
          <p:cNvSpPr txBox="1"/>
          <p:nvPr/>
        </p:nvSpPr>
        <p:spPr>
          <a:xfrm>
            <a:off x="9817608" y="5537498"/>
            <a:ext cx="2374392" cy="707886"/>
          </a:xfrm>
          <a:prstGeom prst="rect">
            <a:avLst/>
          </a:prstGeom>
          <a:noFill/>
        </p:spPr>
        <p:txBody>
          <a:bodyPr wrap="square" rtlCol="0">
            <a:spAutoFit/>
          </a:bodyPr>
          <a:lstStyle/>
          <a:p>
            <a:r>
              <a:rPr lang="en-US" sz="2000" b="1" dirty="0">
                <a:solidFill>
                  <a:srgbClr val="FF0000"/>
                </a:solidFill>
                <a:latin typeface="Zawgyi-One" panose="020B0604030504040204" pitchFamily="34" charset="0"/>
                <a:cs typeface="Zawgyi-One" panose="020B0604030504040204" pitchFamily="34" charset="0"/>
              </a:rPr>
              <a:t>ဟ</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တ</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သ</a:t>
            </a:r>
            <a:r>
              <a:rPr lang="my-MM" sz="2000" b="1" dirty="0">
                <a:solidFill>
                  <a:srgbClr val="FF0000"/>
                </a:solidFill>
                <a:latin typeface="Zawgyi-One" panose="020B0604030504040204" pitchFamily="34" charset="0"/>
                <a:cs typeface="Zawgyi-One" panose="020B0604030504040204" pitchFamily="34" charset="0"/>
              </a:rPr>
              <a:t>ည</a:t>
            </a:r>
            <a:r>
              <a:rPr lang="en-US" sz="2000" b="1" dirty="0">
                <a:solidFill>
                  <a:srgbClr val="FF0000"/>
                </a:solidFill>
                <a:latin typeface="Zawgyi-One" panose="020B0604030504040204" pitchFamily="34" charset="0"/>
                <a:cs typeface="Zawgyi-One" panose="020B0604030504040204" pitchFamily="34" charset="0"/>
              </a:rPr>
              <a:t>္</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 </a:t>
            </a:r>
            <a:r>
              <a:rPr lang="my-MM" sz="2000" b="1" dirty="0">
                <a:solidFill>
                  <a:srgbClr val="FF0000"/>
                </a:solidFill>
                <a:latin typeface="Zawgyi-One" panose="020B0604030504040204" pitchFamily="34" charset="0"/>
                <a:cs typeface="Zawgyi-One" panose="020B0604030504040204" pitchFamily="34" charset="0"/>
              </a:rPr>
              <a:t>မ</a:t>
            </a:r>
            <a:r>
              <a:rPr lang="en-US" sz="2000" b="1" dirty="0">
                <a:solidFill>
                  <a:srgbClr val="FF0000"/>
                </a:solidFill>
                <a:latin typeface="Zawgyi-One" panose="020B0604030504040204" pitchFamily="34" charset="0"/>
                <a:cs typeface="Zawgyi-One" panose="020B0604030504040204" pitchFamily="34" charset="0"/>
              </a:rPr>
              <a:t>ဟ</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တ</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ပ</a:t>
            </a:r>
            <a:r>
              <a:rPr lang="my-MM" sz="2000" b="1" dirty="0">
                <a:solidFill>
                  <a:srgbClr val="FF0000"/>
                </a:solidFill>
                <a:latin typeface="Zawgyi-One" panose="020B0604030504040204" pitchFamily="34" charset="0"/>
                <a:cs typeface="Zawgyi-One" panose="020B0604030504040204" pitchFamily="34" charset="0"/>
              </a:rPr>
              <a:t>ါ</a:t>
            </a:r>
            <a:r>
              <a:rPr lang="en-US" sz="2000" b="1" dirty="0">
                <a:solidFill>
                  <a:srgbClr val="FF0000"/>
                </a:solidFill>
                <a:latin typeface="Zawgyi-One" panose="020B0604030504040204" pitchFamily="34" charset="0"/>
                <a:cs typeface="Zawgyi-One" panose="020B0604030504040204" pitchFamily="34" charset="0"/>
              </a:rPr>
              <a:t> </a:t>
            </a:r>
            <a:r>
              <a:rPr lang="my-MM" sz="2000" b="1" dirty="0">
                <a:solidFill>
                  <a:srgbClr val="FF0000"/>
                </a:solidFill>
                <a:latin typeface="Zawgyi-One" panose="020B0604030504040204" pitchFamily="34" charset="0"/>
                <a:cs typeface="Zawgyi-One" panose="020B0604030504040204" pitchFamily="34" charset="0"/>
              </a:rPr>
              <a:t>အ</a:t>
            </a:r>
            <a:r>
              <a:rPr lang="en-US" sz="2000" b="1" dirty="0" err="1">
                <a:solidFill>
                  <a:srgbClr val="FF0000"/>
                </a:solidFill>
                <a:latin typeface="Zawgyi-One" panose="020B0604030504040204" pitchFamily="34" charset="0"/>
                <a:cs typeface="Zawgyi-One" panose="020B0604030504040204" pitchFamily="34" charset="0"/>
              </a:rPr>
              <a:t>ေျဖ</a:t>
            </a:r>
            <a:r>
              <a:rPr lang="en-US" sz="2000" b="1" dirty="0">
                <a:solidFill>
                  <a:srgbClr val="FF0000"/>
                </a:solidFill>
                <a:latin typeface="Zawgyi-One" panose="020B0604030504040204" pitchFamily="34" charset="0"/>
                <a:cs typeface="Zawgyi-One" panose="020B0604030504040204" pitchFamily="34" charset="0"/>
              </a:rPr>
              <a:t> </a:t>
            </a:r>
            <a:endParaRPr lang="en-GB" sz="2000" b="1" dirty="0">
              <a:solidFill>
                <a:srgbClr val="FF0000"/>
              </a:solidFill>
              <a:latin typeface="Zawgyi-One" panose="020B0604030504040204" pitchFamily="34" charset="0"/>
              <a:cs typeface="Zawgyi-One" panose="020B0604030504040204" pitchFamily="34" charset="0"/>
            </a:endParaRPr>
          </a:p>
        </p:txBody>
      </p:sp>
      <p:cxnSp>
        <p:nvCxnSpPr>
          <p:cNvPr id="8" name="Straight Arrow Connector 7"/>
          <p:cNvCxnSpPr/>
          <p:nvPr/>
        </p:nvCxnSpPr>
        <p:spPr>
          <a:xfrm flipH="1">
            <a:off x="9817608" y="6176963"/>
            <a:ext cx="531876" cy="2158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864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365125"/>
            <a:ext cx="10960100" cy="1325563"/>
          </a:xfrm>
        </p:spPr>
        <p:txBody>
          <a:bodyPr/>
          <a:lstStyle/>
          <a:p>
            <a:r>
              <a:rPr lang="my-MM" dirty="0">
                <a:latin typeface="Zawgyi-One" panose="020B0604030504040204" pitchFamily="34" charset="0"/>
                <a:cs typeface="Zawgyi-One" panose="020B0604030504040204" pitchFamily="34" charset="0"/>
              </a:rPr>
              <a:t>ဒ</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ဘ</a:t>
            </a:r>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ထ</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a:xfrm>
            <a:off x="393700" y="1690688"/>
            <a:ext cx="11696700" cy="4989512"/>
          </a:xfrm>
        </p:spPr>
        <p:txBody>
          <a:bodyPr>
            <a:normAutofit fontScale="85000" lnSpcReduction="20000"/>
          </a:bodyPr>
          <a:lstStyle/>
          <a:p>
            <a:pPr marL="0" indent="0">
              <a:buNone/>
            </a:pPr>
            <a:endParaRPr lang="nb-NO" b="1" dirty="0">
              <a:latin typeface="Zawgyi-One" panose="020B0604030504040204" pitchFamily="34" charset="0"/>
              <a:cs typeface="Zawgyi-One" panose="020B0604030504040204" pitchFamily="34" charset="0"/>
            </a:endParaRPr>
          </a:p>
          <a:p>
            <a:pPr marL="514350" indent="-514350">
              <a:lnSpc>
                <a:spcPct val="150000"/>
              </a:lnSpc>
              <a:buAutoNum type="arabicPeriod"/>
            </a:pPr>
            <a:r>
              <a:rPr lang="en-US" b="1" dirty="0">
                <a:latin typeface="Zawgyi-One" panose="020B0604030504040204" pitchFamily="34" charset="0"/>
                <a:cs typeface="Zawgyi-One" panose="020B0604030504040204" pitchFamily="34" charset="0"/>
              </a:rPr>
              <a:t>ဒ</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ဒ</a:t>
            </a:r>
            <a:r>
              <a:rPr lang="en-US" b="1" dirty="0">
                <a:latin typeface="Zawgyi-One" panose="020B0604030504040204" pitchFamily="34" charset="0"/>
                <a:cs typeface="Zawgyi-One" panose="020B0604030504040204" pitchFamily="34" charset="0"/>
              </a:rPr>
              <a:t>သ</a:t>
            </a:r>
            <a:r>
              <a:rPr lang="my-MM" b="1" dirty="0">
                <a:latin typeface="Zawgyi-One" panose="020B0604030504040204" pitchFamily="34" charset="0"/>
                <a:cs typeface="Zawgyi-One" panose="020B0604030504040204" pitchFamily="34" charset="0"/>
              </a:rPr>
              <a:t>အ</a:t>
            </a:r>
            <a:r>
              <a:rPr lang="en-US" b="1" dirty="0">
                <a:latin typeface="Zawgyi-One" panose="020B0604030504040204" pitchFamily="34" charset="0"/>
                <a:cs typeface="Zawgyi-One" panose="020B0604030504040204" pitchFamily="34" charset="0"/>
              </a:rPr>
              <a:t>တ</a:t>
            </a:r>
            <a:r>
              <a:rPr lang="my-MM" b="1" dirty="0">
                <a:latin typeface="Zawgyi-One" panose="020B0604030504040204" pitchFamily="34" charset="0"/>
                <a:cs typeface="Zawgyi-One" panose="020B0604030504040204" pitchFamily="34" charset="0"/>
              </a:rPr>
              <a:t>ြ</a:t>
            </a:r>
            <a:r>
              <a:rPr lang="en-US" b="1" dirty="0" err="1">
                <a:latin typeface="Zawgyi-One" panose="020B0604030504040204" pitchFamily="34" charset="0"/>
                <a:cs typeface="Zawgyi-One" panose="020B0604030504040204" pitchFamily="34" charset="0"/>
              </a:rPr>
              <a:t>င္းမွာ</a:t>
            </a:r>
            <a:r>
              <a:rPr lang="en-US" b="1" dirty="0">
                <a:latin typeface="Zawgyi-One" panose="020B0604030504040204" pitchFamily="34" charset="0"/>
                <a:cs typeface="Zawgyi-One" panose="020B0604030504040204" pitchFamily="34" charset="0"/>
              </a:rPr>
              <a:t> </a:t>
            </a:r>
            <a:r>
              <a:rPr lang="my-MM" b="1" dirty="0">
                <a:latin typeface="Zawgyi-One" panose="020B0604030504040204" pitchFamily="34" charset="0"/>
                <a:cs typeface="Zawgyi-One" panose="020B0604030504040204" pitchFamily="34" charset="0"/>
              </a:rPr>
              <a:t>ထ</a:t>
            </a:r>
            <a:r>
              <a:rPr lang="en-US" b="1" dirty="0">
                <a:latin typeface="Zawgyi-One" panose="020B0604030504040204" pitchFamily="34" charset="0"/>
                <a:cs typeface="Zawgyi-One" panose="020B0604030504040204" pitchFamily="34" charset="0"/>
              </a:rPr>
              <a:t>င</a:t>
            </a:r>
            <a:r>
              <a:rPr lang="my-MM" b="1" dirty="0">
                <a:latin typeface="Zawgyi-One" panose="020B0604030504040204" pitchFamily="34" charset="0"/>
                <a:cs typeface="Zawgyi-One" panose="020B0604030504040204" pitchFamily="34" charset="0"/>
              </a:rPr>
              <a:t>္</a:t>
            </a:r>
            <a:r>
              <a:rPr lang="en-US" b="1" dirty="0" err="1">
                <a:latin typeface="Zawgyi-One" panose="020B0604030504040204" pitchFamily="34" charset="0"/>
                <a:cs typeface="Zawgyi-One" panose="020B0604030504040204" pitchFamily="34" charset="0"/>
              </a:rPr>
              <a:t>းေခြသ</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ရ</a:t>
            </a:r>
            <a:r>
              <a:rPr lang="my-MM" b="1" dirty="0">
                <a:latin typeface="Zawgyi-One" panose="020B0604030504040204" pitchFamily="34" charset="0"/>
                <a:cs typeface="Zawgyi-One" panose="020B0604030504040204" pitchFamily="34" charset="0"/>
              </a:rPr>
              <a:t>တ</a:t>
            </a:r>
            <a:r>
              <a:rPr lang="en-US" b="1" dirty="0">
                <a:latin typeface="Zawgyi-One" panose="020B0604030504040204" pitchFamily="34" charset="0"/>
                <a:cs typeface="Zawgyi-One" panose="020B0604030504040204" pitchFamily="34" charset="0"/>
              </a:rPr>
              <a:t>ာ </a:t>
            </a:r>
            <a:r>
              <a:rPr lang="my-MM" b="1" dirty="0">
                <a:latin typeface="Zawgyi-One" panose="020B0604030504040204" pitchFamily="34" charset="0"/>
                <a:cs typeface="Zawgyi-One" panose="020B0604030504040204" pitchFamily="34" charset="0"/>
              </a:rPr>
              <a:t>အ</a:t>
            </a:r>
            <a:r>
              <a:rPr lang="en-US" b="1" dirty="0">
                <a:latin typeface="Zawgyi-One" panose="020B0604030504040204" pitchFamily="34" charset="0"/>
                <a:cs typeface="Zawgyi-One" panose="020B0604030504040204" pitchFamily="34" charset="0"/>
              </a:rPr>
              <a:t>ခ</a:t>
            </a:r>
            <a:r>
              <a:rPr lang="my-MM" b="1" dirty="0">
                <a:latin typeface="Zawgyi-One" panose="020B0604030504040204" pitchFamily="34" charset="0"/>
                <a:cs typeface="Zawgyi-One" panose="020B0604030504040204" pitchFamily="34" charset="0"/>
              </a:rPr>
              <a:t>က</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အ</a:t>
            </a:r>
            <a:r>
              <a:rPr lang="en-US" b="1" dirty="0">
                <a:latin typeface="Zawgyi-One" panose="020B0604030504040204" pitchFamily="34" charset="0"/>
                <a:cs typeface="Zawgyi-One" panose="020B0604030504040204" pitchFamily="34" charset="0"/>
              </a:rPr>
              <a:t>ခ</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မ</a:t>
            </a:r>
            <a:r>
              <a:rPr lang="my-MM" b="1" dirty="0">
                <a:latin typeface="Zawgyi-One" panose="020B0604030504040204" pitchFamily="34" charset="0"/>
                <a:cs typeface="Zawgyi-One" panose="020B0604030504040204" pitchFamily="34" charset="0"/>
              </a:rPr>
              <a:t>ရ</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ဘ</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ဆ</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တ</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က</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 </a:t>
            </a:r>
            <a:r>
              <a:rPr lang="my-MM" b="1" dirty="0">
                <a:latin typeface="Zawgyi-One" panose="020B0604030504040204" pitchFamily="34" charset="0"/>
                <a:cs typeface="Zawgyi-One" panose="020B0604030504040204" pitchFamily="34" charset="0"/>
              </a:rPr>
              <a:t>သ</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ဘ</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မ</a:t>
            </a:r>
            <a:r>
              <a:rPr lang="en-US" b="1" dirty="0">
                <a:latin typeface="Zawgyi-One" panose="020B0604030504040204" pitchFamily="34" charset="0"/>
                <a:cs typeface="Zawgyi-One" panose="020B0604030504040204" pitchFamily="34" charset="0"/>
              </a:rPr>
              <a:t>တ</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 ျ</a:t>
            </a:r>
            <a:r>
              <a:rPr lang="my-MM" b="1" dirty="0">
                <a:latin typeface="Zawgyi-One" panose="020B0604030504040204" pitchFamily="34" charset="0"/>
                <a:cs typeface="Zawgyi-One" panose="020B0604030504040204" pitchFamily="34" charset="0"/>
              </a:rPr>
              <a:t>ဖ</a:t>
            </a:r>
            <a:r>
              <a:rPr lang="en-US" b="1" dirty="0">
                <a:latin typeface="Zawgyi-One" panose="020B0604030504040204" pitchFamily="34" charset="0"/>
                <a:cs typeface="Zawgyi-One" panose="020B0604030504040204" pitchFamily="34" charset="0"/>
              </a:rPr>
              <a:t>စ</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န</a:t>
            </a:r>
            <a:r>
              <a:rPr lang="en-US" b="1" dirty="0">
                <a:latin typeface="Zawgyi-One" panose="020B0604030504040204" pitchFamily="34" charset="0"/>
                <a:cs typeface="Zawgyi-One" panose="020B0604030504040204" pitchFamily="34" charset="0"/>
              </a:rPr>
              <a:t>ပ</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သ</a:t>
            </a:r>
            <a:r>
              <a:rPr lang="my-MM" b="1" dirty="0">
                <a:latin typeface="Zawgyi-One" panose="020B0604030504040204" pitchFamily="34" charset="0"/>
                <a:cs typeface="Zawgyi-One" panose="020B0604030504040204" pitchFamily="34" charset="0"/>
              </a:rPr>
              <a:t>လ</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endParaRPr lang="nb-NO" b="1" dirty="0">
              <a:latin typeface="Zawgyi-One" panose="020B0604030504040204" pitchFamily="34" charset="0"/>
              <a:cs typeface="Zawgyi-One" panose="020B0604030504040204" pitchFamily="34" charset="0"/>
            </a:endParaRPr>
          </a:p>
          <a:p>
            <a:pPr marL="514350" indent="-514350">
              <a:lnSpc>
                <a:spcPct val="150000"/>
              </a:lnSpc>
              <a:buAutoNum type="arabicPeriod"/>
            </a:pPr>
            <a:r>
              <a:rPr lang="en-US" dirty="0" err="1">
                <a:latin typeface="Zawgyi-One" panose="020B0604030504040204" pitchFamily="34" charset="0"/>
                <a:cs typeface="Zawgyi-One" panose="020B0604030504040204" pitchFamily="34" charset="0"/>
              </a:rPr>
              <a:t>က်ားေတြက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ဆိုးသြမ္းပါသလား</a:t>
            </a:r>
            <a:endParaRPr lang="nb-NO" dirty="0">
              <a:latin typeface="Zawgyi-One" panose="020B0604030504040204" pitchFamily="34" charset="0"/>
              <a:cs typeface="Zawgyi-One" panose="020B0604030504040204" pitchFamily="34" charset="0"/>
            </a:endParaRPr>
          </a:p>
          <a:p>
            <a:pPr marL="514350" indent="-514350">
              <a:lnSpc>
                <a:spcPct val="150000"/>
              </a:lnSpc>
              <a:buAutoNum type="arabicPeriod"/>
            </a:pP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 </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ဆ</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ဖ</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႔</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ဘ</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ဧရိယာ</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အသ</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္က </a:t>
            </a:r>
            <a:r>
              <a:rPr lang="my-MM" dirty="0">
                <a:latin typeface="Zawgyi-One" panose="020B0604030504040204" pitchFamily="34" charset="0"/>
                <a:cs typeface="Zawgyi-One" panose="020B0604030504040204" pitchFamily="34" charset="0"/>
              </a:rPr>
              <a:t>ထ</a:t>
            </a:r>
            <a:r>
              <a:rPr lang="en-US" dirty="0" err="1">
                <a:latin typeface="Zawgyi-One" panose="020B0604030504040204" pitchFamily="34" charset="0"/>
                <a:cs typeface="Zawgyi-One" panose="020B0604030504040204" pitchFamily="34" charset="0"/>
              </a:rPr>
              <a:t>င္းေခြသြားဖို႔ကို</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ဘ</a:t>
            </a:r>
            <a:r>
              <a:rPr lang="en-US" dirty="0">
                <a:latin typeface="Zawgyi-One" panose="020B0604030504040204" pitchFamily="34" charset="0"/>
                <a:cs typeface="Zawgyi-One" panose="020B0604030504040204" pitchFamily="34" charset="0"/>
              </a:rPr>
              <a:t>ယ</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ထ</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အ</a:t>
            </a:r>
            <a:r>
              <a:rPr lang="en-US" dirty="0" err="1">
                <a:latin typeface="Zawgyi-One" panose="020B0604030504040204" pitchFamily="34" charset="0"/>
                <a:cs typeface="Zawgyi-One" panose="020B0604030504040204" pitchFamily="34" charset="0"/>
              </a:rPr>
              <a:t>ယွက္ေပးမယ္လို</a:t>
            </a:r>
            <a:r>
              <a:rPr lang="en-US" dirty="0">
                <a:latin typeface="Zawgyi-One" panose="020B0604030504040204" pitchFamily="34" charset="0"/>
                <a:cs typeface="Zawgyi-One" panose="020B0604030504040204" pitchFamily="34" charset="0"/>
              </a:rPr>
              <a:t>႔ ထ</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သ</a:t>
            </a:r>
            <a:r>
              <a:rPr lang="en-US" dirty="0" err="1">
                <a:latin typeface="Zawgyi-One" panose="020B0604030504040204" pitchFamily="34" charset="0"/>
                <a:cs typeface="Zawgyi-One" panose="020B0604030504040204" pitchFamily="34" charset="0"/>
              </a:rPr>
              <a:t>လဲ</a:t>
            </a:r>
            <a:endParaRPr lang="en-US" dirty="0">
              <a:latin typeface="Zawgyi-One" panose="020B0604030504040204" pitchFamily="34" charset="0"/>
              <a:cs typeface="Zawgyi-One" panose="020B0604030504040204" pitchFamily="34" charset="0"/>
            </a:endParaRPr>
          </a:p>
          <a:p>
            <a:pPr marL="514350" indent="-514350">
              <a:lnSpc>
                <a:spcPct val="150000"/>
              </a:lnSpc>
              <a:buAutoNum type="arabicPeriod"/>
            </a:pP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႔</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ဥ</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ဘ</a:t>
            </a:r>
            <a:r>
              <a:rPr lang="en-US" dirty="0">
                <a:latin typeface="Zawgyi-One" panose="020B0604030504040204" pitchFamily="34" charset="0"/>
                <a:cs typeface="Zawgyi-One" panose="020B0604030504040204" pitchFamily="34" charset="0"/>
              </a:rPr>
              <a:t>၀</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႔ </a:t>
            </a:r>
            <a:r>
              <a:rPr lang="en-US" dirty="0" err="1">
                <a:latin typeface="Zawgyi-One" panose="020B0604030504040204" pitchFamily="34" charset="0"/>
                <a:cs typeface="Zawgyi-One" panose="020B0604030504040204" pitchFamily="34" charset="0"/>
              </a:rPr>
              <a:t>သစ္ေတာထြက္ပစၥည္းမ်ားကို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အမွီျပဳရွင္သန္ေနရပါသလ</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endParaRPr lang="nb-NO" dirty="0">
              <a:latin typeface="Zawgyi-One" panose="020B0604030504040204" pitchFamily="34" charset="0"/>
              <a:cs typeface="Zawgyi-One" panose="020B0604030504040204" pitchFamily="34" charset="0"/>
            </a:endParaRPr>
          </a:p>
          <a:p>
            <a:pPr>
              <a:lnSpc>
                <a:spcPct val="150000"/>
              </a:lnSpc>
              <a:buFont typeface="Wingdings" panose="05000000000000000000" pitchFamily="2" charset="2"/>
              <a:buChar char="q"/>
            </a:pPr>
            <a:r>
              <a:rPr lang="nb-NO"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ရွင္သန္ေ</a:t>
            </a:r>
            <a:r>
              <a:rPr lang="my-MM" dirty="0">
                <a:latin typeface="Zawgyi-One" panose="020B0604030504040204" pitchFamily="34" charset="0"/>
                <a:cs typeface="Zawgyi-One" panose="020B0604030504040204" pitchFamily="34" charset="0"/>
              </a:rPr>
              <a:t>န</a:t>
            </a:r>
            <a:r>
              <a:rPr lang="en-US" dirty="0" err="1">
                <a:latin typeface="Zawgyi-One" panose="020B0604030504040204" pitchFamily="34" charset="0"/>
                <a:cs typeface="Zawgyi-One" panose="020B0604030504040204" pitchFamily="34" charset="0"/>
              </a:rPr>
              <a:t>သည</a:t>
            </a:r>
            <a:r>
              <a:rPr lang="en-US" dirty="0">
                <a:latin typeface="Zawgyi-One" panose="020B0604030504040204" pitchFamily="34" charset="0"/>
                <a:cs typeface="Zawgyi-One" panose="020B0604030504040204" pitchFamily="34" charset="0"/>
              </a:rPr>
              <a:t>္</a:t>
            </a:r>
            <a:endParaRPr lang="nb-NO" dirty="0">
              <a:latin typeface="Zawgyi-One" panose="020B0604030504040204" pitchFamily="34" charset="0"/>
              <a:cs typeface="Zawgyi-One" panose="020B0604030504040204" pitchFamily="34" charset="0"/>
            </a:endParaRPr>
          </a:p>
          <a:p>
            <a:pPr>
              <a:lnSpc>
                <a:spcPct val="150000"/>
              </a:lnSpc>
              <a:buFont typeface="Wingdings" panose="05000000000000000000" pitchFamily="2" charset="2"/>
              <a:buChar char="q"/>
            </a:pPr>
            <a:r>
              <a:rPr lang="nb-NO"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မ</a:t>
            </a:r>
            <a:r>
              <a:rPr lang="en-US" dirty="0" err="1">
                <a:latin typeface="Zawgyi-One" panose="020B0604030504040204" pitchFamily="34" charset="0"/>
                <a:cs typeface="Zawgyi-One" panose="020B0604030504040204" pitchFamily="34" charset="0"/>
              </a:rPr>
              <a:t>ေနပ</a:t>
            </a:r>
            <a:r>
              <a:rPr lang="en-US" dirty="0">
                <a:latin typeface="Zawgyi-One" panose="020B0604030504040204" pitchFamily="34" charset="0"/>
                <a:cs typeface="Zawgyi-One" panose="020B0604030504040204" pitchFamily="34" charset="0"/>
              </a:rPr>
              <a:t>ါ</a:t>
            </a:r>
            <a:endParaRPr lang="nb-NO" dirty="0">
              <a:latin typeface="Zawgyi-One" panose="020B0604030504040204" pitchFamily="34" charset="0"/>
              <a:cs typeface="Zawgyi-One" panose="020B0604030504040204" pitchFamily="34" charset="0"/>
            </a:endParaRPr>
          </a:p>
          <a:p>
            <a:pPr>
              <a:buFont typeface="Wingdings" panose="05000000000000000000" pitchFamily="2" charset="2"/>
              <a:buChar char="q"/>
            </a:pPr>
            <a:endParaRPr lang="nb-NO" dirty="0">
              <a:latin typeface="Zawgyi-One" panose="020B0604030504040204" pitchFamily="34" charset="0"/>
              <a:cs typeface="Zawgyi-One" panose="020B0604030504040204" pitchFamily="34" charset="0"/>
            </a:endParaRPr>
          </a:p>
          <a:p>
            <a:pPr marL="514350" indent="-514350">
              <a:buAutoNum type="arabicPeriod"/>
            </a:pPr>
            <a:endParaRPr lang="en-GB"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639695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365125"/>
            <a:ext cx="10960100" cy="1325563"/>
          </a:xfrm>
        </p:spPr>
        <p:txBody>
          <a:bodyPr/>
          <a:lstStyle/>
          <a:p>
            <a:r>
              <a:rPr lang="my-MM" dirty="0">
                <a:latin typeface="Zawgyi-One" panose="020B0604030504040204" pitchFamily="34" charset="0"/>
                <a:cs typeface="Zawgyi-One" panose="020B0604030504040204" pitchFamily="34" charset="0"/>
              </a:rPr>
              <a:t>ဒ</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ဘ</a:t>
            </a:r>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ထ</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a:xfrm>
            <a:off x="393700" y="1690688"/>
            <a:ext cx="11696700" cy="4989512"/>
          </a:xfrm>
        </p:spPr>
        <p:txBody>
          <a:bodyPr>
            <a:normAutofit fontScale="85000" lnSpcReduction="20000"/>
          </a:bodyPr>
          <a:lstStyle/>
          <a:p>
            <a:pPr marL="0" indent="0">
              <a:buNone/>
            </a:pPr>
            <a:endParaRPr lang="nb-NO" b="1" dirty="0">
              <a:latin typeface="Zawgyi-One" panose="020B0604030504040204" pitchFamily="34" charset="0"/>
              <a:cs typeface="Zawgyi-One" panose="020B0604030504040204" pitchFamily="34" charset="0"/>
            </a:endParaRPr>
          </a:p>
          <a:p>
            <a:pPr marL="514350" indent="-514350">
              <a:lnSpc>
                <a:spcPct val="150000"/>
              </a:lnSpc>
              <a:buAutoNum type="arabicPeriod"/>
            </a:pPr>
            <a:r>
              <a:rPr lang="en-US" dirty="0">
                <a:latin typeface="Zawgyi-One" panose="020B0604030504040204" pitchFamily="34" charset="0"/>
                <a:cs typeface="Zawgyi-One" panose="020B0604030504040204" pitchFamily="34" charset="0"/>
              </a:rPr>
              <a:t>ဒ</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ဒ</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င္းမွာ</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ထ</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းေခြသ</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ရ</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ရ</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ဘ</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ဆ</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ဘ</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ဖ</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ပ</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endParaRPr lang="nb-NO" dirty="0">
              <a:latin typeface="Zawgyi-One" panose="020B0604030504040204" pitchFamily="34" charset="0"/>
              <a:cs typeface="Zawgyi-One" panose="020B0604030504040204" pitchFamily="34" charset="0"/>
            </a:endParaRPr>
          </a:p>
          <a:p>
            <a:pPr marL="514350" indent="-514350">
              <a:lnSpc>
                <a:spcPct val="150000"/>
              </a:lnSpc>
              <a:buAutoNum type="arabicPeriod"/>
            </a:pPr>
            <a:r>
              <a:rPr lang="en-US" b="1" dirty="0" err="1">
                <a:latin typeface="Zawgyi-One" panose="020B0604030504040204" pitchFamily="34" charset="0"/>
                <a:cs typeface="Zawgyi-One" panose="020B0604030504040204" pitchFamily="34" charset="0"/>
              </a:rPr>
              <a:t>က်ားေတြက</a:t>
            </a:r>
            <a:r>
              <a:rPr lang="en-US" b="1" dirty="0">
                <a:latin typeface="Zawgyi-One" panose="020B0604030504040204" pitchFamily="34" charset="0"/>
                <a:cs typeface="Zawgyi-One" panose="020B0604030504040204" pitchFamily="34" charset="0"/>
              </a:rPr>
              <a:t> </a:t>
            </a:r>
            <a:r>
              <a:rPr lang="en-US" b="1" dirty="0" err="1">
                <a:latin typeface="Zawgyi-One" panose="020B0604030504040204" pitchFamily="34" charset="0"/>
                <a:cs typeface="Zawgyi-One" panose="020B0604030504040204" pitchFamily="34" charset="0"/>
              </a:rPr>
              <a:t>ဆိုးသြမ္းပါသလား</a:t>
            </a:r>
            <a:endParaRPr lang="nb-NO" b="1" dirty="0">
              <a:latin typeface="Zawgyi-One" panose="020B0604030504040204" pitchFamily="34" charset="0"/>
              <a:cs typeface="Zawgyi-One" panose="020B0604030504040204" pitchFamily="34" charset="0"/>
            </a:endParaRPr>
          </a:p>
          <a:p>
            <a:pPr marL="514350" indent="-514350">
              <a:lnSpc>
                <a:spcPct val="150000"/>
              </a:lnSpc>
              <a:buAutoNum type="arabicPeriod"/>
            </a:pP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 </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ဆ</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ဖ</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႔</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ဘ</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ဧရိယာ</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အသ</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္က </a:t>
            </a:r>
            <a:r>
              <a:rPr lang="my-MM" dirty="0">
                <a:latin typeface="Zawgyi-One" panose="020B0604030504040204" pitchFamily="34" charset="0"/>
                <a:cs typeface="Zawgyi-One" panose="020B0604030504040204" pitchFamily="34" charset="0"/>
              </a:rPr>
              <a:t>ထ</a:t>
            </a:r>
            <a:r>
              <a:rPr lang="en-US" dirty="0" err="1">
                <a:latin typeface="Zawgyi-One" panose="020B0604030504040204" pitchFamily="34" charset="0"/>
                <a:cs typeface="Zawgyi-One" panose="020B0604030504040204" pitchFamily="34" charset="0"/>
              </a:rPr>
              <a:t>င္းေခြသြားဖို႔ကို</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ဘ</a:t>
            </a:r>
            <a:r>
              <a:rPr lang="en-US" dirty="0">
                <a:latin typeface="Zawgyi-One" panose="020B0604030504040204" pitchFamily="34" charset="0"/>
                <a:cs typeface="Zawgyi-One" panose="020B0604030504040204" pitchFamily="34" charset="0"/>
              </a:rPr>
              <a:t>ယ</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ထ</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အ</a:t>
            </a:r>
            <a:r>
              <a:rPr lang="en-US" dirty="0" err="1">
                <a:latin typeface="Zawgyi-One" panose="020B0604030504040204" pitchFamily="34" charset="0"/>
                <a:cs typeface="Zawgyi-One" panose="020B0604030504040204" pitchFamily="34" charset="0"/>
              </a:rPr>
              <a:t>ယွက္ေပးမယ္လို</a:t>
            </a:r>
            <a:r>
              <a:rPr lang="en-US" dirty="0">
                <a:latin typeface="Zawgyi-One" panose="020B0604030504040204" pitchFamily="34" charset="0"/>
                <a:cs typeface="Zawgyi-One" panose="020B0604030504040204" pitchFamily="34" charset="0"/>
              </a:rPr>
              <a:t>႔ ထ</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သ</a:t>
            </a:r>
            <a:r>
              <a:rPr lang="en-US" dirty="0" err="1">
                <a:latin typeface="Zawgyi-One" panose="020B0604030504040204" pitchFamily="34" charset="0"/>
                <a:cs typeface="Zawgyi-One" panose="020B0604030504040204" pitchFamily="34" charset="0"/>
              </a:rPr>
              <a:t>လဲ</a:t>
            </a:r>
            <a:endParaRPr lang="en-US" dirty="0">
              <a:latin typeface="Zawgyi-One" panose="020B0604030504040204" pitchFamily="34" charset="0"/>
              <a:cs typeface="Zawgyi-One" panose="020B0604030504040204" pitchFamily="34" charset="0"/>
            </a:endParaRPr>
          </a:p>
          <a:p>
            <a:pPr marL="514350" indent="-514350">
              <a:lnSpc>
                <a:spcPct val="150000"/>
              </a:lnSpc>
              <a:buAutoNum type="arabicPeriod"/>
            </a:pP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႔</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ဥ</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ဘ</a:t>
            </a:r>
            <a:r>
              <a:rPr lang="en-US" dirty="0">
                <a:latin typeface="Zawgyi-One" panose="020B0604030504040204" pitchFamily="34" charset="0"/>
                <a:cs typeface="Zawgyi-One" panose="020B0604030504040204" pitchFamily="34" charset="0"/>
              </a:rPr>
              <a:t>၀</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႔ </a:t>
            </a:r>
            <a:r>
              <a:rPr lang="en-US" dirty="0" err="1">
                <a:latin typeface="Zawgyi-One" panose="020B0604030504040204" pitchFamily="34" charset="0"/>
                <a:cs typeface="Zawgyi-One" panose="020B0604030504040204" pitchFamily="34" charset="0"/>
              </a:rPr>
              <a:t>သစ္ေတာထြက္ပစၥည္းမ်ားကို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အမွီျပဳရွင္သန္ေနရပါသလ</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endParaRPr lang="nb-NO" dirty="0">
              <a:latin typeface="Zawgyi-One" panose="020B0604030504040204" pitchFamily="34" charset="0"/>
              <a:cs typeface="Zawgyi-One" panose="020B0604030504040204" pitchFamily="34" charset="0"/>
            </a:endParaRPr>
          </a:p>
          <a:p>
            <a:pPr>
              <a:lnSpc>
                <a:spcPct val="150000"/>
              </a:lnSpc>
              <a:buFont typeface="Wingdings" panose="05000000000000000000" pitchFamily="2" charset="2"/>
              <a:buChar char="q"/>
            </a:pPr>
            <a:r>
              <a:rPr lang="nb-NO"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ရွင္သန္ေ</a:t>
            </a:r>
            <a:r>
              <a:rPr lang="my-MM" dirty="0">
                <a:latin typeface="Zawgyi-One" panose="020B0604030504040204" pitchFamily="34" charset="0"/>
                <a:cs typeface="Zawgyi-One" panose="020B0604030504040204" pitchFamily="34" charset="0"/>
              </a:rPr>
              <a:t>န</a:t>
            </a:r>
            <a:r>
              <a:rPr lang="en-US" dirty="0" err="1">
                <a:latin typeface="Zawgyi-One" panose="020B0604030504040204" pitchFamily="34" charset="0"/>
                <a:cs typeface="Zawgyi-One" panose="020B0604030504040204" pitchFamily="34" charset="0"/>
              </a:rPr>
              <a:t>သည</a:t>
            </a:r>
            <a:r>
              <a:rPr lang="en-US" dirty="0">
                <a:latin typeface="Zawgyi-One" panose="020B0604030504040204" pitchFamily="34" charset="0"/>
                <a:cs typeface="Zawgyi-One" panose="020B0604030504040204" pitchFamily="34" charset="0"/>
              </a:rPr>
              <a:t>္</a:t>
            </a:r>
            <a:endParaRPr lang="nb-NO" dirty="0">
              <a:latin typeface="Zawgyi-One" panose="020B0604030504040204" pitchFamily="34" charset="0"/>
              <a:cs typeface="Zawgyi-One" panose="020B0604030504040204" pitchFamily="34" charset="0"/>
            </a:endParaRPr>
          </a:p>
          <a:p>
            <a:pPr>
              <a:lnSpc>
                <a:spcPct val="150000"/>
              </a:lnSpc>
              <a:buFont typeface="Wingdings" panose="05000000000000000000" pitchFamily="2" charset="2"/>
              <a:buChar char="q"/>
            </a:pPr>
            <a:r>
              <a:rPr lang="nb-NO"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မ</a:t>
            </a:r>
            <a:r>
              <a:rPr lang="en-US" dirty="0" err="1">
                <a:latin typeface="Zawgyi-One" panose="020B0604030504040204" pitchFamily="34" charset="0"/>
                <a:cs typeface="Zawgyi-One" panose="020B0604030504040204" pitchFamily="34" charset="0"/>
              </a:rPr>
              <a:t>ေနပ</a:t>
            </a:r>
            <a:r>
              <a:rPr lang="en-US" dirty="0">
                <a:latin typeface="Zawgyi-One" panose="020B0604030504040204" pitchFamily="34" charset="0"/>
                <a:cs typeface="Zawgyi-One" panose="020B0604030504040204" pitchFamily="34" charset="0"/>
              </a:rPr>
              <a:t>ါ</a:t>
            </a:r>
            <a:endParaRPr lang="nb-NO" dirty="0">
              <a:latin typeface="Zawgyi-One" panose="020B0604030504040204" pitchFamily="34" charset="0"/>
              <a:cs typeface="Zawgyi-One" panose="020B0604030504040204" pitchFamily="34" charset="0"/>
            </a:endParaRPr>
          </a:p>
          <a:p>
            <a:pPr>
              <a:buFont typeface="Wingdings" panose="05000000000000000000" pitchFamily="2" charset="2"/>
              <a:buChar char="q"/>
            </a:pPr>
            <a:endParaRPr lang="nb-NO" dirty="0">
              <a:latin typeface="Zawgyi-One" panose="020B0604030504040204" pitchFamily="34" charset="0"/>
              <a:cs typeface="Zawgyi-One" panose="020B0604030504040204" pitchFamily="34" charset="0"/>
            </a:endParaRPr>
          </a:p>
          <a:p>
            <a:pPr marL="514350" indent="-514350">
              <a:buAutoNum type="arabicPeriod"/>
            </a:pPr>
            <a:endParaRPr lang="en-GB"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1177659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365125"/>
            <a:ext cx="10960100" cy="1325563"/>
          </a:xfrm>
        </p:spPr>
        <p:txBody>
          <a:bodyPr/>
          <a:lstStyle/>
          <a:p>
            <a:r>
              <a:rPr lang="my-MM" dirty="0">
                <a:latin typeface="Zawgyi-One" panose="020B0604030504040204" pitchFamily="34" charset="0"/>
                <a:cs typeface="Zawgyi-One" panose="020B0604030504040204" pitchFamily="34" charset="0"/>
              </a:rPr>
              <a:t>ဒ</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ဘ</a:t>
            </a:r>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ထ</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a:xfrm>
            <a:off x="393700" y="1690688"/>
            <a:ext cx="11696700" cy="4989512"/>
          </a:xfrm>
        </p:spPr>
        <p:txBody>
          <a:bodyPr>
            <a:normAutofit fontScale="85000" lnSpcReduction="20000"/>
          </a:bodyPr>
          <a:lstStyle/>
          <a:p>
            <a:pPr marL="0" indent="0">
              <a:buNone/>
            </a:pPr>
            <a:endParaRPr lang="nb-NO" b="1" dirty="0">
              <a:latin typeface="Zawgyi-One" panose="020B0604030504040204" pitchFamily="34" charset="0"/>
              <a:cs typeface="Zawgyi-One" panose="020B0604030504040204" pitchFamily="34" charset="0"/>
            </a:endParaRPr>
          </a:p>
          <a:p>
            <a:pPr marL="514350" indent="-514350">
              <a:lnSpc>
                <a:spcPct val="150000"/>
              </a:lnSpc>
              <a:buAutoNum type="arabicPeriod"/>
            </a:pPr>
            <a:r>
              <a:rPr lang="en-US" dirty="0">
                <a:latin typeface="Zawgyi-One" panose="020B0604030504040204" pitchFamily="34" charset="0"/>
                <a:cs typeface="Zawgyi-One" panose="020B0604030504040204" pitchFamily="34" charset="0"/>
              </a:rPr>
              <a:t>ဒ</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ဒ</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င္းမွာ</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ထ</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းေခြသ</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ရ</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ရ</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ဘ</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ဆ</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ဘ</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ဖ</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ပ</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endParaRPr lang="nb-NO" dirty="0">
              <a:latin typeface="Zawgyi-One" panose="020B0604030504040204" pitchFamily="34" charset="0"/>
              <a:cs typeface="Zawgyi-One" panose="020B0604030504040204" pitchFamily="34" charset="0"/>
            </a:endParaRPr>
          </a:p>
          <a:p>
            <a:pPr marL="514350" indent="-514350">
              <a:lnSpc>
                <a:spcPct val="150000"/>
              </a:lnSpc>
              <a:buAutoNum type="arabicPeriod"/>
            </a:pPr>
            <a:r>
              <a:rPr lang="en-US" dirty="0" err="1">
                <a:latin typeface="Zawgyi-One" panose="020B0604030504040204" pitchFamily="34" charset="0"/>
                <a:cs typeface="Zawgyi-One" panose="020B0604030504040204" pitchFamily="34" charset="0"/>
              </a:rPr>
              <a:t>က်ားေတြက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ဆိုးသြမ္းပါသလား</a:t>
            </a:r>
            <a:endParaRPr lang="nb-NO" dirty="0">
              <a:latin typeface="Zawgyi-One" panose="020B0604030504040204" pitchFamily="34" charset="0"/>
              <a:cs typeface="Zawgyi-One" panose="020B0604030504040204" pitchFamily="34" charset="0"/>
            </a:endParaRPr>
          </a:p>
          <a:p>
            <a:pPr marL="514350" indent="-514350">
              <a:lnSpc>
                <a:spcPct val="150000"/>
              </a:lnSpc>
              <a:buAutoNum type="arabicPeriod"/>
            </a:pP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င</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င</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တ</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က </a:t>
            </a:r>
            <a:r>
              <a:rPr lang="my-MM" b="1" dirty="0">
                <a:latin typeface="Zawgyi-One" panose="020B0604030504040204" pitchFamily="34" charset="0"/>
                <a:cs typeface="Zawgyi-One" panose="020B0604030504040204" pitchFamily="34" charset="0"/>
              </a:rPr>
              <a:t>လ</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ပ</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ဆ</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င</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ဖ</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႔</a:t>
            </a:r>
            <a:r>
              <a:rPr lang="en-US" b="1" dirty="0">
                <a:latin typeface="Zawgyi-One" panose="020B0604030504040204" pitchFamily="34" charset="0"/>
                <a:cs typeface="Zawgyi-One" panose="020B0604030504040204" pitchFamily="34" charset="0"/>
              </a:rPr>
              <a:t> </a:t>
            </a:r>
            <a:r>
              <a:rPr lang="my-MM" b="1" dirty="0">
                <a:latin typeface="Zawgyi-One" panose="020B0604030504040204" pitchFamily="34" charset="0"/>
                <a:cs typeface="Zawgyi-One" panose="020B0604030504040204" pitchFamily="34" charset="0"/>
              </a:rPr>
              <a:t>စ</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တ</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က</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န</a:t>
            </a:r>
            <a:r>
              <a:rPr lang="en-US" b="1" dirty="0">
                <a:latin typeface="Zawgyi-One" panose="020B0604030504040204" pitchFamily="34" charset="0"/>
                <a:cs typeface="Zawgyi-One" panose="020B0604030504040204" pitchFamily="34" charset="0"/>
              </a:rPr>
              <a:t>တ</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 </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ဘ</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မ</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က</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က</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ယ</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တ</a:t>
            </a:r>
            <a:r>
              <a:rPr lang="my-MM" b="1" dirty="0">
                <a:latin typeface="Zawgyi-One" panose="020B0604030504040204" pitchFamily="34" charset="0"/>
                <a:cs typeface="Zawgyi-One" panose="020B0604030504040204" pitchFamily="34" charset="0"/>
              </a:rPr>
              <a:t>ာ</a:t>
            </a:r>
            <a:r>
              <a:rPr lang="en-US" b="1" dirty="0" err="1">
                <a:latin typeface="Zawgyi-One" panose="020B0604030504040204" pitchFamily="34" charset="0"/>
                <a:cs typeface="Zawgyi-One" panose="020B0604030504040204" pitchFamily="34" charset="0"/>
              </a:rPr>
              <a:t>ဧရိယာ</a:t>
            </a:r>
            <a:r>
              <a:rPr lang="en-US" b="1" dirty="0">
                <a:latin typeface="Zawgyi-One" panose="020B0604030504040204" pitchFamily="34" charset="0"/>
                <a:cs typeface="Zawgyi-One" panose="020B0604030504040204" pitchFamily="34" charset="0"/>
              </a:rPr>
              <a:t> </a:t>
            </a:r>
            <a:r>
              <a:rPr lang="en-US" b="1" dirty="0" err="1">
                <a:latin typeface="Zawgyi-One" panose="020B0604030504040204" pitchFamily="34" charset="0"/>
                <a:cs typeface="Zawgyi-One" panose="020B0604030504040204" pitchFamily="34" charset="0"/>
              </a:rPr>
              <a:t>အသ</a:t>
            </a:r>
            <a:r>
              <a:rPr lang="my-MM" b="1" dirty="0">
                <a:latin typeface="Zawgyi-One" panose="020B0604030504040204" pitchFamily="34" charset="0"/>
                <a:cs typeface="Zawgyi-One" panose="020B0604030504040204" pitchFamily="34" charset="0"/>
              </a:rPr>
              <a:t>စ</a:t>
            </a:r>
            <a:r>
              <a:rPr lang="en-US" b="1" dirty="0">
                <a:latin typeface="Zawgyi-One" panose="020B0604030504040204" pitchFamily="34" charset="0"/>
                <a:cs typeface="Zawgyi-One" panose="020B0604030504040204" pitchFamily="34" charset="0"/>
              </a:rPr>
              <a:t>္က </a:t>
            </a:r>
            <a:r>
              <a:rPr lang="my-MM" b="1" dirty="0">
                <a:latin typeface="Zawgyi-One" panose="020B0604030504040204" pitchFamily="34" charset="0"/>
                <a:cs typeface="Zawgyi-One" panose="020B0604030504040204" pitchFamily="34" charset="0"/>
              </a:rPr>
              <a:t>ထ</a:t>
            </a:r>
            <a:r>
              <a:rPr lang="en-US" b="1" dirty="0" err="1">
                <a:latin typeface="Zawgyi-One" panose="020B0604030504040204" pitchFamily="34" charset="0"/>
                <a:cs typeface="Zawgyi-One" panose="020B0604030504040204" pitchFamily="34" charset="0"/>
              </a:rPr>
              <a:t>င္းေခြသြားဖို႔ကို</a:t>
            </a:r>
            <a:r>
              <a:rPr lang="en-US" b="1" dirty="0">
                <a:latin typeface="Zawgyi-One" panose="020B0604030504040204" pitchFamily="34" charset="0"/>
                <a:cs typeface="Zawgyi-One" panose="020B0604030504040204" pitchFamily="34" charset="0"/>
              </a:rPr>
              <a:t> </a:t>
            </a:r>
            <a:r>
              <a:rPr lang="my-MM" b="1" dirty="0">
                <a:latin typeface="Zawgyi-One" panose="020B0604030504040204" pitchFamily="34" charset="0"/>
                <a:cs typeface="Zawgyi-One" panose="020B0604030504040204" pitchFamily="34" charset="0"/>
              </a:rPr>
              <a:t>ဘ</a:t>
            </a:r>
            <a:r>
              <a:rPr lang="en-US" b="1" dirty="0">
                <a:latin typeface="Zawgyi-One" panose="020B0604030504040204" pitchFamily="34" charset="0"/>
                <a:cs typeface="Zawgyi-One" panose="020B0604030504040204" pitchFamily="34" charset="0"/>
              </a:rPr>
              <a:t>ယ</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လ</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က</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အ</a:t>
            </a:r>
            <a:r>
              <a:rPr lang="en-US" b="1" dirty="0">
                <a:latin typeface="Zawgyi-One" panose="020B0604030504040204" pitchFamily="34" charset="0"/>
                <a:cs typeface="Zawgyi-One" panose="020B0604030504040204" pitchFamily="34" charset="0"/>
              </a:rPr>
              <a:t>ထ</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 </a:t>
            </a:r>
            <a:r>
              <a:rPr lang="my-MM" b="1" dirty="0">
                <a:latin typeface="Zawgyi-One" panose="020B0604030504040204" pitchFamily="34" charset="0"/>
                <a:cs typeface="Zawgyi-One" panose="020B0604030504040204" pitchFamily="34" charset="0"/>
              </a:rPr>
              <a:t>အ</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င</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အ</a:t>
            </a:r>
            <a:r>
              <a:rPr lang="en-US" b="1" dirty="0" err="1">
                <a:latin typeface="Zawgyi-One" panose="020B0604030504040204" pitchFamily="34" charset="0"/>
                <a:cs typeface="Zawgyi-One" panose="020B0604030504040204" pitchFamily="34" charset="0"/>
              </a:rPr>
              <a:t>ယွက္ေပးမယ္လို</a:t>
            </a:r>
            <a:r>
              <a:rPr lang="en-US" b="1" dirty="0">
                <a:latin typeface="Zawgyi-One" panose="020B0604030504040204" pitchFamily="34" charset="0"/>
                <a:cs typeface="Zawgyi-One" panose="020B0604030504040204" pitchFamily="34" charset="0"/>
              </a:rPr>
              <a:t>႔ ထ</a:t>
            </a:r>
            <a:r>
              <a:rPr lang="my-MM" b="1" dirty="0">
                <a:latin typeface="Zawgyi-One" panose="020B0604030504040204" pitchFamily="34" charset="0"/>
                <a:cs typeface="Zawgyi-One" panose="020B0604030504040204" pitchFamily="34" charset="0"/>
              </a:rPr>
              <a:t>င</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ပ</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သ</a:t>
            </a:r>
            <a:r>
              <a:rPr lang="en-US" b="1" dirty="0" err="1">
                <a:latin typeface="Zawgyi-One" panose="020B0604030504040204" pitchFamily="34" charset="0"/>
                <a:cs typeface="Zawgyi-One" panose="020B0604030504040204" pitchFamily="34" charset="0"/>
              </a:rPr>
              <a:t>လဲ</a:t>
            </a:r>
            <a:endParaRPr lang="en-US" b="1" dirty="0">
              <a:latin typeface="Zawgyi-One" panose="020B0604030504040204" pitchFamily="34" charset="0"/>
              <a:cs typeface="Zawgyi-One" panose="020B0604030504040204" pitchFamily="34" charset="0"/>
            </a:endParaRPr>
          </a:p>
          <a:p>
            <a:pPr marL="514350" indent="-514350">
              <a:lnSpc>
                <a:spcPct val="150000"/>
              </a:lnSpc>
              <a:buAutoNum type="arabicPeriod"/>
            </a:pP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႔</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ဥ</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ဘ</a:t>
            </a:r>
            <a:r>
              <a:rPr lang="en-US" dirty="0">
                <a:latin typeface="Zawgyi-One" panose="020B0604030504040204" pitchFamily="34" charset="0"/>
                <a:cs typeface="Zawgyi-One" panose="020B0604030504040204" pitchFamily="34" charset="0"/>
              </a:rPr>
              <a:t>၀</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႔ </a:t>
            </a:r>
            <a:r>
              <a:rPr lang="en-US" dirty="0" err="1">
                <a:latin typeface="Zawgyi-One" panose="020B0604030504040204" pitchFamily="34" charset="0"/>
                <a:cs typeface="Zawgyi-One" panose="020B0604030504040204" pitchFamily="34" charset="0"/>
              </a:rPr>
              <a:t>သစ္ေတာထြက္ပစၥည္းမ်ားကို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အမွီျပဳရွင္သန္ေနရပါသလ</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endParaRPr lang="nb-NO" dirty="0">
              <a:latin typeface="Zawgyi-One" panose="020B0604030504040204" pitchFamily="34" charset="0"/>
              <a:cs typeface="Zawgyi-One" panose="020B0604030504040204" pitchFamily="34" charset="0"/>
            </a:endParaRPr>
          </a:p>
          <a:p>
            <a:pPr>
              <a:lnSpc>
                <a:spcPct val="150000"/>
              </a:lnSpc>
              <a:buFont typeface="Wingdings" panose="05000000000000000000" pitchFamily="2" charset="2"/>
              <a:buChar char="q"/>
            </a:pPr>
            <a:r>
              <a:rPr lang="nb-NO"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ရွင္သန္ေ</a:t>
            </a:r>
            <a:r>
              <a:rPr lang="my-MM" dirty="0">
                <a:latin typeface="Zawgyi-One" panose="020B0604030504040204" pitchFamily="34" charset="0"/>
                <a:cs typeface="Zawgyi-One" panose="020B0604030504040204" pitchFamily="34" charset="0"/>
              </a:rPr>
              <a:t>န</a:t>
            </a:r>
            <a:r>
              <a:rPr lang="en-US" dirty="0" err="1">
                <a:latin typeface="Zawgyi-One" panose="020B0604030504040204" pitchFamily="34" charset="0"/>
                <a:cs typeface="Zawgyi-One" panose="020B0604030504040204" pitchFamily="34" charset="0"/>
              </a:rPr>
              <a:t>သည</a:t>
            </a:r>
            <a:r>
              <a:rPr lang="en-US" dirty="0">
                <a:latin typeface="Zawgyi-One" panose="020B0604030504040204" pitchFamily="34" charset="0"/>
                <a:cs typeface="Zawgyi-One" panose="020B0604030504040204" pitchFamily="34" charset="0"/>
              </a:rPr>
              <a:t>္</a:t>
            </a:r>
            <a:endParaRPr lang="nb-NO" dirty="0">
              <a:latin typeface="Zawgyi-One" panose="020B0604030504040204" pitchFamily="34" charset="0"/>
              <a:cs typeface="Zawgyi-One" panose="020B0604030504040204" pitchFamily="34" charset="0"/>
            </a:endParaRPr>
          </a:p>
          <a:p>
            <a:pPr>
              <a:lnSpc>
                <a:spcPct val="150000"/>
              </a:lnSpc>
              <a:buFont typeface="Wingdings" panose="05000000000000000000" pitchFamily="2" charset="2"/>
              <a:buChar char="q"/>
            </a:pPr>
            <a:r>
              <a:rPr lang="nb-NO"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မ</a:t>
            </a:r>
            <a:r>
              <a:rPr lang="en-US" dirty="0" err="1">
                <a:latin typeface="Zawgyi-One" panose="020B0604030504040204" pitchFamily="34" charset="0"/>
                <a:cs typeface="Zawgyi-One" panose="020B0604030504040204" pitchFamily="34" charset="0"/>
              </a:rPr>
              <a:t>ေနပ</a:t>
            </a:r>
            <a:r>
              <a:rPr lang="en-US" dirty="0">
                <a:latin typeface="Zawgyi-One" panose="020B0604030504040204" pitchFamily="34" charset="0"/>
                <a:cs typeface="Zawgyi-One" panose="020B0604030504040204" pitchFamily="34" charset="0"/>
              </a:rPr>
              <a:t>ါ</a:t>
            </a:r>
            <a:endParaRPr lang="nb-NO" dirty="0">
              <a:latin typeface="Zawgyi-One" panose="020B0604030504040204" pitchFamily="34" charset="0"/>
              <a:cs typeface="Zawgyi-One" panose="020B0604030504040204" pitchFamily="34" charset="0"/>
            </a:endParaRPr>
          </a:p>
          <a:p>
            <a:pPr>
              <a:buFont typeface="Wingdings" panose="05000000000000000000" pitchFamily="2" charset="2"/>
              <a:buChar char="q"/>
            </a:pPr>
            <a:endParaRPr lang="nb-NO" dirty="0">
              <a:latin typeface="Zawgyi-One" panose="020B0604030504040204" pitchFamily="34" charset="0"/>
              <a:cs typeface="Zawgyi-One" panose="020B0604030504040204" pitchFamily="34" charset="0"/>
            </a:endParaRPr>
          </a:p>
          <a:p>
            <a:pPr marL="514350" indent="-514350">
              <a:buAutoNum type="arabicPeriod"/>
            </a:pPr>
            <a:endParaRPr lang="en-GB"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2081618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365125"/>
            <a:ext cx="10960100" cy="1325563"/>
          </a:xfrm>
        </p:spPr>
        <p:txBody>
          <a:bodyPr/>
          <a:lstStyle/>
          <a:p>
            <a:r>
              <a:rPr lang="my-MM" dirty="0">
                <a:latin typeface="Zawgyi-One" panose="020B0604030504040204" pitchFamily="34" charset="0"/>
                <a:cs typeface="Zawgyi-One" panose="020B0604030504040204" pitchFamily="34" charset="0"/>
              </a:rPr>
              <a:t>ဒ</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ဘ</a:t>
            </a:r>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ထ</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a:xfrm>
            <a:off x="393700" y="1690688"/>
            <a:ext cx="11696700" cy="4989512"/>
          </a:xfrm>
        </p:spPr>
        <p:txBody>
          <a:bodyPr>
            <a:normAutofit fontScale="85000" lnSpcReduction="20000"/>
          </a:bodyPr>
          <a:lstStyle/>
          <a:p>
            <a:pPr marL="0" indent="0">
              <a:buNone/>
            </a:pPr>
            <a:endParaRPr lang="nb-NO" b="1" dirty="0">
              <a:latin typeface="Zawgyi-One" panose="020B0604030504040204" pitchFamily="34" charset="0"/>
              <a:cs typeface="Zawgyi-One" panose="020B0604030504040204" pitchFamily="34" charset="0"/>
            </a:endParaRPr>
          </a:p>
          <a:p>
            <a:pPr marL="514350" indent="-514350">
              <a:lnSpc>
                <a:spcPct val="150000"/>
              </a:lnSpc>
              <a:buAutoNum type="arabicPeriod"/>
            </a:pPr>
            <a:r>
              <a:rPr lang="en-US" dirty="0">
                <a:latin typeface="Zawgyi-One" panose="020B0604030504040204" pitchFamily="34" charset="0"/>
                <a:cs typeface="Zawgyi-One" panose="020B0604030504040204" pitchFamily="34" charset="0"/>
              </a:rPr>
              <a:t>ဒ</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ဒ</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င္းမွာ</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ထ</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းေခြသ</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ရ</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ရ</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ဘ</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ဆ</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ဘ</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ဖ</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ပ</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endParaRPr lang="nb-NO" dirty="0">
              <a:latin typeface="Zawgyi-One" panose="020B0604030504040204" pitchFamily="34" charset="0"/>
              <a:cs typeface="Zawgyi-One" panose="020B0604030504040204" pitchFamily="34" charset="0"/>
            </a:endParaRPr>
          </a:p>
          <a:p>
            <a:pPr marL="514350" indent="-514350">
              <a:lnSpc>
                <a:spcPct val="150000"/>
              </a:lnSpc>
              <a:buAutoNum type="arabicPeriod"/>
            </a:pPr>
            <a:r>
              <a:rPr lang="en-US" dirty="0" err="1">
                <a:latin typeface="Zawgyi-One" panose="020B0604030504040204" pitchFamily="34" charset="0"/>
                <a:cs typeface="Zawgyi-One" panose="020B0604030504040204" pitchFamily="34" charset="0"/>
              </a:rPr>
              <a:t>က်ားေတြက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ဆိုးသြမ္းပါသလား</a:t>
            </a:r>
            <a:endParaRPr lang="nb-NO" dirty="0">
              <a:latin typeface="Zawgyi-One" panose="020B0604030504040204" pitchFamily="34" charset="0"/>
              <a:cs typeface="Zawgyi-One" panose="020B0604030504040204" pitchFamily="34" charset="0"/>
            </a:endParaRPr>
          </a:p>
          <a:p>
            <a:pPr marL="514350" indent="-514350">
              <a:lnSpc>
                <a:spcPct val="150000"/>
              </a:lnSpc>
              <a:buAutoNum type="arabicPeriod"/>
            </a:pP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 </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ဆ</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ဖ</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႔</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ဘ</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ဧရိယာ</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အသ</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္က </a:t>
            </a:r>
            <a:r>
              <a:rPr lang="my-MM" dirty="0">
                <a:latin typeface="Zawgyi-One" panose="020B0604030504040204" pitchFamily="34" charset="0"/>
                <a:cs typeface="Zawgyi-One" panose="020B0604030504040204" pitchFamily="34" charset="0"/>
              </a:rPr>
              <a:t>ထ</a:t>
            </a:r>
            <a:r>
              <a:rPr lang="en-US" dirty="0" err="1">
                <a:latin typeface="Zawgyi-One" panose="020B0604030504040204" pitchFamily="34" charset="0"/>
                <a:cs typeface="Zawgyi-One" panose="020B0604030504040204" pitchFamily="34" charset="0"/>
              </a:rPr>
              <a:t>င္းေခြသြားဖို႔ကို</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ဘ</a:t>
            </a:r>
            <a:r>
              <a:rPr lang="en-US" dirty="0">
                <a:latin typeface="Zawgyi-One" panose="020B0604030504040204" pitchFamily="34" charset="0"/>
                <a:cs typeface="Zawgyi-One" panose="020B0604030504040204" pitchFamily="34" charset="0"/>
              </a:rPr>
              <a:t>ယ</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ထ</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အ</a:t>
            </a:r>
            <a:r>
              <a:rPr lang="en-US" dirty="0" err="1">
                <a:latin typeface="Zawgyi-One" panose="020B0604030504040204" pitchFamily="34" charset="0"/>
                <a:cs typeface="Zawgyi-One" panose="020B0604030504040204" pitchFamily="34" charset="0"/>
              </a:rPr>
              <a:t>ယွက္ေပးမယ္လို</a:t>
            </a:r>
            <a:r>
              <a:rPr lang="en-US" dirty="0">
                <a:latin typeface="Zawgyi-One" panose="020B0604030504040204" pitchFamily="34" charset="0"/>
                <a:cs typeface="Zawgyi-One" panose="020B0604030504040204" pitchFamily="34" charset="0"/>
              </a:rPr>
              <a:t>႔ ထ</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သ</a:t>
            </a:r>
            <a:r>
              <a:rPr lang="en-US" dirty="0" err="1">
                <a:latin typeface="Zawgyi-One" panose="020B0604030504040204" pitchFamily="34" charset="0"/>
                <a:cs typeface="Zawgyi-One" panose="020B0604030504040204" pitchFamily="34" charset="0"/>
              </a:rPr>
              <a:t>လဲ</a:t>
            </a:r>
            <a:endParaRPr lang="en-US" dirty="0">
              <a:latin typeface="Zawgyi-One" panose="020B0604030504040204" pitchFamily="34" charset="0"/>
              <a:cs typeface="Zawgyi-One" panose="020B0604030504040204" pitchFamily="34" charset="0"/>
            </a:endParaRPr>
          </a:p>
          <a:p>
            <a:pPr marL="514350" indent="-514350">
              <a:lnSpc>
                <a:spcPct val="150000"/>
              </a:lnSpc>
              <a:buAutoNum type="arabicPeriod"/>
            </a:pP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န</a:t>
            </a:r>
            <a:r>
              <a:rPr lang="my-MM" b="1" dirty="0">
                <a:latin typeface="Zawgyi-One" panose="020B0604030504040204" pitchFamily="34" charset="0"/>
                <a:cs typeface="Zawgyi-One" panose="020B0604030504040204" pitchFamily="34" charset="0"/>
              </a:rPr>
              <a:t>႔</a:t>
            </a:r>
            <a:r>
              <a:rPr lang="en-US" b="1" dirty="0">
                <a:latin typeface="Zawgyi-One" panose="020B0604030504040204" pitchFamily="34" charset="0"/>
                <a:cs typeface="Zawgyi-One" panose="020B0604030504040204" pitchFamily="34" charset="0"/>
              </a:rPr>
              <a:t>စ</a:t>
            </a:r>
            <a:r>
              <a:rPr lang="my-MM" b="1" dirty="0">
                <a:latin typeface="Zawgyi-One" panose="020B0604030504040204" pitchFamily="34" charset="0"/>
                <a:cs typeface="Zawgyi-One" panose="020B0604030504040204" pitchFamily="34" charset="0"/>
              </a:rPr>
              <a:t>ဥ</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ဘ</a:t>
            </a:r>
            <a:r>
              <a:rPr lang="en-US" b="1" dirty="0">
                <a:latin typeface="Zawgyi-One" panose="020B0604030504040204" pitchFamily="34" charset="0"/>
                <a:cs typeface="Zawgyi-One" panose="020B0604030504040204" pitchFamily="34" charset="0"/>
              </a:rPr>
              <a:t>၀</a:t>
            </a:r>
            <a:r>
              <a:rPr lang="my-MM" b="1" dirty="0">
                <a:latin typeface="Zawgyi-One" panose="020B0604030504040204" pitchFamily="34" charset="0"/>
                <a:cs typeface="Zawgyi-One" panose="020B0604030504040204" pitchFamily="34" charset="0"/>
              </a:rPr>
              <a:t>မ</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 </a:t>
            </a:r>
            <a:r>
              <a:rPr lang="my-MM" b="1" dirty="0">
                <a:latin typeface="Zawgyi-One" panose="020B0604030504040204" pitchFamily="34" charset="0"/>
                <a:cs typeface="Zawgyi-One" panose="020B0604030504040204" pitchFamily="34" charset="0"/>
              </a:rPr>
              <a:t>င</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err="1">
                <a:latin typeface="Zawgyi-One" panose="020B0604030504040204" pitchFamily="34" charset="0"/>
                <a:cs typeface="Zawgyi-One" panose="020B0604030504040204" pitchFamily="34" charset="0"/>
              </a:rPr>
              <a:t>နဲ</a:t>
            </a:r>
            <a:r>
              <a:rPr lang="en-US" b="1" dirty="0">
                <a:latin typeface="Zawgyi-One" panose="020B0604030504040204" pitchFamily="34" charset="0"/>
                <a:cs typeface="Zawgyi-One" panose="020B0604030504040204" pitchFamily="34" charset="0"/>
              </a:rPr>
              <a:t>႔ </a:t>
            </a:r>
            <a:r>
              <a:rPr lang="en-US" b="1" dirty="0" err="1">
                <a:latin typeface="Zawgyi-One" panose="020B0604030504040204" pitchFamily="34" charset="0"/>
                <a:cs typeface="Zawgyi-One" panose="020B0604030504040204" pitchFamily="34" charset="0"/>
              </a:rPr>
              <a:t>သစ္ေတာထြက္ပစၥည္းမ်ားကို</a:t>
            </a:r>
            <a:r>
              <a:rPr lang="en-US" b="1" dirty="0">
                <a:latin typeface="Zawgyi-One" panose="020B0604030504040204" pitchFamily="34" charset="0"/>
                <a:cs typeface="Zawgyi-One" panose="020B0604030504040204" pitchFamily="34" charset="0"/>
              </a:rPr>
              <a:t> </a:t>
            </a:r>
            <a:r>
              <a:rPr lang="en-US" b="1" dirty="0" err="1">
                <a:latin typeface="Zawgyi-One" panose="020B0604030504040204" pitchFamily="34" charset="0"/>
                <a:cs typeface="Zawgyi-One" panose="020B0604030504040204" pitchFamily="34" charset="0"/>
              </a:rPr>
              <a:t>အမွီျပဳရွင္သန္ေနရပါသလ</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endParaRPr lang="nb-NO" b="1" dirty="0">
              <a:latin typeface="Zawgyi-One" panose="020B0604030504040204" pitchFamily="34" charset="0"/>
              <a:cs typeface="Zawgyi-One" panose="020B0604030504040204" pitchFamily="34" charset="0"/>
            </a:endParaRPr>
          </a:p>
          <a:p>
            <a:pPr>
              <a:lnSpc>
                <a:spcPct val="150000"/>
              </a:lnSpc>
              <a:buFont typeface="Wingdings" panose="05000000000000000000" pitchFamily="2" charset="2"/>
              <a:buChar char="q"/>
            </a:pPr>
            <a:r>
              <a:rPr lang="nb-NO" b="1" dirty="0">
                <a:latin typeface="Zawgyi-One" panose="020B0604030504040204" pitchFamily="34" charset="0"/>
                <a:cs typeface="Zawgyi-One" panose="020B0604030504040204" pitchFamily="34" charset="0"/>
              </a:rPr>
              <a:t> </a:t>
            </a:r>
            <a:r>
              <a:rPr lang="en-US" b="1" dirty="0" err="1">
                <a:latin typeface="Zawgyi-One" panose="020B0604030504040204" pitchFamily="34" charset="0"/>
                <a:cs typeface="Zawgyi-One" panose="020B0604030504040204" pitchFamily="34" charset="0"/>
              </a:rPr>
              <a:t>ရွင္သန္ေ</a:t>
            </a:r>
            <a:r>
              <a:rPr lang="my-MM" b="1" dirty="0">
                <a:latin typeface="Zawgyi-One" panose="020B0604030504040204" pitchFamily="34" charset="0"/>
                <a:cs typeface="Zawgyi-One" panose="020B0604030504040204" pitchFamily="34" charset="0"/>
              </a:rPr>
              <a:t>န</a:t>
            </a:r>
            <a:r>
              <a:rPr lang="en-US" b="1" dirty="0" err="1">
                <a:latin typeface="Zawgyi-One" panose="020B0604030504040204" pitchFamily="34" charset="0"/>
                <a:cs typeface="Zawgyi-One" panose="020B0604030504040204" pitchFamily="34" charset="0"/>
              </a:rPr>
              <a:t>သည</a:t>
            </a:r>
            <a:r>
              <a:rPr lang="en-US" b="1" dirty="0">
                <a:latin typeface="Zawgyi-One" panose="020B0604030504040204" pitchFamily="34" charset="0"/>
                <a:cs typeface="Zawgyi-One" panose="020B0604030504040204" pitchFamily="34" charset="0"/>
              </a:rPr>
              <a:t>္</a:t>
            </a:r>
            <a:endParaRPr lang="nb-NO" b="1" dirty="0">
              <a:latin typeface="Zawgyi-One" panose="020B0604030504040204" pitchFamily="34" charset="0"/>
              <a:cs typeface="Zawgyi-One" panose="020B0604030504040204" pitchFamily="34" charset="0"/>
            </a:endParaRPr>
          </a:p>
          <a:p>
            <a:pPr>
              <a:lnSpc>
                <a:spcPct val="150000"/>
              </a:lnSpc>
              <a:buFont typeface="Wingdings" panose="05000000000000000000" pitchFamily="2" charset="2"/>
              <a:buChar char="q"/>
            </a:pPr>
            <a:r>
              <a:rPr lang="nb-NO" b="1" dirty="0">
                <a:latin typeface="Zawgyi-One" panose="020B0604030504040204" pitchFamily="34" charset="0"/>
                <a:cs typeface="Zawgyi-One" panose="020B0604030504040204" pitchFamily="34" charset="0"/>
              </a:rPr>
              <a:t> </a:t>
            </a:r>
            <a:r>
              <a:rPr lang="my-MM" b="1" dirty="0">
                <a:latin typeface="Zawgyi-One" panose="020B0604030504040204" pitchFamily="34" charset="0"/>
                <a:cs typeface="Zawgyi-One" panose="020B0604030504040204" pitchFamily="34" charset="0"/>
              </a:rPr>
              <a:t>မ</a:t>
            </a:r>
            <a:r>
              <a:rPr lang="en-US" b="1" dirty="0" err="1">
                <a:latin typeface="Zawgyi-One" panose="020B0604030504040204" pitchFamily="34" charset="0"/>
                <a:cs typeface="Zawgyi-One" panose="020B0604030504040204" pitchFamily="34" charset="0"/>
              </a:rPr>
              <a:t>ေနပ</a:t>
            </a:r>
            <a:r>
              <a:rPr lang="en-US" b="1" dirty="0">
                <a:latin typeface="Zawgyi-One" panose="020B0604030504040204" pitchFamily="34" charset="0"/>
                <a:cs typeface="Zawgyi-One" panose="020B0604030504040204" pitchFamily="34" charset="0"/>
              </a:rPr>
              <a:t>ါ</a:t>
            </a:r>
            <a:endParaRPr lang="nb-NO" b="1" dirty="0">
              <a:latin typeface="Zawgyi-One" panose="020B0604030504040204" pitchFamily="34" charset="0"/>
              <a:cs typeface="Zawgyi-One" panose="020B0604030504040204" pitchFamily="34" charset="0"/>
            </a:endParaRPr>
          </a:p>
          <a:p>
            <a:pPr>
              <a:buFont typeface="Wingdings" panose="05000000000000000000" pitchFamily="2" charset="2"/>
              <a:buChar char="q"/>
            </a:pPr>
            <a:endParaRPr lang="nb-NO" dirty="0">
              <a:latin typeface="Zawgyi-One" panose="020B0604030504040204" pitchFamily="34" charset="0"/>
              <a:cs typeface="Zawgyi-One" panose="020B0604030504040204" pitchFamily="34" charset="0"/>
            </a:endParaRPr>
          </a:p>
          <a:p>
            <a:pPr marL="514350" indent="-514350">
              <a:buAutoNum type="arabicPeriod"/>
            </a:pPr>
            <a:endParaRPr lang="en-GB"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2891861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65125"/>
            <a:ext cx="10871200" cy="1325563"/>
          </a:xfrm>
        </p:spPr>
        <p:txBody>
          <a:bodyPr>
            <a:normAutofit/>
          </a:bodyPr>
          <a:lstStyle/>
          <a:p>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လ</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က</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င</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မ</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 </a:t>
            </a:r>
            <a:r>
              <a:rPr lang="en-US" b="1" dirty="0" err="1">
                <a:latin typeface="Zawgyi-One" panose="020B0604030504040204" pitchFamily="34" charset="0"/>
                <a:cs typeface="Zawgyi-One" panose="020B0604030504040204" pitchFamily="34" charset="0"/>
              </a:rPr>
              <a:t>စစ္တမ္းေမးခြန္းမ်ား</a:t>
            </a:r>
            <a:r>
              <a:rPr lang="en-US" b="1" dirty="0">
                <a:latin typeface="Zawgyi-One" panose="020B0604030504040204" pitchFamily="34" charset="0"/>
                <a:cs typeface="Zawgyi-One" panose="020B0604030504040204" pitchFamily="34" charset="0"/>
              </a:rPr>
              <a:t> </a:t>
            </a:r>
            <a:r>
              <a:rPr lang="en-US" b="1" dirty="0" err="1">
                <a:latin typeface="Zawgyi-One" panose="020B0604030504040204" pitchFamily="34" charset="0"/>
                <a:cs typeface="Zawgyi-One" panose="020B0604030504040204" pitchFamily="34" charset="0"/>
              </a:rPr>
              <a:t>ဒီဇိုင္းထုတ</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en-US" b="1" dirty="0" err="1">
                <a:latin typeface="Zawgyi-One" panose="020B0604030504040204" pitchFamily="34" charset="0"/>
                <a:cs typeface="Zawgyi-One" panose="020B0604030504040204" pitchFamily="34" charset="0"/>
              </a:rPr>
              <a:t>ခင္း</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a:xfrm>
            <a:off x="482600" y="1825625"/>
            <a:ext cx="10871200" cy="4351338"/>
          </a:xfrm>
        </p:spPr>
        <p:txBody>
          <a:bodyPr/>
          <a:lstStyle/>
          <a:p>
            <a:pPr marL="0" indent="0">
              <a:buNone/>
            </a:pP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ဖ</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ရ</a:t>
            </a:r>
            <a:r>
              <a:rPr lang="en-US" dirty="0">
                <a:latin typeface="Zawgyi-One" panose="020B0604030504040204" pitchFamily="34" charset="0"/>
                <a:cs typeface="Zawgyi-One" panose="020B0604030504040204" pitchFamily="34" charset="0"/>
              </a:rPr>
              <a:t>ပ</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အ</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ပ</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အ</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ဥ</a:t>
            </a:r>
            <a:r>
              <a:rPr lang="en-US" dirty="0">
                <a:latin typeface="Zawgyi-One" panose="020B0604030504040204" pitchFamily="34" charset="0"/>
                <a:cs typeface="Zawgyi-One" panose="020B0604030504040204" pitchFamily="34" charset="0"/>
              </a:rPr>
              <a:t>ပ</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ခြန္းတစ္ခ</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႕</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ထ</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ၾ</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ည</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ပ</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pic>
        <p:nvPicPr>
          <p:cNvPr id="4" name="Picture 2" descr="Image result for i can do t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6518" y="2886962"/>
            <a:ext cx="4950472" cy="329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817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my-MM" sz="2400" dirty="0">
                <a:latin typeface="Zawgyi-One" panose="020B0604030504040204" pitchFamily="34" charset="0"/>
                <a:cs typeface="Zawgyi-One" panose="020B0604030504040204" pitchFamily="34" charset="0"/>
              </a:rPr>
              <a:t>စ</a:t>
            </a:r>
            <a:r>
              <a:rPr lang="en-US" sz="2400" dirty="0">
                <a:latin typeface="Zawgyi-One" panose="020B0604030504040204" pitchFamily="34" charset="0"/>
                <a:cs typeface="Zawgyi-One" panose="020B0604030504040204" pitchFamily="34" charset="0"/>
              </a:rPr>
              <a:t>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တ</a:t>
            </a:r>
            <a:r>
              <a:rPr lang="my-MM" sz="2400" dirty="0">
                <a:latin typeface="Zawgyi-One" panose="020B0604030504040204" pitchFamily="34" charset="0"/>
                <a:cs typeface="Zawgyi-One" panose="020B0604030504040204" pitchFamily="34" charset="0"/>
              </a:rPr>
              <a:t>မ</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က</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ုစမ္းသပ္အသံုးျပ</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ခင္း</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၁</a:t>
            </a:r>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မ</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ခ</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န</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လ</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က</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စမ္းသပ္အသံုး</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ပ</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ခ</a:t>
            </a:r>
            <a:r>
              <a:rPr lang="en-US" sz="3600" dirty="0">
                <a:latin typeface="Zawgyi-One" panose="020B0604030504040204" pitchFamily="34" charset="0"/>
                <a:cs typeface="Zawgyi-One" panose="020B0604030504040204" pitchFamily="34" charset="0"/>
              </a:rPr>
              <a:t>င</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a:t>
            </a:r>
            <a:endParaRPr lang="en-GB" sz="3600" dirty="0">
              <a:latin typeface="Zawgyi-One" panose="020B0604030504040204" pitchFamily="34" charset="0"/>
              <a:cs typeface="Zawgyi-One" panose="020B0604030504040204" pitchFamily="34" charset="0"/>
            </a:endParaRPr>
          </a:p>
        </p:txBody>
      </p:sp>
      <p:sp>
        <p:nvSpPr>
          <p:cNvPr id="6" name="Content Placeholder 5"/>
          <p:cNvSpPr>
            <a:spLocks noGrp="1"/>
          </p:cNvSpPr>
          <p:nvPr>
            <p:ph idx="1"/>
          </p:nvPr>
        </p:nvSpPr>
        <p:spPr/>
        <p:txBody>
          <a:bodyPr/>
          <a:lstStyle/>
          <a:p>
            <a:endParaRPr lang="en-GB" dirty="0"/>
          </a:p>
        </p:txBody>
      </p:sp>
      <p:pic>
        <p:nvPicPr>
          <p:cNvPr id="9"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1964" y="1825625"/>
            <a:ext cx="5828145" cy="4371109"/>
          </a:xfrm>
          <a:prstGeom prst="rect">
            <a:avLst/>
          </a:prstGeom>
        </p:spPr>
      </p:pic>
    </p:spTree>
    <p:extLst>
      <p:ext uri="{BB962C8B-B14F-4D97-AF65-F5344CB8AC3E}">
        <p14:creationId xmlns:p14="http://schemas.microsoft.com/office/powerpoint/2010/main" val="1947921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my-MM" sz="2400" dirty="0">
                <a:latin typeface="Zawgyi-One" panose="020B0604030504040204" pitchFamily="34" charset="0"/>
                <a:cs typeface="Zawgyi-One" panose="020B0604030504040204" pitchFamily="34" charset="0"/>
              </a:rPr>
              <a:t>စ</a:t>
            </a:r>
            <a:r>
              <a:rPr lang="en-US" sz="2400" dirty="0">
                <a:latin typeface="Zawgyi-One" panose="020B0604030504040204" pitchFamily="34" charset="0"/>
                <a:cs typeface="Zawgyi-One" panose="020B0604030504040204" pitchFamily="34" charset="0"/>
              </a:rPr>
              <a:t>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တ</a:t>
            </a:r>
            <a:r>
              <a:rPr lang="my-MM" sz="2400" dirty="0">
                <a:latin typeface="Zawgyi-One" panose="020B0604030504040204" pitchFamily="34" charset="0"/>
                <a:cs typeface="Zawgyi-One" panose="020B0604030504040204" pitchFamily="34" charset="0"/>
              </a:rPr>
              <a:t>မ</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က</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ုစမ္းသပ္အသံုးျပ</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ခင္း</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၁</a:t>
            </a:r>
            <a:endParaRPr lang="en-GB" sz="2400" dirty="0"/>
          </a:p>
        </p:txBody>
      </p:sp>
      <p:sp>
        <p:nvSpPr>
          <p:cNvPr id="4" name="TextBox 3"/>
          <p:cNvSpPr txBox="1"/>
          <p:nvPr/>
        </p:nvSpPr>
        <p:spPr>
          <a:xfrm>
            <a:off x="923544" y="932688"/>
            <a:ext cx="10430256" cy="523220"/>
          </a:xfrm>
          <a:prstGeom prst="rect">
            <a:avLst/>
          </a:prstGeom>
          <a:noFill/>
        </p:spPr>
        <p:txBody>
          <a:bodyPr wrap="square" rtlCol="0">
            <a:spAutoFit/>
          </a:bodyPr>
          <a:lstStyle/>
          <a:p>
            <a:pPr algn="ct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စ</a:t>
            </a:r>
            <a:r>
              <a:rPr lang="my-MM" sz="2800" dirty="0">
                <a:latin typeface="Zawgyi-One" panose="020B0604030504040204" pitchFamily="34" charset="0"/>
                <a:cs typeface="Zawgyi-One" panose="020B0604030504040204" pitchFamily="34" charset="0"/>
              </a:rPr>
              <a:t>္</a:t>
            </a:r>
            <a:r>
              <a:rPr lang="en-US" sz="2800" dirty="0" err="1">
                <a:latin typeface="Zawgyi-One" panose="020B0604030504040204" pitchFamily="34" charset="0"/>
                <a:cs typeface="Zawgyi-One" panose="020B0604030504040204" pitchFamily="34" charset="0"/>
              </a:rPr>
              <a:t>တမ္း</a:t>
            </a:r>
            <a:r>
              <a:rPr lang="en-US" sz="2800" dirty="0">
                <a:latin typeface="Zawgyi-One" panose="020B0604030504040204" pitchFamily="34" charset="0"/>
                <a:cs typeface="Zawgyi-One" panose="020B0604030504040204" pitchFamily="34" charset="0"/>
              </a:rPr>
              <a:t>၏ ပ</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င</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 </a:t>
            </a:r>
            <a:r>
              <a:rPr lang="my-MM" sz="2800" dirty="0">
                <a:latin typeface="Zawgyi-One" panose="020B0604030504040204" pitchFamily="34" charset="0"/>
                <a:cs typeface="Zawgyi-One" panose="020B0604030504040204" pitchFamily="34" charset="0"/>
              </a:rPr>
              <a:t>အ</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ၾ</a:t>
            </a:r>
            <a:r>
              <a:rPr lang="en-US" sz="2800" dirty="0">
                <a:latin typeface="Zawgyi-One" panose="020B0604030504040204" pitchFamily="34" charset="0"/>
                <a:cs typeface="Zawgyi-One" panose="020B0604030504040204" pitchFamily="34" charset="0"/>
              </a:rPr>
              <a:t>က</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င</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အ</a:t>
            </a:r>
            <a:r>
              <a:rPr lang="en-US" sz="2800" dirty="0">
                <a:latin typeface="Zawgyi-One" panose="020B0604030504040204" pitchFamily="34" charset="0"/>
                <a:cs typeface="Zawgyi-One" panose="020B0604030504040204" pitchFamily="34" charset="0"/>
              </a:rPr>
              <a:t>ရ</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 </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မ</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လ</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က</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 </a:t>
            </a: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မ</a:t>
            </a:r>
            <a:r>
              <a:rPr lang="my-MM" sz="2800" dirty="0">
                <a:latin typeface="Zawgyi-One" panose="020B0604030504040204" pitchFamily="34" charset="0"/>
                <a:cs typeface="Zawgyi-One" panose="020B0604030504040204" pitchFamily="34" charset="0"/>
              </a:rPr>
              <a:t>္</a:t>
            </a:r>
            <a:r>
              <a:rPr lang="en-US" sz="2800" dirty="0" err="1">
                <a:latin typeface="Zawgyi-One" panose="020B0604030504040204" pitchFamily="34" charset="0"/>
                <a:cs typeface="Zawgyi-One" panose="020B0604030504040204" pitchFamily="34" charset="0"/>
              </a:rPr>
              <a:t>းသပ္သံုးၾကည</a:t>
            </a:r>
            <a:r>
              <a:rPr lang="en-US" sz="2800" dirty="0">
                <a:latin typeface="Zawgyi-One" panose="020B0604030504040204" pitchFamily="34" charset="0"/>
                <a:cs typeface="Zawgyi-One" panose="020B0604030504040204" pitchFamily="34" charset="0"/>
              </a:rPr>
              <a:t>့္ပါ</a:t>
            </a:r>
            <a:endParaRPr lang="en-GB" sz="2800" dirty="0"/>
          </a:p>
        </p:txBody>
      </p:sp>
      <p:sp>
        <p:nvSpPr>
          <p:cNvPr id="3" name="Content Placeholder 2"/>
          <p:cNvSpPr>
            <a:spLocks noGrp="1"/>
          </p:cNvSpPr>
          <p:nvPr>
            <p:ph idx="1"/>
          </p:nvPr>
        </p:nvSpPr>
        <p:spPr/>
        <p:txBody>
          <a:bodyPr/>
          <a:lstStyle/>
          <a:p>
            <a:pPr marL="0" indent="0">
              <a:buNone/>
            </a:pP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ခ</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၁</a:t>
            </a:r>
            <a:r>
              <a:rPr lang="en-US" dirty="0">
                <a:latin typeface="Zawgyi-One" panose="020B0604030504040204" pitchFamily="34" charset="0"/>
                <a:cs typeface="Zawgyi-One" panose="020B0604030504040204" pitchFamily="34" charset="0"/>
              </a:rPr>
              <a:t>၄ - </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ၾ</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႐</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႕</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endParaRPr lang="en-GB" dirty="0"/>
          </a:p>
          <a:p>
            <a:pPr lvl="0"/>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ၾ</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ည</a:t>
            </a:r>
            <a:r>
              <a:rPr lang="en-US"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a:p>
            <a:pPr lvl="0"/>
            <a:r>
              <a:rPr lang="en-GB" dirty="0" err="1">
                <a:latin typeface="Zawgyi-One" panose="020B0604030504040204" pitchFamily="34" charset="0"/>
                <a:cs typeface="Zawgyi-One" panose="020B0604030504040204" pitchFamily="34" charset="0"/>
              </a:rPr>
              <a:t>မေၾကာ</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endParaRPr lang="en-GB" dirty="0"/>
          </a:p>
          <a:p>
            <a:endParaRPr lang="en-GB" dirty="0"/>
          </a:p>
        </p:txBody>
      </p:sp>
      <p:pic>
        <p:nvPicPr>
          <p:cNvPr id="6" name="Picture 2" descr="https://upload.wikimedia.org/wikipedia/commons/thumb/f/fa/2012_Lion_Gemsbokvlakte.jpg/1280px-2012_Lion_Gemsbokvlak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52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႔</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ဖြဲ႕စည္းပံု</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a:xfrm>
            <a:off x="88900" y="1690688"/>
            <a:ext cx="12217400" cy="4913312"/>
          </a:xfrm>
        </p:spPr>
        <p:txBody>
          <a:bodyPr>
            <a:normAutofit fontScale="77500" lnSpcReduction="20000"/>
          </a:bodyPr>
          <a:lstStyle/>
          <a:p>
            <a:pPr marL="514350" indent="-514350">
              <a:lnSpc>
                <a:spcPct val="160000"/>
              </a:lnSpc>
              <a:buAutoNum type="arabicPeriod"/>
            </a:pPr>
            <a:endParaRPr lang="my-MM" b="1" dirty="0">
              <a:latin typeface="Zawgyi-One" panose="020B0604030504040204" pitchFamily="34" charset="0"/>
              <a:cs typeface="Zawgyi-One" panose="020B0604030504040204" pitchFamily="34" charset="0"/>
            </a:endParaRPr>
          </a:p>
          <a:p>
            <a:pPr marL="514350" indent="-514350">
              <a:lnSpc>
                <a:spcPct val="160000"/>
              </a:lnSpc>
              <a:buAutoNum type="arabicPeriod"/>
            </a:pPr>
            <a:r>
              <a:rPr lang="my-MM" b="1" dirty="0">
                <a:latin typeface="Zawgyi-One" panose="020B0604030504040204" pitchFamily="34" charset="0"/>
                <a:cs typeface="Zawgyi-One" panose="020B0604030504040204" pitchFamily="34" charset="0"/>
              </a:rPr>
              <a:t>ထိန္းသိမ္းကာကြယ္ေရးစီမံကိန္းတြင္ ေဂဟစနစ္အခ်က္အလက္မ်ားကို မည္သို႔အသုံးျပဳႏိုင္</a:t>
            </a:r>
            <a:r>
              <a:rPr lang="en-US" b="1" dirty="0" err="1">
                <a:latin typeface="Zawgyi-One" panose="020B0604030504040204" pitchFamily="34" charset="0"/>
                <a:cs typeface="Zawgyi-One" panose="020B0604030504040204" pitchFamily="34" charset="0"/>
              </a:rPr>
              <a:t>မည္နည္း</a:t>
            </a:r>
            <a:r>
              <a:rPr lang="en-US" b="1" dirty="0">
                <a:latin typeface="Zawgyi-One" panose="020B0604030504040204" pitchFamily="34" charset="0"/>
                <a:cs typeface="Zawgyi-One" panose="020B0604030504040204" pitchFamily="34" charset="0"/>
              </a:rPr>
              <a:t>။</a:t>
            </a:r>
            <a:endParaRPr lang="my-MM" b="1" dirty="0">
              <a:latin typeface="Zawgyi-One" panose="020B0604030504040204" pitchFamily="34" charset="0"/>
              <a:cs typeface="Zawgyi-One" panose="020B0604030504040204" pitchFamily="34" charset="0"/>
            </a:endParaRPr>
          </a:p>
          <a:p>
            <a:pPr marL="514350" indent="-514350">
              <a:lnSpc>
                <a:spcPct val="160000"/>
              </a:lnSpc>
              <a:buAutoNum type="arabicPeriod"/>
            </a:pPr>
            <a:endParaRPr lang="my-MM" b="1" dirty="0">
              <a:latin typeface="Zawgyi-One" panose="020B0604030504040204" pitchFamily="34" charset="0"/>
              <a:cs typeface="Zawgyi-One" panose="020B0604030504040204" pitchFamily="34" charset="0"/>
            </a:endParaRPr>
          </a:p>
          <a:p>
            <a:pPr marL="514350" indent="-514350">
              <a:lnSpc>
                <a:spcPct val="160000"/>
              </a:lnSpc>
              <a:buAutoNum type="arabicPeriod"/>
            </a:pPr>
            <a:r>
              <a:rPr lang="my-MM" dirty="0">
                <a:latin typeface="Zawgyi-One" panose="020B0604030504040204" pitchFamily="34" charset="0"/>
                <a:cs typeface="Zawgyi-One" panose="020B0604030504040204" pitchFamily="34" charset="0"/>
              </a:rPr>
              <a:t>ထိုသည္မွာ လူမႈေရးဆိုင္ရာစိုးရိမ္ပူပန္မႈမ်ားႏွင့္ မည္သို႔ အျပန္အလွန္ဆက္ႏြယ္ေနသနည္း</a:t>
            </a:r>
            <a:r>
              <a:rPr lang="en-US" dirty="0">
                <a:latin typeface="Zawgyi-One" panose="020B0604030504040204" pitchFamily="34" charset="0"/>
                <a:cs typeface="Zawgyi-One" panose="020B0604030504040204" pitchFamily="34" charset="0"/>
              </a:rPr>
              <a:t>။</a:t>
            </a:r>
            <a:endParaRPr lang="my-MM" dirty="0">
              <a:latin typeface="Zawgyi-One" panose="020B0604030504040204" pitchFamily="34" charset="0"/>
              <a:cs typeface="Zawgyi-One" panose="020B0604030504040204" pitchFamily="34" charset="0"/>
            </a:endParaRPr>
          </a:p>
          <a:p>
            <a:pPr marL="514350" indent="-514350">
              <a:lnSpc>
                <a:spcPct val="160000"/>
              </a:lnSpc>
              <a:buAutoNum type="arabicPeriod"/>
            </a:pPr>
            <a:endParaRPr lang="my-MM" dirty="0">
              <a:latin typeface="Zawgyi-One" panose="020B0604030504040204" pitchFamily="34" charset="0"/>
              <a:cs typeface="Zawgyi-One" panose="020B0604030504040204" pitchFamily="34" charset="0"/>
            </a:endParaRPr>
          </a:p>
          <a:p>
            <a:pPr marL="514350" indent="-514350">
              <a:lnSpc>
                <a:spcPct val="160000"/>
              </a:lnSpc>
              <a:buAutoNum type="arabicPeriod"/>
            </a:pPr>
            <a:r>
              <a:rPr lang="my-MM" dirty="0">
                <a:latin typeface="Zawgyi-One" panose="020B0604030504040204" pitchFamily="34" charset="0"/>
                <a:cs typeface="Zawgyi-One" panose="020B0604030504040204" pitchFamily="34" charset="0"/>
              </a:rPr>
              <a:t>ထိန္းသိမ္းကာကြယ္ေရးလုပ္ေဆာင္မႈတြင္ ပဋိပကၡကိုေရွာင္ရွားႏုိင္မည့္ လူမႈေရးစစ္တမ္းတစ္ခုကို ကြၽႏ္ုပ္တိ</a:t>
            </a:r>
            <a:r>
              <a:rPr lang="en-US" dirty="0">
                <a:latin typeface="Zawgyi-One" panose="020B0604030504040204" pitchFamily="34" charset="0"/>
                <a:cs typeface="Zawgyi-One" panose="020B0604030504040204" pitchFamily="34" charset="0"/>
              </a:rPr>
              <a:t>ု႔ </a:t>
            </a:r>
            <a:r>
              <a:rPr lang="my-MM" dirty="0">
                <a:latin typeface="Zawgyi-One" panose="020B0604030504040204" pitchFamily="34" charset="0"/>
                <a:cs typeface="Zawgyi-One" panose="020B0604030504040204" pitchFamily="34" charset="0"/>
              </a:rPr>
              <a:t>မည္သို႔ဒီဇိုင္းဆြဲ ေဆာင္ရြက္ႏိုင္မည္နည္း။</a:t>
            </a:r>
            <a:endParaRPr lang="nb-NO" dirty="0">
              <a:latin typeface="Zawgyi-One" panose="020B0604030504040204" pitchFamily="34" charset="0"/>
              <a:cs typeface="Zawgyi-One" panose="020B0604030504040204" pitchFamily="34" charset="0"/>
            </a:endParaRPr>
          </a:p>
          <a:p>
            <a:pPr marL="514350" indent="-514350">
              <a:buAutoNum type="arabicPeriod"/>
            </a:pPr>
            <a:endParaRPr lang="nb-NO" dirty="0">
              <a:latin typeface="Zawgyi-One" panose="020B0604030504040204" pitchFamily="34" charset="0"/>
              <a:cs typeface="Zawgyi-One" panose="020B0604030504040204" pitchFamily="34" charset="0"/>
            </a:endParaRPr>
          </a:p>
          <a:p>
            <a:pPr marL="0" indent="0" algn="ctr">
              <a:buNone/>
            </a:pPr>
            <a:r>
              <a:rPr lang="nb-NO" dirty="0">
                <a:latin typeface="Zawgyi-One" panose="020B0604030504040204" pitchFamily="34" charset="0"/>
                <a:cs typeface="Zawgyi-One" panose="020B0604030504040204" pitchFamily="34" charset="0"/>
              </a:rPr>
              <a:t> </a:t>
            </a:r>
          </a:p>
          <a:p>
            <a:pPr marL="0" indent="0" algn="ctr">
              <a:buNone/>
            </a:pPr>
            <a:endParaRPr lang="nb-NO" sz="2400"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3840811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my-MM" sz="2400" dirty="0">
                <a:latin typeface="Zawgyi-One" panose="020B0604030504040204" pitchFamily="34" charset="0"/>
                <a:cs typeface="Zawgyi-One" panose="020B0604030504040204" pitchFamily="34" charset="0"/>
              </a:rPr>
              <a:t>စ</a:t>
            </a:r>
            <a:r>
              <a:rPr lang="en-US" sz="2400" dirty="0">
                <a:latin typeface="Zawgyi-One" panose="020B0604030504040204" pitchFamily="34" charset="0"/>
                <a:cs typeface="Zawgyi-One" panose="020B0604030504040204" pitchFamily="34" charset="0"/>
              </a:rPr>
              <a:t>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တ</a:t>
            </a:r>
            <a:r>
              <a:rPr lang="my-MM" sz="2400" dirty="0">
                <a:latin typeface="Zawgyi-One" panose="020B0604030504040204" pitchFamily="34" charset="0"/>
                <a:cs typeface="Zawgyi-One" panose="020B0604030504040204" pitchFamily="34" charset="0"/>
              </a:rPr>
              <a:t>မ</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က</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ုစမ္းသပ္အသံုးျပ</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ခင္း</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၁</a:t>
            </a:r>
            <a:endParaRPr lang="en-GB" sz="2400" dirty="0"/>
          </a:p>
        </p:txBody>
      </p:sp>
      <p:sp>
        <p:nvSpPr>
          <p:cNvPr id="4" name="TextBox 3"/>
          <p:cNvSpPr txBox="1"/>
          <p:nvPr/>
        </p:nvSpPr>
        <p:spPr>
          <a:xfrm>
            <a:off x="923544" y="932688"/>
            <a:ext cx="10430256" cy="523220"/>
          </a:xfrm>
          <a:prstGeom prst="rect">
            <a:avLst/>
          </a:prstGeom>
          <a:noFill/>
        </p:spPr>
        <p:txBody>
          <a:bodyPr wrap="square" rtlCol="0">
            <a:spAutoFit/>
          </a:bodyPr>
          <a:lstStyle/>
          <a:p>
            <a:pPr algn="ct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စ</a:t>
            </a:r>
            <a:r>
              <a:rPr lang="my-MM" sz="2800" dirty="0">
                <a:latin typeface="Zawgyi-One" panose="020B0604030504040204" pitchFamily="34" charset="0"/>
                <a:cs typeface="Zawgyi-One" panose="020B0604030504040204" pitchFamily="34" charset="0"/>
              </a:rPr>
              <a:t>္</a:t>
            </a:r>
            <a:r>
              <a:rPr lang="en-US" sz="2800" dirty="0" err="1">
                <a:latin typeface="Zawgyi-One" panose="020B0604030504040204" pitchFamily="34" charset="0"/>
                <a:cs typeface="Zawgyi-One" panose="020B0604030504040204" pitchFamily="34" charset="0"/>
              </a:rPr>
              <a:t>တမ္း</a:t>
            </a:r>
            <a:r>
              <a:rPr lang="en-US" sz="2800" dirty="0">
                <a:latin typeface="Zawgyi-One" panose="020B0604030504040204" pitchFamily="34" charset="0"/>
                <a:cs typeface="Zawgyi-One" panose="020B0604030504040204" pitchFamily="34" charset="0"/>
              </a:rPr>
              <a:t>၏ ပ</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င</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 </a:t>
            </a:r>
            <a:r>
              <a:rPr lang="my-MM" sz="2800" dirty="0">
                <a:latin typeface="Zawgyi-One" panose="020B0604030504040204" pitchFamily="34" charset="0"/>
                <a:cs typeface="Zawgyi-One" panose="020B0604030504040204" pitchFamily="34" charset="0"/>
              </a:rPr>
              <a:t>အ</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ၾ</a:t>
            </a:r>
            <a:r>
              <a:rPr lang="en-US" sz="2800" dirty="0">
                <a:latin typeface="Zawgyi-One" panose="020B0604030504040204" pitchFamily="34" charset="0"/>
                <a:cs typeface="Zawgyi-One" panose="020B0604030504040204" pitchFamily="34" charset="0"/>
              </a:rPr>
              <a:t>က</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င</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အ</a:t>
            </a:r>
            <a:r>
              <a:rPr lang="en-US" sz="2800" dirty="0">
                <a:latin typeface="Zawgyi-One" panose="020B0604030504040204" pitchFamily="34" charset="0"/>
                <a:cs typeface="Zawgyi-One" panose="020B0604030504040204" pitchFamily="34" charset="0"/>
              </a:rPr>
              <a:t>ရ</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 </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မ</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လ</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က</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 </a:t>
            </a: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မ</a:t>
            </a:r>
            <a:r>
              <a:rPr lang="my-MM" sz="2800" dirty="0">
                <a:latin typeface="Zawgyi-One" panose="020B0604030504040204" pitchFamily="34" charset="0"/>
                <a:cs typeface="Zawgyi-One" panose="020B0604030504040204" pitchFamily="34" charset="0"/>
              </a:rPr>
              <a:t>္</a:t>
            </a:r>
            <a:r>
              <a:rPr lang="en-US" sz="2800" dirty="0" err="1">
                <a:latin typeface="Zawgyi-One" panose="020B0604030504040204" pitchFamily="34" charset="0"/>
                <a:cs typeface="Zawgyi-One" panose="020B0604030504040204" pitchFamily="34" charset="0"/>
              </a:rPr>
              <a:t>းသပ္သံုးၾကည</a:t>
            </a:r>
            <a:r>
              <a:rPr lang="en-US" sz="2800" dirty="0">
                <a:latin typeface="Zawgyi-One" panose="020B0604030504040204" pitchFamily="34" charset="0"/>
                <a:cs typeface="Zawgyi-One" panose="020B0604030504040204" pitchFamily="34" charset="0"/>
              </a:rPr>
              <a:t>့္ပါ</a:t>
            </a:r>
            <a:endParaRPr lang="en-GB" sz="2800" dirty="0"/>
          </a:p>
        </p:txBody>
      </p:sp>
      <p:sp>
        <p:nvSpPr>
          <p:cNvPr id="3" name="Content Placeholder 2"/>
          <p:cNvSpPr>
            <a:spLocks noGrp="1"/>
          </p:cNvSpPr>
          <p:nvPr>
            <p:ph idx="1"/>
          </p:nvPr>
        </p:nvSpPr>
        <p:spPr/>
        <p:txBody>
          <a:bodyPr/>
          <a:lstStyle/>
          <a:p>
            <a:pPr marL="0" indent="0">
              <a:buNone/>
            </a:pP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ခ</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၁</a:t>
            </a:r>
            <a:r>
              <a:rPr lang="en-US" dirty="0">
                <a:latin typeface="Zawgyi-One" panose="020B0604030504040204" pitchFamily="34" charset="0"/>
                <a:cs typeface="Zawgyi-One" panose="020B0604030504040204" pitchFamily="34" charset="0"/>
              </a:rPr>
              <a:t>၄ - </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ၾ</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႐</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႕</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endParaRPr lang="en-GB" dirty="0"/>
          </a:p>
          <a:p>
            <a:pPr lvl="0"/>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ၾ</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ည</a:t>
            </a:r>
            <a:r>
              <a:rPr lang="en-US"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a:p>
            <a:pPr lvl="0"/>
            <a:r>
              <a:rPr lang="en-GB" dirty="0" err="1">
                <a:latin typeface="Zawgyi-One" panose="020B0604030504040204" pitchFamily="34" charset="0"/>
                <a:cs typeface="Zawgyi-One" panose="020B0604030504040204" pitchFamily="34" charset="0"/>
              </a:rPr>
              <a:t>မေၾကာ</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p>
          <a:p>
            <a:pPr lvl="0"/>
            <a:r>
              <a:rPr lang="en-US" dirty="0" err="1">
                <a:latin typeface="Zawgyi-One" panose="020B0604030504040204" pitchFamily="34" charset="0"/>
                <a:cs typeface="Zawgyi-One" panose="020B0604030504040204" pitchFamily="34" charset="0"/>
              </a:rPr>
              <a:t>မသိပ</a:t>
            </a:r>
            <a:r>
              <a:rPr lang="en-US" dirty="0">
                <a:latin typeface="Zawgyi-One" panose="020B0604030504040204" pitchFamily="34" charset="0"/>
                <a:cs typeface="Zawgyi-One" panose="020B0604030504040204" pitchFamily="34" charset="0"/>
              </a:rPr>
              <a:t>ါ</a:t>
            </a:r>
            <a:endParaRPr lang="en-GB" dirty="0"/>
          </a:p>
          <a:p>
            <a:endParaRPr lang="en-GB" dirty="0"/>
          </a:p>
        </p:txBody>
      </p:sp>
      <p:pic>
        <p:nvPicPr>
          <p:cNvPr id="6" name="Picture 2" descr="https://upload.wikimedia.org/wikipedia/commons/thumb/f/fa/2012_Lion_Gemsbokvlakte.jpg/1280px-2012_Lion_Gemsbokvlak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853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my-MM" sz="2400" dirty="0">
                <a:latin typeface="Zawgyi-One" panose="020B0604030504040204" pitchFamily="34" charset="0"/>
                <a:cs typeface="Zawgyi-One" panose="020B0604030504040204" pitchFamily="34" charset="0"/>
              </a:rPr>
              <a:t>စ</a:t>
            </a:r>
            <a:r>
              <a:rPr lang="en-US" sz="2400" dirty="0">
                <a:latin typeface="Zawgyi-One" panose="020B0604030504040204" pitchFamily="34" charset="0"/>
                <a:cs typeface="Zawgyi-One" panose="020B0604030504040204" pitchFamily="34" charset="0"/>
              </a:rPr>
              <a:t>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တ</a:t>
            </a:r>
            <a:r>
              <a:rPr lang="my-MM" sz="2400" dirty="0">
                <a:latin typeface="Zawgyi-One" panose="020B0604030504040204" pitchFamily="34" charset="0"/>
                <a:cs typeface="Zawgyi-One" panose="020B0604030504040204" pitchFamily="34" charset="0"/>
              </a:rPr>
              <a:t>မ</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က</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ုစမ္းသပ္အသံုးျပ</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ခင္း</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၁</a:t>
            </a:r>
            <a:endParaRPr lang="en-GB" sz="2400" dirty="0"/>
          </a:p>
        </p:txBody>
      </p:sp>
      <p:sp>
        <p:nvSpPr>
          <p:cNvPr id="4" name="TextBox 3"/>
          <p:cNvSpPr txBox="1"/>
          <p:nvPr/>
        </p:nvSpPr>
        <p:spPr>
          <a:xfrm>
            <a:off x="923544" y="932688"/>
            <a:ext cx="10430256" cy="523220"/>
          </a:xfrm>
          <a:prstGeom prst="rect">
            <a:avLst/>
          </a:prstGeom>
          <a:noFill/>
        </p:spPr>
        <p:txBody>
          <a:bodyPr wrap="square" rtlCol="0">
            <a:spAutoFit/>
          </a:bodyPr>
          <a:lstStyle/>
          <a:p>
            <a:pPr algn="ct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စ</a:t>
            </a:r>
            <a:r>
              <a:rPr lang="my-MM" sz="2800" dirty="0">
                <a:latin typeface="Zawgyi-One" panose="020B0604030504040204" pitchFamily="34" charset="0"/>
                <a:cs typeface="Zawgyi-One" panose="020B0604030504040204" pitchFamily="34" charset="0"/>
              </a:rPr>
              <a:t>္</a:t>
            </a:r>
            <a:r>
              <a:rPr lang="en-US" sz="2800" dirty="0" err="1">
                <a:latin typeface="Zawgyi-One" panose="020B0604030504040204" pitchFamily="34" charset="0"/>
                <a:cs typeface="Zawgyi-One" panose="020B0604030504040204" pitchFamily="34" charset="0"/>
              </a:rPr>
              <a:t>တမ္း</a:t>
            </a:r>
            <a:r>
              <a:rPr lang="en-US" sz="2800" dirty="0">
                <a:latin typeface="Zawgyi-One" panose="020B0604030504040204" pitchFamily="34" charset="0"/>
                <a:cs typeface="Zawgyi-One" panose="020B0604030504040204" pitchFamily="34" charset="0"/>
              </a:rPr>
              <a:t>၏ ပ</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င</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 </a:t>
            </a:r>
            <a:r>
              <a:rPr lang="my-MM" sz="2800" dirty="0">
                <a:latin typeface="Zawgyi-One" panose="020B0604030504040204" pitchFamily="34" charset="0"/>
                <a:cs typeface="Zawgyi-One" panose="020B0604030504040204" pitchFamily="34" charset="0"/>
              </a:rPr>
              <a:t>အ</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ၾ</a:t>
            </a:r>
            <a:r>
              <a:rPr lang="en-US" sz="2800" dirty="0">
                <a:latin typeface="Zawgyi-One" panose="020B0604030504040204" pitchFamily="34" charset="0"/>
                <a:cs typeface="Zawgyi-One" panose="020B0604030504040204" pitchFamily="34" charset="0"/>
              </a:rPr>
              <a:t>က</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င</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အ</a:t>
            </a:r>
            <a:r>
              <a:rPr lang="en-US" sz="2800" dirty="0">
                <a:latin typeface="Zawgyi-One" panose="020B0604030504040204" pitchFamily="34" charset="0"/>
                <a:cs typeface="Zawgyi-One" panose="020B0604030504040204" pitchFamily="34" charset="0"/>
              </a:rPr>
              <a:t>ရ</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 </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မ</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လ</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က</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 </a:t>
            </a: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မ</a:t>
            </a:r>
            <a:r>
              <a:rPr lang="my-MM" sz="2800" dirty="0">
                <a:latin typeface="Zawgyi-One" panose="020B0604030504040204" pitchFamily="34" charset="0"/>
                <a:cs typeface="Zawgyi-One" panose="020B0604030504040204" pitchFamily="34" charset="0"/>
              </a:rPr>
              <a:t>္</a:t>
            </a:r>
            <a:r>
              <a:rPr lang="en-US" sz="2800" dirty="0" err="1">
                <a:latin typeface="Zawgyi-One" panose="020B0604030504040204" pitchFamily="34" charset="0"/>
                <a:cs typeface="Zawgyi-One" panose="020B0604030504040204" pitchFamily="34" charset="0"/>
              </a:rPr>
              <a:t>းသပ္သံုးၾကည</a:t>
            </a:r>
            <a:r>
              <a:rPr lang="en-US" sz="2800" dirty="0">
                <a:latin typeface="Zawgyi-One" panose="020B0604030504040204" pitchFamily="34" charset="0"/>
                <a:cs typeface="Zawgyi-One" panose="020B0604030504040204" pitchFamily="34" charset="0"/>
              </a:rPr>
              <a:t>့္ပါ</a:t>
            </a:r>
            <a:endParaRPr lang="en-GB" sz="2800" dirty="0"/>
          </a:p>
        </p:txBody>
      </p:sp>
      <p:sp>
        <p:nvSpPr>
          <p:cNvPr id="3" name="Content Placeholder 2"/>
          <p:cNvSpPr>
            <a:spLocks noGrp="1"/>
          </p:cNvSpPr>
          <p:nvPr>
            <p:ph idx="1"/>
          </p:nvPr>
        </p:nvSpPr>
        <p:spPr/>
        <p:txBody>
          <a:bodyPr/>
          <a:lstStyle/>
          <a:p>
            <a:pPr marL="0" indent="0">
              <a:lnSpc>
                <a:spcPct val="100000"/>
              </a:lnSpc>
              <a:buNone/>
            </a:pP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 ၁၄ - ျ</a:t>
            </a:r>
            <a:r>
              <a:rPr lang="my-MM" dirty="0">
                <a:latin typeface="Zawgyi-One" panose="020B0604030504040204" pitchFamily="34" charset="0"/>
                <a:cs typeface="Zawgyi-One" panose="020B0604030504040204" pitchFamily="34" charset="0"/>
              </a:rPr>
              <a:t>ခ</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ၾ</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္႐ြ</a:t>
            </a:r>
            <a:r>
              <a:rPr lang="en-US" dirty="0" err="1">
                <a:latin typeface="Zawgyi-One" panose="020B0604030504040204" pitchFamily="34" charset="0"/>
                <a:cs typeface="Zawgyi-One" panose="020B0604030504040204" pitchFamily="34" charset="0"/>
              </a:rPr>
              <a:t>ံ႕မႈက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သင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err="1">
                <a:latin typeface="Zawgyi-One" panose="020B0604030504040204" pitchFamily="34" charset="0"/>
                <a:cs typeface="Zawgyi-One" panose="020B0604030504040204" pitchFamily="34" charset="0"/>
              </a:rPr>
              <a:t>ိစၥဓူ</a:t>
            </a:r>
            <a:r>
              <a:rPr lang="my-MM" dirty="0">
                <a:latin typeface="Zawgyi-One" panose="020B0604030504040204" pitchFamily="34" charset="0"/>
                <a:cs typeface="Zawgyi-One" panose="020B0604030504040204" pitchFamily="34" charset="0"/>
              </a:rPr>
              <a:t>ဝ</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လုပ္ငန္းေဆာင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ယ</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က္ေပးေနပါသလား</a:t>
            </a:r>
            <a:r>
              <a:rPr lang="en-US" dirty="0">
                <a:latin typeface="Zawgyi-One" panose="020B0604030504040204" pitchFamily="34" charset="0"/>
                <a:cs typeface="Zawgyi-One" panose="020B0604030504040204" pitchFamily="34" charset="0"/>
              </a:rPr>
              <a:t>။</a:t>
            </a:r>
          </a:p>
          <a:p>
            <a:pPr lvl="0">
              <a:lnSpc>
                <a:spcPct val="100000"/>
              </a:lnSpc>
            </a:pPr>
            <a:r>
              <a:rPr lang="en-US" dirty="0" err="1">
                <a:latin typeface="Zawgyi-One" panose="020B0604030504040204" pitchFamily="34" charset="0"/>
                <a:cs typeface="Zawgyi-One" panose="020B0604030504040204" pitchFamily="34" charset="0"/>
              </a:rPr>
              <a:t>ေပးသည</a:t>
            </a:r>
            <a:r>
              <a:rPr lang="en-US"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a:p>
            <a:pPr lvl="0">
              <a:lnSpc>
                <a:spcPct val="100000"/>
              </a:lnSpc>
            </a:pPr>
            <a:r>
              <a:rPr lang="en-US" dirty="0" err="1">
                <a:latin typeface="Zawgyi-One" panose="020B0604030504040204" pitchFamily="34" charset="0"/>
                <a:cs typeface="Zawgyi-One" panose="020B0604030504040204" pitchFamily="34" charset="0"/>
              </a:rPr>
              <a:t>မေပးပ</a:t>
            </a:r>
            <a:r>
              <a:rPr lang="en-US" dirty="0">
                <a:latin typeface="Zawgyi-One" panose="020B0604030504040204" pitchFamily="34" charset="0"/>
                <a:cs typeface="Zawgyi-One" panose="020B0604030504040204" pitchFamily="34" charset="0"/>
              </a:rPr>
              <a:t>ါ</a:t>
            </a:r>
          </a:p>
          <a:p>
            <a:pPr lvl="0">
              <a:lnSpc>
                <a:spcPct val="100000"/>
              </a:lnSpc>
            </a:pPr>
            <a:r>
              <a:rPr lang="en-US" dirty="0">
                <a:latin typeface="Zawgyi-One" panose="020B0604030504040204" pitchFamily="34" charset="0"/>
                <a:cs typeface="Zawgyi-One" panose="020B0604030504040204" pitchFamily="34" charset="0"/>
              </a:rPr>
              <a:t>ကၽြႏ</a:t>
            </a:r>
            <a:r>
              <a:rPr lang="en-US" dirty="0" err="1">
                <a:latin typeface="Zawgyi-One" panose="020B0604030504040204" pitchFamily="34" charset="0"/>
                <a:cs typeface="Zawgyi-One" panose="020B0604030504040204" pitchFamily="34" charset="0"/>
              </a:rPr>
              <a:t>ု္ပ္မ</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a:p>
            <a:endParaRPr lang="en-GB" dirty="0"/>
          </a:p>
        </p:txBody>
      </p:sp>
      <p:pic>
        <p:nvPicPr>
          <p:cNvPr id="11266" name="Picture 2" descr="https://upload.wikimedia.org/wikipedia/commons/thumb/f/fa/2012_Lion_Gemsbokvlakte.jpg/1280px-2012_Lion_Gemsbokvlak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230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my-MM" sz="2400" dirty="0">
                <a:latin typeface="Zawgyi-One" panose="020B0604030504040204" pitchFamily="34" charset="0"/>
                <a:cs typeface="Zawgyi-One" panose="020B0604030504040204" pitchFamily="34" charset="0"/>
              </a:rPr>
              <a:t>စ</a:t>
            </a:r>
            <a:r>
              <a:rPr lang="en-US" sz="2400" dirty="0">
                <a:latin typeface="Zawgyi-One" panose="020B0604030504040204" pitchFamily="34" charset="0"/>
                <a:cs typeface="Zawgyi-One" panose="020B0604030504040204" pitchFamily="34" charset="0"/>
              </a:rPr>
              <a:t>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တ</a:t>
            </a:r>
            <a:r>
              <a:rPr lang="my-MM" sz="2400" dirty="0">
                <a:latin typeface="Zawgyi-One" panose="020B0604030504040204" pitchFamily="34" charset="0"/>
                <a:cs typeface="Zawgyi-One" panose="020B0604030504040204" pitchFamily="34" charset="0"/>
              </a:rPr>
              <a:t>မ</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က</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ုစမ္းသပ္အသံုးျပ</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ခင္း</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၁</a:t>
            </a:r>
            <a:endParaRPr lang="en-GB" sz="2400" dirty="0"/>
          </a:p>
        </p:txBody>
      </p:sp>
      <p:sp>
        <p:nvSpPr>
          <p:cNvPr id="4" name="TextBox 3"/>
          <p:cNvSpPr txBox="1"/>
          <p:nvPr/>
        </p:nvSpPr>
        <p:spPr>
          <a:xfrm>
            <a:off x="923544" y="932688"/>
            <a:ext cx="10430256" cy="523220"/>
          </a:xfrm>
          <a:prstGeom prst="rect">
            <a:avLst/>
          </a:prstGeom>
          <a:noFill/>
        </p:spPr>
        <p:txBody>
          <a:bodyPr wrap="square" rtlCol="0">
            <a:spAutoFit/>
          </a:bodyPr>
          <a:lstStyle/>
          <a:p>
            <a:pPr algn="ct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စ</a:t>
            </a:r>
            <a:r>
              <a:rPr lang="my-MM" sz="2800" dirty="0">
                <a:latin typeface="Zawgyi-One" panose="020B0604030504040204" pitchFamily="34" charset="0"/>
                <a:cs typeface="Zawgyi-One" panose="020B0604030504040204" pitchFamily="34" charset="0"/>
              </a:rPr>
              <a:t>္</a:t>
            </a:r>
            <a:r>
              <a:rPr lang="en-US" sz="2800" dirty="0" err="1">
                <a:latin typeface="Zawgyi-One" panose="020B0604030504040204" pitchFamily="34" charset="0"/>
                <a:cs typeface="Zawgyi-One" panose="020B0604030504040204" pitchFamily="34" charset="0"/>
              </a:rPr>
              <a:t>တမ္း</a:t>
            </a:r>
            <a:r>
              <a:rPr lang="en-US" sz="2800" dirty="0">
                <a:latin typeface="Zawgyi-One" panose="020B0604030504040204" pitchFamily="34" charset="0"/>
                <a:cs typeface="Zawgyi-One" panose="020B0604030504040204" pitchFamily="34" charset="0"/>
              </a:rPr>
              <a:t>၏ ပ</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င</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 </a:t>
            </a:r>
            <a:r>
              <a:rPr lang="my-MM" sz="2800" dirty="0">
                <a:latin typeface="Zawgyi-One" panose="020B0604030504040204" pitchFamily="34" charset="0"/>
                <a:cs typeface="Zawgyi-One" panose="020B0604030504040204" pitchFamily="34" charset="0"/>
              </a:rPr>
              <a:t>အ</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ၾ</a:t>
            </a:r>
            <a:r>
              <a:rPr lang="en-US" sz="2800" dirty="0">
                <a:latin typeface="Zawgyi-One" panose="020B0604030504040204" pitchFamily="34" charset="0"/>
                <a:cs typeface="Zawgyi-One" panose="020B0604030504040204" pitchFamily="34" charset="0"/>
              </a:rPr>
              <a:t>က</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င</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အ</a:t>
            </a:r>
            <a:r>
              <a:rPr lang="en-US" sz="2800" dirty="0">
                <a:latin typeface="Zawgyi-One" panose="020B0604030504040204" pitchFamily="34" charset="0"/>
                <a:cs typeface="Zawgyi-One" panose="020B0604030504040204" pitchFamily="34" charset="0"/>
              </a:rPr>
              <a:t>ရ</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 </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မ</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လ</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က</a:t>
            </a:r>
            <a:r>
              <a:rPr lang="my-MM" sz="2800" dirty="0">
                <a:latin typeface="Zawgyi-One" panose="020B0604030504040204" pitchFamily="34" charset="0"/>
                <a:cs typeface="Zawgyi-One" panose="020B0604030504040204" pitchFamily="34" charset="0"/>
              </a:rPr>
              <a:t>ိ</a:t>
            </a:r>
            <a:r>
              <a:rPr lang="en-US" sz="2800" dirty="0">
                <a:latin typeface="Zawgyi-One" panose="020B0604030504040204" pitchFamily="34" charset="0"/>
                <a:cs typeface="Zawgyi-One" panose="020B0604030504040204" pitchFamily="34" charset="0"/>
              </a:rPr>
              <a:t>ု </a:t>
            </a:r>
            <a:r>
              <a:rPr lang="my-MM" sz="2800" dirty="0">
                <a:latin typeface="Zawgyi-One" panose="020B0604030504040204" pitchFamily="34" charset="0"/>
                <a:cs typeface="Zawgyi-One" panose="020B0604030504040204" pitchFamily="34" charset="0"/>
              </a:rPr>
              <a:t>စ</a:t>
            </a:r>
            <a:r>
              <a:rPr lang="en-US" sz="2800" dirty="0">
                <a:latin typeface="Zawgyi-One" panose="020B0604030504040204" pitchFamily="34" charset="0"/>
                <a:cs typeface="Zawgyi-One" panose="020B0604030504040204" pitchFamily="34" charset="0"/>
              </a:rPr>
              <a:t>မ</a:t>
            </a:r>
            <a:r>
              <a:rPr lang="my-MM" sz="2800" dirty="0">
                <a:latin typeface="Zawgyi-One" panose="020B0604030504040204" pitchFamily="34" charset="0"/>
                <a:cs typeface="Zawgyi-One" panose="020B0604030504040204" pitchFamily="34" charset="0"/>
              </a:rPr>
              <a:t>္</a:t>
            </a:r>
            <a:r>
              <a:rPr lang="en-US" sz="2800" dirty="0" err="1">
                <a:latin typeface="Zawgyi-One" panose="020B0604030504040204" pitchFamily="34" charset="0"/>
                <a:cs typeface="Zawgyi-One" panose="020B0604030504040204" pitchFamily="34" charset="0"/>
              </a:rPr>
              <a:t>းသပ္သံုးၾကည</a:t>
            </a:r>
            <a:r>
              <a:rPr lang="en-US" sz="2800" dirty="0">
                <a:latin typeface="Zawgyi-One" panose="020B0604030504040204" pitchFamily="34" charset="0"/>
                <a:cs typeface="Zawgyi-One" panose="020B0604030504040204" pitchFamily="34" charset="0"/>
              </a:rPr>
              <a:t>့္ပါ</a:t>
            </a:r>
            <a:endParaRPr lang="en-GB" sz="2800" dirty="0"/>
          </a:p>
        </p:txBody>
      </p:sp>
      <p:sp>
        <p:nvSpPr>
          <p:cNvPr id="3" name="Content Placeholder 2"/>
          <p:cNvSpPr>
            <a:spLocks noGrp="1"/>
          </p:cNvSpPr>
          <p:nvPr>
            <p:ph idx="1"/>
          </p:nvPr>
        </p:nvSpPr>
        <p:spPr/>
        <p:txBody>
          <a:bodyPr/>
          <a:lstStyle/>
          <a:p>
            <a:pPr marL="0" indent="0">
              <a:lnSpc>
                <a:spcPct val="100000"/>
              </a:lnSpc>
              <a:buNone/>
            </a:pP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ခ</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န္း</a:t>
            </a:r>
            <a:r>
              <a:rPr lang="en-US" sz="2400" dirty="0">
                <a:latin typeface="Zawgyi-One" panose="020B0604030504040204" pitchFamily="34" charset="0"/>
                <a:cs typeface="Zawgyi-One" panose="020B0604030504040204" pitchFamily="34" charset="0"/>
              </a:rPr>
              <a:t> ၁၄ - ျ</a:t>
            </a:r>
            <a:r>
              <a:rPr lang="my-MM" sz="2400" dirty="0">
                <a:latin typeface="Zawgyi-One" panose="020B0604030504040204" pitchFamily="34" charset="0"/>
                <a:cs typeface="Zawgyi-One" panose="020B0604030504040204" pitchFamily="34" charset="0"/>
              </a:rPr>
              <a:t>ခ</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သ</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က</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ၾ</a:t>
            </a:r>
            <a:r>
              <a:rPr lang="my-MM" sz="2400" dirty="0">
                <a:latin typeface="Zawgyi-One" panose="020B0604030504040204" pitchFamily="34" charset="0"/>
                <a:cs typeface="Zawgyi-One" panose="020B0604030504040204" pitchFamily="34" charset="0"/>
              </a:rPr>
              <a:t>က</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က</a:t>
            </a:r>
            <a:r>
              <a:rPr lang="en-US" sz="2400" dirty="0">
                <a:latin typeface="Zawgyi-One" panose="020B0604030504040204" pitchFamily="34" charset="0"/>
                <a:cs typeface="Zawgyi-One" panose="020B0604030504040204" pitchFamily="34" charset="0"/>
              </a:rPr>
              <a:t>္႐ြ</a:t>
            </a:r>
            <a:r>
              <a:rPr lang="en-US" sz="2400" dirty="0" err="1">
                <a:latin typeface="Zawgyi-One" panose="020B0604030504040204" pitchFamily="34" charset="0"/>
                <a:cs typeface="Zawgyi-One" panose="020B0604030504040204" pitchFamily="34" charset="0"/>
              </a:rPr>
              <a:t>ံ႕မႈက</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သင</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န</a:t>
            </a:r>
            <a:r>
              <a:rPr lang="en-US" sz="2400" dirty="0" err="1">
                <a:latin typeface="Zawgyi-One" panose="020B0604030504040204" pitchFamily="34" charset="0"/>
                <a:cs typeface="Zawgyi-One" panose="020B0604030504040204" pitchFamily="34" charset="0"/>
              </a:rPr>
              <a:t>ိစၥဓူ</a:t>
            </a:r>
            <a:r>
              <a:rPr lang="my-MM" sz="2400" dirty="0">
                <a:latin typeface="Zawgyi-One" panose="020B0604030504040204" pitchFamily="34" charset="0"/>
                <a:cs typeface="Zawgyi-One" panose="020B0604030504040204" pitchFamily="34" charset="0"/>
              </a:rPr>
              <a:t>ဝ</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လုပ္ငန္းေဆာင</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တ</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မ</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က</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င</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ယ</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က္ေပးေနပါသလား</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ဥ</a:t>
            </a:r>
            <a:r>
              <a:rPr lang="en-US" sz="2400" dirty="0" err="1">
                <a:latin typeface="Zawgyi-One" panose="020B0604030504040204" pitchFamily="34" charset="0"/>
                <a:cs typeface="Zawgyi-One" panose="020B0604030504040204" pitchFamily="34" charset="0"/>
              </a:rPr>
              <a:t>ပမာ-ေက်ာင္းသြားျခင္း</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ေရ</a:t>
            </a:r>
            <a:r>
              <a:rPr lang="my-MM" sz="2400" dirty="0">
                <a:latin typeface="Zawgyi-One" panose="020B0604030504040204" pitchFamily="34" charset="0"/>
                <a:cs typeface="Zawgyi-One" panose="020B0604030504040204" pitchFamily="34" charset="0"/>
              </a:rPr>
              <a:t>ခ</a:t>
            </a:r>
            <a:r>
              <a:rPr lang="en-US" sz="2400" dirty="0">
                <a:latin typeface="Zawgyi-One" panose="020B0604030504040204" pitchFamily="34" charset="0"/>
                <a:cs typeface="Zawgyi-One" panose="020B0604030504040204" pitchFamily="34" charset="0"/>
              </a:rPr>
              <a:t>ပ</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ခ</a:t>
            </a:r>
            <a:r>
              <a:rPr lang="en-US" sz="2400" dirty="0">
                <a:latin typeface="Zawgyi-One" panose="020B0604030504040204" pitchFamily="34" charset="0"/>
                <a:cs typeface="Zawgyi-One" panose="020B0604030504040204" pitchFamily="34" charset="0"/>
              </a:rPr>
              <a:t>င</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မ</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တ</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ႏွင့္ </a:t>
            </a:r>
            <a:r>
              <a:rPr lang="en-US" sz="2400" dirty="0" err="1">
                <a:latin typeface="Zawgyi-One" panose="020B0604030504040204" pitchFamily="34" charset="0"/>
                <a:cs typeface="Zawgyi-One" panose="020B0604030504040204" pitchFamily="34" charset="0"/>
              </a:rPr>
              <a:t>ေဆြမ်ိဳးမ်ားထံ</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လည္ပတ</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ခင္း</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သို</a:t>
            </a:r>
            <a:r>
              <a:rPr lang="en-US" sz="2400" dirty="0">
                <a:latin typeface="Zawgyi-One" panose="020B0604030504040204" pitchFamily="34" charset="0"/>
                <a:cs typeface="Zawgyi-One" panose="020B0604030504040204" pitchFamily="34" charset="0"/>
              </a:rPr>
              <a:t>႔) </a:t>
            </a:r>
            <a:r>
              <a:rPr lang="en-US" sz="2400" dirty="0" err="1">
                <a:latin typeface="Zawgyi-One" panose="020B0604030504040204" pitchFamily="34" charset="0"/>
                <a:cs typeface="Zawgyi-One" panose="020B0604030504040204" pitchFamily="34" charset="0"/>
              </a:rPr>
              <a:t>အျခားလ</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ပ</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ရ</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p>
          <a:p>
            <a:pPr lvl="0">
              <a:lnSpc>
                <a:spcPct val="100000"/>
              </a:lnSpc>
            </a:pPr>
            <a:r>
              <a:rPr lang="en-US" sz="2400" dirty="0" err="1">
                <a:latin typeface="Zawgyi-One" panose="020B0604030504040204" pitchFamily="34" charset="0"/>
                <a:cs typeface="Zawgyi-One" panose="020B0604030504040204" pitchFamily="34" charset="0"/>
              </a:rPr>
              <a:t>ေပးသည</a:t>
            </a:r>
            <a:r>
              <a:rPr lang="en-US" sz="2400" dirty="0">
                <a:latin typeface="Zawgyi-One" panose="020B0604030504040204" pitchFamily="34" charset="0"/>
                <a:cs typeface="Zawgyi-One" panose="020B0604030504040204" pitchFamily="34" charset="0"/>
              </a:rPr>
              <a:t>္</a:t>
            </a:r>
            <a:endParaRPr lang="en-GB" sz="2400" dirty="0">
              <a:latin typeface="Zawgyi-One" panose="020B0604030504040204" pitchFamily="34" charset="0"/>
              <a:cs typeface="Zawgyi-One" panose="020B0604030504040204" pitchFamily="34" charset="0"/>
            </a:endParaRPr>
          </a:p>
          <a:p>
            <a:pPr lvl="0">
              <a:lnSpc>
                <a:spcPct val="100000"/>
              </a:lnSpc>
            </a:pPr>
            <a:r>
              <a:rPr lang="en-US" sz="2400" dirty="0" err="1">
                <a:latin typeface="Zawgyi-One" panose="020B0604030504040204" pitchFamily="34" charset="0"/>
                <a:cs typeface="Zawgyi-One" panose="020B0604030504040204" pitchFamily="34" charset="0"/>
              </a:rPr>
              <a:t>မေပးပ</a:t>
            </a:r>
            <a:r>
              <a:rPr lang="en-US" sz="2400" dirty="0">
                <a:latin typeface="Zawgyi-One" panose="020B0604030504040204" pitchFamily="34" charset="0"/>
                <a:cs typeface="Zawgyi-One" panose="020B0604030504040204" pitchFamily="34" charset="0"/>
              </a:rPr>
              <a:t>ါ</a:t>
            </a:r>
          </a:p>
          <a:p>
            <a:pPr lvl="0">
              <a:lnSpc>
                <a:spcPct val="100000"/>
              </a:lnSpc>
            </a:pPr>
            <a:r>
              <a:rPr lang="en-US" sz="2400" dirty="0">
                <a:latin typeface="Zawgyi-One" panose="020B0604030504040204" pitchFamily="34" charset="0"/>
                <a:cs typeface="Zawgyi-One" panose="020B0604030504040204" pitchFamily="34" charset="0"/>
              </a:rPr>
              <a:t>ကၽြႏ</a:t>
            </a:r>
            <a:r>
              <a:rPr lang="en-US" sz="2400" dirty="0" err="1">
                <a:latin typeface="Zawgyi-One" panose="020B0604030504040204" pitchFamily="34" charset="0"/>
                <a:cs typeface="Zawgyi-One" panose="020B0604030504040204" pitchFamily="34" charset="0"/>
              </a:rPr>
              <a:t>ု္ပ္မ</a:t>
            </a:r>
            <a:r>
              <a:rPr lang="my-MM" sz="2400" dirty="0">
                <a:latin typeface="Zawgyi-One" panose="020B0604030504040204" pitchFamily="34" charset="0"/>
                <a:cs typeface="Zawgyi-One" panose="020B0604030504040204" pitchFamily="34" charset="0"/>
              </a:rPr>
              <a:t>သ</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ပ</a:t>
            </a:r>
            <a:r>
              <a:rPr lang="en-US" sz="2400" dirty="0">
                <a:latin typeface="Zawgyi-One" panose="020B0604030504040204" pitchFamily="34" charset="0"/>
                <a:cs typeface="Zawgyi-One" panose="020B0604030504040204" pitchFamily="34" charset="0"/>
              </a:rPr>
              <a:t>ါ</a:t>
            </a:r>
            <a:endParaRPr lang="en-GB" sz="2400" dirty="0">
              <a:latin typeface="Zawgyi-One" panose="020B0604030504040204" pitchFamily="34" charset="0"/>
              <a:cs typeface="Zawgyi-One" panose="020B0604030504040204" pitchFamily="34" charset="0"/>
            </a:endParaRPr>
          </a:p>
          <a:p>
            <a:endParaRPr lang="en-GB" dirty="0"/>
          </a:p>
        </p:txBody>
      </p:sp>
      <p:pic>
        <p:nvPicPr>
          <p:cNvPr id="5" name="Picture 2" descr="https://upload.wikimedia.org/wikipedia/commons/thumb/f/fa/2012_Lion_Gemsbokvlakte.jpg/1280px-2012_Lion_Gemsbokvlak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15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my-MM" sz="2400" dirty="0">
                <a:latin typeface="Zawgyi-One" panose="020B0604030504040204" pitchFamily="34" charset="0"/>
                <a:cs typeface="Zawgyi-One" panose="020B0604030504040204" pitchFamily="34" charset="0"/>
              </a:rPr>
              <a:t>စ</a:t>
            </a:r>
            <a:r>
              <a:rPr lang="en-US" sz="2400" dirty="0">
                <a:latin typeface="Zawgyi-One" panose="020B0604030504040204" pitchFamily="34" charset="0"/>
                <a:cs typeface="Zawgyi-One" panose="020B0604030504040204" pitchFamily="34" charset="0"/>
              </a:rPr>
              <a:t>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တ</a:t>
            </a:r>
            <a:r>
              <a:rPr lang="my-MM" sz="2400" dirty="0">
                <a:latin typeface="Zawgyi-One" panose="020B0604030504040204" pitchFamily="34" charset="0"/>
                <a:cs typeface="Zawgyi-One" panose="020B0604030504040204" pitchFamily="34" charset="0"/>
              </a:rPr>
              <a:t>မ</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က</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ုစမ္းသပ္အသံုးျပ</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ခင္း</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၁</a:t>
            </a:r>
            <a:endParaRPr lang="en-GB" sz="2400" dirty="0"/>
          </a:p>
        </p:txBody>
      </p:sp>
      <p:sp>
        <p:nvSpPr>
          <p:cNvPr id="4" name="TextBox 3"/>
          <p:cNvSpPr txBox="1"/>
          <p:nvPr/>
        </p:nvSpPr>
        <p:spPr>
          <a:xfrm>
            <a:off x="923544" y="932688"/>
            <a:ext cx="10430256" cy="523220"/>
          </a:xfrm>
          <a:prstGeom prst="rect">
            <a:avLst/>
          </a:prstGeom>
          <a:noFill/>
        </p:spPr>
        <p:txBody>
          <a:bodyPr wrap="square" rtlCol="0">
            <a:spAutoFit/>
          </a:bodyPr>
          <a:lstStyle/>
          <a:p>
            <a:pPr lvl="0" algn="ctr"/>
            <a:r>
              <a:rPr lang="my-MM" sz="2800" dirty="0">
                <a:solidFill>
                  <a:prstClr val="black"/>
                </a:solidFill>
                <a:latin typeface="Zawgyi-One" panose="020B0604030504040204" pitchFamily="34" charset="0"/>
                <a:cs typeface="Zawgyi-One" panose="020B0604030504040204" pitchFamily="34" charset="0"/>
              </a:rPr>
              <a:t>စ</a:t>
            </a:r>
            <a:r>
              <a:rPr lang="en-US" sz="2800" dirty="0">
                <a:solidFill>
                  <a:prstClr val="black"/>
                </a:solidFill>
                <a:latin typeface="Zawgyi-One" panose="020B0604030504040204" pitchFamily="34" charset="0"/>
                <a:cs typeface="Zawgyi-One" panose="020B0604030504040204" pitchFamily="34" charset="0"/>
              </a:rPr>
              <a:t>စ</a:t>
            </a:r>
            <a:r>
              <a:rPr lang="my-MM" sz="2800" dirty="0">
                <a:solidFill>
                  <a:prstClr val="black"/>
                </a:solidFill>
                <a:latin typeface="Zawgyi-One" panose="020B0604030504040204" pitchFamily="34" charset="0"/>
                <a:cs typeface="Zawgyi-One" panose="020B0604030504040204" pitchFamily="34" charset="0"/>
              </a:rPr>
              <a:t>္</a:t>
            </a:r>
            <a:r>
              <a:rPr lang="en-US" sz="2800" dirty="0" err="1">
                <a:solidFill>
                  <a:prstClr val="black"/>
                </a:solidFill>
                <a:latin typeface="Zawgyi-One" panose="020B0604030504040204" pitchFamily="34" charset="0"/>
                <a:cs typeface="Zawgyi-One" panose="020B0604030504040204" pitchFamily="34" charset="0"/>
              </a:rPr>
              <a:t>တမ္း</a:t>
            </a:r>
            <a:r>
              <a:rPr lang="en-US" sz="2800" dirty="0">
                <a:solidFill>
                  <a:prstClr val="black"/>
                </a:solidFill>
                <a:latin typeface="Zawgyi-One" panose="020B0604030504040204" pitchFamily="34" charset="0"/>
                <a:cs typeface="Zawgyi-One" panose="020B0604030504040204" pitchFamily="34" charset="0"/>
              </a:rPr>
              <a:t>၏ ပ</a:t>
            </a:r>
            <a:r>
              <a:rPr lang="my-MM" sz="2800" dirty="0">
                <a:solidFill>
                  <a:prstClr val="black"/>
                </a:solidFill>
                <a:latin typeface="Zawgyi-One" panose="020B0604030504040204" pitchFamily="34" charset="0"/>
                <a:cs typeface="Zawgyi-One" panose="020B0604030504040204" pitchFamily="34" charset="0"/>
              </a:rPr>
              <a:t>ံ</a:t>
            </a:r>
            <a:r>
              <a:rPr lang="en-US" sz="2800" dirty="0">
                <a:solidFill>
                  <a:prstClr val="black"/>
                </a:solidFill>
                <a:latin typeface="Zawgyi-One" panose="020B0604030504040204" pitchFamily="34" charset="0"/>
                <a:cs typeface="Zawgyi-One" panose="020B0604030504040204" pitchFamily="34" charset="0"/>
              </a:rPr>
              <a:t>ု</a:t>
            </a:r>
            <a:r>
              <a:rPr lang="my-MM" sz="2800" dirty="0">
                <a:solidFill>
                  <a:prstClr val="black"/>
                </a:solidFill>
                <a:latin typeface="Zawgyi-One" panose="020B0604030504040204" pitchFamily="34" charset="0"/>
                <a:cs typeface="Zawgyi-One" panose="020B0604030504040204" pitchFamily="34" charset="0"/>
              </a:rPr>
              <a:t>စ</a:t>
            </a:r>
            <a:r>
              <a:rPr lang="en-US" sz="2800" dirty="0">
                <a:solidFill>
                  <a:prstClr val="black"/>
                </a:solidFill>
                <a:latin typeface="Zawgyi-One" panose="020B0604030504040204" pitchFamily="34" charset="0"/>
                <a:cs typeface="Zawgyi-One" panose="020B0604030504040204" pitchFamily="34" charset="0"/>
              </a:rPr>
              <a:t>ံ</a:t>
            </a:r>
            <a:r>
              <a:rPr lang="my-MM" sz="2800" dirty="0">
                <a:solidFill>
                  <a:prstClr val="black"/>
                </a:solidFill>
                <a:latin typeface="Zawgyi-One" panose="020B0604030504040204" pitchFamily="34" charset="0"/>
                <a:cs typeface="Zawgyi-One" panose="020B0604030504040204" pitchFamily="34" charset="0"/>
              </a:rPr>
              <a:t>ႏ</a:t>
            </a:r>
            <a:r>
              <a:rPr lang="en-US" sz="2800" dirty="0">
                <a:solidFill>
                  <a:prstClr val="black"/>
                </a:solidFill>
                <a:latin typeface="Zawgyi-One" panose="020B0604030504040204" pitchFamily="34" charset="0"/>
                <a:cs typeface="Zawgyi-One" panose="020B0604030504040204" pitchFamily="34" charset="0"/>
              </a:rPr>
              <a:t>ွ</a:t>
            </a:r>
            <a:r>
              <a:rPr lang="my-MM" sz="2800" dirty="0">
                <a:solidFill>
                  <a:prstClr val="black"/>
                </a:solidFill>
                <a:latin typeface="Zawgyi-One" panose="020B0604030504040204" pitchFamily="34" charset="0"/>
                <a:cs typeface="Zawgyi-One" panose="020B0604030504040204" pitchFamily="34" charset="0"/>
              </a:rPr>
              <a:t>င</a:t>
            </a:r>
            <a:r>
              <a:rPr lang="en-US" sz="2800" dirty="0">
                <a:solidFill>
                  <a:prstClr val="black"/>
                </a:solidFill>
                <a:latin typeface="Zawgyi-One" panose="020B0604030504040204" pitchFamily="34" charset="0"/>
                <a:cs typeface="Zawgyi-One" panose="020B0604030504040204" pitchFamily="34" charset="0"/>
              </a:rPr>
              <a:t>္</a:t>
            </a:r>
            <a:r>
              <a:rPr lang="my-MM" sz="2800" dirty="0">
                <a:solidFill>
                  <a:prstClr val="black"/>
                </a:solidFill>
                <a:latin typeface="Zawgyi-One" panose="020B0604030504040204" pitchFamily="34" charset="0"/>
                <a:cs typeface="Zawgyi-One" panose="020B0604030504040204" pitchFamily="34" charset="0"/>
              </a:rPr>
              <a:t>့</a:t>
            </a:r>
            <a:r>
              <a:rPr lang="en-US" sz="2800" dirty="0">
                <a:solidFill>
                  <a:prstClr val="black"/>
                </a:solidFill>
                <a:latin typeface="Zawgyi-One" panose="020B0604030504040204" pitchFamily="34" charset="0"/>
                <a:cs typeface="Zawgyi-One" panose="020B0604030504040204" pitchFamily="34" charset="0"/>
              </a:rPr>
              <a:t> </a:t>
            </a:r>
            <a:r>
              <a:rPr lang="my-MM" sz="2800" dirty="0">
                <a:solidFill>
                  <a:prstClr val="black"/>
                </a:solidFill>
                <a:latin typeface="Zawgyi-One" panose="020B0604030504040204" pitchFamily="34" charset="0"/>
                <a:cs typeface="Zawgyi-One" panose="020B0604030504040204" pitchFamily="34" charset="0"/>
              </a:rPr>
              <a:t>အ</a:t>
            </a:r>
            <a:r>
              <a:rPr lang="en-US" sz="2800" dirty="0">
                <a:solidFill>
                  <a:prstClr val="black"/>
                </a:solidFill>
                <a:latin typeface="Zawgyi-One" panose="020B0604030504040204" pitchFamily="34" charset="0"/>
                <a:cs typeface="Zawgyi-One" panose="020B0604030504040204" pitchFamily="34" charset="0"/>
              </a:rPr>
              <a:t>ေ</a:t>
            </a:r>
            <a:r>
              <a:rPr lang="my-MM" sz="2800" dirty="0">
                <a:solidFill>
                  <a:prstClr val="black"/>
                </a:solidFill>
                <a:latin typeface="Zawgyi-One" panose="020B0604030504040204" pitchFamily="34" charset="0"/>
                <a:cs typeface="Zawgyi-One" panose="020B0604030504040204" pitchFamily="34" charset="0"/>
              </a:rPr>
              <a:t>ၾ</a:t>
            </a:r>
            <a:r>
              <a:rPr lang="en-US" sz="2800" dirty="0">
                <a:solidFill>
                  <a:prstClr val="black"/>
                </a:solidFill>
                <a:latin typeface="Zawgyi-One" panose="020B0604030504040204" pitchFamily="34" charset="0"/>
                <a:cs typeface="Zawgyi-One" panose="020B0604030504040204" pitchFamily="34" charset="0"/>
              </a:rPr>
              <a:t>က</a:t>
            </a:r>
            <a:r>
              <a:rPr lang="my-MM" sz="2800" dirty="0">
                <a:solidFill>
                  <a:prstClr val="black"/>
                </a:solidFill>
                <a:latin typeface="Zawgyi-One" panose="020B0604030504040204" pitchFamily="34" charset="0"/>
                <a:cs typeface="Zawgyi-One" panose="020B0604030504040204" pitchFamily="34" charset="0"/>
              </a:rPr>
              <a:t>ာ</a:t>
            </a:r>
            <a:r>
              <a:rPr lang="en-US" sz="2800" dirty="0">
                <a:solidFill>
                  <a:prstClr val="black"/>
                </a:solidFill>
                <a:latin typeface="Zawgyi-One" panose="020B0604030504040204" pitchFamily="34" charset="0"/>
                <a:cs typeface="Zawgyi-One" panose="020B0604030504040204" pitchFamily="34" charset="0"/>
              </a:rPr>
              <a:t>င</a:t>
            </a:r>
            <a:r>
              <a:rPr lang="my-MM" sz="2800" dirty="0">
                <a:solidFill>
                  <a:prstClr val="black"/>
                </a:solidFill>
                <a:latin typeface="Zawgyi-One" panose="020B0604030504040204" pitchFamily="34" charset="0"/>
                <a:cs typeface="Zawgyi-One" panose="020B0604030504040204" pitchFamily="34" charset="0"/>
              </a:rPr>
              <a:t>္</a:t>
            </a:r>
            <a:r>
              <a:rPr lang="en-US" sz="2800" dirty="0">
                <a:solidFill>
                  <a:prstClr val="black"/>
                </a:solidFill>
                <a:latin typeface="Zawgyi-One" panose="020B0604030504040204" pitchFamily="34" charset="0"/>
                <a:cs typeface="Zawgyi-One" panose="020B0604030504040204" pitchFamily="34" charset="0"/>
              </a:rPr>
              <a:t>း</a:t>
            </a:r>
            <a:r>
              <a:rPr lang="my-MM" sz="2800" dirty="0">
                <a:solidFill>
                  <a:prstClr val="black"/>
                </a:solidFill>
                <a:latin typeface="Zawgyi-One" panose="020B0604030504040204" pitchFamily="34" charset="0"/>
                <a:cs typeface="Zawgyi-One" panose="020B0604030504040204" pitchFamily="34" charset="0"/>
              </a:rPr>
              <a:t>အ</a:t>
            </a:r>
            <a:r>
              <a:rPr lang="en-US" sz="2800" dirty="0">
                <a:solidFill>
                  <a:prstClr val="black"/>
                </a:solidFill>
                <a:latin typeface="Zawgyi-One" panose="020B0604030504040204" pitchFamily="34" charset="0"/>
                <a:cs typeface="Zawgyi-One" panose="020B0604030504040204" pitchFamily="34" charset="0"/>
              </a:rPr>
              <a:t>ရ</a:t>
            </a:r>
            <a:r>
              <a:rPr lang="my-MM" sz="2800" dirty="0">
                <a:solidFill>
                  <a:prstClr val="black"/>
                </a:solidFill>
                <a:latin typeface="Zawgyi-One" panose="020B0604030504040204" pitchFamily="34" charset="0"/>
                <a:cs typeface="Zawgyi-One" panose="020B0604030504040204" pitchFamily="34" charset="0"/>
              </a:rPr>
              <a:t>ာ</a:t>
            </a:r>
            <a:r>
              <a:rPr lang="en-US" sz="2800" dirty="0">
                <a:solidFill>
                  <a:prstClr val="black"/>
                </a:solidFill>
                <a:latin typeface="Zawgyi-One" panose="020B0604030504040204" pitchFamily="34" charset="0"/>
                <a:cs typeface="Zawgyi-One" panose="020B0604030504040204" pitchFamily="34" charset="0"/>
              </a:rPr>
              <a:t> </a:t>
            </a:r>
            <a:r>
              <a:rPr lang="my-MM" sz="2800" dirty="0">
                <a:solidFill>
                  <a:prstClr val="black"/>
                </a:solidFill>
                <a:latin typeface="Zawgyi-One" panose="020B0604030504040204" pitchFamily="34" charset="0"/>
                <a:cs typeface="Zawgyi-One" panose="020B0604030504040204" pitchFamily="34" charset="0"/>
              </a:rPr>
              <a:t>ႏ</a:t>
            </a:r>
            <a:r>
              <a:rPr lang="en-US" sz="2800" dirty="0">
                <a:solidFill>
                  <a:prstClr val="black"/>
                </a:solidFill>
                <a:latin typeface="Zawgyi-One" panose="020B0604030504040204" pitchFamily="34" charset="0"/>
                <a:cs typeface="Zawgyi-One" panose="020B0604030504040204" pitchFamily="34" charset="0"/>
              </a:rPr>
              <a:t>ွ</a:t>
            </a:r>
            <a:r>
              <a:rPr lang="my-MM" sz="2800" dirty="0">
                <a:solidFill>
                  <a:prstClr val="black"/>
                </a:solidFill>
                <a:latin typeface="Zawgyi-One" panose="020B0604030504040204" pitchFamily="34" charset="0"/>
                <a:cs typeface="Zawgyi-One" panose="020B0604030504040204" pitchFamily="34" charset="0"/>
              </a:rPr>
              <a:t>စ</a:t>
            </a:r>
            <a:r>
              <a:rPr lang="en-US" sz="2800" dirty="0">
                <a:solidFill>
                  <a:prstClr val="black"/>
                </a:solidFill>
                <a:latin typeface="Zawgyi-One" panose="020B0604030504040204" pitchFamily="34" charset="0"/>
                <a:cs typeface="Zawgyi-One" panose="020B0604030504040204" pitchFamily="34" charset="0"/>
              </a:rPr>
              <a:t>္</a:t>
            </a:r>
            <a:r>
              <a:rPr lang="my-MM" sz="2800" dirty="0">
                <a:solidFill>
                  <a:prstClr val="black"/>
                </a:solidFill>
                <a:latin typeface="Zawgyi-One" panose="020B0604030504040204" pitchFamily="34" charset="0"/>
                <a:cs typeface="Zawgyi-One" panose="020B0604030504040204" pitchFamily="34" charset="0"/>
              </a:rPr>
              <a:t>မ</a:t>
            </a:r>
            <a:r>
              <a:rPr lang="en-US" sz="2800" dirty="0">
                <a:solidFill>
                  <a:prstClr val="black"/>
                </a:solidFill>
                <a:latin typeface="Zawgyi-One" panose="020B0604030504040204" pitchFamily="34" charset="0"/>
                <a:cs typeface="Zawgyi-One" panose="020B0604030504040204" pitchFamily="34" charset="0"/>
              </a:rPr>
              <a:t>်</a:t>
            </a:r>
            <a:r>
              <a:rPr lang="my-MM" sz="2800" dirty="0">
                <a:solidFill>
                  <a:prstClr val="black"/>
                </a:solidFill>
                <a:latin typeface="Zawgyi-One" panose="020B0604030504040204" pitchFamily="34" charset="0"/>
                <a:cs typeface="Zawgyi-One" panose="020B0604030504040204" pitchFamily="34" charset="0"/>
              </a:rPr>
              <a:t>ိ</a:t>
            </a:r>
            <a:r>
              <a:rPr lang="en-US" sz="2800" dirty="0">
                <a:solidFill>
                  <a:prstClr val="black"/>
                </a:solidFill>
                <a:latin typeface="Zawgyi-One" panose="020B0604030504040204" pitchFamily="34" charset="0"/>
                <a:cs typeface="Zawgyi-One" panose="020B0604030504040204" pitchFamily="34" charset="0"/>
              </a:rPr>
              <a:t>ဳ</a:t>
            </a:r>
            <a:r>
              <a:rPr lang="my-MM" sz="2800" dirty="0">
                <a:solidFill>
                  <a:prstClr val="black"/>
                </a:solidFill>
                <a:latin typeface="Zawgyi-One" panose="020B0604030504040204" pitchFamily="34" charset="0"/>
                <a:cs typeface="Zawgyi-One" panose="020B0604030504040204" pitchFamily="34" charset="0"/>
              </a:rPr>
              <a:t>း</a:t>
            </a:r>
            <a:r>
              <a:rPr lang="en-US" sz="2800" dirty="0">
                <a:solidFill>
                  <a:prstClr val="black"/>
                </a:solidFill>
                <a:latin typeface="Zawgyi-One" panose="020B0604030504040204" pitchFamily="34" charset="0"/>
                <a:cs typeface="Zawgyi-One" panose="020B0604030504040204" pitchFamily="34" charset="0"/>
              </a:rPr>
              <a:t>လ</a:t>
            </a:r>
            <a:r>
              <a:rPr lang="my-MM" sz="2800" dirty="0">
                <a:solidFill>
                  <a:prstClr val="black"/>
                </a:solidFill>
                <a:latin typeface="Zawgyi-One" panose="020B0604030504040204" pitchFamily="34" charset="0"/>
                <a:cs typeface="Zawgyi-One" panose="020B0604030504040204" pitchFamily="34" charset="0"/>
              </a:rPr>
              <a:t>ံ</a:t>
            </a:r>
            <a:r>
              <a:rPr lang="en-US" sz="2800" dirty="0">
                <a:solidFill>
                  <a:prstClr val="black"/>
                </a:solidFill>
                <a:latin typeface="Zawgyi-One" panose="020B0604030504040204" pitchFamily="34" charset="0"/>
                <a:cs typeface="Zawgyi-One" panose="020B0604030504040204" pitchFamily="34" charset="0"/>
              </a:rPr>
              <a:t>ု</a:t>
            </a:r>
            <a:r>
              <a:rPr lang="my-MM" sz="2800" dirty="0">
                <a:solidFill>
                  <a:prstClr val="black"/>
                </a:solidFill>
                <a:latin typeface="Zawgyi-One" panose="020B0604030504040204" pitchFamily="34" charset="0"/>
                <a:cs typeface="Zawgyi-One" panose="020B0604030504040204" pitchFamily="34" charset="0"/>
              </a:rPr>
              <a:t>း</a:t>
            </a:r>
            <a:r>
              <a:rPr lang="en-US" sz="2800" dirty="0">
                <a:solidFill>
                  <a:prstClr val="black"/>
                </a:solidFill>
                <a:latin typeface="Zawgyi-One" panose="020B0604030504040204" pitchFamily="34" charset="0"/>
                <a:cs typeface="Zawgyi-One" panose="020B0604030504040204" pitchFamily="34" charset="0"/>
              </a:rPr>
              <a:t>က</a:t>
            </a:r>
            <a:r>
              <a:rPr lang="my-MM" sz="2800" dirty="0">
                <a:solidFill>
                  <a:prstClr val="black"/>
                </a:solidFill>
                <a:latin typeface="Zawgyi-One" panose="020B0604030504040204" pitchFamily="34" charset="0"/>
                <a:cs typeface="Zawgyi-One" panose="020B0604030504040204" pitchFamily="34" charset="0"/>
              </a:rPr>
              <a:t>ိ</a:t>
            </a:r>
            <a:r>
              <a:rPr lang="en-US" sz="2800" dirty="0">
                <a:solidFill>
                  <a:prstClr val="black"/>
                </a:solidFill>
                <a:latin typeface="Zawgyi-One" panose="020B0604030504040204" pitchFamily="34" charset="0"/>
                <a:cs typeface="Zawgyi-One" panose="020B0604030504040204" pitchFamily="34" charset="0"/>
              </a:rPr>
              <a:t>ု </a:t>
            </a:r>
            <a:r>
              <a:rPr lang="my-MM" sz="2800" dirty="0">
                <a:solidFill>
                  <a:prstClr val="black"/>
                </a:solidFill>
                <a:latin typeface="Zawgyi-One" panose="020B0604030504040204" pitchFamily="34" charset="0"/>
                <a:cs typeface="Zawgyi-One" panose="020B0604030504040204" pitchFamily="34" charset="0"/>
              </a:rPr>
              <a:t>စ</a:t>
            </a:r>
            <a:r>
              <a:rPr lang="en-US" sz="2800" dirty="0">
                <a:solidFill>
                  <a:prstClr val="black"/>
                </a:solidFill>
                <a:latin typeface="Zawgyi-One" panose="020B0604030504040204" pitchFamily="34" charset="0"/>
                <a:cs typeface="Zawgyi-One" panose="020B0604030504040204" pitchFamily="34" charset="0"/>
              </a:rPr>
              <a:t>မ</a:t>
            </a:r>
            <a:r>
              <a:rPr lang="my-MM" sz="2800" dirty="0">
                <a:solidFill>
                  <a:prstClr val="black"/>
                </a:solidFill>
                <a:latin typeface="Zawgyi-One" panose="020B0604030504040204" pitchFamily="34" charset="0"/>
                <a:cs typeface="Zawgyi-One" panose="020B0604030504040204" pitchFamily="34" charset="0"/>
              </a:rPr>
              <a:t>္</a:t>
            </a:r>
            <a:r>
              <a:rPr lang="en-US" sz="2800" dirty="0" err="1">
                <a:solidFill>
                  <a:prstClr val="black"/>
                </a:solidFill>
                <a:latin typeface="Zawgyi-One" panose="020B0604030504040204" pitchFamily="34" charset="0"/>
                <a:cs typeface="Zawgyi-One" panose="020B0604030504040204" pitchFamily="34" charset="0"/>
              </a:rPr>
              <a:t>းသပ္သံုးၾကည</a:t>
            </a:r>
            <a:r>
              <a:rPr lang="en-US" sz="2800" dirty="0">
                <a:solidFill>
                  <a:prstClr val="black"/>
                </a:solidFill>
                <a:latin typeface="Zawgyi-One" panose="020B0604030504040204" pitchFamily="34" charset="0"/>
                <a:cs typeface="Zawgyi-One" panose="020B0604030504040204" pitchFamily="34" charset="0"/>
              </a:rPr>
              <a:t>့္ပါ</a:t>
            </a:r>
            <a:endParaRPr lang="en-GB" sz="2800" dirty="0">
              <a:solidFill>
                <a:prstClr val="black"/>
              </a:solidFill>
            </a:endParaRPr>
          </a:p>
        </p:txBody>
      </p:sp>
      <p:sp>
        <p:nvSpPr>
          <p:cNvPr id="3" name="Content Placeholder 2"/>
          <p:cNvSpPr>
            <a:spLocks noGrp="1"/>
          </p:cNvSpPr>
          <p:nvPr>
            <p:ph idx="1"/>
          </p:nvPr>
        </p:nvSpPr>
        <p:spPr/>
        <p:txBody>
          <a:bodyPr/>
          <a:lstStyle/>
          <a:p>
            <a:pPr marL="0" lvl="0" indent="0">
              <a:lnSpc>
                <a:spcPct val="100000"/>
              </a:lnSpc>
              <a:buNone/>
            </a:pP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မ</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ခ</a:t>
            </a:r>
            <a:r>
              <a:rPr lang="my-MM" sz="2400" dirty="0">
                <a:solidFill>
                  <a:prstClr val="black"/>
                </a:solidFill>
                <a:latin typeface="Zawgyi-One" panose="020B0604030504040204" pitchFamily="34" charset="0"/>
                <a:cs typeface="Zawgyi-One" panose="020B0604030504040204" pitchFamily="34" charset="0"/>
              </a:rPr>
              <a:t>ြ</a:t>
            </a:r>
            <a:r>
              <a:rPr lang="en-US" sz="2400" dirty="0" err="1">
                <a:solidFill>
                  <a:prstClr val="black"/>
                </a:solidFill>
                <a:latin typeface="Zawgyi-One" panose="020B0604030504040204" pitchFamily="34" charset="0"/>
                <a:cs typeface="Zawgyi-One" panose="020B0604030504040204" pitchFamily="34" charset="0"/>
              </a:rPr>
              <a:t>န္း</a:t>
            </a:r>
            <a:r>
              <a:rPr lang="en-US" sz="2400" dirty="0">
                <a:solidFill>
                  <a:prstClr val="black"/>
                </a:solidFill>
                <a:latin typeface="Zawgyi-One" panose="020B0604030504040204" pitchFamily="34" charset="0"/>
                <a:cs typeface="Zawgyi-One" panose="020B0604030504040204" pitchFamily="34" charset="0"/>
              </a:rPr>
              <a:t> ၁၄ - ျ</a:t>
            </a:r>
            <a:r>
              <a:rPr lang="my-MM" sz="2400" dirty="0">
                <a:solidFill>
                  <a:prstClr val="black"/>
                </a:solidFill>
                <a:latin typeface="Zawgyi-One" panose="020B0604030504040204" pitchFamily="34" charset="0"/>
                <a:cs typeface="Zawgyi-One" panose="020B0604030504040204" pitchFamily="34" charset="0"/>
              </a:rPr>
              <a:t>ခ</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သ</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က</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 </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ၾ</a:t>
            </a:r>
            <a:r>
              <a:rPr lang="my-MM" sz="2400" dirty="0">
                <a:solidFill>
                  <a:prstClr val="black"/>
                </a:solidFill>
                <a:latin typeface="Zawgyi-One" panose="020B0604030504040204" pitchFamily="34" charset="0"/>
                <a:cs typeface="Zawgyi-One" panose="020B0604030504040204" pitchFamily="34" charset="0"/>
              </a:rPr>
              <a:t>က</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က</a:t>
            </a:r>
            <a:r>
              <a:rPr lang="en-US" sz="2400" dirty="0">
                <a:solidFill>
                  <a:prstClr val="black"/>
                </a:solidFill>
                <a:latin typeface="Zawgyi-One" panose="020B0604030504040204" pitchFamily="34" charset="0"/>
                <a:cs typeface="Zawgyi-One" panose="020B0604030504040204" pitchFamily="34" charset="0"/>
              </a:rPr>
              <a:t>္႐ြ</a:t>
            </a:r>
            <a:r>
              <a:rPr lang="en-US" sz="2400" dirty="0" err="1">
                <a:solidFill>
                  <a:prstClr val="black"/>
                </a:solidFill>
                <a:latin typeface="Zawgyi-One" panose="020B0604030504040204" pitchFamily="34" charset="0"/>
                <a:cs typeface="Zawgyi-One" panose="020B0604030504040204" pitchFamily="34" charset="0"/>
              </a:rPr>
              <a:t>ံ႕မႈက</a:t>
            </a:r>
            <a:r>
              <a:rPr lang="en-US" sz="2400" dirty="0">
                <a:solidFill>
                  <a:prstClr val="black"/>
                </a:solidFill>
                <a:latin typeface="Zawgyi-One" panose="020B0604030504040204" pitchFamily="34" charset="0"/>
                <a:cs typeface="Zawgyi-One" panose="020B0604030504040204" pitchFamily="34" charset="0"/>
              </a:rPr>
              <a:t> </a:t>
            </a:r>
            <a:r>
              <a:rPr lang="en-US" sz="2400" dirty="0" err="1">
                <a:solidFill>
                  <a:prstClr val="black"/>
                </a:solidFill>
                <a:latin typeface="Zawgyi-One" panose="020B0604030504040204" pitchFamily="34" charset="0"/>
                <a:cs typeface="Zawgyi-One" panose="020B0604030504040204" pitchFamily="34" charset="0"/>
              </a:rPr>
              <a:t>သင</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န</a:t>
            </a:r>
            <a:r>
              <a:rPr lang="en-US" sz="2400" dirty="0" err="1">
                <a:solidFill>
                  <a:prstClr val="black"/>
                </a:solidFill>
                <a:latin typeface="Zawgyi-One" panose="020B0604030504040204" pitchFamily="34" charset="0"/>
                <a:cs typeface="Zawgyi-One" panose="020B0604030504040204" pitchFamily="34" charset="0"/>
              </a:rPr>
              <a:t>ိစၥဓူ</a:t>
            </a:r>
            <a:r>
              <a:rPr lang="my-MM" sz="2400" dirty="0">
                <a:solidFill>
                  <a:prstClr val="black"/>
                </a:solidFill>
                <a:latin typeface="Zawgyi-One" panose="020B0604030504040204" pitchFamily="34" charset="0"/>
                <a:cs typeface="Zawgyi-One" panose="020B0604030504040204" pitchFamily="34" charset="0"/>
              </a:rPr>
              <a:t>ဝ</a:t>
            </a:r>
            <a:r>
              <a:rPr lang="en-US" sz="2400" dirty="0">
                <a:solidFill>
                  <a:prstClr val="black"/>
                </a:solidFill>
                <a:latin typeface="Zawgyi-One" panose="020B0604030504040204" pitchFamily="34" charset="0"/>
                <a:cs typeface="Zawgyi-One" panose="020B0604030504040204" pitchFamily="34" charset="0"/>
              </a:rPr>
              <a:t> </a:t>
            </a:r>
            <a:r>
              <a:rPr lang="en-US" sz="2400" dirty="0" err="1">
                <a:solidFill>
                  <a:prstClr val="black"/>
                </a:solidFill>
                <a:latin typeface="Zawgyi-One" panose="020B0604030504040204" pitchFamily="34" charset="0"/>
                <a:cs typeface="Zawgyi-One" panose="020B0604030504040204" pitchFamily="34" charset="0"/>
              </a:rPr>
              <a:t>လုပ္ငန္းေဆာင</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တ</a:t>
            </a:r>
            <a:r>
              <a:rPr lang="en-US" sz="2400" dirty="0">
                <a:solidFill>
                  <a:prstClr val="black"/>
                </a:solidFill>
                <a:latin typeface="Zawgyi-One" panose="020B0604030504040204" pitchFamily="34" charset="0"/>
                <a:cs typeface="Zawgyi-One" panose="020B0604030504040204" pitchFamily="34" charset="0"/>
              </a:rPr>
              <a:t>ာ </a:t>
            </a:r>
            <a:r>
              <a:rPr lang="my-MM" sz="2400" dirty="0">
                <a:solidFill>
                  <a:prstClr val="black"/>
                </a:solidFill>
                <a:latin typeface="Zawgyi-One" panose="020B0604030504040204" pitchFamily="34" charset="0"/>
                <a:cs typeface="Zawgyi-One" panose="020B0604030504040204" pitchFamily="34" charset="0"/>
              </a:rPr>
              <a:t>မ</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က</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 </a:t>
            </a:r>
            <a:r>
              <a:rPr lang="my-MM" sz="2400" dirty="0">
                <a:solidFill>
                  <a:prstClr val="black"/>
                </a:solidFill>
                <a:latin typeface="Zawgyi-One" panose="020B0604030504040204" pitchFamily="34" charset="0"/>
                <a:cs typeface="Zawgyi-One" panose="020B0604030504040204" pitchFamily="34" charset="0"/>
              </a:rPr>
              <a:t>အ</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င</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အ</a:t>
            </a:r>
            <a:r>
              <a:rPr lang="en-US" sz="2400" dirty="0">
                <a:solidFill>
                  <a:prstClr val="black"/>
                </a:solidFill>
                <a:latin typeface="Zawgyi-One" panose="020B0604030504040204" pitchFamily="34" charset="0"/>
                <a:cs typeface="Zawgyi-One" panose="020B0604030504040204" pitchFamily="34" charset="0"/>
              </a:rPr>
              <a:t>ယ</a:t>
            </a:r>
            <a:r>
              <a:rPr lang="my-MM" sz="2400" dirty="0">
                <a:solidFill>
                  <a:prstClr val="black"/>
                </a:solidFill>
                <a:latin typeface="Zawgyi-One" panose="020B0604030504040204" pitchFamily="34" charset="0"/>
                <a:cs typeface="Zawgyi-One" panose="020B0604030504040204" pitchFamily="34" charset="0"/>
              </a:rPr>
              <a:t>ွ</a:t>
            </a:r>
            <a:r>
              <a:rPr lang="en-US" sz="2400" dirty="0" err="1">
                <a:solidFill>
                  <a:prstClr val="black"/>
                </a:solidFill>
                <a:latin typeface="Zawgyi-One" panose="020B0604030504040204" pitchFamily="34" charset="0"/>
                <a:cs typeface="Zawgyi-One" panose="020B0604030504040204" pitchFamily="34" charset="0"/>
              </a:rPr>
              <a:t>က္ေပးေနပါသလား</a:t>
            </a:r>
            <a:r>
              <a:rPr lang="en-US" sz="2400" dirty="0">
                <a:solidFill>
                  <a:prstClr val="black"/>
                </a:solidFill>
                <a:latin typeface="Zawgyi-One" panose="020B0604030504040204" pitchFamily="34" charset="0"/>
                <a:cs typeface="Zawgyi-One" panose="020B0604030504040204" pitchFamily="34" charset="0"/>
              </a:rPr>
              <a:t>။ (</a:t>
            </a:r>
            <a:r>
              <a:rPr lang="my-MM" sz="2400" dirty="0">
                <a:solidFill>
                  <a:prstClr val="black"/>
                </a:solidFill>
                <a:latin typeface="Zawgyi-One" panose="020B0604030504040204" pitchFamily="34" charset="0"/>
                <a:cs typeface="Zawgyi-One" panose="020B0604030504040204" pitchFamily="34" charset="0"/>
              </a:rPr>
              <a:t>ဥ</a:t>
            </a:r>
            <a:r>
              <a:rPr lang="en-US" sz="2400" dirty="0" err="1">
                <a:solidFill>
                  <a:prstClr val="black"/>
                </a:solidFill>
                <a:latin typeface="Zawgyi-One" panose="020B0604030504040204" pitchFamily="34" charset="0"/>
                <a:cs typeface="Zawgyi-One" panose="020B0604030504040204" pitchFamily="34" charset="0"/>
              </a:rPr>
              <a:t>ပမာ-ေက်ာင္းသြားျခင္း</a:t>
            </a:r>
            <a:r>
              <a:rPr lang="en-US" sz="2400" dirty="0">
                <a:solidFill>
                  <a:prstClr val="black"/>
                </a:solidFill>
                <a:latin typeface="Zawgyi-One" panose="020B0604030504040204" pitchFamily="34" charset="0"/>
                <a:cs typeface="Zawgyi-One" panose="020B0604030504040204" pitchFamily="34" charset="0"/>
              </a:rPr>
              <a:t>၊ </a:t>
            </a:r>
            <a:r>
              <a:rPr lang="en-US" sz="2400" dirty="0" err="1">
                <a:solidFill>
                  <a:prstClr val="black"/>
                </a:solidFill>
                <a:latin typeface="Zawgyi-One" panose="020B0604030504040204" pitchFamily="34" charset="0"/>
                <a:cs typeface="Zawgyi-One" panose="020B0604030504040204" pitchFamily="34" charset="0"/>
              </a:rPr>
              <a:t>ေရ</a:t>
            </a:r>
            <a:r>
              <a:rPr lang="my-MM" sz="2400" dirty="0">
                <a:solidFill>
                  <a:prstClr val="black"/>
                </a:solidFill>
                <a:latin typeface="Zawgyi-One" panose="020B0604030504040204" pitchFamily="34" charset="0"/>
                <a:cs typeface="Zawgyi-One" panose="020B0604030504040204" pitchFamily="34" charset="0"/>
              </a:rPr>
              <a:t>ခ</a:t>
            </a:r>
            <a:r>
              <a:rPr lang="en-US" sz="2400" dirty="0">
                <a:solidFill>
                  <a:prstClr val="black"/>
                </a:solidFill>
                <a:latin typeface="Zawgyi-One" panose="020B0604030504040204" pitchFamily="34" charset="0"/>
                <a:cs typeface="Zawgyi-One" panose="020B0604030504040204" pitchFamily="34" charset="0"/>
              </a:rPr>
              <a:t>ပ</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ခ</a:t>
            </a:r>
            <a:r>
              <a:rPr lang="en-US" sz="2400" dirty="0">
                <a:solidFill>
                  <a:prstClr val="black"/>
                </a:solidFill>
                <a:latin typeface="Zawgyi-One" panose="020B0604030504040204" pitchFamily="34" charset="0"/>
                <a:cs typeface="Zawgyi-One" panose="020B0604030504040204" pitchFamily="34" charset="0"/>
              </a:rPr>
              <a:t>င</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 </a:t>
            </a:r>
            <a:r>
              <a:rPr lang="my-MM" sz="2400" dirty="0">
                <a:solidFill>
                  <a:prstClr val="black"/>
                </a:solidFill>
                <a:latin typeface="Zawgyi-One" panose="020B0604030504040204" pitchFamily="34" charset="0"/>
                <a:cs typeface="Zawgyi-One" panose="020B0604030504040204" pitchFamily="34" charset="0"/>
              </a:rPr>
              <a:t>မ</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တ</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ဆ</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ႏွင့္ </a:t>
            </a:r>
            <a:r>
              <a:rPr lang="en-US" sz="2400" dirty="0" err="1">
                <a:solidFill>
                  <a:prstClr val="black"/>
                </a:solidFill>
                <a:latin typeface="Zawgyi-One" panose="020B0604030504040204" pitchFamily="34" charset="0"/>
                <a:cs typeface="Zawgyi-One" panose="020B0604030504040204" pitchFamily="34" charset="0"/>
              </a:rPr>
              <a:t>ေဆြမ်ိဳးမ်ားထံ</a:t>
            </a:r>
            <a:r>
              <a:rPr lang="en-US" sz="2400" dirty="0">
                <a:solidFill>
                  <a:prstClr val="black"/>
                </a:solidFill>
                <a:latin typeface="Zawgyi-One" panose="020B0604030504040204" pitchFamily="34" charset="0"/>
                <a:cs typeface="Zawgyi-One" panose="020B0604030504040204" pitchFamily="34" charset="0"/>
              </a:rPr>
              <a:t> </a:t>
            </a:r>
            <a:r>
              <a:rPr lang="en-US" sz="2400" dirty="0" err="1">
                <a:solidFill>
                  <a:prstClr val="black"/>
                </a:solidFill>
                <a:latin typeface="Zawgyi-One" panose="020B0604030504040204" pitchFamily="34" charset="0"/>
                <a:cs typeface="Zawgyi-One" panose="020B0604030504040204" pitchFamily="34" charset="0"/>
              </a:rPr>
              <a:t>လည္ပတ</a:t>
            </a:r>
            <a:r>
              <a:rPr lang="en-US" sz="2400" dirty="0">
                <a:solidFill>
                  <a:prstClr val="black"/>
                </a:solidFill>
                <a:latin typeface="Zawgyi-One" panose="020B0604030504040204" pitchFamily="34" charset="0"/>
                <a:cs typeface="Zawgyi-One" panose="020B0604030504040204" pitchFamily="34" charset="0"/>
              </a:rPr>
              <a:t>္ျ</a:t>
            </a:r>
            <a:r>
              <a:rPr lang="en-US" sz="2400" dirty="0" err="1">
                <a:solidFill>
                  <a:prstClr val="black"/>
                </a:solidFill>
                <a:latin typeface="Zawgyi-One" panose="020B0604030504040204" pitchFamily="34" charset="0"/>
                <a:cs typeface="Zawgyi-One" panose="020B0604030504040204" pitchFamily="34" charset="0"/>
              </a:rPr>
              <a:t>ခင္း</a:t>
            </a:r>
            <a:r>
              <a:rPr lang="en-US" sz="2400" dirty="0">
                <a:solidFill>
                  <a:prstClr val="black"/>
                </a:solidFill>
                <a:latin typeface="Zawgyi-One" panose="020B0604030504040204" pitchFamily="34" charset="0"/>
                <a:cs typeface="Zawgyi-One" panose="020B0604030504040204" pitchFamily="34" charset="0"/>
              </a:rPr>
              <a:t> (</a:t>
            </a:r>
            <a:r>
              <a:rPr lang="en-US" sz="2400" dirty="0" err="1">
                <a:solidFill>
                  <a:prstClr val="black"/>
                </a:solidFill>
                <a:latin typeface="Zawgyi-One" panose="020B0604030504040204" pitchFamily="34" charset="0"/>
                <a:cs typeface="Zawgyi-One" panose="020B0604030504040204" pitchFamily="34" charset="0"/>
              </a:rPr>
              <a:t>သို</a:t>
            </a:r>
            <a:r>
              <a:rPr lang="en-US" sz="2400" dirty="0">
                <a:solidFill>
                  <a:prstClr val="black"/>
                </a:solidFill>
                <a:latin typeface="Zawgyi-One" panose="020B0604030504040204" pitchFamily="34" charset="0"/>
                <a:cs typeface="Zawgyi-One" panose="020B0604030504040204" pitchFamily="34" charset="0"/>
              </a:rPr>
              <a:t>႔) </a:t>
            </a:r>
            <a:r>
              <a:rPr lang="en-US" sz="2400" dirty="0" err="1">
                <a:solidFill>
                  <a:prstClr val="black"/>
                </a:solidFill>
                <a:latin typeface="Zawgyi-One" panose="020B0604030504040204" pitchFamily="34" charset="0"/>
                <a:cs typeface="Zawgyi-One" panose="020B0604030504040204" pitchFamily="34" charset="0"/>
              </a:rPr>
              <a:t>အျခားလ</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ပ</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ရ</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မ</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မ</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a:t>
            </a:r>
            <a:r>
              <a:rPr lang="my-MM" sz="2400" dirty="0">
                <a:solidFill>
                  <a:prstClr val="black"/>
                </a:solidFill>
                <a:latin typeface="Zawgyi-One" panose="020B0604030504040204" pitchFamily="34" charset="0"/>
                <a:cs typeface="Zawgyi-One" panose="020B0604030504040204" pitchFamily="34" charset="0"/>
              </a:rPr>
              <a:t>း</a:t>
            </a:r>
            <a:r>
              <a:rPr lang="en-US" sz="2400" dirty="0">
                <a:solidFill>
                  <a:prstClr val="black"/>
                </a:solidFill>
                <a:latin typeface="Zawgyi-One" panose="020B0604030504040204" pitchFamily="34" charset="0"/>
                <a:cs typeface="Zawgyi-One" panose="020B0604030504040204" pitchFamily="34" charset="0"/>
              </a:rPr>
              <a:t>)</a:t>
            </a:r>
          </a:p>
          <a:p>
            <a:pPr lvl="0">
              <a:lnSpc>
                <a:spcPct val="100000"/>
              </a:lnSpc>
            </a:pPr>
            <a:r>
              <a:rPr lang="my-MM" sz="2400" dirty="0">
                <a:latin typeface="Zawgyi-One" panose="020B0604030504040204" pitchFamily="34" charset="0"/>
                <a:cs typeface="Zawgyi-One" panose="020B0604030504040204" pitchFamily="34" charset="0"/>
              </a:rPr>
              <a:t>လ</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းဝ</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မေ</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ယွက္ပ</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၁</a:t>
            </a:r>
            <a:r>
              <a:rPr lang="en-US" sz="2400" dirty="0">
                <a:latin typeface="Zawgyi-One" panose="020B0604030504040204" pitchFamily="34" charset="0"/>
                <a:cs typeface="Zawgyi-One" panose="020B0604030504040204" pitchFamily="34" charset="0"/>
              </a:rPr>
              <a:t>)</a:t>
            </a:r>
            <a:endParaRPr lang="en-GB" sz="2400" dirty="0">
              <a:latin typeface="Zawgyi-One" panose="020B0604030504040204" pitchFamily="34" charset="0"/>
              <a:cs typeface="Zawgyi-One" panose="020B0604030504040204" pitchFamily="34" charset="0"/>
            </a:endParaRPr>
          </a:p>
          <a:p>
            <a:pPr lvl="0">
              <a:lnSpc>
                <a:spcPct val="100000"/>
              </a:lnSpc>
            </a:pPr>
            <a:r>
              <a:rPr lang="en-US" sz="2400" dirty="0" err="1">
                <a:latin typeface="Zawgyi-One" panose="020B0604030504040204" pitchFamily="34" charset="0"/>
                <a:cs typeface="Zawgyi-One" panose="020B0604030504040204" pitchFamily="34" charset="0"/>
              </a:rPr>
              <a:t>အနည္းငယ</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ယွက္သည</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၂</a:t>
            </a:r>
            <a:r>
              <a:rPr lang="en-US" sz="2400" dirty="0">
                <a:latin typeface="Zawgyi-One" panose="020B0604030504040204" pitchFamily="34" charset="0"/>
                <a:cs typeface="Zawgyi-One" panose="020B0604030504040204" pitchFamily="34" charset="0"/>
              </a:rPr>
              <a:t>)</a:t>
            </a:r>
            <a:endParaRPr lang="en-GB" sz="2400" dirty="0">
              <a:latin typeface="Zawgyi-One" panose="020B0604030504040204" pitchFamily="34" charset="0"/>
              <a:cs typeface="Zawgyi-One" panose="020B0604030504040204" pitchFamily="34" charset="0"/>
            </a:endParaRPr>
          </a:p>
          <a:p>
            <a:pPr lvl="0">
              <a:lnSpc>
                <a:spcPct val="100000"/>
              </a:lnSpc>
            </a:pPr>
            <a:r>
              <a:rPr lang="en-US" sz="2400" dirty="0" err="1">
                <a:latin typeface="Zawgyi-One" panose="020B0604030504040204" pitchFamily="34" charset="0"/>
                <a:cs typeface="Zawgyi-One" panose="020B0604030504040204" pitchFamily="34" charset="0"/>
              </a:rPr>
              <a:t>အတန္အ</a:t>
            </a:r>
            <a:r>
              <a:rPr lang="my-MM" sz="2400" dirty="0">
                <a:latin typeface="Zawgyi-One" panose="020B0604030504040204" pitchFamily="34" charset="0"/>
                <a:cs typeface="Zawgyi-One" panose="020B0604030504040204" pitchFamily="34" charset="0"/>
              </a:rPr>
              <a:t>သ</a:t>
            </a:r>
            <a:r>
              <a:rPr lang="en-US" sz="2400" dirty="0">
                <a:latin typeface="Zawgyi-One" panose="020B0604030504040204" pitchFamily="34" charset="0"/>
                <a:cs typeface="Zawgyi-One" panose="020B0604030504040204" pitchFamily="34" charset="0"/>
              </a:rPr>
              <a:t>င</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ယွက္သည</a:t>
            </a:r>
            <a:r>
              <a:rPr lang="en-US" sz="2400" dirty="0">
                <a:latin typeface="Zawgyi-One" panose="020B0604030504040204" pitchFamily="34" charset="0"/>
                <a:cs typeface="Zawgyi-One" panose="020B0604030504040204" pitchFamily="34" charset="0"/>
              </a:rPr>
              <a:t>္ (၃)</a:t>
            </a:r>
            <a:endParaRPr lang="en-GB" sz="2400" dirty="0">
              <a:latin typeface="Zawgyi-One" panose="020B0604030504040204" pitchFamily="34" charset="0"/>
              <a:cs typeface="Zawgyi-One" panose="020B0604030504040204" pitchFamily="34" charset="0"/>
            </a:endParaRPr>
          </a:p>
          <a:p>
            <a:pPr lvl="0">
              <a:lnSpc>
                <a:spcPct val="100000"/>
              </a:lnSpc>
            </a:pPr>
            <a:r>
              <a:rPr lang="en-US" sz="2400" dirty="0" err="1">
                <a:latin typeface="Zawgyi-One" panose="020B0604030504040204" pitchFamily="34" charset="0"/>
                <a:cs typeface="Zawgyi-One" panose="020B0604030504040204" pitchFamily="34" charset="0"/>
              </a:rPr>
              <a:t>ဆိုး</a:t>
            </a:r>
            <a:r>
              <a:rPr lang="en-US" sz="2400" dirty="0">
                <a:latin typeface="Zawgyi-One" panose="020B0604030504040204" pitchFamily="34" charset="0"/>
                <a:cs typeface="Zawgyi-One" panose="020B0604030504040204" pitchFamily="34" charset="0"/>
              </a:rPr>
              <a:t>႐ြ</a:t>
            </a:r>
            <a:r>
              <a:rPr lang="en-US" sz="2400" dirty="0" err="1">
                <a:latin typeface="Zawgyi-One" panose="020B0604030504040204" pitchFamily="34" charset="0"/>
                <a:cs typeface="Zawgyi-One" panose="020B0604030504040204" pitchFamily="34" charset="0"/>
              </a:rPr>
              <a:t>ားစြာ</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ယွက္သည</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၄</a:t>
            </a:r>
            <a:r>
              <a:rPr lang="en-US" sz="2400" dirty="0">
                <a:latin typeface="Zawgyi-One" panose="020B0604030504040204" pitchFamily="34" charset="0"/>
                <a:cs typeface="Zawgyi-One" panose="020B0604030504040204" pitchFamily="34" charset="0"/>
              </a:rPr>
              <a:t>)</a:t>
            </a:r>
            <a:endParaRPr lang="en-GB" sz="2400" dirty="0">
              <a:latin typeface="Zawgyi-One" panose="020B0604030504040204" pitchFamily="34" charset="0"/>
              <a:cs typeface="Zawgyi-One" panose="020B0604030504040204" pitchFamily="34" charset="0"/>
            </a:endParaRPr>
          </a:p>
          <a:p>
            <a:pPr lvl="0">
              <a:lnSpc>
                <a:spcPct val="100000"/>
              </a:lnSpc>
            </a:pP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လ</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န</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ဆိုး</a:t>
            </a:r>
            <a:r>
              <a:rPr lang="en-US" sz="2400" dirty="0">
                <a:latin typeface="Zawgyi-One" panose="020B0604030504040204" pitchFamily="34" charset="0"/>
                <a:cs typeface="Zawgyi-One" panose="020B0604030504040204" pitchFamily="34" charset="0"/>
              </a:rPr>
              <a:t>႐ြ</a:t>
            </a:r>
            <a:r>
              <a:rPr lang="en-US" sz="2400" dirty="0" err="1">
                <a:latin typeface="Zawgyi-One" panose="020B0604030504040204" pitchFamily="34" charset="0"/>
                <a:cs typeface="Zawgyi-One" panose="020B0604030504040204" pitchFamily="34" charset="0"/>
              </a:rPr>
              <a:t>ားစြာ</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ယွက္သည</a:t>
            </a:r>
            <a:r>
              <a:rPr lang="en-US" sz="2400" dirty="0">
                <a:latin typeface="Zawgyi-One" panose="020B0604030504040204" pitchFamily="34" charset="0"/>
                <a:cs typeface="Zawgyi-One" panose="020B0604030504040204" pitchFamily="34" charset="0"/>
              </a:rPr>
              <a:t>္(၅)</a:t>
            </a:r>
            <a:endParaRPr lang="en-GB" sz="2400" dirty="0">
              <a:latin typeface="Zawgyi-One" panose="020B0604030504040204" pitchFamily="34" charset="0"/>
              <a:cs typeface="Zawgyi-One" panose="020B0604030504040204" pitchFamily="34" charset="0"/>
            </a:endParaRPr>
          </a:p>
          <a:p>
            <a:pPr marL="0" indent="0">
              <a:buNone/>
            </a:pPr>
            <a:endParaRPr lang="en-GB" dirty="0"/>
          </a:p>
        </p:txBody>
      </p:sp>
      <p:pic>
        <p:nvPicPr>
          <p:cNvPr id="5" name="Picture 2" descr="https://upload.wikimedia.org/wikipedia/commons/thumb/f/fa/2012_Lion_Gemsbokvlakte.jpg/1280px-2012_Lion_Gemsbokvlak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9912" y="4219994"/>
            <a:ext cx="3422782" cy="228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67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my-MM" sz="2400" dirty="0">
                <a:latin typeface="Zawgyi-One" panose="020B0604030504040204" pitchFamily="34" charset="0"/>
                <a:cs typeface="Zawgyi-One" panose="020B0604030504040204" pitchFamily="34" charset="0"/>
              </a:rPr>
              <a:t>စ</a:t>
            </a:r>
            <a:r>
              <a:rPr lang="en-US" sz="2400" dirty="0">
                <a:latin typeface="Zawgyi-One" panose="020B0604030504040204" pitchFamily="34" charset="0"/>
                <a:cs typeface="Zawgyi-One" panose="020B0604030504040204" pitchFamily="34" charset="0"/>
              </a:rPr>
              <a:t>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တ</a:t>
            </a:r>
            <a:r>
              <a:rPr lang="my-MM" sz="2400" dirty="0">
                <a:latin typeface="Zawgyi-One" panose="020B0604030504040204" pitchFamily="34" charset="0"/>
                <a:cs typeface="Zawgyi-One" panose="020B0604030504040204" pitchFamily="34" charset="0"/>
              </a:rPr>
              <a:t>မ</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က</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ုစမ္းသပ္အသံုးျပ</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ခင္း</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၂</a:t>
            </a:r>
            <a:endParaRPr lang="en-GB" sz="2400" dirty="0"/>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en-US" sz="3600" dirty="0" err="1">
                <a:latin typeface="Zawgyi-One" panose="020B0604030504040204" pitchFamily="34" charset="0"/>
                <a:cs typeface="Zawgyi-One" panose="020B0604030504040204" pitchFamily="34" charset="0"/>
              </a:rPr>
              <a:t>တစ္ေခါက</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အစအဆံုးျပန္လ</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ပ</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ပ</a:t>
            </a:r>
            <a:r>
              <a:rPr lang="my-MM" sz="3600" dirty="0">
                <a:latin typeface="Zawgyi-One" panose="020B0604030504040204" pitchFamily="34" charset="0"/>
                <a:cs typeface="Zawgyi-One" panose="020B0604030504040204" pitchFamily="34" charset="0"/>
              </a:rPr>
              <a:t>ါ</a:t>
            </a:r>
            <a:endParaRPr lang="en-GB" sz="3600" dirty="0">
              <a:latin typeface="Zawgyi-One" panose="020B0604030504040204" pitchFamily="34" charset="0"/>
              <a:cs typeface="Zawgyi-One" panose="020B0604030504040204" pitchFamily="34" charset="0"/>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6896" y="1579019"/>
            <a:ext cx="6848856" cy="5136642"/>
          </a:xfrm>
        </p:spPr>
      </p:pic>
    </p:spTree>
    <p:extLst>
      <p:ext uri="{BB962C8B-B14F-4D97-AF65-F5344CB8AC3E}">
        <p14:creationId xmlns:p14="http://schemas.microsoft.com/office/powerpoint/2010/main" val="261006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65125"/>
            <a:ext cx="10782300" cy="1325563"/>
          </a:xfrm>
        </p:spPr>
        <p:txBody>
          <a:bodyPr/>
          <a:lstStyle/>
          <a:p>
            <a:r>
              <a:rPr lang="en-US" b="1" dirty="0" err="1">
                <a:latin typeface="Zawgyi-One" panose="020B0604030504040204" pitchFamily="34" charset="0"/>
                <a:cs typeface="Zawgyi-One" panose="020B0604030504040204" pitchFamily="34" charset="0"/>
              </a:rPr>
              <a:t>ေလ</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က</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င</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မ</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 - </a:t>
            </a:r>
            <a:r>
              <a:rPr lang="my-MM" b="1" dirty="0">
                <a:latin typeface="Zawgyi-One" panose="020B0604030504040204" pitchFamily="34" charset="0"/>
                <a:cs typeface="Zawgyi-One" panose="020B0604030504040204" pitchFamily="34" charset="0"/>
              </a:rPr>
              <a:t>စ</a:t>
            </a:r>
            <a:r>
              <a:rPr lang="en-US" b="1" dirty="0" err="1">
                <a:latin typeface="Zawgyi-One" panose="020B0604030504040204" pitchFamily="34" charset="0"/>
                <a:cs typeface="Zawgyi-One" panose="020B0604030504040204" pitchFamily="34" charset="0"/>
              </a:rPr>
              <a:t>မ္းသပ</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အ</a:t>
            </a:r>
            <a:r>
              <a:rPr lang="en-US" b="1" dirty="0">
                <a:latin typeface="Zawgyi-One" panose="020B0604030504040204" pitchFamily="34" charset="0"/>
                <a:cs typeface="Zawgyi-One" panose="020B0604030504040204" pitchFamily="34" charset="0"/>
              </a:rPr>
              <a:t>သ</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ပ</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r>
              <a:rPr lang="en-US" b="1" dirty="0">
                <a:latin typeface="Zawgyi-One" panose="020B0604030504040204" pitchFamily="34" charset="0"/>
                <a:cs typeface="Zawgyi-One" panose="020B0604030504040204" pitchFamily="34" charset="0"/>
              </a:rPr>
              <a:t>ခ</a:t>
            </a:r>
            <a:r>
              <a:rPr lang="my-MM" b="1" dirty="0">
                <a:latin typeface="Zawgyi-One" panose="020B0604030504040204" pitchFamily="34" charset="0"/>
                <a:cs typeface="Zawgyi-One" panose="020B0604030504040204" pitchFamily="34" charset="0"/>
              </a:rPr>
              <a:t>င</a:t>
            </a:r>
            <a:r>
              <a:rPr lang="en-US" b="1" dirty="0">
                <a:latin typeface="Zawgyi-One" panose="020B0604030504040204" pitchFamily="34" charset="0"/>
                <a:cs typeface="Zawgyi-One" panose="020B0604030504040204" pitchFamily="34" charset="0"/>
              </a:rPr>
              <a:t>္</a:t>
            </a:r>
            <a:r>
              <a:rPr lang="my-MM" b="1"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a:xfrm>
            <a:off x="571500" y="1371600"/>
            <a:ext cx="11417300" cy="5372100"/>
          </a:xfrm>
        </p:spPr>
        <p:txBody>
          <a:bodyPr/>
          <a:lstStyle/>
          <a:p>
            <a:pPr>
              <a:lnSpc>
                <a:spcPct val="100000"/>
              </a:lnSpc>
            </a:pP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ထ</a:t>
            </a:r>
            <a:r>
              <a:rPr lang="my-MM" dirty="0">
                <a:latin typeface="Zawgyi-One" panose="020B0604030504040204" pitchFamily="34" charset="0"/>
                <a:cs typeface="Zawgyi-One" panose="020B0604030504040204" pitchFamily="34" charset="0"/>
              </a:rPr>
              <a:t>မ</a:t>
            </a:r>
            <a:r>
              <a:rPr lang="en-US" dirty="0" err="1">
                <a:latin typeface="Zawgyi-One" panose="020B0604030504040204" pitchFamily="34" charset="0"/>
                <a:cs typeface="Zawgyi-One" panose="020B0604030504040204" pitchFamily="34" charset="0"/>
              </a:rPr>
              <a:t>အႀကိမ</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စမ္းသပ္ပ</a:t>
            </a:r>
            <a:r>
              <a:rPr lang="en-US" dirty="0">
                <a:latin typeface="Zawgyi-One" panose="020B0604030504040204" pitchFamily="34" charset="0"/>
                <a:cs typeface="Zawgyi-One" panose="020B0604030504040204" pitchFamily="34" charset="0"/>
              </a:rPr>
              <a:t>ါ</a:t>
            </a:r>
          </a:p>
          <a:p>
            <a:pPr>
              <a:lnSpc>
                <a:spcPct val="100000"/>
              </a:lnSpc>
            </a:pPr>
            <a:r>
              <a:rPr lang="en-US" dirty="0" err="1">
                <a:latin typeface="Zawgyi-One" panose="020B0604030504040204" pitchFamily="34" charset="0"/>
                <a:cs typeface="Zawgyi-One" panose="020B0604030504040204" pitchFamily="34" charset="0"/>
              </a:rPr>
              <a:t>ထို႔ေနာက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ဒုတိယအႀကိမ</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စမ္းသပ္ပ</a:t>
            </a:r>
            <a:r>
              <a:rPr lang="en-US" dirty="0">
                <a:latin typeface="Zawgyi-One" panose="020B0604030504040204" pitchFamily="34" charset="0"/>
                <a:cs typeface="Zawgyi-One" panose="020B0604030504040204" pitchFamily="34" charset="0"/>
              </a:rPr>
              <a:t>ါ - </a:t>
            </a:r>
            <a:r>
              <a:rPr lang="en-US" dirty="0" err="1">
                <a:latin typeface="Zawgyi-One" panose="020B0604030504040204" pitchFamily="34" charset="0"/>
                <a:cs typeface="Zawgyi-One" panose="020B0604030504040204" pitchFamily="34" charset="0"/>
              </a:rPr>
              <a:t>ေမးခြန္းမ်ားကို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ပထမ</a:t>
            </a:r>
            <a:r>
              <a:rPr lang="en-US" dirty="0">
                <a:latin typeface="Zawgyi-One" panose="020B0604030504040204" pitchFamily="34" charset="0"/>
                <a:cs typeface="Zawgyi-One" panose="020B0604030504040204" pitchFamily="34" charset="0"/>
              </a:rPr>
              <a:t> pilot မွ </a:t>
            </a:r>
            <a:r>
              <a:rPr lang="en-US" dirty="0" err="1">
                <a:latin typeface="Zawgyi-One" panose="020B0604030504040204" pitchFamily="34" charset="0"/>
                <a:cs typeface="Zawgyi-One" panose="020B0604030504040204" pitchFamily="34" charset="0"/>
              </a:rPr>
              <a:t>ရလဒ္မ်ားကို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အေျခခံၿပီး</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ပိုေကာင္းေအာင</a:t>
            </a:r>
            <a:r>
              <a:rPr lang="en-US" dirty="0">
                <a:latin typeface="Zawgyi-One" panose="020B0604030504040204" pitchFamily="34" charset="0"/>
                <a:cs typeface="Zawgyi-One" panose="020B0604030504040204" pitchFamily="34" charset="0"/>
              </a:rPr>
              <a:t>္ ျပဳျ</a:t>
            </a:r>
            <a:r>
              <a:rPr lang="en-US" dirty="0" err="1">
                <a:latin typeface="Zawgyi-One" panose="020B0604030504040204" pitchFamily="34" charset="0"/>
                <a:cs typeface="Zawgyi-One" panose="020B0604030504040204" pitchFamily="34" charset="0"/>
              </a:rPr>
              <a:t>ပင္ပ</a:t>
            </a:r>
            <a:r>
              <a:rPr lang="en-US"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pic>
        <p:nvPicPr>
          <p:cNvPr id="4" name="Picture 2" descr="Image result for i can do th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577" y="3243801"/>
            <a:ext cx="4950472" cy="329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079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US" sz="2400" dirty="0" err="1">
                <a:latin typeface="Zawgyi-One" panose="020B0604030504040204" pitchFamily="34" charset="0"/>
                <a:cs typeface="Zawgyi-One" panose="020B0604030504040204" pitchFamily="34" charset="0"/>
              </a:rPr>
              <a:t>အခ်က္အလက္ေကာက္ယူျခင္း</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၁</a:t>
            </a:r>
            <a:endParaRPr lang="en-GB" sz="2400" dirty="0"/>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my-MM" sz="3600" dirty="0">
                <a:latin typeface="Zawgyi-One" panose="020B0604030504040204" pitchFamily="34" charset="0"/>
                <a:cs typeface="Zawgyi-One" panose="020B0604030504040204" pitchFamily="34" charset="0"/>
              </a:rPr>
              <a:t>လ</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တြ႕</a:t>
            </a:r>
            <a:r>
              <a:rPr lang="en-US" sz="3600" dirty="0" err="1">
                <a:latin typeface="Zawgyi-One" panose="020B0604030504040204" pitchFamily="34" charset="0"/>
                <a:cs typeface="Zawgyi-One" panose="020B0604030504040204" pitchFamily="34" charset="0"/>
              </a:rPr>
              <a:t>ေမး</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မ</a:t>
            </a:r>
            <a:r>
              <a:rPr lang="en-US" sz="3600" dirty="0">
                <a:latin typeface="Zawgyi-One" panose="020B0604030504040204" pitchFamily="34" charset="0"/>
                <a:cs typeface="Zawgyi-One" panose="020B0604030504040204" pitchFamily="34" charset="0"/>
              </a:rPr>
              <a:t>န</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မ</a:t>
            </a:r>
            <a:r>
              <a:rPr lang="en-US" sz="3600" dirty="0">
                <a:latin typeface="Zawgyi-One" panose="020B0604030504040204" pitchFamily="34" charset="0"/>
                <a:cs typeface="Zawgyi-One" panose="020B0604030504040204" pitchFamily="34" charset="0"/>
              </a:rPr>
              <a:t>ႈ </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ပ</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လ</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ပ</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မ</a:t>
            </a:r>
            <a:r>
              <a:rPr lang="my-MM" sz="3600" dirty="0">
                <a:latin typeface="Zawgyi-One" panose="020B0604030504040204" pitchFamily="34" charset="0"/>
                <a:cs typeface="Zawgyi-One" panose="020B0604030504040204" pitchFamily="34" charset="0"/>
              </a:rPr>
              <a:t>ည</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သ</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မ</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စုေဆ</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င</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ခ</a:t>
            </a:r>
            <a:r>
              <a:rPr lang="my-MM" sz="3600" dirty="0">
                <a:latin typeface="Zawgyi-One" panose="020B0604030504040204" pitchFamily="34" charset="0"/>
                <a:cs typeface="Zawgyi-One" panose="020B0604030504040204" pitchFamily="34" charset="0"/>
              </a:rPr>
              <a:t>င</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a:t>
            </a:r>
            <a:endParaRPr lang="en-GB" sz="3600"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p:txBody>
          <a:bodyPr/>
          <a:lstStyle/>
          <a:p>
            <a:endParaRPr lang="en-GB"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276" y="1825625"/>
            <a:ext cx="6153447" cy="4615085"/>
          </a:xfrm>
          <a:prstGeom prst="rect">
            <a:avLst/>
          </a:prstGeom>
        </p:spPr>
      </p:pic>
    </p:spTree>
    <p:extLst>
      <p:ext uri="{BB962C8B-B14F-4D97-AF65-F5344CB8AC3E}">
        <p14:creationId xmlns:p14="http://schemas.microsoft.com/office/powerpoint/2010/main" val="436975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ခ</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က</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အ</a:t>
            </a:r>
            <a:r>
              <a:rPr lang="my-MM" sz="2400" dirty="0">
                <a:latin typeface="Zawgyi-One" panose="020B0604030504040204" pitchFamily="34" charset="0"/>
                <a:cs typeface="Zawgyi-One" panose="020B0604030504040204" pitchFamily="34" charset="0"/>
              </a:rPr>
              <a:t>လ</a:t>
            </a:r>
            <a:r>
              <a:rPr lang="en-US" sz="2400" dirty="0">
                <a:latin typeface="Zawgyi-One" panose="020B0604030504040204" pitchFamily="34" charset="0"/>
                <a:cs typeface="Zawgyi-One" panose="020B0604030504040204" pitchFamily="34" charset="0"/>
              </a:rPr>
              <a:t>က</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ဆ</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ခ</a:t>
            </a:r>
            <a:r>
              <a:rPr lang="en-US" sz="2400" dirty="0">
                <a:latin typeface="Zawgyi-One" panose="020B0604030504040204" pitchFamily="34" charset="0"/>
                <a:cs typeface="Zawgyi-One" panose="020B0604030504040204" pitchFamily="34" charset="0"/>
              </a:rPr>
              <a:t>င</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endParaRPr lang="en-GB" sz="2400" dirty="0">
              <a:latin typeface="Zawgyi-One" panose="020B0604030504040204" pitchFamily="34" charset="0"/>
              <a:cs typeface="Zawgyi-One" panose="020B0604030504040204" pitchFamily="34" charset="0"/>
            </a:endParaRPr>
          </a:p>
        </p:txBody>
      </p:sp>
      <p:sp>
        <p:nvSpPr>
          <p:cNvPr id="4" name="TextBox 3"/>
          <p:cNvSpPr txBox="1"/>
          <p:nvPr/>
        </p:nvSpPr>
        <p:spPr>
          <a:xfrm>
            <a:off x="838200" y="2254970"/>
            <a:ext cx="10430256" cy="1200329"/>
          </a:xfrm>
          <a:prstGeom prst="rect">
            <a:avLst/>
          </a:prstGeom>
          <a:noFill/>
        </p:spPr>
        <p:txBody>
          <a:bodyPr wrap="square" rtlCol="0">
            <a:spAutoFit/>
          </a:bodyPr>
          <a:lstStyle/>
          <a:p>
            <a:pPr algn="ctr"/>
            <a:r>
              <a:rPr lang="my-MM" sz="3600" dirty="0">
                <a:latin typeface="Zawgyi-One" panose="020B0604030504040204" pitchFamily="34" charset="0"/>
                <a:cs typeface="Zawgyi-One" panose="020B0604030504040204" pitchFamily="34" charset="0"/>
              </a:rPr>
              <a:t>ႀ</a:t>
            </a:r>
            <a:r>
              <a:rPr lang="en-US" sz="3600" dirty="0">
                <a:latin typeface="Zawgyi-One" panose="020B0604030504040204" pitchFamily="34" charset="0"/>
                <a:cs typeface="Zawgyi-One" panose="020B0604030504040204" pitchFamily="34" charset="0"/>
              </a:rPr>
              <a:t>က</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တ</a:t>
            </a:r>
            <a:r>
              <a:rPr lang="en-US" sz="3600" dirty="0">
                <a:latin typeface="Zawgyi-One" panose="020B0604030504040204" pitchFamily="34" charset="0"/>
                <a:cs typeface="Zawgyi-One" panose="020B0604030504040204" pitchFamily="34" charset="0"/>
              </a:rPr>
              <a:t>င</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 </a:t>
            </a:r>
            <a:r>
              <a:rPr lang="my-MM" sz="3600" dirty="0">
                <a:latin typeface="Zawgyi-One" panose="020B0604030504040204" pitchFamily="34" charset="0"/>
                <a:cs typeface="Zawgyi-One" panose="020B0604030504040204" pitchFamily="34" charset="0"/>
              </a:rPr>
              <a:t>သ</a:t>
            </a:r>
            <a:r>
              <a:rPr lang="en-US" sz="3600" dirty="0">
                <a:latin typeface="Zawgyi-One" panose="020B0604030504040204" pitchFamily="34" charset="0"/>
                <a:cs typeface="Zawgyi-One" panose="020B0604030504040204" pitchFamily="34" charset="0"/>
              </a:rPr>
              <a:t>တ</a:t>
            </a:r>
            <a:r>
              <a:rPr lang="my-MM" sz="3600" dirty="0">
                <a:latin typeface="Zawgyi-One" panose="020B0604030504040204" pitchFamily="34" charset="0"/>
                <a:cs typeface="Zawgyi-One" panose="020B0604030504040204" pitchFamily="34" charset="0"/>
              </a:rPr>
              <a:t>င</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ပ</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အ</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ၾ</a:t>
            </a:r>
            <a:r>
              <a:rPr lang="en-US" sz="3600" dirty="0">
                <a:latin typeface="Zawgyi-One" panose="020B0604030504040204" pitchFamily="34" charset="0"/>
                <a:cs typeface="Zawgyi-One" panose="020B0604030504040204" pitchFamily="34" charset="0"/>
              </a:rPr>
              <a:t>က</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င</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ၾ</a:t>
            </a:r>
            <a:r>
              <a:rPr lang="en-US" sz="3600" dirty="0">
                <a:latin typeface="Zawgyi-One" panose="020B0604030504040204" pitchFamily="34" charset="0"/>
                <a:cs typeface="Zawgyi-One" panose="020B0604030504040204" pitchFamily="34" charset="0"/>
              </a:rPr>
              <a:t>က</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ရယူထားေသာ</a:t>
            </a:r>
            <a:r>
              <a:rPr lang="en-US" sz="3600" dirty="0">
                <a:latin typeface="Zawgyi-One" panose="020B0604030504040204" pitchFamily="34" charset="0"/>
                <a:cs typeface="Zawgyi-One" panose="020B0604030504040204" pitchFamily="34" charset="0"/>
              </a:rPr>
              <a:t> </a:t>
            </a:r>
            <a:r>
              <a:rPr lang="en-US" sz="3600" dirty="0" err="1">
                <a:latin typeface="Zawgyi-One" panose="020B0604030504040204" pitchFamily="34" charset="0"/>
                <a:cs typeface="Zawgyi-One" panose="020B0604030504040204" pitchFamily="34" charset="0"/>
              </a:rPr>
              <a:t>ခြင</a:t>
            </a:r>
            <a:r>
              <a:rPr lang="en-US" sz="3600" dirty="0">
                <a:latin typeface="Zawgyi-One" panose="020B0604030504040204" pitchFamily="34" charset="0"/>
                <a:cs typeface="Zawgyi-One" panose="020B0604030504040204" pitchFamily="34" charset="0"/>
              </a:rPr>
              <a:t>့္ျ</a:t>
            </a:r>
            <a:r>
              <a:rPr lang="en-US" sz="3600" dirty="0" err="1">
                <a:latin typeface="Zawgyi-One" panose="020B0604030504040204" pitchFamily="34" charset="0"/>
                <a:cs typeface="Zawgyi-One" panose="020B0604030504040204" pitchFamily="34" charset="0"/>
              </a:rPr>
              <a:t>ပဳခ်က</a:t>
            </a:r>
            <a:r>
              <a:rPr lang="en-US" sz="3600" dirty="0">
                <a:latin typeface="Zawgyi-One" panose="020B0604030504040204" pitchFamily="34" charset="0"/>
                <a:cs typeface="Zawgyi-One" panose="020B0604030504040204" pitchFamily="34" charset="0"/>
              </a:rPr>
              <a:t>္</a:t>
            </a:r>
            <a:endParaRPr lang="en-GB" sz="3600"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3230166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0C4DF0-FC04-40FC-A736-6E9F8E8522C1}"/>
              </a:ext>
            </a:extLst>
          </p:cNvPr>
          <p:cNvSpPr/>
          <p:nvPr/>
        </p:nvSpPr>
        <p:spPr>
          <a:xfrm>
            <a:off x="397165" y="231484"/>
            <a:ext cx="11508508" cy="6205801"/>
          </a:xfrm>
          <a:prstGeom prst="rect">
            <a:avLst/>
          </a:prstGeom>
        </p:spPr>
        <p:txBody>
          <a:bodyPr wrap="square">
            <a:spAutoFit/>
          </a:bodyPr>
          <a:lstStyle/>
          <a:p>
            <a:pPr>
              <a:lnSpc>
                <a:spcPct val="115000"/>
              </a:lnSpc>
              <a:spcAft>
                <a:spcPts val="1000"/>
              </a:spcAft>
            </a:pP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err="1">
                <a:latin typeface="Zawgyi-One" panose="020B0604030504040204" pitchFamily="34" charset="0"/>
                <a:ea typeface="Calibri" panose="020F0502020204030204" pitchFamily="34" charset="0"/>
                <a:cs typeface="Zawgyi-One" panose="020B0604030504040204" pitchFamily="34" charset="0"/>
              </a:rPr>
              <a:t>ဂၤလာပ</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ကင္မ္အက္စ္ေဂ်ေကာဆင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ဖစ္ပါတယ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ုေတသနတစ္ခ်ိ</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ပဳလုပ္ေနတာျဖစ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အေနနဲ</a:t>
            </a:r>
            <a:r>
              <a:rPr lang="en-US" sz="1600" dirty="0">
                <a:latin typeface="Zawgyi-One" panose="020B0604030504040204" pitchFamily="34" charset="0"/>
                <a:ea typeface="Calibri" panose="020F0502020204030204" pitchFamily="34" charset="0"/>
                <a:cs typeface="Zawgyi-One" panose="020B0604030504040204" pitchFamily="34" charset="0"/>
              </a:rPr>
              <a:t>႔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ဝင္စားမလား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သိခ်င္ပါတယ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စ</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ု႔ဒ္တက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သိုလ္သတၱေဗဒဌာနမွာ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ပါရဂ</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ဘ</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ဲ႔အတြက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တက္ေရာက္ေနပါတယ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သုေတသနအေၾကာင္းအရာကေတာ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ဟြမ္အန္းအမ်ိဳးသားဥယ်ာဥ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လူမႈအသိုင္းအ</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ုင္းသတ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ယ</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ထ</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ေနၾကသလဲဆိုတဲ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အေတ</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အႀကံဳကို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ေလ့လာသြားမွာျဖစ္ပါတယ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ရွိရင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ေမြးျမဴေရးကာကြယ္ေစာင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က္မႈအစီအမံမ်ားကို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ပေပးထားတဲ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စက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ကတ္ေလးေတြေပၚက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ကိစၥရပ္ေလးေတြကို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စ္ ၂</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ဖတ္ေ</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ေတာင္းဆိုခ်င္ပါတယ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ဒီသုေတသနဟာ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အမည္မသိျဖစ္ပါတယ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ဆိုလိုတာကေတာ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ဆ</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ထုတ္ေ</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err="1">
                <a:latin typeface="Zawgyi-One" panose="020B0604030504040204" pitchFamily="34" charset="0"/>
                <a:ea typeface="Calibri" panose="020F0502020204030204" pitchFamily="34" charset="0"/>
                <a:cs typeface="Zawgyi-One" panose="020B0604030504040204" pitchFamily="34" charset="0"/>
              </a:rPr>
              <a:t>ာစဥ္ေတြမွာ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နာမည္ကို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ဟ</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ရဲ႕ပါဝင္မႈဟာ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႕ ဆႏၵ</a:t>
            </a:r>
            <a:r>
              <a:rPr lang="en-US" sz="1600" dirty="0" err="1">
                <a:latin typeface="Zawgyi-One" panose="020B0604030504040204" pitchFamily="34" charset="0"/>
                <a:ea typeface="Calibri" panose="020F0502020204030204" pitchFamily="34" charset="0"/>
                <a:cs typeface="Zawgyi-One" panose="020B0604030504040204" pitchFamily="34" charset="0"/>
              </a:rPr>
              <a:t>အေလ်ာက္သာျဖစ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သင္ရပ္လိုက္ခ်င္တဲ့အခ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အေၾကာင္းျပခ်က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ဟ</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တန</a:t>
            </a:r>
            <a:r>
              <a:rPr lang="en-US" sz="1600" dirty="0">
                <a:latin typeface="Zawgyi-One" panose="020B0604030504040204" pitchFamily="34" charset="0"/>
                <a:ea typeface="Calibri" panose="020F0502020204030204" pitchFamily="34" charset="0"/>
                <a:cs typeface="Zawgyi-One" panose="020B0604030504040204" pitchFamily="34" charset="0"/>
              </a:rPr>
              <a:t>္႔</a:t>
            </a:r>
            <a:r>
              <a:rPr lang="en-US" sz="1600" dirty="0" err="1">
                <a:latin typeface="Zawgyi-One" panose="020B0604030504040204" pitchFamily="34" charset="0"/>
                <a:ea typeface="Calibri" panose="020F0502020204030204" pitchFamily="34" charset="0"/>
                <a:cs typeface="Zawgyi-One" panose="020B0604030504040204" pitchFamily="34" charset="0"/>
              </a:rPr>
              <a:t>ေပးမွာပဲျဖစ္ပါတယ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သင္ခြင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ပဳမယ္ဆိုရင</a:t>
            </a:r>
            <a:r>
              <a:rPr lang="en-US" sz="1600" dirty="0">
                <a:latin typeface="Zawgyi-One" panose="020B0604030504040204" pitchFamily="34" charset="0"/>
                <a:ea typeface="Calibri" panose="020F0502020204030204" pitchFamily="34" charset="0"/>
                <a:cs typeface="Zawgyi-One" panose="020B0604030504040204" pitchFamily="34" charset="0"/>
              </a:rPr>
              <a:t>္ ကၽြန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ပ္တို႔ရဲ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တိက်ေသခ်ာတဲ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မွတ္တ</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သိမ္းထားႏိုင္ဖို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အသံဖိုင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ထ</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ေနာက္တစ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နည္းအားျဖင</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႔႕ </a:t>
            </a:r>
            <a:r>
              <a:rPr lang="en-US" sz="1600" dirty="0" err="1">
                <a:latin typeface="Zawgyi-One" panose="020B0604030504040204" pitchFamily="34" charset="0"/>
                <a:ea typeface="Calibri" panose="020F0502020204030204" pitchFamily="34" charset="0"/>
                <a:cs typeface="Zawgyi-One" panose="020B0604030504040204" pitchFamily="34" charset="0"/>
              </a:rPr>
              <a:t>မွတ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ထားလို႔လဲ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ဘယ္နည္းလမ္းကို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္ႀ</a:t>
            </a:r>
            <a:r>
              <a:rPr lang="en-US" sz="1600" dirty="0" err="1">
                <a:latin typeface="Zawgyi-One" panose="020B0604030504040204" pitchFamily="34" charset="0"/>
                <a:ea typeface="Calibri" panose="020F0502020204030204" pitchFamily="34" charset="0"/>
                <a:cs typeface="Zawgyi-One" panose="020B0604030504040204" pitchFamily="34" charset="0"/>
              </a:rPr>
              <a:t>ကိဳက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စ္သက္ပါသလဲ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ဗ</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အခ်က္အလက္တစ္ခုခုကို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ဆက္သြယ္ေကာင္းဆက္သြယ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အဲလို</a:t>
            </a:r>
            <a:r>
              <a:rPr lang="en-US" sz="1600" dirty="0">
                <a:latin typeface="Zawgyi-One" panose="020B0604030504040204" pitchFamily="34" charset="0"/>
                <a:ea typeface="Calibri" panose="020F0502020204030204" pitchFamily="34" charset="0"/>
                <a:cs typeface="Zawgyi-One" panose="020B0604030504040204" pitchFamily="34" charset="0"/>
              </a:rPr>
              <a:t> ဆ</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ေျဖၾကားဖို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အခ်ိန္ရွိရဲ႕လားဆိုတာကို</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ုေတသနမွာ</a:t>
            </a:r>
            <a:r>
              <a:rPr lang="en-US" sz="1600" dirty="0">
                <a:latin typeface="Zawgyi-One" panose="020B0604030504040204" pitchFamily="34" charset="0"/>
                <a:ea typeface="Calibri" panose="020F0502020204030204" pitchFamily="34" charset="0"/>
                <a:cs typeface="Zawgyi-One" panose="020B0604030504040204" pitchFamily="34" charset="0"/>
              </a:rPr>
              <a:t>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င္ဖို႔သေဘာတူရင္ေတာ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ဒီသုေတသနကို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နု္ပ္ရဲ</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ပါရဂူဘြဲ႕ယူစာတမ္းမွာ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ေဆာင္းပါးတစ္ပုဒ္အေနနဲ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ေရးသားေဖာ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ပသြားမွာပ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ပညာေရးဆိုင္ရာ</a:t>
            </a:r>
            <a:r>
              <a:rPr lang="my-MM" sz="1600" dirty="0">
                <a:latin typeface="Zawgyi-One" panose="020B0604030504040204" pitchFamily="34" charset="0"/>
                <a:ea typeface="Calibri" panose="020F0502020204030204" pitchFamily="34" charset="0"/>
                <a:cs typeface="Zawgyi-One" panose="020B0604030504040204" pitchFamily="34" charset="0"/>
              </a:rPr>
              <a:t>ဂ</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ေမးစရာမ်ား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အထက္ပါအခ်က္ေတြကို</a:t>
            </a:r>
            <a:r>
              <a:rPr lang="en-US" sz="1600" dirty="0">
                <a:latin typeface="Zawgyi-One" panose="020B0604030504040204" pitchFamily="34" charset="0"/>
                <a:ea typeface="Calibri" panose="020F0502020204030204" pitchFamily="34" charset="0"/>
                <a:cs typeface="Zawgyi-One" panose="020B0604030504040204" pitchFamily="34" charset="0"/>
              </a:rPr>
              <a:t> 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ၿ</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ဝင္ေပးဖို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p:txBody>
      </p:sp>
      <p:sp>
        <p:nvSpPr>
          <p:cNvPr id="3" name="Rectangle 2">
            <a:extLst>
              <a:ext uri="{FF2B5EF4-FFF2-40B4-BE49-F238E27FC236}">
                <a16:creationId xmlns:a16="http://schemas.microsoft.com/office/drawing/2014/main" id="{FA9329B0-1919-424B-AE0D-19030E091CBD}"/>
              </a:ext>
            </a:extLst>
          </p:cNvPr>
          <p:cNvSpPr/>
          <p:nvPr/>
        </p:nvSpPr>
        <p:spPr>
          <a:xfrm>
            <a:off x="365759" y="188468"/>
            <a:ext cx="11508508" cy="12212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0007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0C4DF0-FC04-40FC-A736-6E9F8E8522C1}"/>
              </a:ext>
            </a:extLst>
          </p:cNvPr>
          <p:cNvSpPr/>
          <p:nvPr/>
        </p:nvSpPr>
        <p:spPr>
          <a:xfrm>
            <a:off x="397165" y="231484"/>
            <a:ext cx="11508508" cy="6205801"/>
          </a:xfrm>
          <a:prstGeom prst="rect">
            <a:avLst/>
          </a:prstGeom>
        </p:spPr>
        <p:txBody>
          <a:bodyPr wrap="square">
            <a:spAutoFit/>
          </a:bodyPr>
          <a:lstStyle/>
          <a:p>
            <a:pPr>
              <a:lnSpc>
                <a:spcPct val="115000"/>
              </a:lnSpc>
              <a:spcAft>
                <a:spcPts val="1000"/>
              </a:spcAft>
            </a:pP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err="1">
                <a:latin typeface="Zawgyi-One" panose="020B0604030504040204" pitchFamily="34" charset="0"/>
                <a:ea typeface="Calibri" panose="020F0502020204030204" pitchFamily="34" charset="0"/>
                <a:cs typeface="Zawgyi-One" panose="020B0604030504040204" pitchFamily="34" charset="0"/>
              </a:rPr>
              <a:t>ဂၤလာပ</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ကင္မ္အက္စ္ေဂ်ေကာဆင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ဖစ္ပါတယ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ုေတသနတစ္ခ်ိ</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ပဳလုပ္ေနတာျဖစ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အေနနဲ</a:t>
            </a:r>
            <a:r>
              <a:rPr lang="en-US" sz="1600" dirty="0">
                <a:latin typeface="Zawgyi-One" panose="020B0604030504040204" pitchFamily="34" charset="0"/>
                <a:ea typeface="Calibri" panose="020F0502020204030204" pitchFamily="34" charset="0"/>
                <a:cs typeface="Zawgyi-One" panose="020B0604030504040204" pitchFamily="34" charset="0"/>
              </a:rPr>
              <a:t>႔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ဝင္စားမလား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သိခ်င္ပါတယ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စ</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ု႔ဒ္တက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သိုလ္သတၱေဗဒဌာနမွာ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ပါရဂ</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ဘ</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ဲ႔အတြက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တက္ေရာက္ေနပါတယ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သုေတသနအေၾကာင္းအရာကေတာ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ဟြမ္အန္းအမ်ိဳးသားဥယ်ာဥ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လူမႈအသိုင္းအ</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ုင္းသတ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ယ</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ထ</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ေနၾကသလဲဆိုတဲ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အေတ</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အႀကံဳကို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ေလ့လာသြားမွာျဖစ္ပါတယ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ရွိရင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ေမြးျမဴေရးကာကြယ္ေစာင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က္မႈအစီအမံမ်ားကို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ပေပးထားတဲ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စက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ကတ္ေလးေတြေပၚက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ကိစၥရပ္ေလးေတြကို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စ္ ၂</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ဖတ္ေ</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ေတာင္းဆိုခ်င္ပါတယ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ဒီသုေတသနဟာ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အမည္မသိျဖစ္ပါတယ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ဆိုလိုတာကေတာ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ဆ</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ထုတ္ေ</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err="1">
                <a:latin typeface="Zawgyi-One" panose="020B0604030504040204" pitchFamily="34" charset="0"/>
                <a:ea typeface="Calibri" panose="020F0502020204030204" pitchFamily="34" charset="0"/>
                <a:cs typeface="Zawgyi-One" panose="020B0604030504040204" pitchFamily="34" charset="0"/>
              </a:rPr>
              <a:t>ာစဥ္ေတြမွာ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နာမည္ကို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ဟ</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ရဲ႕ပါဝင္မႈဟာ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႕ ဆႏၵ</a:t>
            </a:r>
            <a:r>
              <a:rPr lang="en-US" sz="1600" dirty="0" err="1">
                <a:latin typeface="Zawgyi-One" panose="020B0604030504040204" pitchFamily="34" charset="0"/>
                <a:ea typeface="Calibri" panose="020F0502020204030204" pitchFamily="34" charset="0"/>
                <a:cs typeface="Zawgyi-One" panose="020B0604030504040204" pitchFamily="34" charset="0"/>
              </a:rPr>
              <a:t>အေလ်ာက္သာျဖစ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သင္ရပ္လိုက္ခ်င္တဲ့အခ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အေၾကာင္းျပခ်က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ဟ</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တန</a:t>
            </a:r>
            <a:r>
              <a:rPr lang="en-US" sz="1600" dirty="0">
                <a:latin typeface="Zawgyi-One" panose="020B0604030504040204" pitchFamily="34" charset="0"/>
                <a:ea typeface="Calibri" panose="020F0502020204030204" pitchFamily="34" charset="0"/>
                <a:cs typeface="Zawgyi-One" panose="020B0604030504040204" pitchFamily="34" charset="0"/>
              </a:rPr>
              <a:t>္႔</a:t>
            </a:r>
            <a:r>
              <a:rPr lang="en-US" sz="1600" dirty="0" err="1">
                <a:latin typeface="Zawgyi-One" panose="020B0604030504040204" pitchFamily="34" charset="0"/>
                <a:ea typeface="Calibri" panose="020F0502020204030204" pitchFamily="34" charset="0"/>
                <a:cs typeface="Zawgyi-One" panose="020B0604030504040204" pitchFamily="34" charset="0"/>
              </a:rPr>
              <a:t>ေပးမွာပဲျဖစ္ပါတယ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သင္ခြင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ပဳမယ္ဆိုရင</a:t>
            </a:r>
            <a:r>
              <a:rPr lang="en-US" sz="1600" dirty="0">
                <a:latin typeface="Zawgyi-One" panose="020B0604030504040204" pitchFamily="34" charset="0"/>
                <a:ea typeface="Calibri" panose="020F0502020204030204" pitchFamily="34" charset="0"/>
                <a:cs typeface="Zawgyi-One" panose="020B0604030504040204" pitchFamily="34" charset="0"/>
              </a:rPr>
              <a:t>္ ကၽြန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ပ္တို႔ရဲ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တိက်ေသခ်ာတဲ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မွတ္တ</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သိမ္းထားႏိုင္ဖို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အသံဖိုင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ထ</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ေနာက္တစ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နည္းအားျဖင</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႔႕ </a:t>
            </a:r>
            <a:r>
              <a:rPr lang="en-US" sz="1600" dirty="0" err="1">
                <a:latin typeface="Zawgyi-One" panose="020B0604030504040204" pitchFamily="34" charset="0"/>
                <a:ea typeface="Calibri" panose="020F0502020204030204" pitchFamily="34" charset="0"/>
                <a:cs typeface="Zawgyi-One" panose="020B0604030504040204" pitchFamily="34" charset="0"/>
              </a:rPr>
              <a:t>မွတ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ထားလို႔လဲ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ဘယ္နည္းလမ္းကို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္ႀ</a:t>
            </a:r>
            <a:r>
              <a:rPr lang="en-US" sz="1600" dirty="0" err="1">
                <a:latin typeface="Zawgyi-One" panose="020B0604030504040204" pitchFamily="34" charset="0"/>
                <a:ea typeface="Calibri" panose="020F0502020204030204" pitchFamily="34" charset="0"/>
                <a:cs typeface="Zawgyi-One" panose="020B0604030504040204" pitchFamily="34" charset="0"/>
              </a:rPr>
              <a:t>ကိဳက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စ္သက္ပါသလဲ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ဗ</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အခ်က္အလက္တစ္ခုခုကို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ဆက္သြယ္ေကာင္းဆက္သြယ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အဲလို</a:t>
            </a:r>
            <a:r>
              <a:rPr lang="en-US" sz="1600" dirty="0">
                <a:latin typeface="Zawgyi-One" panose="020B0604030504040204" pitchFamily="34" charset="0"/>
                <a:ea typeface="Calibri" panose="020F0502020204030204" pitchFamily="34" charset="0"/>
                <a:cs typeface="Zawgyi-One" panose="020B0604030504040204" pitchFamily="34" charset="0"/>
              </a:rPr>
              <a:t> ဆ</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ေျဖၾကားဖို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အခ်ိန္ရွိရဲ႕လားဆိုတာကို</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ုေတသနမွာ</a:t>
            </a:r>
            <a:r>
              <a:rPr lang="en-US" sz="1600" dirty="0">
                <a:latin typeface="Zawgyi-One" panose="020B0604030504040204" pitchFamily="34" charset="0"/>
                <a:ea typeface="Calibri" panose="020F0502020204030204" pitchFamily="34" charset="0"/>
                <a:cs typeface="Zawgyi-One" panose="020B0604030504040204" pitchFamily="34" charset="0"/>
              </a:rPr>
              <a:t>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င္ဖို႔သေဘာတူရင္ေတာ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ဒီသုေတသနကို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နု္ပ္ရဲ</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ပါရဂူဘြဲ႕ယူစာတမ္းမွာ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ေဆာင္းပါးတစ္ပုဒ္အေနနဲ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ေရးသားေဖာ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ပသြားမွာပ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ပညာေရးဆိုင္ရာ</a:t>
            </a:r>
            <a:r>
              <a:rPr lang="my-MM" sz="1600" dirty="0">
                <a:latin typeface="Zawgyi-One" panose="020B0604030504040204" pitchFamily="34" charset="0"/>
                <a:ea typeface="Calibri" panose="020F0502020204030204" pitchFamily="34" charset="0"/>
                <a:cs typeface="Zawgyi-One" panose="020B0604030504040204" pitchFamily="34" charset="0"/>
              </a:rPr>
              <a:t>ဂ</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ေမးစရာမ်ား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အထက္ပါအခ်က္ေတြကို</a:t>
            </a:r>
            <a:r>
              <a:rPr lang="en-US" sz="1600" dirty="0">
                <a:latin typeface="Zawgyi-One" panose="020B0604030504040204" pitchFamily="34" charset="0"/>
                <a:ea typeface="Calibri" panose="020F0502020204030204" pitchFamily="34" charset="0"/>
                <a:cs typeface="Zawgyi-One" panose="020B0604030504040204" pitchFamily="34" charset="0"/>
              </a:rPr>
              <a:t> 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ၿ</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ဝင္ေပးဖို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p:txBody>
      </p:sp>
      <p:sp>
        <p:nvSpPr>
          <p:cNvPr id="3" name="Rectangle 2">
            <a:extLst>
              <a:ext uri="{FF2B5EF4-FFF2-40B4-BE49-F238E27FC236}">
                <a16:creationId xmlns:a16="http://schemas.microsoft.com/office/drawing/2014/main" id="{FA9329B0-1919-424B-AE0D-19030E091CBD}"/>
              </a:ext>
            </a:extLst>
          </p:cNvPr>
          <p:cNvSpPr/>
          <p:nvPr/>
        </p:nvSpPr>
        <p:spPr>
          <a:xfrm>
            <a:off x="365759" y="1433068"/>
            <a:ext cx="11508508" cy="7259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9077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႔</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ဖြဲ႕စည္းပံု</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a:xfrm>
            <a:off x="88900" y="1690688"/>
            <a:ext cx="12217400" cy="4913312"/>
          </a:xfrm>
        </p:spPr>
        <p:txBody>
          <a:bodyPr>
            <a:normAutofit fontScale="77500" lnSpcReduction="20000"/>
          </a:bodyPr>
          <a:lstStyle/>
          <a:p>
            <a:pPr marL="514350" indent="-514350">
              <a:lnSpc>
                <a:spcPct val="160000"/>
              </a:lnSpc>
              <a:buAutoNum type="arabicPeriod"/>
            </a:pPr>
            <a:endParaRPr lang="my-MM" b="1" dirty="0">
              <a:latin typeface="Zawgyi-One" panose="020B0604030504040204" pitchFamily="34" charset="0"/>
              <a:cs typeface="Zawgyi-One" panose="020B0604030504040204" pitchFamily="34" charset="0"/>
            </a:endParaRPr>
          </a:p>
          <a:p>
            <a:pPr marL="514350" indent="-514350">
              <a:lnSpc>
                <a:spcPct val="160000"/>
              </a:lnSpc>
              <a:buAutoNum type="arabicPeriod"/>
            </a:pPr>
            <a:r>
              <a:rPr lang="my-MM" dirty="0">
                <a:latin typeface="Zawgyi-One" panose="020B0604030504040204" pitchFamily="34" charset="0"/>
                <a:cs typeface="Zawgyi-One" panose="020B0604030504040204" pitchFamily="34" charset="0"/>
              </a:rPr>
              <a:t>ထိန္းသိမ္းကာကြယ္ေရးစီမံကိန္းတြင္ ေဂဟစနစ္အခ်က္အလက္မ်ားကို မည္သို႔အသုံးျပဳႏိုင္</a:t>
            </a:r>
            <a:r>
              <a:rPr lang="en-US" dirty="0" err="1">
                <a:latin typeface="Zawgyi-One" panose="020B0604030504040204" pitchFamily="34" charset="0"/>
                <a:cs typeface="Zawgyi-One" panose="020B0604030504040204" pitchFamily="34" charset="0"/>
              </a:rPr>
              <a:t>မည္နည္း</a:t>
            </a:r>
            <a:r>
              <a:rPr lang="en-US" dirty="0">
                <a:latin typeface="Zawgyi-One" panose="020B0604030504040204" pitchFamily="34" charset="0"/>
                <a:cs typeface="Zawgyi-One" panose="020B0604030504040204" pitchFamily="34" charset="0"/>
              </a:rPr>
              <a:t>။</a:t>
            </a:r>
            <a:endParaRPr lang="my-MM" dirty="0">
              <a:latin typeface="Zawgyi-One" panose="020B0604030504040204" pitchFamily="34" charset="0"/>
              <a:cs typeface="Zawgyi-One" panose="020B0604030504040204" pitchFamily="34" charset="0"/>
            </a:endParaRPr>
          </a:p>
          <a:p>
            <a:pPr marL="514350" indent="-514350">
              <a:lnSpc>
                <a:spcPct val="160000"/>
              </a:lnSpc>
              <a:buAutoNum type="arabicPeriod"/>
            </a:pPr>
            <a:endParaRPr lang="my-MM" b="1" dirty="0">
              <a:latin typeface="Zawgyi-One" panose="020B0604030504040204" pitchFamily="34" charset="0"/>
              <a:cs typeface="Zawgyi-One" panose="020B0604030504040204" pitchFamily="34" charset="0"/>
            </a:endParaRPr>
          </a:p>
          <a:p>
            <a:pPr marL="514350" indent="-514350">
              <a:lnSpc>
                <a:spcPct val="160000"/>
              </a:lnSpc>
              <a:buAutoNum type="arabicPeriod"/>
            </a:pPr>
            <a:r>
              <a:rPr lang="my-MM" b="1" dirty="0">
                <a:latin typeface="Zawgyi-One" panose="020B0604030504040204" pitchFamily="34" charset="0"/>
                <a:cs typeface="Zawgyi-One" panose="020B0604030504040204" pitchFamily="34" charset="0"/>
              </a:rPr>
              <a:t>ထိုသည္မွာ လူမႈေရးဆိုင္ရာစိုးရိမ္ပူပန္မႈမ်ားႏွင့္ မည္သို႔ အျပန္အလွန္ဆက္ႏြယ္ေနသနည္း</a:t>
            </a:r>
            <a:r>
              <a:rPr lang="en-US" b="1" dirty="0">
                <a:latin typeface="Zawgyi-One" panose="020B0604030504040204" pitchFamily="34" charset="0"/>
                <a:cs typeface="Zawgyi-One" panose="020B0604030504040204" pitchFamily="34" charset="0"/>
              </a:rPr>
              <a:t>။</a:t>
            </a:r>
            <a:endParaRPr lang="my-MM" b="1" dirty="0">
              <a:latin typeface="Zawgyi-One" panose="020B0604030504040204" pitchFamily="34" charset="0"/>
              <a:cs typeface="Zawgyi-One" panose="020B0604030504040204" pitchFamily="34" charset="0"/>
            </a:endParaRPr>
          </a:p>
          <a:p>
            <a:pPr marL="514350" indent="-514350">
              <a:lnSpc>
                <a:spcPct val="160000"/>
              </a:lnSpc>
              <a:buAutoNum type="arabicPeriod"/>
            </a:pPr>
            <a:endParaRPr lang="my-MM" dirty="0">
              <a:latin typeface="Zawgyi-One" panose="020B0604030504040204" pitchFamily="34" charset="0"/>
              <a:cs typeface="Zawgyi-One" panose="020B0604030504040204" pitchFamily="34" charset="0"/>
            </a:endParaRPr>
          </a:p>
          <a:p>
            <a:pPr marL="514350" indent="-514350">
              <a:lnSpc>
                <a:spcPct val="160000"/>
              </a:lnSpc>
              <a:buAutoNum type="arabicPeriod"/>
            </a:pPr>
            <a:r>
              <a:rPr lang="my-MM" dirty="0">
                <a:latin typeface="Zawgyi-One" panose="020B0604030504040204" pitchFamily="34" charset="0"/>
                <a:cs typeface="Zawgyi-One" panose="020B0604030504040204" pitchFamily="34" charset="0"/>
              </a:rPr>
              <a:t>ထိန္းသိမ္းကာကြယ္ေရးလုပ္ေဆာင္မႈတြင္ ပဋိပကၡကိုေရွာင္ရွားႏုိင္မည့္ လူမႈေရးစစ္တမ္းတစ္ခုကို ကြၽႏ္ုပ္တိ</a:t>
            </a:r>
            <a:r>
              <a:rPr lang="en-US" dirty="0">
                <a:latin typeface="Zawgyi-One" panose="020B0604030504040204" pitchFamily="34" charset="0"/>
                <a:cs typeface="Zawgyi-One" panose="020B0604030504040204" pitchFamily="34" charset="0"/>
              </a:rPr>
              <a:t>ု႔ </a:t>
            </a:r>
            <a:r>
              <a:rPr lang="my-MM" dirty="0">
                <a:latin typeface="Zawgyi-One" panose="020B0604030504040204" pitchFamily="34" charset="0"/>
                <a:cs typeface="Zawgyi-One" panose="020B0604030504040204" pitchFamily="34" charset="0"/>
              </a:rPr>
              <a:t>မည္သို႔ဒီဇိုင္းဆြဲ ေဆာင္ရြက္ႏိုင္မည္နည္း။</a:t>
            </a:r>
            <a:endParaRPr lang="nb-NO" dirty="0">
              <a:latin typeface="Zawgyi-One" panose="020B0604030504040204" pitchFamily="34" charset="0"/>
              <a:cs typeface="Zawgyi-One" panose="020B0604030504040204" pitchFamily="34" charset="0"/>
            </a:endParaRPr>
          </a:p>
          <a:p>
            <a:pPr marL="514350" indent="-514350">
              <a:buAutoNum type="arabicPeriod"/>
            </a:pPr>
            <a:endParaRPr lang="nb-NO" dirty="0">
              <a:latin typeface="Zawgyi-One" panose="020B0604030504040204" pitchFamily="34" charset="0"/>
              <a:cs typeface="Zawgyi-One" panose="020B0604030504040204" pitchFamily="34" charset="0"/>
            </a:endParaRPr>
          </a:p>
          <a:p>
            <a:pPr marL="0" indent="0" algn="ctr">
              <a:buNone/>
            </a:pPr>
            <a:r>
              <a:rPr lang="nb-NO" dirty="0">
                <a:latin typeface="Zawgyi-One" panose="020B0604030504040204" pitchFamily="34" charset="0"/>
                <a:cs typeface="Zawgyi-One" panose="020B0604030504040204" pitchFamily="34" charset="0"/>
              </a:rPr>
              <a:t> </a:t>
            </a:r>
          </a:p>
          <a:p>
            <a:pPr marL="0" indent="0" algn="ctr">
              <a:buNone/>
            </a:pPr>
            <a:endParaRPr lang="nb-NO" sz="2400"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21603218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0C4DF0-FC04-40FC-A736-6E9F8E8522C1}"/>
              </a:ext>
            </a:extLst>
          </p:cNvPr>
          <p:cNvSpPr/>
          <p:nvPr/>
        </p:nvSpPr>
        <p:spPr>
          <a:xfrm>
            <a:off x="397165" y="231484"/>
            <a:ext cx="11508508" cy="6205801"/>
          </a:xfrm>
          <a:prstGeom prst="rect">
            <a:avLst/>
          </a:prstGeom>
        </p:spPr>
        <p:txBody>
          <a:bodyPr wrap="square">
            <a:spAutoFit/>
          </a:bodyPr>
          <a:lstStyle/>
          <a:p>
            <a:pPr>
              <a:lnSpc>
                <a:spcPct val="115000"/>
              </a:lnSpc>
              <a:spcAft>
                <a:spcPts val="1000"/>
              </a:spcAft>
            </a:pP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err="1">
                <a:latin typeface="Zawgyi-One" panose="020B0604030504040204" pitchFamily="34" charset="0"/>
                <a:ea typeface="Calibri" panose="020F0502020204030204" pitchFamily="34" charset="0"/>
                <a:cs typeface="Zawgyi-One" panose="020B0604030504040204" pitchFamily="34" charset="0"/>
              </a:rPr>
              <a:t>ဂၤလာပ</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ကင္မ္အက္စ္ေဂ်ေကာဆင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ဖစ္ပါတယ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ုေတသနတစ္ခ်ိ</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ပဳလုပ္ေနတာျဖစ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အေနနဲ</a:t>
            </a:r>
            <a:r>
              <a:rPr lang="en-US" sz="1600" dirty="0">
                <a:latin typeface="Zawgyi-One" panose="020B0604030504040204" pitchFamily="34" charset="0"/>
                <a:ea typeface="Calibri" panose="020F0502020204030204" pitchFamily="34" charset="0"/>
                <a:cs typeface="Zawgyi-One" panose="020B0604030504040204" pitchFamily="34" charset="0"/>
              </a:rPr>
              <a:t>႔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ဝင္စားမလား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သိခ်င္ပါတယ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စ</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ု႔ဒ္တက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သိုလ္သတၱေဗဒဌာနမွာ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ပါရဂ</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ဘ</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ဲ႔အတြက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တက္ေရာက္ေနပါတယ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သုေတသနအေၾကာင္းအရာကေတာ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ဟြမ္အန္းအမ်ိဳးသားဥယ်ာဥ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လူမႈအသိုင္းအ</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ုင္းသတ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ယ</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ထ</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ေနၾကသလဲဆိုတဲ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အေတ</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အႀကံဳကို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ေလ့လာသြားမွာျဖစ္ပါတယ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ရွိရင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ေမြးျမဴေရးကာကြယ္ေစာင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က္မႈအစီအမံမ်ားကို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ပေပးထားတဲ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စက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ကတ္ေလးေတြေပၚက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ကိစၥရပ္ေလးေတြကို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စ္ ၂</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ဖတ္ေ</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ေတာင္းဆိုခ်င္ပါတယ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ဒီသုေတသနဟာ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အမည္မသိျဖစ္ပါတယ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ဆိုလိုတာကေတာ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ဆ</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ထုတ္ေ</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err="1">
                <a:latin typeface="Zawgyi-One" panose="020B0604030504040204" pitchFamily="34" charset="0"/>
                <a:ea typeface="Calibri" panose="020F0502020204030204" pitchFamily="34" charset="0"/>
                <a:cs typeface="Zawgyi-One" panose="020B0604030504040204" pitchFamily="34" charset="0"/>
              </a:rPr>
              <a:t>ာစဥ္ေတြမွာ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နာမည္ကို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ဟ</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ရဲ႕ပါဝင္မႈဟာ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႕ ဆႏၵ</a:t>
            </a:r>
            <a:r>
              <a:rPr lang="en-US" sz="1600" dirty="0" err="1">
                <a:latin typeface="Zawgyi-One" panose="020B0604030504040204" pitchFamily="34" charset="0"/>
                <a:ea typeface="Calibri" panose="020F0502020204030204" pitchFamily="34" charset="0"/>
                <a:cs typeface="Zawgyi-One" panose="020B0604030504040204" pitchFamily="34" charset="0"/>
              </a:rPr>
              <a:t>အေလ်ာက္သာျဖစ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သင္ရပ္လိုက္ခ်င္တဲ့အခ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အေၾကာင္းျပခ်က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ဟ</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တန</a:t>
            </a:r>
            <a:r>
              <a:rPr lang="en-US" sz="1600" dirty="0">
                <a:latin typeface="Zawgyi-One" panose="020B0604030504040204" pitchFamily="34" charset="0"/>
                <a:ea typeface="Calibri" panose="020F0502020204030204" pitchFamily="34" charset="0"/>
                <a:cs typeface="Zawgyi-One" panose="020B0604030504040204" pitchFamily="34" charset="0"/>
              </a:rPr>
              <a:t>္႔</a:t>
            </a:r>
            <a:r>
              <a:rPr lang="en-US" sz="1600" dirty="0" err="1">
                <a:latin typeface="Zawgyi-One" panose="020B0604030504040204" pitchFamily="34" charset="0"/>
                <a:ea typeface="Calibri" panose="020F0502020204030204" pitchFamily="34" charset="0"/>
                <a:cs typeface="Zawgyi-One" panose="020B0604030504040204" pitchFamily="34" charset="0"/>
              </a:rPr>
              <a:t>ေပးမွာပဲျဖစ္ပါတယ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သင္ခြင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ပဳမယ္ဆိုရင</a:t>
            </a:r>
            <a:r>
              <a:rPr lang="en-US" sz="1600" dirty="0">
                <a:latin typeface="Zawgyi-One" panose="020B0604030504040204" pitchFamily="34" charset="0"/>
                <a:ea typeface="Calibri" panose="020F0502020204030204" pitchFamily="34" charset="0"/>
                <a:cs typeface="Zawgyi-One" panose="020B0604030504040204" pitchFamily="34" charset="0"/>
              </a:rPr>
              <a:t>္ ကၽြန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ပ္တို႔ရဲ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တိက်ေသခ်ာတဲ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မွတ္တ</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သိမ္းထားႏိုင္ဖို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အသံဖိုင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ထ</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ေနာက္တစ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နည္းအားျဖင</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႔႕ </a:t>
            </a:r>
            <a:r>
              <a:rPr lang="en-US" sz="1600" dirty="0" err="1">
                <a:latin typeface="Zawgyi-One" panose="020B0604030504040204" pitchFamily="34" charset="0"/>
                <a:ea typeface="Calibri" panose="020F0502020204030204" pitchFamily="34" charset="0"/>
                <a:cs typeface="Zawgyi-One" panose="020B0604030504040204" pitchFamily="34" charset="0"/>
              </a:rPr>
              <a:t>မွတ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ထားလို႔လဲ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ဘယ္နည္းလမ္းကို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္ႀ</a:t>
            </a:r>
            <a:r>
              <a:rPr lang="en-US" sz="1600" dirty="0" err="1">
                <a:latin typeface="Zawgyi-One" panose="020B0604030504040204" pitchFamily="34" charset="0"/>
                <a:ea typeface="Calibri" panose="020F0502020204030204" pitchFamily="34" charset="0"/>
                <a:cs typeface="Zawgyi-One" panose="020B0604030504040204" pitchFamily="34" charset="0"/>
              </a:rPr>
              <a:t>ကိဳက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စ္သက္ပါသလဲ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ဗ</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အခ်က္အလက္တစ္ခုခုကို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ဆက္သြယ္ေကာင္းဆက္သြယ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အဲလို</a:t>
            </a:r>
            <a:r>
              <a:rPr lang="en-US" sz="1600" dirty="0">
                <a:latin typeface="Zawgyi-One" panose="020B0604030504040204" pitchFamily="34" charset="0"/>
                <a:ea typeface="Calibri" panose="020F0502020204030204" pitchFamily="34" charset="0"/>
                <a:cs typeface="Zawgyi-One" panose="020B0604030504040204" pitchFamily="34" charset="0"/>
              </a:rPr>
              <a:t> ဆ</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ေျဖၾကားဖို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အခ်ိန္ရွိရဲ႕လားဆိုတာကို</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ုေတသနမွာ</a:t>
            </a:r>
            <a:r>
              <a:rPr lang="en-US" sz="1600" dirty="0">
                <a:latin typeface="Zawgyi-One" panose="020B0604030504040204" pitchFamily="34" charset="0"/>
                <a:ea typeface="Calibri" panose="020F0502020204030204" pitchFamily="34" charset="0"/>
                <a:cs typeface="Zawgyi-One" panose="020B0604030504040204" pitchFamily="34" charset="0"/>
              </a:rPr>
              <a:t>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င္ဖို႔သေဘာတူရင္ေတာ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ဒီသုေတသနကို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နု္ပ္ရဲ</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ပါရဂူဘြဲ႕ယူစာတမ္းမွာ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ေဆာင္းပါးတစ္ပုဒ္အေနနဲ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ေရးသားေဖာ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ပသြားမွာပ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ပညာေရးဆိုင္ရာ</a:t>
            </a:r>
            <a:r>
              <a:rPr lang="my-MM" sz="1600" dirty="0">
                <a:latin typeface="Zawgyi-One" panose="020B0604030504040204" pitchFamily="34" charset="0"/>
                <a:ea typeface="Calibri" panose="020F0502020204030204" pitchFamily="34" charset="0"/>
                <a:cs typeface="Zawgyi-One" panose="020B0604030504040204" pitchFamily="34" charset="0"/>
              </a:rPr>
              <a:t>ဂ</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ေမးစရာမ်ား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အထက္ပါအခ်က္ေတြကို</a:t>
            </a:r>
            <a:r>
              <a:rPr lang="en-US" sz="1600" dirty="0">
                <a:latin typeface="Zawgyi-One" panose="020B0604030504040204" pitchFamily="34" charset="0"/>
                <a:ea typeface="Calibri" panose="020F0502020204030204" pitchFamily="34" charset="0"/>
                <a:cs typeface="Zawgyi-One" panose="020B0604030504040204" pitchFamily="34" charset="0"/>
              </a:rPr>
              <a:t> 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ၿ</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ဝင္ေပးဖို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p:txBody>
      </p:sp>
      <p:sp>
        <p:nvSpPr>
          <p:cNvPr id="3" name="Rectangle 2">
            <a:extLst>
              <a:ext uri="{FF2B5EF4-FFF2-40B4-BE49-F238E27FC236}">
                <a16:creationId xmlns:a16="http://schemas.microsoft.com/office/drawing/2014/main" id="{FA9329B0-1919-424B-AE0D-19030E091CBD}"/>
              </a:ext>
            </a:extLst>
          </p:cNvPr>
          <p:cNvSpPr/>
          <p:nvPr/>
        </p:nvSpPr>
        <p:spPr>
          <a:xfrm>
            <a:off x="365759" y="2106168"/>
            <a:ext cx="11508508" cy="7259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9053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0C4DF0-FC04-40FC-A736-6E9F8E8522C1}"/>
              </a:ext>
            </a:extLst>
          </p:cNvPr>
          <p:cNvSpPr/>
          <p:nvPr/>
        </p:nvSpPr>
        <p:spPr>
          <a:xfrm>
            <a:off x="397165" y="231484"/>
            <a:ext cx="11508508" cy="6205801"/>
          </a:xfrm>
          <a:prstGeom prst="rect">
            <a:avLst/>
          </a:prstGeom>
        </p:spPr>
        <p:txBody>
          <a:bodyPr wrap="square">
            <a:spAutoFit/>
          </a:bodyPr>
          <a:lstStyle/>
          <a:p>
            <a:pPr>
              <a:lnSpc>
                <a:spcPct val="115000"/>
              </a:lnSpc>
              <a:spcAft>
                <a:spcPts val="1000"/>
              </a:spcAft>
            </a:pP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err="1">
                <a:latin typeface="Zawgyi-One" panose="020B0604030504040204" pitchFamily="34" charset="0"/>
                <a:ea typeface="Calibri" panose="020F0502020204030204" pitchFamily="34" charset="0"/>
                <a:cs typeface="Zawgyi-One" panose="020B0604030504040204" pitchFamily="34" charset="0"/>
              </a:rPr>
              <a:t>ဂၤလာပ</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ကင္မ္အက္စ္ေဂ်ေကာဆင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ဖစ္ပါတယ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ုေတသနတစ္ခ်ိ</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ပဳလုပ္ေနတာျဖစ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အေနနဲ</a:t>
            </a:r>
            <a:r>
              <a:rPr lang="en-US" sz="1600" dirty="0">
                <a:latin typeface="Zawgyi-One" panose="020B0604030504040204" pitchFamily="34" charset="0"/>
                <a:ea typeface="Calibri" panose="020F0502020204030204" pitchFamily="34" charset="0"/>
                <a:cs typeface="Zawgyi-One" panose="020B0604030504040204" pitchFamily="34" charset="0"/>
              </a:rPr>
              <a:t>႔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ဝင္စားမလား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သိခ်င္ပါတယ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စ</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ု႔ဒ္တက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သိုလ္သတၱေဗဒဌာနမွာ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ပါရဂ</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ဘ</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ဲ႔အတြက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တက္ေရာက္ေနပါတယ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သုေတသနအေၾကာင္းအရာကေတာ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ဟြမ္အန္းအမ်ိဳးသားဥယ်ာဥ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လူမႈအသိုင္းအ</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ုင္းသတ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ယ</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ထ</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ေနၾကသလဲဆိုတဲ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အေတ</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အႀကံဳကို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ေလ့လာသြားမွာျဖစ္ပါတယ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ရွိရင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ေမြးျမဴေရးကာကြယ္ေစာင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က္မႈအစီအမံမ်ားကို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ပေပးထားတဲ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စက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ကတ္ေလးေတြေပၚက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ကိစၥရပ္ေလးေတြကို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စ္ ၂</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ဖတ္ေ</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ေတာင္းဆိုခ်င္ပါတယ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ဒီသုေတသနဟာ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အမည္မသိျဖစ္ပါတယ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ဆိုလိုတာကေတာ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ဆ</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ထုတ္ေ</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err="1">
                <a:latin typeface="Zawgyi-One" panose="020B0604030504040204" pitchFamily="34" charset="0"/>
                <a:ea typeface="Calibri" panose="020F0502020204030204" pitchFamily="34" charset="0"/>
                <a:cs typeface="Zawgyi-One" panose="020B0604030504040204" pitchFamily="34" charset="0"/>
              </a:rPr>
              <a:t>ာစဥ္ေတြမွာ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နာမည္ကို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ဟ</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ရဲ႕ပါဝင္မႈဟာ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႕ ဆႏၵ</a:t>
            </a:r>
            <a:r>
              <a:rPr lang="en-US" sz="1600" dirty="0" err="1">
                <a:latin typeface="Zawgyi-One" panose="020B0604030504040204" pitchFamily="34" charset="0"/>
                <a:ea typeface="Calibri" panose="020F0502020204030204" pitchFamily="34" charset="0"/>
                <a:cs typeface="Zawgyi-One" panose="020B0604030504040204" pitchFamily="34" charset="0"/>
              </a:rPr>
              <a:t>အေလ်ာက္သာျဖစ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သင္ရပ္လိုက္ခ်င္တဲ့အခ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အေၾကာင္းျပခ်က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ဟ</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တန</a:t>
            </a:r>
            <a:r>
              <a:rPr lang="en-US" sz="1600" dirty="0">
                <a:latin typeface="Zawgyi-One" panose="020B0604030504040204" pitchFamily="34" charset="0"/>
                <a:ea typeface="Calibri" panose="020F0502020204030204" pitchFamily="34" charset="0"/>
                <a:cs typeface="Zawgyi-One" panose="020B0604030504040204" pitchFamily="34" charset="0"/>
              </a:rPr>
              <a:t>္႔</a:t>
            </a:r>
            <a:r>
              <a:rPr lang="en-US" sz="1600" dirty="0" err="1">
                <a:latin typeface="Zawgyi-One" panose="020B0604030504040204" pitchFamily="34" charset="0"/>
                <a:ea typeface="Calibri" panose="020F0502020204030204" pitchFamily="34" charset="0"/>
                <a:cs typeface="Zawgyi-One" panose="020B0604030504040204" pitchFamily="34" charset="0"/>
              </a:rPr>
              <a:t>ေပးမွာပဲျဖစ္ပါတယ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သင္ခြင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ပဳမယ္ဆိုရင</a:t>
            </a:r>
            <a:r>
              <a:rPr lang="en-US" sz="1600" dirty="0">
                <a:latin typeface="Zawgyi-One" panose="020B0604030504040204" pitchFamily="34" charset="0"/>
                <a:ea typeface="Calibri" panose="020F0502020204030204" pitchFamily="34" charset="0"/>
                <a:cs typeface="Zawgyi-One" panose="020B0604030504040204" pitchFamily="34" charset="0"/>
              </a:rPr>
              <a:t>္ ကၽြန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ပ္တို႔ရဲ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တိက်ေသခ်ာတဲ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မွတ္တ</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သိမ္းထားႏိုင္ဖို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အသံဖိုင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ထ</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ေနာက္တစ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နည္းအားျဖင</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႔႕ </a:t>
            </a:r>
            <a:r>
              <a:rPr lang="en-US" sz="1600" dirty="0" err="1">
                <a:latin typeface="Zawgyi-One" panose="020B0604030504040204" pitchFamily="34" charset="0"/>
                <a:ea typeface="Calibri" panose="020F0502020204030204" pitchFamily="34" charset="0"/>
                <a:cs typeface="Zawgyi-One" panose="020B0604030504040204" pitchFamily="34" charset="0"/>
              </a:rPr>
              <a:t>မွတ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ထားလို႔လဲ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ဘယ္နည္းလမ္းကို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္ႀ</a:t>
            </a:r>
            <a:r>
              <a:rPr lang="en-US" sz="1600" dirty="0" err="1">
                <a:latin typeface="Zawgyi-One" panose="020B0604030504040204" pitchFamily="34" charset="0"/>
                <a:ea typeface="Calibri" panose="020F0502020204030204" pitchFamily="34" charset="0"/>
                <a:cs typeface="Zawgyi-One" panose="020B0604030504040204" pitchFamily="34" charset="0"/>
              </a:rPr>
              <a:t>ကိဳက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စ္သက္ပါသလဲ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ဗ</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အခ်က္အလက္တစ္ခုခုကို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ဆက္သြယ္ေကာင္းဆက္သြယ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အဲလို</a:t>
            </a:r>
            <a:r>
              <a:rPr lang="en-US" sz="1600" dirty="0">
                <a:latin typeface="Zawgyi-One" panose="020B0604030504040204" pitchFamily="34" charset="0"/>
                <a:ea typeface="Calibri" panose="020F0502020204030204" pitchFamily="34" charset="0"/>
                <a:cs typeface="Zawgyi-One" panose="020B0604030504040204" pitchFamily="34" charset="0"/>
              </a:rPr>
              <a:t> ဆ</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ေျဖၾကားဖို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အခ်ိန္ရွိရဲ႕လားဆိုတာကို</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ုေတသနမွာ</a:t>
            </a:r>
            <a:r>
              <a:rPr lang="en-US" sz="1600" dirty="0">
                <a:latin typeface="Zawgyi-One" panose="020B0604030504040204" pitchFamily="34" charset="0"/>
                <a:ea typeface="Calibri" panose="020F0502020204030204" pitchFamily="34" charset="0"/>
                <a:cs typeface="Zawgyi-One" panose="020B0604030504040204" pitchFamily="34" charset="0"/>
              </a:rPr>
              <a:t>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င္ဖို႔သေဘာတူရင္ေတာ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ဒီသုေတသနကို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နု္ပ္ရဲ</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ပါရဂူဘြဲ႕ယူစာတမ္းမွာ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ေဆာင္းပါးတစ္ပုဒ္အေနနဲ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ေရးသားေဖာ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ပသြားမွာပ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ပညာေရးဆိုင္ရာ</a:t>
            </a:r>
            <a:r>
              <a:rPr lang="my-MM" sz="1600" dirty="0">
                <a:latin typeface="Zawgyi-One" panose="020B0604030504040204" pitchFamily="34" charset="0"/>
                <a:ea typeface="Calibri" panose="020F0502020204030204" pitchFamily="34" charset="0"/>
                <a:cs typeface="Zawgyi-One" panose="020B0604030504040204" pitchFamily="34" charset="0"/>
              </a:rPr>
              <a:t>ဂ</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ေမးစရာမ်ား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အထက္ပါအခ်က္ေတြကို</a:t>
            </a:r>
            <a:r>
              <a:rPr lang="en-US" sz="1600" dirty="0">
                <a:latin typeface="Zawgyi-One" panose="020B0604030504040204" pitchFamily="34" charset="0"/>
                <a:ea typeface="Calibri" panose="020F0502020204030204" pitchFamily="34" charset="0"/>
                <a:cs typeface="Zawgyi-One" panose="020B0604030504040204" pitchFamily="34" charset="0"/>
              </a:rPr>
              <a:t> 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ၿ</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ဝင္ေပးဖို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p:txBody>
      </p:sp>
      <p:sp>
        <p:nvSpPr>
          <p:cNvPr id="3" name="Rectangle 2">
            <a:extLst>
              <a:ext uri="{FF2B5EF4-FFF2-40B4-BE49-F238E27FC236}">
                <a16:creationId xmlns:a16="http://schemas.microsoft.com/office/drawing/2014/main" id="{FA9329B0-1919-424B-AE0D-19030E091CBD}"/>
              </a:ext>
            </a:extLst>
          </p:cNvPr>
          <p:cNvSpPr/>
          <p:nvPr/>
        </p:nvSpPr>
        <p:spPr>
          <a:xfrm>
            <a:off x="365759" y="2791968"/>
            <a:ext cx="11508508" cy="7259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5206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0C4DF0-FC04-40FC-A736-6E9F8E8522C1}"/>
              </a:ext>
            </a:extLst>
          </p:cNvPr>
          <p:cNvSpPr/>
          <p:nvPr/>
        </p:nvSpPr>
        <p:spPr>
          <a:xfrm>
            <a:off x="397165" y="231484"/>
            <a:ext cx="11508508" cy="6205801"/>
          </a:xfrm>
          <a:prstGeom prst="rect">
            <a:avLst/>
          </a:prstGeom>
        </p:spPr>
        <p:txBody>
          <a:bodyPr wrap="square">
            <a:spAutoFit/>
          </a:bodyPr>
          <a:lstStyle/>
          <a:p>
            <a:pPr>
              <a:lnSpc>
                <a:spcPct val="115000"/>
              </a:lnSpc>
              <a:spcAft>
                <a:spcPts val="1000"/>
              </a:spcAft>
            </a:pP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err="1">
                <a:latin typeface="Zawgyi-One" panose="020B0604030504040204" pitchFamily="34" charset="0"/>
                <a:ea typeface="Calibri" panose="020F0502020204030204" pitchFamily="34" charset="0"/>
                <a:cs typeface="Zawgyi-One" panose="020B0604030504040204" pitchFamily="34" charset="0"/>
              </a:rPr>
              <a:t>ဂၤလာပ</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ကင္မ္အက္စ္ေဂ်ေကာဆင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ဖစ္ပါတယ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ုေတသနတစ္ခ်ိ</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ပဳလုပ္ေနတာျဖစ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အေနနဲ</a:t>
            </a:r>
            <a:r>
              <a:rPr lang="en-US" sz="1600" dirty="0">
                <a:latin typeface="Zawgyi-One" panose="020B0604030504040204" pitchFamily="34" charset="0"/>
                <a:ea typeface="Calibri" panose="020F0502020204030204" pitchFamily="34" charset="0"/>
                <a:cs typeface="Zawgyi-One" panose="020B0604030504040204" pitchFamily="34" charset="0"/>
              </a:rPr>
              <a:t>႔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ဝင္စားမလား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သိခ်င္ပါတယ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စ</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ု႔ဒ္တက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သိုလ္သတၱေဗဒဌာနမွာ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ပါရဂ</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ဘ</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ဲ႔အတြက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တက္ေရာက္ေနပါတယ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သုေတသနအေၾကာင္းအရာကေတာ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ဟြမ္အန္းအမ်ိဳးသားဥယ်ာဥ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လူမႈအသိုင္းအ</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ုင္းသတ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ယ</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ထ</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ေနၾကသလဲဆိုတဲ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အေတ</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အႀကံဳကို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ေလ့လာသြားမွာျဖစ္ပါတယ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ရွိရင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ေမြးျမဴေရးကာကြယ္ေစာင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က္မႈအစီအမံမ်ားကို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ပေပးထားတဲ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စက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ကတ္ေလးေတြေပၚက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ကိစၥရပ္ေလးေတြကို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စ္ ၂</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ဖတ္ေ</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ေတာင္းဆိုခ်င္ပါတယ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ဒီသုေတသနဟာ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အမည္မသိျဖစ္ပါတယ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ဆိုလိုတာကေတာ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ဆ</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ထုတ္ေ</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err="1">
                <a:latin typeface="Zawgyi-One" panose="020B0604030504040204" pitchFamily="34" charset="0"/>
                <a:ea typeface="Calibri" panose="020F0502020204030204" pitchFamily="34" charset="0"/>
                <a:cs typeface="Zawgyi-One" panose="020B0604030504040204" pitchFamily="34" charset="0"/>
              </a:rPr>
              <a:t>ာစဥ္ေတြမွာ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နာမည္ကို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ဟ</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ရဲ႕ပါဝင္မႈဟာ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႕ ဆႏၵ</a:t>
            </a:r>
            <a:r>
              <a:rPr lang="en-US" sz="1600" dirty="0" err="1">
                <a:latin typeface="Zawgyi-One" panose="020B0604030504040204" pitchFamily="34" charset="0"/>
                <a:ea typeface="Calibri" panose="020F0502020204030204" pitchFamily="34" charset="0"/>
                <a:cs typeface="Zawgyi-One" panose="020B0604030504040204" pitchFamily="34" charset="0"/>
              </a:rPr>
              <a:t>အေလ်ာက္သာျဖစ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သင္ရပ္လိုက္ခ်င္တဲ့အခ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အေၾကာင္းျပခ်က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ဟ</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တန</a:t>
            </a:r>
            <a:r>
              <a:rPr lang="en-US" sz="1600" dirty="0">
                <a:latin typeface="Zawgyi-One" panose="020B0604030504040204" pitchFamily="34" charset="0"/>
                <a:ea typeface="Calibri" panose="020F0502020204030204" pitchFamily="34" charset="0"/>
                <a:cs typeface="Zawgyi-One" panose="020B0604030504040204" pitchFamily="34" charset="0"/>
              </a:rPr>
              <a:t>္႔</a:t>
            </a:r>
            <a:r>
              <a:rPr lang="en-US" sz="1600" dirty="0" err="1">
                <a:latin typeface="Zawgyi-One" panose="020B0604030504040204" pitchFamily="34" charset="0"/>
                <a:ea typeface="Calibri" panose="020F0502020204030204" pitchFamily="34" charset="0"/>
                <a:cs typeface="Zawgyi-One" panose="020B0604030504040204" pitchFamily="34" charset="0"/>
              </a:rPr>
              <a:t>ေပးမွာပဲျဖစ္ပါတယ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သင္ခြင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ပဳမယ္ဆိုရင</a:t>
            </a:r>
            <a:r>
              <a:rPr lang="en-US" sz="1600" dirty="0">
                <a:latin typeface="Zawgyi-One" panose="020B0604030504040204" pitchFamily="34" charset="0"/>
                <a:ea typeface="Calibri" panose="020F0502020204030204" pitchFamily="34" charset="0"/>
                <a:cs typeface="Zawgyi-One" panose="020B0604030504040204" pitchFamily="34" charset="0"/>
              </a:rPr>
              <a:t>္ ကၽြန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ပ္တို႔ရဲ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တိက်ေသခ်ာတဲ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မွတ္တ</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သိမ္းထားႏိုင္ဖို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အသံဖိုင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ထ</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ေနာက္တစ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နည္းအားျဖင</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႔႕ </a:t>
            </a:r>
            <a:r>
              <a:rPr lang="en-US" sz="1600" dirty="0" err="1">
                <a:latin typeface="Zawgyi-One" panose="020B0604030504040204" pitchFamily="34" charset="0"/>
                <a:ea typeface="Calibri" panose="020F0502020204030204" pitchFamily="34" charset="0"/>
                <a:cs typeface="Zawgyi-One" panose="020B0604030504040204" pitchFamily="34" charset="0"/>
              </a:rPr>
              <a:t>မွတ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ထားလို႔လဲ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ဘယ္နည္းလမ္းကို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္ႀ</a:t>
            </a:r>
            <a:r>
              <a:rPr lang="en-US" sz="1600" dirty="0" err="1">
                <a:latin typeface="Zawgyi-One" panose="020B0604030504040204" pitchFamily="34" charset="0"/>
                <a:ea typeface="Calibri" panose="020F0502020204030204" pitchFamily="34" charset="0"/>
                <a:cs typeface="Zawgyi-One" panose="020B0604030504040204" pitchFamily="34" charset="0"/>
              </a:rPr>
              <a:t>ကိဳက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စ္သက္ပါသလဲ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ဗ</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အခ်က္အလက္တစ္ခုခုကို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ဆက္သြယ္ေကာင္းဆက္သြယ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အဲလို</a:t>
            </a:r>
            <a:r>
              <a:rPr lang="en-US" sz="1600" dirty="0">
                <a:latin typeface="Zawgyi-One" panose="020B0604030504040204" pitchFamily="34" charset="0"/>
                <a:ea typeface="Calibri" panose="020F0502020204030204" pitchFamily="34" charset="0"/>
                <a:cs typeface="Zawgyi-One" panose="020B0604030504040204" pitchFamily="34" charset="0"/>
              </a:rPr>
              <a:t> ဆ</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ေျဖၾကားဖို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အခ်ိန္ရွိရဲ႕လားဆိုတာကို</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ုေတသနမွာ</a:t>
            </a:r>
            <a:r>
              <a:rPr lang="en-US" sz="1600" dirty="0">
                <a:latin typeface="Zawgyi-One" panose="020B0604030504040204" pitchFamily="34" charset="0"/>
                <a:ea typeface="Calibri" panose="020F0502020204030204" pitchFamily="34" charset="0"/>
                <a:cs typeface="Zawgyi-One" panose="020B0604030504040204" pitchFamily="34" charset="0"/>
              </a:rPr>
              <a:t>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င္ဖို႔သေဘာတူရင္ေတာ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ဒီသုေတသနကို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နု္ပ္ရဲ</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ပါရဂူဘြဲ႕ယူစာတမ္းမွာ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ေဆာင္းပါးတစ္ပုဒ္အေနနဲ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ေရးသားေဖာ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ပသြားမွာပ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ပညာေရးဆိုင္ရာ</a:t>
            </a:r>
            <a:r>
              <a:rPr lang="my-MM" sz="1600" dirty="0">
                <a:latin typeface="Zawgyi-One" panose="020B0604030504040204" pitchFamily="34" charset="0"/>
                <a:ea typeface="Calibri" panose="020F0502020204030204" pitchFamily="34" charset="0"/>
                <a:cs typeface="Zawgyi-One" panose="020B0604030504040204" pitchFamily="34" charset="0"/>
              </a:rPr>
              <a:t>ဂ</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ေမးစရာမ်ား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အထက္ပါအခ်က္ေတြကို</a:t>
            </a:r>
            <a:r>
              <a:rPr lang="en-US" sz="1600" dirty="0">
                <a:latin typeface="Zawgyi-One" panose="020B0604030504040204" pitchFamily="34" charset="0"/>
                <a:ea typeface="Calibri" panose="020F0502020204030204" pitchFamily="34" charset="0"/>
                <a:cs typeface="Zawgyi-One" panose="020B0604030504040204" pitchFamily="34" charset="0"/>
              </a:rPr>
              <a:t> 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ၿ</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ဝင္ေပးဖို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p:txBody>
      </p:sp>
      <p:sp>
        <p:nvSpPr>
          <p:cNvPr id="3" name="Rectangle 2">
            <a:extLst>
              <a:ext uri="{FF2B5EF4-FFF2-40B4-BE49-F238E27FC236}">
                <a16:creationId xmlns:a16="http://schemas.microsoft.com/office/drawing/2014/main" id="{FA9329B0-1919-424B-AE0D-19030E091CBD}"/>
              </a:ext>
            </a:extLst>
          </p:cNvPr>
          <p:cNvSpPr/>
          <p:nvPr/>
        </p:nvSpPr>
        <p:spPr>
          <a:xfrm>
            <a:off x="365759" y="3515868"/>
            <a:ext cx="11508508" cy="1272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1154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0C4DF0-FC04-40FC-A736-6E9F8E8522C1}"/>
              </a:ext>
            </a:extLst>
          </p:cNvPr>
          <p:cNvSpPr/>
          <p:nvPr/>
        </p:nvSpPr>
        <p:spPr>
          <a:xfrm>
            <a:off x="397165" y="231484"/>
            <a:ext cx="11508508" cy="6205801"/>
          </a:xfrm>
          <a:prstGeom prst="rect">
            <a:avLst/>
          </a:prstGeom>
        </p:spPr>
        <p:txBody>
          <a:bodyPr wrap="square">
            <a:spAutoFit/>
          </a:bodyPr>
          <a:lstStyle/>
          <a:p>
            <a:pPr>
              <a:lnSpc>
                <a:spcPct val="115000"/>
              </a:lnSpc>
              <a:spcAft>
                <a:spcPts val="1000"/>
              </a:spcAft>
            </a:pP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err="1">
                <a:latin typeface="Zawgyi-One" panose="020B0604030504040204" pitchFamily="34" charset="0"/>
                <a:ea typeface="Calibri" panose="020F0502020204030204" pitchFamily="34" charset="0"/>
                <a:cs typeface="Zawgyi-One" panose="020B0604030504040204" pitchFamily="34" charset="0"/>
              </a:rPr>
              <a:t>ဂၤလာပ</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ကင္မ္အက္စ္ေဂ်ေကာဆင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ဖစ္ပါတယ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ုေတသနတစ္ခ်ိ</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ပဳလုပ္ေနတာျဖစ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အေနနဲ</a:t>
            </a:r>
            <a:r>
              <a:rPr lang="en-US" sz="1600" dirty="0">
                <a:latin typeface="Zawgyi-One" panose="020B0604030504040204" pitchFamily="34" charset="0"/>
                <a:ea typeface="Calibri" panose="020F0502020204030204" pitchFamily="34" charset="0"/>
                <a:cs typeface="Zawgyi-One" panose="020B0604030504040204" pitchFamily="34" charset="0"/>
              </a:rPr>
              <a:t>႔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ဝင္စားမလား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သိခ်င္ပါတယ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စ</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ု႔ဒ္တက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သိုလ္သတၱေဗဒဌာနမွာ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ပါရဂ</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ဘ</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ဲ႔အတြက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တက္ေရာက္ေနပါတယ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သုေတသနအေၾကာင္းအရာကေတာ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ဟြမ္အန္းအမ်ိဳးသားဥယ်ာဥ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လူမႈအသိုင္းအ</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ုင္းသတ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ယ</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ထ</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ေနၾကသလဲဆိုတဲ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အေတ</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အႀကံဳကို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ေလ့လာသြားမွာျဖစ္ပါတယ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ရွိရင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ေမြးျမဴေရးကာကြယ္ေစာင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က္မႈအစီအမံမ်ားကို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ပေပးထားတဲ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စက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ကတ္ေလးေတြေပၚက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ကိစၥရပ္ေလးေတြကို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စ္ ၂</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ဖတ္ေ</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ေတာင္းဆိုခ်င္ပါတယ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ဒီသုေတသနဟာ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အမည္မသိျဖစ္ပါတယ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ဆိုလိုတာကေတာ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ဆ</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ထုတ္ေ</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err="1">
                <a:latin typeface="Zawgyi-One" panose="020B0604030504040204" pitchFamily="34" charset="0"/>
                <a:ea typeface="Calibri" panose="020F0502020204030204" pitchFamily="34" charset="0"/>
                <a:cs typeface="Zawgyi-One" panose="020B0604030504040204" pitchFamily="34" charset="0"/>
              </a:rPr>
              <a:t>ာစဥ္ေတြမွာ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နာမည္ကို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ဟ</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ရဲ႕ပါဝင္မႈဟာ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႕ ဆႏၵ</a:t>
            </a:r>
            <a:r>
              <a:rPr lang="en-US" sz="1600" dirty="0" err="1">
                <a:latin typeface="Zawgyi-One" panose="020B0604030504040204" pitchFamily="34" charset="0"/>
                <a:ea typeface="Calibri" panose="020F0502020204030204" pitchFamily="34" charset="0"/>
                <a:cs typeface="Zawgyi-One" panose="020B0604030504040204" pitchFamily="34" charset="0"/>
              </a:rPr>
              <a:t>အေလ်ာက္သာျဖစ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သင္ရပ္လိုက္ခ်င္တဲ့အခ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အေၾကာင္းျပခ်က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ဟ</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တန</a:t>
            </a:r>
            <a:r>
              <a:rPr lang="en-US" sz="1600" dirty="0">
                <a:latin typeface="Zawgyi-One" panose="020B0604030504040204" pitchFamily="34" charset="0"/>
                <a:ea typeface="Calibri" panose="020F0502020204030204" pitchFamily="34" charset="0"/>
                <a:cs typeface="Zawgyi-One" panose="020B0604030504040204" pitchFamily="34" charset="0"/>
              </a:rPr>
              <a:t>္႔</a:t>
            </a:r>
            <a:r>
              <a:rPr lang="en-US" sz="1600" dirty="0" err="1">
                <a:latin typeface="Zawgyi-One" panose="020B0604030504040204" pitchFamily="34" charset="0"/>
                <a:ea typeface="Calibri" panose="020F0502020204030204" pitchFamily="34" charset="0"/>
                <a:cs typeface="Zawgyi-One" panose="020B0604030504040204" pitchFamily="34" charset="0"/>
              </a:rPr>
              <a:t>ေပးမွာပဲျဖစ္ပါတယ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သင္ခြင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ပဳမယ္ဆိုရင</a:t>
            </a:r>
            <a:r>
              <a:rPr lang="en-US" sz="1600" dirty="0">
                <a:latin typeface="Zawgyi-One" panose="020B0604030504040204" pitchFamily="34" charset="0"/>
                <a:ea typeface="Calibri" panose="020F0502020204030204" pitchFamily="34" charset="0"/>
                <a:cs typeface="Zawgyi-One" panose="020B0604030504040204" pitchFamily="34" charset="0"/>
              </a:rPr>
              <a:t>္ ကၽြန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ပ္တို႔ရဲ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တိက်ေသခ်ာတဲ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မွတ္တ</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သိမ္းထားႏိုင္ဖို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အသံဖိုင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ထ</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ေနာက္တစ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နည္းအားျဖင</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႔႕ </a:t>
            </a:r>
            <a:r>
              <a:rPr lang="en-US" sz="1600" dirty="0" err="1">
                <a:latin typeface="Zawgyi-One" panose="020B0604030504040204" pitchFamily="34" charset="0"/>
                <a:ea typeface="Calibri" panose="020F0502020204030204" pitchFamily="34" charset="0"/>
                <a:cs typeface="Zawgyi-One" panose="020B0604030504040204" pitchFamily="34" charset="0"/>
              </a:rPr>
              <a:t>မွတ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ထားလို႔လဲ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ဘယ္နည္းလမ္းကို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္ႀ</a:t>
            </a:r>
            <a:r>
              <a:rPr lang="en-US" sz="1600" dirty="0" err="1">
                <a:latin typeface="Zawgyi-One" panose="020B0604030504040204" pitchFamily="34" charset="0"/>
                <a:ea typeface="Calibri" panose="020F0502020204030204" pitchFamily="34" charset="0"/>
                <a:cs typeface="Zawgyi-One" panose="020B0604030504040204" pitchFamily="34" charset="0"/>
              </a:rPr>
              <a:t>ကိဳက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စ္သက္ပါသလဲ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ဗ</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အခ်က္အလက္တစ္ခုခုကို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ဆက္သြယ္ေကာင္းဆက္သြယ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အဲလို</a:t>
            </a:r>
            <a:r>
              <a:rPr lang="en-US" sz="1600" dirty="0">
                <a:latin typeface="Zawgyi-One" panose="020B0604030504040204" pitchFamily="34" charset="0"/>
                <a:ea typeface="Calibri" panose="020F0502020204030204" pitchFamily="34" charset="0"/>
                <a:cs typeface="Zawgyi-One" panose="020B0604030504040204" pitchFamily="34" charset="0"/>
              </a:rPr>
              <a:t> ဆ</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ေျဖၾကားဖို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အခ်ိန္ရွိရဲ႕လားဆိုတာကို</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ုေတသနမွာ</a:t>
            </a:r>
            <a:r>
              <a:rPr lang="en-US" sz="1600" dirty="0">
                <a:latin typeface="Zawgyi-One" panose="020B0604030504040204" pitchFamily="34" charset="0"/>
                <a:ea typeface="Calibri" panose="020F0502020204030204" pitchFamily="34" charset="0"/>
                <a:cs typeface="Zawgyi-One" panose="020B0604030504040204" pitchFamily="34" charset="0"/>
              </a:rPr>
              <a:t>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င္ဖို႔သေဘာတူရင္ေတာ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ဒီသုေတသနကို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နု္ပ္ရဲ</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ပါရဂူဘြဲ႕ယူစာတမ္းမွာ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ေဆာင္းပါးတစ္ပုဒ္အေနနဲ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ေရးသားေဖာ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ပသြားမွာပ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ပညာေရးဆိုင္ရာ</a:t>
            </a:r>
            <a:r>
              <a:rPr lang="my-MM" sz="1600" dirty="0">
                <a:latin typeface="Zawgyi-One" panose="020B0604030504040204" pitchFamily="34" charset="0"/>
                <a:ea typeface="Calibri" panose="020F0502020204030204" pitchFamily="34" charset="0"/>
                <a:cs typeface="Zawgyi-One" panose="020B0604030504040204" pitchFamily="34" charset="0"/>
              </a:rPr>
              <a:t>ဂ</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ေမးစရာမ်ား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အထက္ပါအခ်က္ေတြကို</a:t>
            </a:r>
            <a:r>
              <a:rPr lang="en-US" sz="1600" dirty="0">
                <a:latin typeface="Zawgyi-One" panose="020B0604030504040204" pitchFamily="34" charset="0"/>
                <a:ea typeface="Calibri" panose="020F0502020204030204" pitchFamily="34" charset="0"/>
                <a:cs typeface="Zawgyi-One" panose="020B0604030504040204" pitchFamily="34" charset="0"/>
              </a:rPr>
              <a:t> 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ၿ</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ဝင္ေပးဖို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p:txBody>
      </p:sp>
      <p:sp>
        <p:nvSpPr>
          <p:cNvPr id="3" name="Rectangle 2">
            <a:extLst>
              <a:ext uri="{FF2B5EF4-FFF2-40B4-BE49-F238E27FC236}">
                <a16:creationId xmlns:a16="http://schemas.microsoft.com/office/drawing/2014/main" id="{FA9329B0-1919-424B-AE0D-19030E091CBD}"/>
              </a:ext>
            </a:extLst>
          </p:cNvPr>
          <p:cNvSpPr/>
          <p:nvPr/>
        </p:nvSpPr>
        <p:spPr>
          <a:xfrm>
            <a:off x="365759" y="4811268"/>
            <a:ext cx="11508508" cy="8021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2104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0C4DF0-FC04-40FC-A736-6E9F8E8522C1}"/>
              </a:ext>
            </a:extLst>
          </p:cNvPr>
          <p:cNvSpPr/>
          <p:nvPr/>
        </p:nvSpPr>
        <p:spPr>
          <a:xfrm>
            <a:off x="397165" y="231484"/>
            <a:ext cx="11508508" cy="6205801"/>
          </a:xfrm>
          <a:prstGeom prst="rect">
            <a:avLst/>
          </a:prstGeom>
        </p:spPr>
        <p:txBody>
          <a:bodyPr wrap="square">
            <a:spAutoFit/>
          </a:bodyPr>
          <a:lstStyle/>
          <a:p>
            <a:pPr>
              <a:lnSpc>
                <a:spcPct val="115000"/>
              </a:lnSpc>
              <a:spcAft>
                <a:spcPts val="1000"/>
              </a:spcAft>
            </a:pP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err="1">
                <a:latin typeface="Zawgyi-One" panose="020B0604030504040204" pitchFamily="34" charset="0"/>
                <a:ea typeface="Calibri" panose="020F0502020204030204" pitchFamily="34" charset="0"/>
                <a:cs typeface="Zawgyi-One" panose="020B0604030504040204" pitchFamily="34" charset="0"/>
              </a:rPr>
              <a:t>ဂၤလာပ</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ကင္မ္အက္စ္ေဂ်ေကာဆင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ဖစ္ပါတယ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ုေတသနတစ္ခ်ိ</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ပဳလုပ္ေနတာျဖစ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အေနနဲ</a:t>
            </a:r>
            <a:r>
              <a:rPr lang="en-US" sz="1600" dirty="0">
                <a:latin typeface="Zawgyi-One" panose="020B0604030504040204" pitchFamily="34" charset="0"/>
                <a:ea typeface="Calibri" panose="020F0502020204030204" pitchFamily="34" charset="0"/>
                <a:cs typeface="Zawgyi-One" panose="020B0604030504040204" pitchFamily="34" charset="0"/>
              </a:rPr>
              <a:t>႔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ဝင္စားမလား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သိခ်င္ပါတယ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စ</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ု႔ဒ္တက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သိုလ္သတၱေဗဒဌာနမွာ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ပါရဂ</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ဘ</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ဲ႔အတြက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တက္ေရာက္ေနပါတယ</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သုေတသနအေၾကာင္းအရာကေတာ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ဟြမ္အန္းအမ်ိဳးသားဥယ်ာဥ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လူမႈအသိုင္းအ</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႔</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ုင္းသတ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ယ</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လ</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ဥ</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ထ</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ေနၾကသလဲဆိုတဲ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အေတ</a:t>
            </a:r>
            <a:r>
              <a:rPr lang="en-US" sz="1600" dirty="0">
                <a:latin typeface="Zawgyi-One" panose="020B0604030504040204" pitchFamily="34" charset="0"/>
                <a:ea typeface="Calibri" panose="020F0502020204030204" pitchFamily="34" charset="0"/>
                <a:cs typeface="Zawgyi-One" panose="020B0604030504040204" pitchFamily="34" charset="0"/>
              </a:rPr>
              <a:t>ြ႕</a:t>
            </a:r>
            <a:r>
              <a:rPr lang="en-US" sz="1600" dirty="0" err="1">
                <a:latin typeface="Zawgyi-One" panose="020B0604030504040204" pitchFamily="34" charset="0"/>
                <a:ea typeface="Calibri" panose="020F0502020204030204" pitchFamily="34" charset="0"/>
                <a:cs typeface="Zawgyi-One" panose="020B0604030504040204" pitchFamily="34" charset="0"/>
              </a:rPr>
              <a:t>အႀကံဳကို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ေလ့လာသြားမွာျဖစ္ပါတယ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ရွိရင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ေမြးျမဴေရးကာကြယ္ေစာင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က္မႈအစီအမံမ်ားကို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ပေပးထားတဲ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စက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ကတ္ေလးေတြေပၚက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ကိစၥရပ္ေလးေတြကို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စ္ ၂</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ဖတ္ေ</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ေတာင္းဆိုခ်င္ပါတယ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ဒီသုေတသနဟာ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အမည္မသိျဖစ္ပါတယ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ဆိုလိုတာကေတာ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ဆ</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ထုတ္ေ</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err="1">
                <a:latin typeface="Zawgyi-One" panose="020B0604030504040204" pitchFamily="34" charset="0"/>
                <a:ea typeface="Calibri" panose="020F0502020204030204" pitchFamily="34" charset="0"/>
                <a:cs typeface="Zawgyi-One" panose="020B0604030504040204" pitchFamily="34" charset="0"/>
              </a:rPr>
              <a:t>ာစဥ္ေတြမွာ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နာမည္ကို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ဟ</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ဘူး</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ရဲ႕ပါဝင္မႈဟာ</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႕ ဆႏၵ</a:t>
            </a:r>
            <a:r>
              <a:rPr lang="en-US" sz="1600" dirty="0" err="1">
                <a:latin typeface="Zawgyi-One" panose="020B0604030504040204" pitchFamily="34" charset="0"/>
                <a:ea typeface="Calibri" panose="020F0502020204030204" pitchFamily="34" charset="0"/>
                <a:cs typeface="Zawgyi-One" panose="020B0604030504040204" pitchFamily="34" charset="0"/>
              </a:rPr>
              <a:t>အေလ်ာက္သာျဖစ</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သင္ရပ္လိုက္ခ်င္တဲ့အခ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အေၾကာင္းျပခ်က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ဟ</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သ</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my-MM" sz="1600" dirty="0">
                <a:latin typeface="Zawgyi-One" panose="020B0604030504040204" pitchFamily="34" charset="0"/>
                <a:ea typeface="Calibri" panose="020F0502020204030204" pitchFamily="34" charset="0"/>
                <a:cs typeface="Zawgyi-One" panose="020B0604030504040204" pitchFamily="34" charset="0"/>
              </a:rPr>
              <a:t>ရ</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တန</a:t>
            </a:r>
            <a:r>
              <a:rPr lang="en-US" sz="1600" dirty="0">
                <a:latin typeface="Zawgyi-One" panose="020B0604030504040204" pitchFamily="34" charset="0"/>
                <a:ea typeface="Calibri" panose="020F0502020204030204" pitchFamily="34" charset="0"/>
                <a:cs typeface="Zawgyi-One" panose="020B0604030504040204" pitchFamily="34" charset="0"/>
              </a:rPr>
              <a:t>္႔</a:t>
            </a:r>
            <a:r>
              <a:rPr lang="en-US" sz="1600" dirty="0" err="1">
                <a:latin typeface="Zawgyi-One" panose="020B0604030504040204" pitchFamily="34" charset="0"/>
                <a:ea typeface="Calibri" panose="020F0502020204030204" pitchFamily="34" charset="0"/>
                <a:cs typeface="Zawgyi-One" panose="020B0604030504040204" pitchFamily="34" charset="0"/>
              </a:rPr>
              <a:t>ေပးမွာပဲျဖစ္ပါတယ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သင္ခြင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ပဳမယ္ဆိုရင</a:t>
            </a:r>
            <a:r>
              <a:rPr lang="en-US" sz="1600" dirty="0">
                <a:latin typeface="Zawgyi-One" panose="020B0604030504040204" pitchFamily="34" charset="0"/>
                <a:ea typeface="Calibri" panose="020F0502020204030204" pitchFamily="34" charset="0"/>
                <a:cs typeface="Zawgyi-One" panose="020B0604030504040204" pitchFamily="34" charset="0"/>
              </a:rPr>
              <a:t>္ ကၽြန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ပ္တို႔ရဲ</a:t>
            </a:r>
            <a:r>
              <a:rPr lang="en-US" sz="1600" dirty="0">
                <a:latin typeface="Zawgyi-One" panose="020B0604030504040204" pitchFamily="34" charset="0"/>
                <a:ea typeface="Calibri" panose="020F0502020204030204" pitchFamily="34" charset="0"/>
                <a:cs typeface="Zawgyi-One" panose="020B0604030504040204" pitchFamily="34" charset="0"/>
              </a:rPr>
              <a:t>႕ </a:t>
            </a:r>
            <a:r>
              <a:rPr lang="en-US" sz="1600" dirty="0" err="1">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တိက်ေသခ်ာတဲ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မွတ္တ</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ဖ</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သိမ္းထားႏိုင္ဖို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အသံဖိုင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ထ</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ခ</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ေနာက္တစ</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နည္းအားျဖင</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en-US" sz="1600" dirty="0" err="1">
                <a:latin typeface="Zawgyi-One" panose="020B0604030504040204" pitchFamily="34" charset="0"/>
                <a:ea typeface="Calibri" panose="020F0502020204030204" pitchFamily="34" charset="0"/>
                <a:cs typeface="Zawgyi-One" panose="020B0604030504040204" pitchFamily="34" charset="0"/>
              </a:rPr>
              <a:t>ု္ပ္ရဲ</a:t>
            </a:r>
            <a:r>
              <a:rPr lang="en-US" sz="1600" dirty="0">
                <a:latin typeface="Zawgyi-One" panose="020B0604030504040204" pitchFamily="34" charset="0"/>
                <a:ea typeface="Calibri" panose="020F0502020204030204" pitchFamily="34" charset="0"/>
                <a:cs typeface="Zawgyi-One" panose="020B0604030504040204" pitchFamily="34" charset="0"/>
              </a:rPr>
              <a:t>႔႕ </a:t>
            </a:r>
            <a:r>
              <a:rPr lang="en-US" sz="1600" dirty="0" err="1">
                <a:latin typeface="Zawgyi-One" panose="020B0604030504040204" pitchFamily="34" charset="0"/>
                <a:ea typeface="Calibri" panose="020F0502020204030204" pitchFamily="34" charset="0"/>
                <a:cs typeface="Zawgyi-One" panose="020B0604030504040204" pitchFamily="34" charset="0"/>
              </a:rPr>
              <a:t>မွတ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စ</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ထားလို႔လဲ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ဘယ္နည္းလမ္းကို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သင</a:t>
            </a:r>
            <a:r>
              <a:rPr lang="en-US" sz="1600" dirty="0">
                <a:latin typeface="Zawgyi-One" panose="020B0604030504040204" pitchFamily="34" charset="0"/>
                <a:ea typeface="Calibri" panose="020F0502020204030204" pitchFamily="34" charset="0"/>
                <a:cs typeface="Zawgyi-One" panose="020B0604030504040204" pitchFamily="34" charset="0"/>
              </a:rPr>
              <a:t>္ႀ</a:t>
            </a:r>
            <a:r>
              <a:rPr lang="en-US" sz="1600" dirty="0" err="1">
                <a:latin typeface="Zawgyi-One" panose="020B0604030504040204" pitchFamily="34" charset="0"/>
                <a:ea typeface="Calibri" panose="020F0502020204030204" pitchFamily="34" charset="0"/>
                <a:cs typeface="Zawgyi-One" panose="020B0604030504040204" pitchFamily="34" charset="0"/>
              </a:rPr>
              <a:t>ကိဳက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စ္သက္ပါသလဲ</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ဗ</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ၿ</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က</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ဆ</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အခ်က္အလက္တစ္ခုခုကို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ပိုမိုရ</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ဆက္သြယ္ေကာင္းဆက္သြယ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ိုင္ပ</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တယ</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အဲလို</a:t>
            </a:r>
            <a:r>
              <a:rPr lang="en-US" sz="1600" dirty="0">
                <a:latin typeface="Zawgyi-One" panose="020B0604030504040204" pitchFamily="34" charset="0"/>
                <a:ea typeface="Calibri" panose="020F0502020204030204" pitchFamily="34" charset="0"/>
                <a:cs typeface="Zawgyi-One" panose="020B0604030504040204" pitchFamily="34" charset="0"/>
              </a:rPr>
              <a:t> ဆ</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တ</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အ</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a:latin typeface="Zawgyi-One" panose="020B0604030504040204" pitchFamily="34" charset="0"/>
                <a:ea typeface="Calibri" panose="020F0502020204030204" pitchFamily="34" charset="0"/>
                <a:cs typeface="Zawgyi-One" panose="020B0604030504040204" pitchFamily="34" charset="0"/>
              </a:rPr>
              <a:t>င</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ေျဖၾကားဖို</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အခ်ိန္ရွိရဲ႕လားဆိုတာကို</a:t>
            </a:r>
            <a:r>
              <a:rPr lang="en-US" sz="1600" dirty="0">
                <a:latin typeface="Zawgyi-One" panose="020B0604030504040204" pitchFamily="34" charset="0"/>
                <a:ea typeface="Calibri" panose="020F0502020204030204" pitchFamily="34" charset="0"/>
                <a:cs typeface="Zawgyi-One" panose="020B0604030504040204" pitchFamily="34" charset="0"/>
              </a:rPr>
              <a:t> ကၽြႏ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အ</a:t>
            </a:r>
            <a:r>
              <a:rPr lang="en-US" sz="1600" dirty="0">
                <a:latin typeface="Zawgyi-One" panose="020B0604030504040204" pitchFamily="34" charset="0"/>
                <a:ea typeface="Calibri" panose="020F0502020204030204" pitchFamily="34" charset="0"/>
                <a:cs typeface="Zawgyi-One" panose="020B0604030504040204" pitchFamily="34" charset="0"/>
              </a:rPr>
              <a:t>ရ</a:t>
            </a:r>
            <a:r>
              <a:rPr lang="my-MM" sz="1600" dirty="0">
                <a:latin typeface="Zawgyi-One" panose="020B0604030504040204" pitchFamily="34" charset="0"/>
                <a:ea typeface="Calibri" panose="020F0502020204030204" pitchFamily="34" charset="0"/>
                <a:cs typeface="Zawgyi-One" panose="020B0604030504040204" pitchFamily="34" charset="0"/>
              </a:rPr>
              <a:t>င</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ဒီ</a:t>
            </a:r>
            <a:r>
              <a:rPr lang="my-MM" sz="1600" dirty="0">
                <a:latin typeface="Zawgyi-One" panose="020B0604030504040204" pitchFamily="34" charset="0"/>
                <a:ea typeface="Calibri" panose="020F0502020204030204" pitchFamily="34" charset="0"/>
                <a:cs typeface="Zawgyi-One" panose="020B0604030504040204" pitchFamily="34" charset="0"/>
              </a:rPr>
              <a:t>သ</a:t>
            </a:r>
            <a:r>
              <a:rPr lang="en-US" sz="1600" dirty="0" err="1">
                <a:latin typeface="Zawgyi-One" panose="020B0604030504040204" pitchFamily="34" charset="0"/>
                <a:ea typeface="Calibri" panose="020F0502020204030204" pitchFamily="34" charset="0"/>
                <a:cs typeface="Zawgyi-One" panose="020B0604030504040204" pitchFamily="34" charset="0"/>
              </a:rPr>
              <a:t>ုေတသနမွာ</a:t>
            </a:r>
            <a:r>
              <a:rPr lang="en-US" sz="1600" dirty="0">
                <a:latin typeface="Zawgyi-One" panose="020B0604030504040204" pitchFamily="34" charset="0"/>
                <a:ea typeface="Calibri" panose="020F0502020204030204" pitchFamily="34" charset="0"/>
                <a:cs typeface="Zawgyi-One" panose="020B0604030504040204" pitchFamily="34" charset="0"/>
              </a:rPr>
              <a:t> ပါ</a:t>
            </a:r>
            <a:r>
              <a:rPr lang="my-MM" sz="1600" dirty="0">
                <a:latin typeface="Zawgyi-One" panose="020B0604030504040204" pitchFamily="34" charset="0"/>
                <a:ea typeface="Calibri" panose="020F0502020204030204" pitchFamily="34" charset="0"/>
                <a:cs typeface="Zawgyi-One" panose="020B0604030504040204" pitchFamily="34" charset="0"/>
              </a:rPr>
              <a:t>ဝ</a:t>
            </a:r>
            <a:r>
              <a:rPr lang="en-US" sz="1600" dirty="0" err="1">
                <a:latin typeface="Zawgyi-One" panose="020B0604030504040204" pitchFamily="34" charset="0"/>
                <a:ea typeface="Calibri" panose="020F0502020204030204" pitchFamily="34" charset="0"/>
                <a:cs typeface="Zawgyi-One" panose="020B0604030504040204" pitchFamily="34" charset="0"/>
              </a:rPr>
              <a:t>င္ဖို႔သေဘာတူရင္ေတာ</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ဒီသုေတသနကို</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ၽ</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နု္ပ္ရဲ</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ပါရဂူဘြဲ႕ယူစာတမ္းမွာ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ေဆာင္းပါးတစ္ပုဒ္အေနနဲ</a:t>
            </a:r>
            <a:r>
              <a:rPr lang="en-US" sz="1600" dirty="0">
                <a:latin typeface="Zawgyi-One" panose="020B0604030504040204" pitchFamily="34" charset="0"/>
                <a:ea typeface="Calibri" panose="020F0502020204030204" pitchFamily="34" charset="0"/>
                <a:cs typeface="Zawgyi-One" panose="020B0604030504040204" pitchFamily="34" charset="0"/>
              </a:rPr>
              <a:t>႔ </a:t>
            </a:r>
            <a:r>
              <a:rPr lang="en-US" sz="1600" dirty="0" err="1">
                <a:latin typeface="Zawgyi-One" panose="020B0604030504040204" pitchFamily="34" charset="0"/>
                <a:ea typeface="Calibri" panose="020F0502020204030204" pitchFamily="34" charset="0"/>
                <a:cs typeface="Zawgyi-One" panose="020B0604030504040204" pitchFamily="34" charset="0"/>
              </a:rPr>
              <a:t>ေရးသားေဖာ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ပသြားမွာပ</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ပညာေရးဆိုင္ရာ</a:t>
            </a:r>
            <a:r>
              <a:rPr lang="my-MM" sz="1600" dirty="0">
                <a:latin typeface="Zawgyi-One" panose="020B0604030504040204" pitchFamily="34" charset="0"/>
                <a:ea typeface="Calibri" panose="020F0502020204030204" pitchFamily="34" charset="0"/>
                <a:cs typeface="Zawgyi-One" panose="020B0604030504040204" pitchFamily="34" charset="0"/>
              </a:rPr>
              <a:t>ဂ</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န</a:t>
            </a:r>
            <a:r>
              <a:rPr lang="my-MM" sz="1600" dirty="0">
                <a:latin typeface="Zawgyi-One" panose="020B0604030504040204" pitchFamily="34" charset="0"/>
                <a:ea typeface="Calibri" panose="020F0502020204030204" pitchFamily="34" charset="0"/>
                <a:cs typeface="Zawgyi-One" panose="020B0604030504040204" pitchFamily="34" charset="0"/>
              </a:rPr>
              <a:t>ယ</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တ</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မ</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လ</a:t>
            </a:r>
            <a:r>
              <a:rPr lang="en-US" sz="1600" dirty="0">
                <a:latin typeface="Zawgyi-One" panose="020B0604030504040204" pitchFamily="34" charset="0"/>
                <a:ea typeface="Calibri" panose="020F0502020204030204" pitchFamily="34" charset="0"/>
                <a:cs typeface="Zawgyi-One" panose="020B0604030504040204" pitchFamily="34" charset="0"/>
              </a:rPr>
              <a:t>ည</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ပေကာင္း</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ေဖာ</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ပႏိုင္ပါတယ</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ေမးစရာမ်ား</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a:p>
            <a:pPr>
              <a:lnSpc>
                <a:spcPct val="115000"/>
              </a:lnSpc>
              <a:spcAft>
                <a:spcPts val="1000"/>
              </a:spcAft>
            </a:pPr>
            <a:r>
              <a:rPr lang="en-US" sz="1600" dirty="0" err="1">
                <a:latin typeface="Zawgyi-One" panose="020B0604030504040204" pitchFamily="34" charset="0"/>
                <a:ea typeface="Calibri" panose="020F0502020204030204" pitchFamily="34" charset="0"/>
                <a:cs typeface="Zawgyi-One" panose="020B0604030504040204" pitchFamily="34" charset="0"/>
              </a:rPr>
              <a:t>အထက္ပါအခ်က္ေတြကို</a:t>
            </a:r>
            <a:r>
              <a:rPr lang="en-US" sz="1600" dirty="0">
                <a:latin typeface="Zawgyi-One" panose="020B0604030504040204" pitchFamily="34" charset="0"/>
                <a:ea typeface="Calibri" panose="020F0502020204030204" pitchFamily="34" charset="0"/>
                <a:cs typeface="Zawgyi-One" panose="020B0604030504040204" pitchFamily="34" charset="0"/>
              </a:rPr>
              <a:t> လ</a:t>
            </a:r>
            <a:r>
              <a:rPr lang="my-MM" sz="1600" dirty="0">
                <a:latin typeface="Zawgyi-One" panose="020B0604030504040204" pitchFamily="34" charset="0"/>
                <a:ea typeface="Calibri" panose="020F0502020204030204" pitchFamily="34" charset="0"/>
                <a:cs typeface="Zawgyi-One" panose="020B0604030504040204" pitchFamily="34" charset="0"/>
              </a:rPr>
              <a:t>က</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ခ</a:t>
            </a:r>
            <a:r>
              <a:rPr lang="en-US" sz="1600" dirty="0">
                <a:latin typeface="Zawgyi-One" panose="020B0604030504040204" pitchFamily="34" charset="0"/>
                <a:ea typeface="Calibri" panose="020F0502020204030204" pitchFamily="34" charset="0"/>
                <a:cs typeface="Zawgyi-One" panose="020B0604030504040204" pitchFamily="34" charset="0"/>
              </a:rPr>
              <a:t>ံ</a:t>
            </a:r>
            <a:r>
              <a:rPr lang="my-MM" sz="1600" dirty="0">
                <a:latin typeface="Zawgyi-One" panose="020B0604030504040204" pitchFamily="34" charset="0"/>
                <a:ea typeface="Calibri" panose="020F0502020204030204" pitchFamily="34" charset="0"/>
                <a:cs typeface="Zawgyi-One" panose="020B0604030504040204" pitchFamily="34" charset="0"/>
              </a:rPr>
              <a:t>ၿ</a:t>
            </a:r>
            <a:r>
              <a:rPr lang="en-US" sz="1600" dirty="0">
                <a:latin typeface="Zawgyi-One" panose="020B0604030504040204" pitchFamily="34" charset="0"/>
                <a:ea typeface="Calibri" panose="020F0502020204030204" pitchFamily="34" charset="0"/>
                <a:cs typeface="Zawgyi-One" panose="020B0604030504040204" pitchFamily="34" charset="0"/>
              </a:rPr>
              <a:t>ပ</a:t>
            </a:r>
            <a:r>
              <a:rPr lang="my-MM" sz="1600" dirty="0">
                <a:latin typeface="Zawgyi-One" panose="020B0604030504040204" pitchFamily="34" charset="0"/>
                <a:ea typeface="Calibri" panose="020F0502020204030204" pitchFamily="34" charset="0"/>
                <a:cs typeface="Zawgyi-One" panose="020B0604030504040204" pitchFamily="34" charset="0"/>
              </a:rPr>
              <a:t>ီ</a:t>
            </a:r>
            <a:r>
              <a:rPr lang="en-US" sz="1600" dirty="0">
                <a:latin typeface="Zawgyi-One" panose="020B0604030504040204" pitchFamily="34" charset="0"/>
                <a:ea typeface="Calibri" panose="020F0502020204030204" pitchFamily="34" charset="0"/>
                <a:cs typeface="Zawgyi-One" panose="020B0604030504040204" pitchFamily="34" charset="0"/>
              </a:rPr>
              <a:t>း </a:t>
            </a:r>
            <a:r>
              <a:rPr lang="my-MM" sz="1600" dirty="0">
                <a:latin typeface="Zawgyi-One" panose="020B0604030504040204" pitchFamily="34" charset="0"/>
                <a:ea typeface="Calibri" panose="020F0502020204030204" pitchFamily="34" charset="0"/>
                <a:cs typeface="Zawgyi-One" panose="020B0604030504040204" pitchFamily="34" charset="0"/>
              </a:rPr>
              <a:t>ပ</a:t>
            </a:r>
            <a:r>
              <a:rPr lang="en-US" sz="1600" dirty="0">
                <a:latin typeface="Zawgyi-One" panose="020B0604030504040204" pitchFamily="34" charset="0"/>
                <a:ea typeface="Calibri" panose="020F0502020204030204" pitchFamily="34" charset="0"/>
                <a:cs typeface="Zawgyi-One" panose="020B0604030504040204" pitchFamily="34" charset="0"/>
              </a:rPr>
              <a:t>ါ</a:t>
            </a:r>
            <a:r>
              <a:rPr lang="en-US" sz="1600" dirty="0" err="1">
                <a:latin typeface="Zawgyi-One" panose="020B0604030504040204" pitchFamily="34" charset="0"/>
                <a:ea typeface="Calibri" panose="020F0502020204030204" pitchFamily="34" charset="0"/>
                <a:cs typeface="Zawgyi-One" panose="020B0604030504040204" pitchFamily="34" charset="0"/>
              </a:rPr>
              <a:t>ဝင္ေပးဖို</a:t>
            </a:r>
            <a:r>
              <a:rPr lang="en-US" sz="1600" dirty="0">
                <a:latin typeface="Zawgyi-One" panose="020B0604030504040204" pitchFamily="34" charset="0"/>
                <a:ea typeface="Calibri" panose="020F0502020204030204" pitchFamily="34" charset="0"/>
                <a:cs typeface="Zawgyi-One" panose="020B0604030504040204" pitchFamily="34" charset="0"/>
              </a:rPr>
              <a:t>႔ ဆႏၵ</a:t>
            </a:r>
            <a:r>
              <a:rPr lang="en-US" sz="1600" dirty="0" err="1">
                <a:latin typeface="Zawgyi-One" panose="020B0604030504040204" pitchFamily="34" charset="0"/>
                <a:ea typeface="Calibri" panose="020F0502020204030204" pitchFamily="34" charset="0"/>
                <a:cs typeface="Zawgyi-One" panose="020B0604030504040204" pitchFamily="34" charset="0"/>
              </a:rPr>
              <a:t>ရွိပါသလား</a:t>
            </a:r>
            <a:r>
              <a:rPr lang="en-US" sz="1600" dirty="0">
                <a:latin typeface="Zawgyi-One" panose="020B0604030504040204" pitchFamily="34" charset="0"/>
                <a:ea typeface="Calibri" panose="020F0502020204030204" pitchFamily="34" charset="0"/>
                <a:cs typeface="Zawgyi-One" panose="020B0604030504040204" pitchFamily="34" charset="0"/>
              </a:rPr>
              <a:t>။</a:t>
            </a:r>
          </a:p>
        </p:txBody>
      </p:sp>
      <p:sp>
        <p:nvSpPr>
          <p:cNvPr id="3" name="Rectangle 2">
            <a:extLst>
              <a:ext uri="{FF2B5EF4-FFF2-40B4-BE49-F238E27FC236}">
                <a16:creationId xmlns:a16="http://schemas.microsoft.com/office/drawing/2014/main" id="{FA9329B0-1919-424B-AE0D-19030E091CBD}"/>
              </a:ext>
            </a:extLst>
          </p:cNvPr>
          <p:cNvSpPr/>
          <p:nvPr/>
        </p:nvSpPr>
        <p:spPr>
          <a:xfrm>
            <a:off x="365759" y="5598668"/>
            <a:ext cx="11508508" cy="9291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5903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405"/>
            <a:ext cx="10515600" cy="357251"/>
          </a:xfrm>
        </p:spPr>
        <p:txBody>
          <a:bodyPr>
            <a:noAutofit/>
          </a:bodyPr>
          <a:lstStyle/>
          <a:p>
            <a:pPr algn="ctr"/>
            <a:r>
              <a:rPr lang="en-US" sz="2400" dirty="0" err="1">
                <a:latin typeface="Zawgyi-One" panose="020B0604030504040204" pitchFamily="34" charset="0"/>
                <a:cs typeface="Zawgyi-One" panose="020B0604030504040204" pitchFamily="34" charset="0"/>
              </a:rPr>
              <a:t>အခ်က္အလက္ေကာက္ယူျခင္း</a:t>
            </a:r>
            <a:r>
              <a:rPr lang="en-US" sz="2400" dirty="0">
                <a:latin typeface="Zawgyi-One" panose="020B0604030504040204" pitchFamily="34" charset="0"/>
                <a:cs typeface="Zawgyi-One" panose="020B0604030504040204" pitchFamily="34" charset="0"/>
              </a:rPr>
              <a:t> - </a:t>
            </a:r>
            <a:r>
              <a:rPr lang="my-MM" sz="2400" dirty="0">
                <a:latin typeface="Zawgyi-One" panose="020B0604030504040204" pitchFamily="34" charset="0"/>
                <a:cs typeface="Zawgyi-One" panose="020B0604030504040204" pitchFamily="34" charset="0"/>
              </a:rPr>
              <a:t>အ</a:t>
            </a:r>
            <a:r>
              <a:rPr lang="en-US" sz="2400" dirty="0">
                <a:latin typeface="Zawgyi-One" panose="020B0604030504040204" pitchFamily="34" charset="0"/>
                <a:cs typeface="Zawgyi-One" panose="020B0604030504040204" pitchFamily="34" charset="0"/>
              </a:rPr>
              <a:t>ဆ</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၃</a:t>
            </a:r>
            <a:endParaRPr lang="en-GB" sz="2400" dirty="0"/>
          </a:p>
        </p:txBody>
      </p:sp>
      <p:sp>
        <p:nvSpPr>
          <p:cNvPr id="4" name="TextBox 3"/>
          <p:cNvSpPr txBox="1"/>
          <p:nvPr/>
        </p:nvSpPr>
        <p:spPr>
          <a:xfrm>
            <a:off x="923544" y="932688"/>
            <a:ext cx="10430256" cy="646331"/>
          </a:xfrm>
          <a:prstGeom prst="rect">
            <a:avLst/>
          </a:prstGeom>
          <a:noFill/>
        </p:spPr>
        <p:txBody>
          <a:bodyPr wrap="square" rtlCol="0">
            <a:spAutoFit/>
          </a:bodyPr>
          <a:lstStyle/>
          <a:p>
            <a:pPr algn="ctr"/>
            <a:r>
              <a:rPr lang="en-US" sz="3600" dirty="0">
                <a:latin typeface="Zawgyi-One" panose="020B0604030504040204" pitchFamily="34" charset="0"/>
                <a:cs typeface="Zawgyi-One" panose="020B0604030504040204" pitchFamily="34" charset="0"/>
              </a:rPr>
              <a:t>လ</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တ</a:t>
            </a:r>
            <a:r>
              <a:rPr lang="en-US" sz="3600" dirty="0">
                <a:latin typeface="Zawgyi-One" panose="020B0604030504040204" pitchFamily="34" charset="0"/>
                <a:cs typeface="Zawgyi-One" panose="020B0604030504040204" pitchFamily="34" charset="0"/>
              </a:rPr>
              <a:t>ြ႕</a:t>
            </a:r>
            <a:r>
              <a:rPr lang="en-US" sz="3600" dirty="0" err="1">
                <a:latin typeface="Zawgyi-One" panose="020B0604030504040204" pitchFamily="34" charset="0"/>
                <a:cs typeface="Zawgyi-One" panose="020B0604030504040204" pitchFamily="34" charset="0"/>
              </a:rPr>
              <a:t>ေမးျမန္းမႈစ</a:t>
            </a:r>
            <a:r>
              <a:rPr lang="my-MM" sz="3600" dirty="0">
                <a:latin typeface="Zawgyi-One" panose="020B0604030504040204" pitchFamily="34" charset="0"/>
                <a:cs typeface="Zawgyi-One" panose="020B0604030504040204" pitchFamily="34" charset="0"/>
              </a:rPr>
              <a:t>တ</a:t>
            </a:r>
            <a:r>
              <a:rPr lang="en-US" sz="3600" dirty="0">
                <a:latin typeface="Zawgyi-One" panose="020B0604030504040204" pitchFamily="34" charset="0"/>
                <a:cs typeface="Zawgyi-One" panose="020B0604030504040204" pitchFamily="34" charset="0"/>
              </a:rPr>
              <a:t>င</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a:t>
            </a:r>
            <a:r>
              <a:rPr lang="my-MM" sz="3600" dirty="0">
                <a:latin typeface="Zawgyi-One" panose="020B0604030504040204" pitchFamily="34" charset="0"/>
                <a:cs typeface="Zawgyi-One" panose="020B0604030504040204" pitchFamily="34" charset="0"/>
              </a:rPr>
              <a:t>ခ</a:t>
            </a:r>
            <a:r>
              <a:rPr lang="en-US" sz="3600" dirty="0">
                <a:latin typeface="Zawgyi-One" panose="020B0604030504040204" pitchFamily="34" charset="0"/>
                <a:cs typeface="Zawgyi-One" panose="020B0604030504040204" pitchFamily="34" charset="0"/>
              </a:rPr>
              <a:t>င</a:t>
            </a:r>
            <a:r>
              <a:rPr lang="my-MM" sz="3600" dirty="0">
                <a:latin typeface="Zawgyi-One" panose="020B0604030504040204" pitchFamily="34" charset="0"/>
                <a:cs typeface="Zawgyi-One" panose="020B0604030504040204" pitchFamily="34" charset="0"/>
              </a:rPr>
              <a:t>္</a:t>
            </a:r>
            <a:r>
              <a:rPr lang="en-US" sz="3600" dirty="0">
                <a:latin typeface="Zawgyi-One" panose="020B0604030504040204" pitchFamily="34" charset="0"/>
                <a:cs typeface="Zawgyi-One" panose="020B0604030504040204" pitchFamily="34" charset="0"/>
              </a:rPr>
              <a:t>း</a:t>
            </a:r>
            <a:endParaRPr lang="en-GB" sz="3600" dirty="0"/>
          </a:p>
        </p:txBody>
      </p:sp>
      <p:sp>
        <p:nvSpPr>
          <p:cNvPr id="3" name="Content Placeholder 2"/>
          <p:cNvSpPr>
            <a:spLocks noGrp="1"/>
          </p:cNvSpPr>
          <p:nvPr>
            <p:ph idx="1"/>
          </p:nvPr>
        </p:nvSpPr>
        <p:spPr>
          <a:xfrm>
            <a:off x="838199" y="1825624"/>
            <a:ext cx="10661073" cy="4482811"/>
          </a:xfrm>
        </p:spPr>
        <p:txBody>
          <a:bodyPr>
            <a:normAutofit/>
          </a:bodyPr>
          <a:lstStyle/>
          <a:p>
            <a:pPr>
              <a:lnSpc>
                <a:spcPct val="100000"/>
              </a:lnSpc>
            </a:pPr>
            <a:r>
              <a:rPr lang="my-MM" sz="2400" dirty="0">
                <a:latin typeface="Zawgyi-One" panose="020B0604030504040204" pitchFamily="34" charset="0"/>
                <a:cs typeface="Zawgyi-One" panose="020B0604030504040204" pitchFamily="34" charset="0"/>
              </a:rPr>
              <a:t>တ</a:t>
            </a:r>
            <a:r>
              <a:rPr lang="en-US" sz="2400" dirty="0">
                <a:latin typeface="Zawgyi-One" panose="020B0604030504040204" pitchFamily="34" charset="0"/>
                <a:cs typeface="Zawgyi-One" panose="020B0604030504040204" pitchFamily="34" charset="0"/>
              </a:rPr>
              <a:t>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ခ</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န</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တ</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တ</a:t>
            </a:r>
            <a:r>
              <a:rPr lang="en-US" sz="2400" dirty="0">
                <a:latin typeface="Zawgyi-One" panose="020B0604030504040204" pitchFamily="34" charset="0"/>
                <a:cs typeface="Zawgyi-One" panose="020B0604030504040204" pitchFamily="34" charset="0"/>
              </a:rPr>
              <a:t>စ</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ယ</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က</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က</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သ</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မ</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မ</a:t>
            </a:r>
            <a:r>
              <a:rPr lang="en-US" sz="2400" dirty="0">
                <a:latin typeface="Zawgyi-One" panose="020B0604030504040204" pitchFamily="34" charset="0"/>
                <a:cs typeface="Zawgyi-One" panose="020B0604030504040204" pitchFamily="34" charset="0"/>
              </a:rPr>
              <a:t>န</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းပ</a:t>
            </a:r>
            <a:r>
              <a:rPr lang="en-US" sz="2400" dirty="0">
                <a:latin typeface="Zawgyi-One" panose="020B0604030504040204" pitchFamily="34" charset="0"/>
                <a:cs typeface="Zawgyi-One" panose="020B0604030504040204" pitchFamily="34" charset="0"/>
              </a:rPr>
              <a:t>ါ</a:t>
            </a:r>
          </a:p>
          <a:p>
            <a:pPr>
              <a:lnSpc>
                <a:spcPct val="100000"/>
              </a:lnSpc>
            </a:pPr>
            <a:r>
              <a:rPr lang="en-US" sz="2400" dirty="0" err="1">
                <a:latin typeface="Zawgyi-One" panose="020B0604030504040204" pitchFamily="34" charset="0"/>
                <a:cs typeface="Zawgyi-One" panose="020B0604030504040204" pitchFamily="34" charset="0"/>
              </a:rPr>
              <a:t>ဇာတ</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ည</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န</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အ</a:t>
            </a:r>
            <a:r>
              <a:rPr lang="my-MM" sz="2400" dirty="0">
                <a:latin typeface="Zawgyi-One" panose="020B0604030504040204" pitchFamily="34" charset="0"/>
                <a:cs typeface="Zawgyi-One" panose="020B0604030504040204" pitchFamily="34" charset="0"/>
              </a:rPr>
              <a:t>တ</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င</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သ</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ပ</a:t>
            </a:r>
            <a:r>
              <a:rPr lang="en-US" sz="2400" dirty="0">
                <a:latin typeface="Zawgyi-One" panose="020B0604030504040204" pitchFamily="34" charset="0"/>
                <a:cs typeface="Zawgyi-One" panose="020B0604030504040204" pitchFamily="34" charset="0"/>
              </a:rPr>
              <a:t>ါ</a:t>
            </a:r>
          </a:p>
          <a:p>
            <a:pPr>
              <a:lnSpc>
                <a:spcPct val="100000"/>
              </a:lnSpc>
            </a:pPr>
            <a:r>
              <a:rPr lang="en-US" sz="2400" dirty="0" err="1">
                <a:latin typeface="Zawgyi-One" panose="020B0604030504040204" pitchFamily="34" charset="0"/>
                <a:cs typeface="Zawgyi-One" panose="020B0604030504040204" pitchFamily="34" charset="0"/>
              </a:rPr>
              <a:t>ေမးခြန္းမ်ားကို</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မည္သို႔ေ</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ဖ</a:t>
            </a:r>
            <a:r>
              <a:rPr lang="my-MM" sz="2400" dirty="0">
                <a:latin typeface="Zawgyi-One" panose="020B0604030504040204" pitchFamily="34" charset="0"/>
                <a:cs typeface="Zawgyi-One" panose="020B0604030504040204" pitchFamily="34" charset="0"/>
              </a:rPr>
              <a:t>ၾ</a:t>
            </a:r>
            <a:r>
              <a:rPr lang="en-US" sz="2400" dirty="0">
                <a:latin typeface="Zawgyi-One" panose="020B0604030504040204" pitchFamily="34" charset="0"/>
                <a:cs typeface="Zawgyi-One" panose="020B0604030504040204" pitchFamily="34" charset="0"/>
              </a:rPr>
              <a:t>က</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မ</a:t>
            </a:r>
            <a:r>
              <a:rPr lang="en-US" sz="2400" dirty="0">
                <a:latin typeface="Zawgyi-One" panose="020B0604030504040204" pitchFamily="34" charset="0"/>
                <a:cs typeface="Zawgyi-One" panose="020B0604030504040204" pitchFamily="34" charset="0"/>
              </a:rPr>
              <a:t>ည</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ကို</a:t>
            </a:r>
            <a:r>
              <a:rPr lang="en-US" sz="2400" dirty="0">
                <a:latin typeface="Zawgyi-One" panose="020B0604030504040204" pitchFamily="34" charset="0"/>
                <a:cs typeface="Zawgyi-One" panose="020B0604030504040204" pitchFamily="34" charset="0"/>
              </a:rPr>
              <a:t> ႀ</a:t>
            </a:r>
            <a:r>
              <a:rPr lang="en-US" sz="2400" dirty="0" err="1">
                <a:latin typeface="Zawgyi-One" panose="020B0604030504040204" pitchFamily="34" charset="0"/>
                <a:cs typeface="Zawgyi-One" panose="020B0604030504040204" pitchFamily="34" charset="0"/>
              </a:rPr>
              <a:t>ကိဳစဥ္း</a:t>
            </a:r>
            <a:r>
              <a:rPr lang="my-MM" sz="2400" dirty="0">
                <a:latin typeface="Zawgyi-One" panose="020B0604030504040204" pitchFamily="34" charset="0"/>
                <a:cs typeface="Zawgyi-One" panose="020B0604030504040204" pitchFamily="34" charset="0"/>
              </a:rPr>
              <a:t>စ</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ထ</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ပ</a:t>
            </a:r>
            <a:r>
              <a:rPr lang="en-US" sz="2400" dirty="0">
                <a:latin typeface="Zawgyi-One" panose="020B0604030504040204" pitchFamily="34" charset="0"/>
                <a:cs typeface="Zawgyi-One" panose="020B0604030504040204" pitchFamily="34" charset="0"/>
              </a:rPr>
              <a:t>ါ</a:t>
            </a:r>
          </a:p>
          <a:p>
            <a:pPr>
              <a:lnSpc>
                <a:spcPct val="100000"/>
              </a:lnSpc>
            </a:pPr>
            <a:r>
              <a:rPr lang="en-US" sz="2400" dirty="0" err="1">
                <a:latin typeface="Zawgyi-One" panose="020B0604030504040204" pitchFamily="34" charset="0"/>
                <a:cs typeface="Zawgyi-One" panose="020B0604030504040204" pitchFamily="34" charset="0"/>
              </a:rPr>
              <a:t>လမ္းျပေျဖၾကားျခင္းမျပဳလုပ္ရ</a:t>
            </a:r>
            <a:endParaRPr lang="en-US" sz="2400" dirty="0">
              <a:latin typeface="Zawgyi-One" panose="020B0604030504040204" pitchFamily="34" charset="0"/>
              <a:cs typeface="Zawgyi-One" panose="020B0604030504040204" pitchFamily="34" charset="0"/>
            </a:endParaRPr>
          </a:p>
          <a:p>
            <a:pPr>
              <a:lnSpc>
                <a:spcPct val="100000"/>
              </a:lnSpc>
            </a:pPr>
            <a:r>
              <a:rPr lang="en-US" sz="2400" dirty="0" err="1">
                <a:latin typeface="Zawgyi-One" panose="020B0604030504040204" pitchFamily="34" charset="0"/>
                <a:cs typeface="Zawgyi-One" panose="020B0604030504040204" pitchFamily="34" charset="0"/>
              </a:rPr>
              <a:t>အာ</a:t>
            </a:r>
            <a:r>
              <a:rPr lang="my-MM" sz="2400" dirty="0">
                <a:latin typeface="Zawgyi-One" panose="020B0604030504040204" pitchFamily="34" charset="0"/>
                <a:cs typeface="Zawgyi-One" panose="020B0604030504040204" pitchFamily="34" charset="0"/>
              </a:rPr>
              <a:t>႐</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ကို</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ကိုယ</a:t>
            </a:r>
            <a:r>
              <a:rPr lang="en-US" sz="2400" dirty="0">
                <a:latin typeface="Zawgyi-One" panose="020B0604030504040204" pitchFamily="34" charset="0"/>
                <a:cs typeface="Zawgyi-One" panose="020B0604030504040204" pitchFamily="34" charset="0"/>
              </a:rPr>
              <a:t>့္</a:t>
            </a:r>
            <a:r>
              <a:rPr lang="en-US" sz="2400" dirty="0" err="1">
                <a:latin typeface="Zawgyi-One" panose="020B0604030504040204" pitchFamily="34" charset="0"/>
                <a:cs typeface="Zawgyi-One" panose="020B0604030504040204" pitchFamily="34" charset="0"/>
              </a:rPr>
              <a:t>ဆီမွာ</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ရွိေနေအာင</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ဆြဲေဆာင္ပ</a:t>
            </a:r>
            <a:r>
              <a:rPr lang="en-US" sz="2400" dirty="0">
                <a:latin typeface="Zawgyi-One" panose="020B0604030504040204" pitchFamily="34" charset="0"/>
                <a:cs typeface="Zawgyi-One" panose="020B0604030504040204" pitchFamily="34" charset="0"/>
              </a:rPr>
              <a:t>ါ- </a:t>
            </a:r>
            <a:r>
              <a:rPr lang="en-US" sz="2400" dirty="0" err="1">
                <a:latin typeface="Zawgyi-One" panose="020B0604030504040204" pitchFamily="34" charset="0"/>
                <a:cs typeface="Zawgyi-One" panose="020B0604030504040204" pitchFamily="34" charset="0"/>
              </a:rPr>
              <a:t>ေမးခြန္း</a:t>
            </a:r>
            <a:r>
              <a:rPr lang="en-US" sz="2400" dirty="0">
                <a:latin typeface="Zawgyi-One" panose="020B0604030504040204" pitchFamily="34" charset="0"/>
                <a:cs typeface="Zawgyi-One" panose="020B0604030504040204" pitchFamily="34" charset="0"/>
              </a:rPr>
              <a:t>ႏွင့္ </a:t>
            </a:r>
            <a:r>
              <a:rPr lang="en-US" sz="2400" dirty="0" err="1">
                <a:latin typeface="Zawgyi-One" panose="020B0604030504040204" pitchFamily="34" charset="0"/>
                <a:cs typeface="Zawgyi-One" panose="020B0604030504040204" pitchFamily="34" charset="0"/>
              </a:rPr>
              <a:t>ကိုယ္လက</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သ</a:t>
            </a:r>
            <a:r>
              <a:rPr lang="en-US" sz="2400" dirty="0" err="1">
                <a:latin typeface="Zawgyi-One" panose="020B0604030504040204" pitchFamily="34" charset="0"/>
                <a:cs typeface="Zawgyi-One" panose="020B0604030504040204" pitchFamily="34" charset="0"/>
              </a:rPr>
              <a:t>ေကၤတမ်ားသံုးပ</a:t>
            </a:r>
            <a:r>
              <a:rPr lang="en-US" sz="2400" dirty="0">
                <a:latin typeface="Zawgyi-One" panose="020B0604030504040204" pitchFamily="34" charset="0"/>
                <a:cs typeface="Zawgyi-One" panose="020B0604030504040204" pitchFamily="34" charset="0"/>
              </a:rPr>
              <a:t>ါ</a:t>
            </a:r>
          </a:p>
          <a:p>
            <a:pPr>
              <a:lnSpc>
                <a:spcPct val="100000"/>
              </a:lnSpc>
            </a:pPr>
            <a:r>
              <a:rPr lang="en-US" sz="2400" dirty="0" err="1">
                <a:latin typeface="Zawgyi-One" panose="020B0604030504040204" pitchFamily="34" charset="0"/>
                <a:cs typeface="Zawgyi-One" panose="020B0604030504040204" pitchFamily="34" charset="0"/>
              </a:rPr>
              <a:t>ရန္လိုမႈမ်ားႀကံဳရပါက</a:t>
            </a:r>
            <a:r>
              <a:rPr lang="en-US" sz="2400" dirty="0">
                <a:latin typeface="Zawgyi-One" panose="020B0604030504040204" pitchFamily="34" charset="0"/>
                <a:cs typeface="Zawgyi-One" panose="020B0604030504040204" pitchFamily="34" charset="0"/>
              </a:rPr>
              <a:t> </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ဖ</a:t>
            </a:r>
            <a:r>
              <a:rPr lang="en-US" sz="2400" dirty="0">
                <a:latin typeface="Zawgyi-One" panose="020B0604030504040204" pitchFamily="34" charset="0"/>
                <a:cs typeface="Zawgyi-One" panose="020B0604030504040204" pitchFamily="34" charset="0"/>
              </a:rPr>
              <a:t>ရ</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င</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r>
              <a:rPr lang="en-US" sz="2400" dirty="0">
                <a:latin typeface="Zawgyi-One" panose="020B0604030504040204" pitchFamily="34" charset="0"/>
                <a:cs typeface="Zawgyi-One" panose="020B0604030504040204" pitchFamily="34" charset="0"/>
              </a:rPr>
              <a:t>ခ</a:t>
            </a:r>
            <a:r>
              <a:rPr lang="my-MM" sz="2400" dirty="0">
                <a:latin typeface="Zawgyi-One" panose="020B0604030504040204" pitchFamily="34" charset="0"/>
                <a:cs typeface="Zawgyi-One" panose="020B0604030504040204" pitchFamily="34" charset="0"/>
              </a:rPr>
              <a:t>င</a:t>
            </a:r>
            <a:r>
              <a:rPr lang="en-US" sz="2400" dirty="0">
                <a:latin typeface="Zawgyi-One" panose="020B0604030504040204" pitchFamily="34" charset="0"/>
                <a:cs typeface="Zawgyi-One" panose="020B0604030504040204" pitchFamily="34" charset="0"/>
              </a:rPr>
              <a:t>္</a:t>
            </a:r>
            <a:r>
              <a:rPr lang="my-MM" sz="2400" dirty="0">
                <a:latin typeface="Zawgyi-One" panose="020B0604030504040204" pitchFamily="34" charset="0"/>
                <a:cs typeface="Zawgyi-One" panose="020B0604030504040204" pitchFamily="34" charset="0"/>
              </a:rPr>
              <a:t>း</a:t>
            </a:r>
            <a:endParaRPr lang="en-US" sz="2400" dirty="0">
              <a:latin typeface="Zawgyi-One" panose="020B0604030504040204" pitchFamily="34" charset="0"/>
              <a:cs typeface="Zawgyi-One" panose="020B0604030504040204" pitchFamily="34" charset="0"/>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3376" y="4765964"/>
            <a:ext cx="2515315" cy="1886486"/>
          </a:xfrm>
          <a:prstGeom prst="rect">
            <a:avLst/>
          </a:prstGeom>
        </p:spPr>
      </p:pic>
    </p:spTree>
    <p:extLst>
      <p:ext uri="{BB962C8B-B14F-4D97-AF65-F5344CB8AC3E}">
        <p14:creationId xmlns:p14="http://schemas.microsoft.com/office/powerpoint/2010/main" val="3900946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5"/>
            <a:ext cx="11442700" cy="1325563"/>
          </a:xfrm>
        </p:spPr>
        <p:txBody>
          <a:bodyPr>
            <a:normAutofit fontScale="90000"/>
          </a:bodyPr>
          <a:lstStyle/>
          <a:p>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 - </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ၽ</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တ</a:t>
            </a:r>
            <a:r>
              <a:rPr lang="en-US"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ဒီ</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ဥ</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အ</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ၾ</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ပ</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ည</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ၾ</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ပ</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င</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a:xfrm>
            <a:off x="457200" y="1825625"/>
            <a:ext cx="10896600" cy="4351338"/>
          </a:xfrm>
        </p:spPr>
        <p:txBody>
          <a:bodyPr/>
          <a:lstStyle/>
          <a:p>
            <a:pPr marL="0" indent="0">
              <a:buNone/>
            </a:pPr>
            <a:endParaRPr lang="en-GB" dirty="0">
              <a:latin typeface="Zawgyi-One" panose="020B0604030504040204" pitchFamily="34" charset="0"/>
              <a:cs typeface="Zawgyi-One" panose="020B0604030504040204" pitchFamily="34" charset="0"/>
            </a:endParaRPr>
          </a:p>
          <a:p>
            <a:pPr marL="0" indent="0">
              <a:buNone/>
            </a:pP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ေကာက္ယူမ</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လုပ္ငန္းစဥ္မ်ားကို</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ခ်ေရးၿပီး</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တင</a:t>
            </a:r>
            <a:r>
              <a:rPr lang="en-US"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ပပ</a:t>
            </a:r>
            <a:r>
              <a:rPr lang="en-US" dirty="0">
                <a:latin typeface="Zawgyi-One" panose="020B0604030504040204" pitchFamily="34" charset="0"/>
                <a:cs typeface="Zawgyi-One" panose="020B0604030504040204" pitchFamily="34" charset="0"/>
              </a:rPr>
              <a:t>ါ</a:t>
            </a:r>
          </a:p>
        </p:txBody>
      </p:sp>
    </p:spTree>
    <p:extLst>
      <p:ext uri="{BB962C8B-B14F-4D97-AF65-F5344CB8AC3E}">
        <p14:creationId xmlns:p14="http://schemas.microsoft.com/office/powerpoint/2010/main" val="492583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d31029zd06w0t6.cloudfront.net/wp-content/uploads/sites/38/2018/01/Celebration-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344" y="2484169"/>
            <a:ext cx="8211312" cy="46606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74192" y="463169"/>
            <a:ext cx="10515600" cy="4351338"/>
          </a:xfrm>
        </p:spPr>
        <p:txBody>
          <a:bodyPr>
            <a:normAutofit/>
          </a:bodyPr>
          <a:lstStyle/>
          <a:p>
            <a:pPr marL="0" indent="0" algn="ctr">
              <a:buNone/>
            </a:pPr>
            <a:r>
              <a:rPr lang="my-MM" sz="5400" b="1" dirty="0">
                <a:latin typeface="Zawgyi-One" panose="020B0604030504040204" pitchFamily="34" charset="0"/>
                <a:cs typeface="Zawgyi-One" panose="020B0604030504040204" pitchFamily="34" charset="0"/>
              </a:rPr>
              <a:t>ဂ</a:t>
            </a:r>
            <a:r>
              <a:rPr lang="en-US" sz="5400" b="1" dirty="0" err="1">
                <a:latin typeface="Zawgyi-One" panose="020B0604030504040204" pitchFamily="34" charset="0"/>
                <a:cs typeface="Zawgyi-One" panose="020B0604030504040204" pitchFamily="34" charset="0"/>
              </a:rPr>
              <a:t>ုဏ္ယူပါတယ</a:t>
            </a:r>
            <a:r>
              <a:rPr lang="en-US" sz="5400" b="1" dirty="0">
                <a:latin typeface="Zawgyi-One" panose="020B0604030504040204" pitchFamily="34" charset="0"/>
                <a:cs typeface="Zawgyi-One" panose="020B0604030504040204" pitchFamily="34" charset="0"/>
              </a:rPr>
              <a:t>္</a:t>
            </a:r>
            <a:r>
              <a:rPr lang="en-GB" sz="5400" b="1" dirty="0">
                <a:latin typeface="Zawgyi-One" panose="020B0604030504040204" pitchFamily="34" charset="0"/>
                <a:cs typeface="Zawgyi-One" panose="020B0604030504040204" pitchFamily="34" charset="0"/>
              </a:rPr>
              <a:t>!</a:t>
            </a:r>
          </a:p>
          <a:p>
            <a:pPr marL="0" indent="0" algn="ctr">
              <a:buNone/>
            </a:pPr>
            <a:r>
              <a:rPr lang="my-MM" sz="4400" b="1" dirty="0">
                <a:latin typeface="Zawgyi-One" panose="020B0604030504040204" pitchFamily="34" charset="0"/>
                <a:cs typeface="Zawgyi-One" panose="020B0604030504040204" pitchFamily="34" charset="0"/>
              </a:rPr>
              <a:t>အ</a:t>
            </a:r>
            <a:r>
              <a:rPr lang="en-US" sz="4400" b="1" dirty="0" err="1">
                <a:latin typeface="Zawgyi-One" panose="020B0604030504040204" pitchFamily="34" charset="0"/>
                <a:cs typeface="Zawgyi-One" panose="020B0604030504040204" pitchFamily="34" charset="0"/>
              </a:rPr>
              <a:t>ခုဆိုရင</a:t>
            </a:r>
            <a:r>
              <a:rPr lang="en-US" sz="4400" b="1" dirty="0">
                <a:latin typeface="Zawgyi-One" panose="020B0604030504040204" pitchFamily="34" charset="0"/>
                <a:cs typeface="Zawgyi-One" panose="020B0604030504040204" pitchFamily="34" charset="0"/>
              </a:rPr>
              <a:t>္ </a:t>
            </a:r>
            <a:r>
              <a:rPr lang="en-US" sz="4400" b="1" dirty="0" err="1">
                <a:latin typeface="Zawgyi-One" panose="020B0604030504040204" pitchFamily="34" charset="0"/>
                <a:cs typeface="Zawgyi-One" panose="020B0604030504040204" pitchFamily="34" charset="0"/>
              </a:rPr>
              <a:t>စစ္တမ္းတစ္ခု</a:t>
            </a:r>
            <a:r>
              <a:rPr lang="en-US" sz="4400" b="1" dirty="0">
                <a:latin typeface="Zawgyi-One" panose="020B0604030504040204" pitchFamily="34" charset="0"/>
                <a:cs typeface="Zawgyi-One" panose="020B0604030504040204" pitchFamily="34" charset="0"/>
              </a:rPr>
              <a:t> </a:t>
            </a:r>
            <a:r>
              <a:rPr lang="en-US" sz="4400" b="1" dirty="0" err="1">
                <a:latin typeface="Zawgyi-One" panose="020B0604030504040204" pitchFamily="34" charset="0"/>
                <a:cs typeface="Zawgyi-One" panose="020B0604030504040204" pitchFamily="34" charset="0"/>
              </a:rPr>
              <a:t>ဘယ္လို</a:t>
            </a:r>
            <a:r>
              <a:rPr lang="en-US" sz="4400" b="1" dirty="0">
                <a:latin typeface="Zawgyi-One" panose="020B0604030504040204" pitchFamily="34" charset="0"/>
                <a:cs typeface="Zawgyi-One" panose="020B0604030504040204" pitchFamily="34" charset="0"/>
              </a:rPr>
              <a:t> ျ</a:t>
            </a:r>
            <a:r>
              <a:rPr lang="en-US" sz="4400" b="1" dirty="0" err="1">
                <a:latin typeface="Zawgyi-One" panose="020B0604030504040204" pitchFamily="34" charset="0"/>
                <a:cs typeface="Zawgyi-One" panose="020B0604030504040204" pitchFamily="34" charset="0"/>
              </a:rPr>
              <a:t>ပဳလုပ္ရမလဲဆိုတာ</a:t>
            </a:r>
            <a:r>
              <a:rPr lang="en-US" sz="4400" b="1" dirty="0">
                <a:latin typeface="Zawgyi-One" panose="020B0604030504040204" pitchFamily="34" charset="0"/>
                <a:cs typeface="Zawgyi-One" panose="020B0604030504040204" pitchFamily="34" charset="0"/>
              </a:rPr>
              <a:t> </a:t>
            </a:r>
            <a:r>
              <a:rPr lang="en-US" sz="4400" b="1" dirty="0" err="1">
                <a:latin typeface="Zawgyi-One" panose="020B0604030504040204" pitchFamily="34" charset="0"/>
                <a:cs typeface="Zawgyi-One" panose="020B0604030504040204" pitchFamily="34" charset="0"/>
              </a:rPr>
              <a:t>သိသြားၾကပ</a:t>
            </a:r>
            <a:r>
              <a:rPr lang="en-US" sz="4400" b="1" dirty="0">
                <a:latin typeface="Zawgyi-One" panose="020B0604030504040204" pitchFamily="34" charset="0"/>
                <a:cs typeface="Zawgyi-One" panose="020B0604030504040204" pitchFamily="34" charset="0"/>
              </a:rPr>
              <a:t>ါ</a:t>
            </a:r>
            <a:r>
              <a:rPr lang="my-MM" sz="4400" b="1" dirty="0">
                <a:latin typeface="Zawgyi-One" panose="020B0604030504040204" pitchFamily="34" charset="0"/>
                <a:cs typeface="Zawgyi-One" panose="020B0604030504040204" pitchFamily="34" charset="0"/>
              </a:rPr>
              <a:t>ၿ</a:t>
            </a:r>
            <a:r>
              <a:rPr lang="en-US" sz="4400" b="1" dirty="0">
                <a:latin typeface="Zawgyi-One" panose="020B0604030504040204" pitchFamily="34" charset="0"/>
                <a:cs typeface="Zawgyi-One" panose="020B0604030504040204" pitchFamily="34" charset="0"/>
              </a:rPr>
              <a:t>ပ</a:t>
            </a:r>
            <a:r>
              <a:rPr lang="my-MM" sz="4400" b="1" dirty="0">
                <a:latin typeface="Zawgyi-One" panose="020B0604030504040204" pitchFamily="34" charset="0"/>
                <a:cs typeface="Zawgyi-One" panose="020B0604030504040204" pitchFamily="34" charset="0"/>
              </a:rPr>
              <a:t>ီ</a:t>
            </a:r>
            <a:endParaRPr lang="en-GB" sz="4400" b="1"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1012491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my-MM" dirty="0">
                <a:latin typeface="Zawgyi-One" panose="020B0604030504040204" pitchFamily="34" charset="0"/>
                <a:cs typeface="Zawgyi-One" panose="020B0604030504040204" pitchFamily="34" charset="0"/>
              </a:rPr>
              <a:t>စ</a:t>
            </a:r>
            <a:r>
              <a:rPr lang="en-US" dirty="0" err="1">
                <a:latin typeface="Zawgyi-One" panose="020B0604030504040204" pitchFamily="34" charset="0"/>
                <a:cs typeface="Zawgyi-One" panose="020B0604030504040204" pitchFamily="34" charset="0"/>
              </a:rPr>
              <a:t>ာသင္ခ်ိန္အမည</a:t>
            </a:r>
            <a:r>
              <a:rPr lang="en-US" dirty="0">
                <a:latin typeface="Zawgyi-One" panose="020B0604030504040204" pitchFamily="34" charset="0"/>
                <a:cs typeface="Zawgyi-One" panose="020B0604030504040204" pitchFamily="34" charset="0"/>
              </a:rPr>
              <a:t>္ - </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တ</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န</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ည</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လ</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မ</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p>
          <a:p>
            <a:pPr marL="0" indent="0">
              <a:buNone/>
            </a:pPr>
            <a:endParaRPr lang="en-US" dirty="0">
              <a:latin typeface="Zawgyi-One" panose="020B0604030504040204" pitchFamily="34" charset="0"/>
              <a:cs typeface="Zawgyi-One" panose="020B0604030504040204" pitchFamily="34" charset="0"/>
            </a:endParaRPr>
          </a:p>
          <a:p>
            <a:pPr marL="0" indent="0">
              <a:buNone/>
            </a:pPr>
            <a:r>
              <a:rPr lang="en-US" dirty="0" err="1">
                <a:latin typeface="Zawgyi-One" panose="020B0604030504040204" pitchFamily="34" charset="0"/>
                <a:cs typeface="Zawgyi-One" panose="020B0604030504040204" pitchFamily="34" charset="0"/>
              </a:rPr>
              <a:t>ဆရာ</a:t>
            </a:r>
            <a:r>
              <a:rPr lang="my-MM" dirty="0">
                <a:latin typeface="Zawgyi-One" panose="020B0604030504040204" pitchFamily="34" charset="0"/>
                <a:cs typeface="Zawgyi-One" panose="020B0604030504040204" pitchFamily="34" charset="0"/>
              </a:rPr>
              <a:t>အ</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ည</a:t>
            </a:r>
            <a:r>
              <a:rPr lang="en-US" dirty="0">
                <a:latin typeface="Zawgyi-One" panose="020B0604030504040204" pitchFamily="34" charset="0"/>
                <a:cs typeface="Zawgyi-One" panose="020B0604030504040204" pitchFamily="34" charset="0"/>
              </a:rPr>
              <a:t>္ - </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မ</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အက္စ္ဂ်က္ေကာ့ဘ္ဆင</a:t>
            </a:r>
            <a:r>
              <a:rPr lang="en-US" dirty="0">
                <a:latin typeface="Zawgyi-One" panose="020B0604030504040204" pitchFamily="34" charset="0"/>
                <a:cs typeface="Zawgyi-One" panose="020B0604030504040204" pitchFamily="34" charset="0"/>
              </a:rPr>
              <a:t>္</a:t>
            </a:r>
          </a:p>
          <a:p>
            <a:pPr marL="0" indent="0">
              <a:buNone/>
            </a:pPr>
            <a:endParaRPr lang="en-US" dirty="0">
              <a:latin typeface="Zawgyi-One" panose="020B0604030504040204" pitchFamily="34" charset="0"/>
              <a:cs typeface="Zawgyi-One" panose="020B0604030504040204" pitchFamily="34" charset="0"/>
            </a:endParaRPr>
          </a:p>
          <a:p>
            <a:pPr marL="0" indent="0">
              <a:buNone/>
            </a:pPr>
            <a:r>
              <a:rPr lang="my-MM" dirty="0">
                <a:latin typeface="Zawgyi-One" panose="020B0604030504040204" pitchFamily="34" charset="0"/>
                <a:cs typeface="Zawgyi-One" panose="020B0604030504040204" pitchFamily="34" charset="0"/>
              </a:rPr>
              <a:t>ဆ</a:t>
            </a:r>
            <a:r>
              <a:rPr lang="en-US" dirty="0">
                <a:latin typeface="Zawgyi-One" panose="020B0604030504040204" pitchFamily="34" charset="0"/>
                <a:cs typeface="Zawgyi-One" panose="020B0604030504040204" pitchFamily="34" charset="0"/>
              </a:rPr>
              <a:t>က</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သ</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ယ</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လ</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က</a:t>
            </a:r>
            <a:r>
              <a:rPr lang="en-US" dirty="0">
                <a:latin typeface="Zawgyi-One" panose="020B0604030504040204" pitchFamily="34" charset="0"/>
                <a:cs typeface="Zawgyi-One" panose="020B0604030504040204" pitchFamily="34" charset="0"/>
              </a:rPr>
              <a:t> - </a:t>
            </a:r>
            <a:r>
              <a:rPr lang="en-GB" dirty="0">
                <a:latin typeface="Zawgyi-One" panose="020B0604030504040204" pitchFamily="34" charset="0"/>
                <a:cs typeface="Zawgyi-One" panose="020B0604030504040204" pitchFamily="34" charset="0"/>
              </a:rPr>
              <a:t>kimsjacobsen@gmail.com </a:t>
            </a:r>
          </a:p>
        </p:txBody>
      </p:sp>
      <p:pic>
        <p:nvPicPr>
          <p:cNvPr id="4" name="Picture 3" descr="https://res.cloudinary.com/dwccfildc/c_limit,w_760/v1503657575/ndorms/turnkeyimage/632e7fa52aff4c59aa7d8e7e6567e074/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t="26588" b="47037"/>
          <a:stretch/>
        </p:blipFill>
        <p:spPr bwMode="auto">
          <a:xfrm>
            <a:off x="1" y="5357495"/>
            <a:ext cx="12191999" cy="118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859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latin typeface="Zawgyi-One" panose="020B0604030504040204" pitchFamily="34" charset="0"/>
                <a:cs typeface="Zawgyi-One" panose="020B0604030504040204" pitchFamily="34" charset="0"/>
              </a:rPr>
              <a:t>သင</a:t>
            </a:r>
            <a:r>
              <a:rPr lang="en-US"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အလွည</a:t>
            </a:r>
            <a:r>
              <a:rPr lang="en-US"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ေရာက</a:t>
            </a:r>
            <a:r>
              <a:rPr lang="en-US" dirty="0">
                <a:latin typeface="Zawgyi-One" panose="020B0604030504040204" pitchFamily="34" charset="0"/>
                <a:cs typeface="Zawgyi-One" panose="020B0604030504040204" pitchFamily="34" charset="0"/>
              </a:rPr>
              <a:t>္ၿ</a:t>
            </a:r>
            <a:r>
              <a:rPr lang="en-US" dirty="0" err="1">
                <a:latin typeface="Zawgyi-One" panose="020B0604030504040204" pitchFamily="34" charset="0"/>
                <a:cs typeface="Zawgyi-One" panose="020B0604030504040204" pitchFamily="34" charset="0"/>
              </a:rPr>
              <a:t>ပီ</a:t>
            </a:r>
            <a:r>
              <a:rPr lang="en-US" dirty="0">
                <a:latin typeface="Zawgyi-One" panose="020B0604030504040204" pitchFamily="34" charset="0"/>
                <a:cs typeface="Zawgyi-One" panose="020B0604030504040204" pitchFamily="34" charset="0"/>
              </a:rPr>
              <a:t>!</a:t>
            </a:r>
            <a:endParaRPr lang="en-GB" dirty="0">
              <a:latin typeface="Zawgyi-One" panose="020B0604030504040204" pitchFamily="34" charset="0"/>
              <a:cs typeface="Zawgyi-One" panose="020B0604030504040204" pitchFamily="34" charset="0"/>
            </a:endParaRPr>
          </a:p>
        </p:txBody>
      </p:sp>
      <p:pic>
        <p:nvPicPr>
          <p:cNvPr id="24578" name="Picture 2" descr="Image result for i can do t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936" y="1825625"/>
            <a:ext cx="6839712" cy="454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485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y-MM" dirty="0">
                <a:latin typeface="Zawgyi-One" panose="020B0604030504040204" pitchFamily="34" charset="0"/>
                <a:cs typeface="Zawgyi-One" panose="020B0604030504040204" pitchFamily="34" charset="0"/>
              </a:rPr>
              <a:t>ယ</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႔</a:t>
            </a:r>
            <a:r>
              <a:rPr lang="my-MM" dirty="0">
                <a:latin typeface="Zawgyi-One" panose="020B0604030504040204" pitchFamily="34" charset="0"/>
                <a:cs typeface="Zawgyi-One" panose="020B0604030504040204" pitchFamily="34" charset="0"/>
              </a:rPr>
              <a:t>သ</a:t>
            </a:r>
            <a:r>
              <a:rPr lang="en-US" dirty="0">
                <a:latin typeface="Zawgyi-One" panose="020B0604030504040204" pitchFamily="34" charset="0"/>
                <a:cs typeface="Zawgyi-One" panose="020B0604030504040204" pitchFamily="34" charset="0"/>
              </a:rPr>
              <a:t>င</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ခ</a:t>
            </a:r>
            <a:r>
              <a:rPr lang="my-MM" dirty="0">
                <a:latin typeface="Zawgyi-One" panose="020B0604030504040204" pitchFamily="34" charset="0"/>
                <a:cs typeface="Zawgyi-One" panose="020B0604030504040204" pitchFamily="34" charset="0"/>
              </a:rPr>
              <a:t>န</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စ</a:t>
            </a:r>
            <a:r>
              <a:rPr lang="my-MM" dirty="0">
                <a:latin typeface="Zawgyi-One" panose="020B0604030504040204" pitchFamily="34" charset="0"/>
                <a:cs typeface="Zawgyi-One" panose="020B0604030504040204" pitchFamily="34" charset="0"/>
              </a:rPr>
              <a:t>ာ</a:t>
            </a:r>
            <a:r>
              <a:rPr lang="en-US" dirty="0">
                <a:latin typeface="Zawgyi-One" panose="020B0604030504040204" pitchFamily="34" charset="0"/>
                <a:cs typeface="Zawgyi-One" panose="020B0604030504040204" pitchFamily="34" charset="0"/>
              </a:rPr>
              <a:t>၏ </a:t>
            </a:r>
            <a:r>
              <a:rPr lang="en-US" dirty="0" err="1">
                <a:latin typeface="Zawgyi-One" panose="020B0604030504040204" pitchFamily="34" charset="0"/>
                <a:cs typeface="Zawgyi-One" panose="020B0604030504040204" pitchFamily="34" charset="0"/>
              </a:rPr>
              <a:t>ဖြဲ႕စည္းပံု</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a:xfrm>
            <a:off x="88900" y="1690688"/>
            <a:ext cx="12217400" cy="4913312"/>
          </a:xfrm>
        </p:spPr>
        <p:txBody>
          <a:bodyPr>
            <a:normAutofit fontScale="77500" lnSpcReduction="20000"/>
          </a:bodyPr>
          <a:lstStyle/>
          <a:p>
            <a:pPr marL="514350" indent="-514350">
              <a:lnSpc>
                <a:spcPct val="160000"/>
              </a:lnSpc>
              <a:buAutoNum type="arabicPeriod"/>
            </a:pPr>
            <a:endParaRPr lang="my-MM" b="1" dirty="0">
              <a:latin typeface="Zawgyi-One" panose="020B0604030504040204" pitchFamily="34" charset="0"/>
              <a:cs typeface="Zawgyi-One" panose="020B0604030504040204" pitchFamily="34" charset="0"/>
            </a:endParaRPr>
          </a:p>
          <a:p>
            <a:pPr marL="514350" indent="-514350">
              <a:lnSpc>
                <a:spcPct val="160000"/>
              </a:lnSpc>
              <a:buAutoNum type="arabicPeriod"/>
            </a:pPr>
            <a:r>
              <a:rPr lang="my-MM" dirty="0">
                <a:latin typeface="Zawgyi-One" panose="020B0604030504040204" pitchFamily="34" charset="0"/>
                <a:cs typeface="Zawgyi-One" panose="020B0604030504040204" pitchFamily="34" charset="0"/>
              </a:rPr>
              <a:t>ထိန္းသိမ္းကာကြယ္ေရးစီမံကိန္းတြင္ ေဂဟစနစ္အခ်က္အလက္မ်ားကို မည္သို႔အသုံးျပဳႏိုင္</a:t>
            </a:r>
            <a:r>
              <a:rPr lang="en-US" dirty="0" err="1">
                <a:latin typeface="Zawgyi-One" panose="020B0604030504040204" pitchFamily="34" charset="0"/>
                <a:cs typeface="Zawgyi-One" panose="020B0604030504040204" pitchFamily="34" charset="0"/>
              </a:rPr>
              <a:t>မည္နည္း</a:t>
            </a:r>
            <a:r>
              <a:rPr lang="en-US" dirty="0">
                <a:latin typeface="Zawgyi-One" panose="020B0604030504040204" pitchFamily="34" charset="0"/>
                <a:cs typeface="Zawgyi-One" panose="020B0604030504040204" pitchFamily="34" charset="0"/>
              </a:rPr>
              <a:t>။</a:t>
            </a:r>
            <a:endParaRPr lang="my-MM" dirty="0">
              <a:latin typeface="Zawgyi-One" panose="020B0604030504040204" pitchFamily="34" charset="0"/>
              <a:cs typeface="Zawgyi-One" panose="020B0604030504040204" pitchFamily="34" charset="0"/>
            </a:endParaRPr>
          </a:p>
          <a:p>
            <a:pPr marL="514350" indent="-514350">
              <a:lnSpc>
                <a:spcPct val="160000"/>
              </a:lnSpc>
              <a:buAutoNum type="arabicPeriod"/>
            </a:pPr>
            <a:endParaRPr lang="my-MM" b="1" dirty="0">
              <a:latin typeface="Zawgyi-One" panose="020B0604030504040204" pitchFamily="34" charset="0"/>
              <a:cs typeface="Zawgyi-One" panose="020B0604030504040204" pitchFamily="34" charset="0"/>
            </a:endParaRPr>
          </a:p>
          <a:p>
            <a:pPr marL="514350" indent="-514350">
              <a:lnSpc>
                <a:spcPct val="160000"/>
              </a:lnSpc>
              <a:buAutoNum type="arabicPeriod"/>
            </a:pPr>
            <a:r>
              <a:rPr lang="my-MM" dirty="0">
                <a:latin typeface="Zawgyi-One" panose="020B0604030504040204" pitchFamily="34" charset="0"/>
                <a:cs typeface="Zawgyi-One" panose="020B0604030504040204" pitchFamily="34" charset="0"/>
              </a:rPr>
              <a:t>ထိုသည္မွာ လူမႈေရးဆိုင္ရာစိုးရိမ္ပူပန္မႈမ်ားႏွင့္ မည္သို႔ အျပန္အလွန္ဆက္ႏြယ္ေနသနည္း</a:t>
            </a:r>
            <a:r>
              <a:rPr lang="en-US" dirty="0">
                <a:latin typeface="Zawgyi-One" panose="020B0604030504040204" pitchFamily="34" charset="0"/>
                <a:cs typeface="Zawgyi-One" panose="020B0604030504040204" pitchFamily="34" charset="0"/>
              </a:rPr>
              <a:t>။</a:t>
            </a:r>
            <a:endParaRPr lang="my-MM" dirty="0">
              <a:latin typeface="Zawgyi-One" panose="020B0604030504040204" pitchFamily="34" charset="0"/>
              <a:cs typeface="Zawgyi-One" panose="020B0604030504040204" pitchFamily="34" charset="0"/>
            </a:endParaRPr>
          </a:p>
          <a:p>
            <a:pPr marL="514350" indent="-514350">
              <a:lnSpc>
                <a:spcPct val="160000"/>
              </a:lnSpc>
              <a:buAutoNum type="arabicPeriod"/>
            </a:pPr>
            <a:endParaRPr lang="my-MM" dirty="0">
              <a:latin typeface="Zawgyi-One" panose="020B0604030504040204" pitchFamily="34" charset="0"/>
              <a:cs typeface="Zawgyi-One" panose="020B0604030504040204" pitchFamily="34" charset="0"/>
            </a:endParaRPr>
          </a:p>
          <a:p>
            <a:pPr marL="514350" indent="-514350">
              <a:lnSpc>
                <a:spcPct val="160000"/>
              </a:lnSpc>
              <a:buAutoNum type="arabicPeriod"/>
            </a:pPr>
            <a:r>
              <a:rPr lang="my-MM" b="1" dirty="0">
                <a:latin typeface="Zawgyi-One" panose="020B0604030504040204" pitchFamily="34" charset="0"/>
                <a:cs typeface="Zawgyi-One" panose="020B0604030504040204" pitchFamily="34" charset="0"/>
              </a:rPr>
              <a:t>ထိန္းသိမ္းကာကြယ္ေရးလုပ္ေဆာင္မႈတြင္ ပဋိပကၡကိုေရွာင္ရွားႏုိင္မည့္ လူမႈေရးစစ္တမ္းတစ္ခုကို ကြၽႏ္ုပ္တိ</a:t>
            </a:r>
            <a:r>
              <a:rPr lang="en-US" b="1" dirty="0">
                <a:latin typeface="Zawgyi-One" panose="020B0604030504040204" pitchFamily="34" charset="0"/>
                <a:cs typeface="Zawgyi-One" panose="020B0604030504040204" pitchFamily="34" charset="0"/>
              </a:rPr>
              <a:t>ု႔ </a:t>
            </a:r>
            <a:r>
              <a:rPr lang="my-MM" b="1" dirty="0">
                <a:latin typeface="Zawgyi-One" panose="020B0604030504040204" pitchFamily="34" charset="0"/>
                <a:cs typeface="Zawgyi-One" panose="020B0604030504040204" pitchFamily="34" charset="0"/>
              </a:rPr>
              <a:t>မည္သို႔ဒီဇိုင္းဆြဲ ေဆာင္ရြက္ႏိုင္မည္နည္း။</a:t>
            </a:r>
            <a:endParaRPr lang="nb-NO" b="1" dirty="0">
              <a:latin typeface="Zawgyi-One" panose="020B0604030504040204" pitchFamily="34" charset="0"/>
              <a:cs typeface="Zawgyi-One" panose="020B0604030504040204" pitchFamily="34" charset="0"/>
            </a:endParaRPr>
          </a:p>
          <a:p>
            <a:pPr marL="514350" indent="-514350">
              <a:buAutoNum type="arabicPeriod"/>
            </a:pPr>
            <a:endParaRPr lang="nb-NO" dirty="0">
              <a:latin typeface="Zawgyi-One" panose="020B0604030504040204" pitchFamily="34" charset="0"/>
              <a:cs typeface="Zawgyi-One" panose="020B0604030504040204" pitchFamily="34" charset="0"/>
            </a:endParaRPr>
          </a:p>
          <a:p>
            <a:pPr marL="0" indent="0" algn="ctr">
              <a:buNone/>
            </a:pPr>
            <a:r>
              <a:rPr lang="nb-NO" dirty="0">
                <a:latin typeface="Zawgyi-One" panose="020B0604030504040204" pitchFamily="34" charset="0"/>
                <a:cs typeface="Zawgyi-One" panose="020B0604030504040204" pitchFamily="34" charset="0"/>
              </a:rPr>
              <a:t> </a:t>
            </a:r>
          </a:p>
          <a:p>
            <a:pPr marL="0" indent="0" algn="ctr">
              <a:buNone/>
            </a:pPr>
            <a:endParaRPr lang="nb-NO" sz="2400" dirty="0">
              <a:latin typeface="Zawgyi-One" panose="020B0604030504040204" pitchFamily="34" charset="0"/>
              <a:cs typeface="Zawgyi-One" panose="020B0604030504040204" pitchFamily="34" charset="0"/>
            </a:endParaRPr>
          </a:p>
        </p:txBody>
      </p:sp>
    </p:spTree>
    <p:extLst>
      <p:ext uri="{BB962C8B-B14F-4D97-AF65-F5344CB8AC3E}">
        <p14:creationId xmlns:p14="http://schemas.microsoft.com/office/powerpoint/2010/main" val="2427150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latin typeface="Zawgyi-One" panose="020B0604030504040204" pitchFamily="34" charset="0"/>
                <a:cs typeface="Zawgyi-One" panose="020B0604030504040204" pitchFamily="34" charset="0"/>
              </a:rPr>
              <a:t>အင္းက်ားသစ</a:t>
            </a:r>
            <a:r>
              <a:rPr lang="en-US" dirty="0">
                <a:latin typeface="Zawgyi-One" panose="020B0604030504040204" pitchFamily="34" charset="0"/>
                <a:cs typeface="Zawgyi-One" panose="020B0604030504040204" pitchFamily="34" charset="0"/>
              </a:rPr>
              <a:t>္ (Clouded Leopard) </a:t>
            </a:r>
            <a:r>
              <a:rPr lang="en-US" dirty="0" err="1">
                <a:latin typeface="Zawgyi-One" panose="020B0604030504040204" pitchFamily="34" charset="0"/>
                <a:cs typeface="Zawgyi-One" panose="020B0604030504040204" pitchFamily="34" charset="0"/>
              </a:rPr>
              <a:t>က်က</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စ</a:t>
            </a:r>
            <a:r>
              <a:rPr lang="en-US" dirty="0">
                <a:latin typeface="Zawgyi-One" panose="020B0604030504040204" pitchFamily="34" charset="0"/>
                <a:cs typeface="Zawgyi-One" panose="020B0604030504040204" pitchFamily="34" charset="0"/>
              </a:rPr>
              <a:t>ာ</a:t>
            </a:r>
            <a:r>
              <a:rPr lang="my-MM" dirty="0">
                <a:latin typeface="Zawgyi-One" panose="020B0604030504040204" pitchFamily="34" charset="0"/>
                <a:cs typeface="Zawgyi-One" panose="020B0604030504040204" pitchFamily="34" charset="0"/>
              </a:rPr>
              <a:t>း</a:t>
            </a:r>
            <a:r>
              <a:rPr lang="en-US" dirty="0" err="1">
                <a:latin typeface="Zawgyi-One" panose="020B0604030504040204" pitchFamily="34" charset="0"/>
                <a:cs typeface="Zawgyi-One" panose="020B0604030504040204" pitchFamily="34" charset="0"/>
              </a:rPr>
              <a:t>ရာေျမ</a:t>
            </a:r>
            <a:endParaRPr lang="en-GB" dirty="0">
              <a:latin typeface="Zawgyi-One" panose="020B0604030504040204" pitchFamily="34" charset="0"/>
              <a:cs typeface="Zawgyi-One" panose="020B0604030504040204" pitchFamily="34" charset="0"/>
            </a:endParaRPr>
          </a:p>
        </p:txBody>
      </p:sp>
      <p:sp>
        <p:nvSpPr>
          <p:cNvPr id="3" name="Content Placeholder 2"/>
          <p:cNvSpPr>
            <a:spLocks noGrp="1"/>
          </p:cNvSpPr>
          <p:nvPr>
            <p:ph idx="1"/>
          </p:nvPr>
        </p:nvSpPr>
        <p:spPr/>
        <p:txBody>
          <a:bodyPr/>
          <a:lstStyle/>
          <a:p>
            <a:pPr marL="0" indent="0">
              <a:buNone/>
            </a:pPr>
            <a:endParaRPr lang="en-GB" dirty="0"/>
          </a:p>
        </p:txBody>
      </p:sp>
      <p:pic>
        <p:nvPicPr>
          <p:cNvPr id="1026" name="Picture 2" descr="File:Clouded leop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825625"/>
            <a:ext cx="7620000" cy="4630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09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Zawgyi-One" panose="020B0604030504040204" pitchFamily="34" charset="0"/>
                <a:cs typeface="Zawgyi-One" panose="020B0604030504040204" pitchFamily="34" charset="0"/>
              </a:rPr>
              <a:t> </a:t>
            </a:r>
            <a:r>
              <a:rPr lang="en-US" sz="4000" dirty="0" err="1">
                <a:latin typeface="Zawgyi-One" panose="020B0604030504040204" pitchFamily="34" charset="0"/>
                <a:cs typeface="Zawgyi-One" panose="020B0604030504040204" pitchFamily="34" charset="0"/>
              </a:rPr>
              <a:t>က်က္စားရာနယ္ေျမ</a:t>
            </a:r>
            <a:r>
              <a:rPr lang="en-US" sz="4000" dirty="0">
                <a:latin typeface="Zawgyi-One" panose="020B0604030504040204" pitchFamily="34" charset="0"/>
                <a:cs typeface="Zawgyi-One" panose="020B0604030504040204" pitchFamily="34" charset="0"/>
              </a:rPr>
              <a:t>ႏွင့္ </a:t>
            </a:r>
            <a:r>
              <a:rPr lang="my-MM" sz="4000" dirty="0">
                <a:latin typeface="Zawgyi-One" panose="020B0604030504040204" pitchFamily="34" charset="0"/>
                <a:cs typeface="Zawgyi-One" panose="020B0604030504040204" pitchFamily="34" charset="0"/>
              </a:rPr>
              <a:t>က</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က</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ည</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သ</a:t>
            </a:r>
            <a:r>
              <a:rPr lang="en-US" sz="4000" dirty="0">
                <a:latin typeface="Zawgyi-One" panose="020B0604030504040204" pitchFamily="34" charset="0"/>
                <a:cs typeface="Zawgyi-One" panose="020B0604030504040204" pitchFamily="34" charset="0"/>
              </a:rPr>
              <a:t>ာ </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မ</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ဒ</a:t>
            </a:r>
            <a:r>
              <a:rPr lang="en-US" sz="4000" dirty="0">
                <a:latin typeface="Zawgyi-One" panose="020B0604030504040204" pitchFamily="34" charset="0"/>
                <a:cs typeface="Zawgyi-One" panose="020B0604030504040204" pitchFamily="34" charset="0"/>
              </a:rPr>
              <a:t>ယ</a:t>
            </a:r>
            <a:r>
              <a:rPr lang="my-MM" sz="4000" dirty="0">
                <a:latin typeface="Zawgyi-One" panose="020B0604030504040204" pitchFamily="34" charset="0"/>
                <a:cs typeface="Zawgyi-One" panose="020B0604030504040204" pitchFamily="34" charset="0"/>
              </a:rPr>
              <a:t>္</a:t>
            </a:r>
            <a:endParaRPr lang="en-GB" sz="4000" dirty="0">
              <a:latin typeface="Zawgyi-One" panose="020B0604030504040204" pitchFamily="34" charset="0"/>
              <a:cs typeface="Zawgyi-One" panose="020B0604030504040204" pitchFamily="34" charset="0"/>
            </a:endParaRPr>
          </a:p>
        </p:txBody>
      </p:sp>
      <p:graphicFrame>
        <p:nvGraphicFramePr>
          <p:cNvPr id="4" name="Table 3">
            <a:extLst>
              <a:ext uri="{FF2B5EF4-FFF2-40B4-BE49-F238E27FC236}">
                <a16:creationId xmlns:a16="http://schemas.microsoft.com/office/drawing/2014/main" id="{4E3B3F44-B667-447C-80F7-1693C2275A0C}"/>
              </a:ext>
            </a:extLst>
          </p:cNvPr>
          <p:cNvGraphicFramePr>
            <a:graphicFrameLocks noGrp="1"/>
          </p:cNvGraphicFramePr>
          <p:nvPr/>
        </p:nvGraphicFramePr>
        <p:xfrm>
          <a:off x="1940017" y="1487012"/>
          <a:ext cx="7761767" cy="4812284"/>
        </p:xfrm>
        <a:graphic>
          <a:graphicData uri="http://schemas.openxmlformats.org/drawingml/2006/table">
            <a:tbl>
              <a:tblPr firstRow="1" bandRow="1">
                <a:tableStyleId>{5C22544A-7EE6-4342-B048-85BDC9FD1C3A}</a:tableStyleId>
              </a:tblPr>
              <a:tblGrid>
                <a:gridCol w="4869711">
                  <a:extLst>
                    <a:ext uri="{9D8B030D-6E8A-4147-A177-3AD203B41FA5}">
                      <a16:colId xmlns:a16="http://schemas.microsoft.com/office/drawing/2014/main" val="1639357883"/>
                    </a:ext>
                  </a:extLst>
                </a:gridCol>
                <a:gridCol w="2892056">
                  <a:extLst>
                    <a:ext uri="{9D8B030D-6E8A-4147-A177-3AD203B41FA5}">
                      <a16:colId xmlns:a16="http://schemas.microsoft.com/office/drawing/2014/main" val="1209336271"/>
                    </a:ext>
                  </a:extLst>
                </a:gridCol>
              </a:tblGrid>
              <a:tr h="421064">
                <a:tc>
                  <a:txBody>
                    <a:bodyPr/>
                    <a:lstStyle/>
                    <a:p>
                      <a:r>
                        <a:rPr lang="en-US" dirty="0"/>
                        <a:t>Final model variables</a:t>
                      </a:r>
                    </a:p>
                  </a:txBody>
                  <a:tcPr/>
                </a:tc>
                <a:tc>
                  <a:txBody>
                    <a:bodyPr/>
                    <a:lstStyle/>
                    <a:p>
                      <a:pPr algn="ctr"/>
                      <a:r>
                        <a:rPr lang="en-US" b="1" dirty="0"/>
                        <a:t>Standardized coefficient</a:t>
                      </a:r>
                    </a:p>
                  </a:txBody>
                  <a:tcPr/>
                </a:tc>
                <a:extLst>
                  <a:ext uri="{0D108BD9-81ED-4DB2-BD59-A6C34878D82A}">
                    <a16:rowId xmlns:a16="http://schemas.microsoft.com/office/drawing/2014/main" val="1133072440"/>
                  </a:ext>
                </a:extLst>
              </a:tr>
              <a:tr h="368359">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Closed</a:t>
                      </a:r>
                      <a:r>
                        <a:rPr lang="en-US" sz="1800" b="1" baseline="0" dirty="0">
                          <a:solidFill>
                            <a:schemeClr val="accent6">
                              <a:lumMod val="50000"/>
                            </a:schemeClr>
                          </a:solidFill>
                          <a:latin typeface="Zawgyi-One" panose="020B0604030504040204" pitchFamily="34" charset="0"/>
                          <a:cs typeface="Zawgyi-One" panose="020B0604030504040204" pitchFamily="34" charset="0"/>
                        </a:rPr>
                        <a:t> forest</a:t>
                      </a:r>
                      <a:endParaRPr lang="en-US" sz="1800" b="1"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latin typeface="Zawgyi-One" panose="020B0604030504040204" pitchFamily="34" charset="0"/>
                          <a:cs typeface="Zawgyi-One" panose="020B0604030504040204" pitchFamily="34" charset="0"/>
                        </a:rPr>
                        <a:t>0.65</a:t>
                      </a:r>
                    </a:p>
                  </a:txBody>
                  <a:tcPr anchor="ctr"/>
                </a:tc>
                <a:extLst>
                  <a:ext uri="{0D108BD9-81ED-4DB2-BD59-A6C34878D82A}">
                    <a16:rowId xmlns:a16="http://schemas.microsoft.com/office/drawing/2014/main" val="588375585"/>
                  </a:ext>
                </a:extLst>
              </a:tr>
              <a:tr h="575246">
                <a:tc>
                  <a:txBody>
                    <a:bodyPr/>
                    <a:lstStyle/>
                    <a:p>
                      <a:r>
                        <a:rPr lang="en-US" sz="1800" b="1" dirty="0" err="1">
                          <a:solidFill>
                            <a:schemeClr val="accent6">
                              <a:lumMod val="50000"/>
                            </a:schemeClr>
                          </a:solidFill>
                          <a:latin typeface="Zawgyi-One" panose="020B0604030504040204" pitchFamily="34" charset="0"/>
                          <a:cs typeface="Zawgyi-One" panose="020B0604030504040204" pitchFamily="34" charset="0"/>
                        </a:rPr>
                        <a:t>မိုး</a:t>
                      </a:r>
                      <a:r>
                        <a:rPr lang="en-US" sz="1800" b="1" dirty="0">
                          <a:solidFill>
                            <a:schemeClr val="accent6">
                              <a:lumMod val="50000"/>
                            </a:schemeClr>
                          </a:solidFill>
                          <a:latin typeface="Zawgyi-One" panose="020B0604030504040204" pitchFamily="34" charset="0"/>
                          <a:cs typeface="Zawgyi-One" panose="020B0604030504040204" pitchFamily="34" charset="0"/>
                        </a:rPr>
                        <a:t>႐ြ</a:t>
                      </a:r>
                      <a:r>
                        <a:rPr lang="en-US" sz="1800" b="1" dirty="0" err="1">
                          <a:solidFill>
                            <a:schemeClr val="accent6">
                              <a:lumMod val="50000"/>
                            </a:schemeClr>
                          </a:solidFill>
                          <a:latin typeface="Zawgyi-One" panose="020B0604030504040204" pitchFamily="34" charset="0"/>
                          <a:cs typeface="Zawgyi-One" panose="020B0604030504040204" pitchFamily="34" charset="0"/>
                        </a:rPr>
                        <a:t>ာသြန္းမ</a:t>
                      </a:r>
                      <a:r>
                        <a:rPr lang="en-US" sz="1800" b="1" dirty="0">
                          <a:solidFill>
                            <a:schemeClr val="accent6">
                              <a:lumMod val="50000"/>
                            </a:schemeClr>
                          </a:solidFill>
                          <a:latin typeface="Zawgyi-One" panose="020B0604030504040204" pitchFamily="34" charset="0"/>
                          <a:cs typeface="Zawgyi-One" panose="020B0604030504040204" pitchFamily="34" charset="0"/>
                        </a:rPr>
                        <a:t>ႈ</a:t>
                      </a:r>
                      <a:endParaRPr lang="en-US" sz="1800"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latin typeface="Zawgyi-One" panose="020B0604030504040204" pitchFamily="34" charset="0"/>
                          <a:cs typeface="Zawgyi-One" panose="020B0604030504040204" pitchFamily="34" charset="0"/>
                        </a:rPr>
                        <a:t>0.40</a:t>
                      </a:r>
                    </a:p>
                  </a:txBody>
                  <a:tcPr anchor="ctr"/>
                </a:tc>
                <a:extLst>
                  <a:ext uri="{0D108BD9-81ED-4DB2-BD59-A6C34878D82A}">
                    <a16:rowId xmlns:a16="http://schemas.microsoft.com/office/drawing/2014/main" val="3658996322"/>
                  </a:ext>
                </a:extLst>
              </a:tr>
              <a:tr h="540261">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ခ်ဳ</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ႏြယ္-ျမ</a:t>
                      </a:r>
                      <a:r>
                        <a:rPr lang="my-MM" sz="1800" b="1" dirty="0">
                          <a:solidFill>
                            <a:schemeClr val="accent6">
                              <a:lumMod val="50000"/>
                            </a:schemeClr>
                          </a:solidFill>
                          <a:latin typeface="Zawgyi-One" panose="020B0604030504040204" pitchFamily="34" charset="0"/>
                          <a:cs typeface="Zawgyi-One" panose="020B0604030504040204" pitchFamily="34" charset="0"/>
                        </a:rPr>
                        <a:t>က</a:t>
                      </a:r>
                      <a:r>
                        <a:rPr lang="en-US" sz="1800" b="1" dirty="0">
                          <a:solidFill>
                            <a:schemeClr val="accent6">
                              <a:lumMod val="50000"/>
                            </a:schemeClr>
                          </a:solidFill>
                          <a:latin typeface="Zawgyi-One" panose="020B0604030504040204" pitchFamily="34" charset="0"/>
                          <a:cs typeface="Zawgyi-One" panose="020B0604030504040204" pitchFamily="34" charset="0"/>
                        </a:rPr>
                        <a:t>္</a:t>
                      </a:r>
                    </a:p>
                  </a:txBody>
                  <a:tcPr anchor="ctr"/>
                </a:tc>
                <a:tc>
                  <a:txBody>
                    <a:bodyPr/>
                    <a:lstStyle/>
                    <a:p>
                      <a:pPr algn="ctr"/>
                      <a:r>
                        <a:rPr lang="en-US" sz="2000" b="1" dirty="0">
                          <a:solidFill>
                            <a:schemeClr val="accent6">
                              <a:lumMod val="50000"/>
                            </a:schemeClr>
                          </a:solidFill>
                          <a:latin typeface="Zawgyi-One" panose="020B0604030504040204" pitchFamily="34" charset="0"/>
                          <a:cs typeface="Zawgyi-One" panose="020B0604030504040204" pitchFamily="34" charset="0"/>
                        </a:rPr>
                        <a:t>0.27</a:t>
                      </a:r>
                    </a:p>
                  </a:txBody>
                  <a:tcPr anchor="ctr"/>
                </a:tc>
                <a:extLst>
                  <a:ext uri="{0D108BD9-81ED-4DB2-BD59-A6C34878D82A}">
                    <a16:rowId xmlns:a16="http://schemas.microsoft.com/office/drawing/2014/main" val="10003"/>
                  </a:ext>
                </a:extLst>
              </a:tr>
              <a:tr h="540261">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ႀကိဳး၀ိုင္းေဒသမ်ား</a:t>
                      </a:r>
                      <a:endParaRPr lang="en-US" sz="1800"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latin typeface="Zawgyi-One" panose="020B0604030504040204" pitchFamily="34" charset="0"/>
                          <a:cs typeface="Zawgyi-One" panose="020B0604030504040204" pitchFamily="34" charset="0"/>
                        </a:rPr>
                        <a:t>0.19</a:t>
                      </a:r>
                    </a:p>
                  </a:txBody>
                  <a:tcPr anchor="ctr"/>
                </a:tc>
                <a:extLst>
                  <a:ext uri="{0D108BD9-81ED-4DB2-BD59-A6C34878D82A}">
                    <a16:rowId xmlns:a16="http://schemas.microsoft.com/office/drawing/2014/main" val="1516843932"/>
                  </a:ext>
                </a:extLst>
              </a:tr>
              <a:tr h="368359">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Slope</a:t>
                      </a:r>
                      <a:r>
                        <a:rPr lang="en-US" sz="1800" b="1" baseline="0" dirty="0">
                          <a:solidFill>
                            <a:schemeClr val="accent6">
                              <a:lumMod val="50000"/>
                            </a:schemeClr>
                          </a:solidFill>
                          <a:latin typeface="Zawgyi-One" panose="020B0604030504040204" pitchFamily="34" charset="0"/>
                          <a:cs typeface="Zawgyi-One" panose="020B0604030504040204" pitchFamily="34" charset="0"/>
                        </a:rPr>
                        <a:t> </a:t>
                      </a:r>
                      <a:r>
                        <a:rPr lang="en-US" sz="1800" b="1" dirty="0">
                          <a:solidFill>
                            <a:schemeClr val="accent6">
                              <a:lumMod val="50000"/>
                            </a:schemeClr>
                          </a:solidFill>
                          <a:latin typeface="Zawgyi-One" panose="020B0604030504040204" pitchFamily="34" charset="0"/>
                          <a:cs typeface="Zawgyi-One" panose="020B0604030504040204" pitchFamily="34" charset="0"/>
                        </a:rPr>
                        <a:t>standard deviation (</a:t>
                      </a:r>
                      <a:r>
                        <a:rPr lang="my-MM" sz="1800" b="1" dirty="0">
                          <a:solidFill>
                            <a:schemeClr val="accent6">
                              <a:lumMod val="50000"/>
                            </a:schemeClr>
                          </a:solidFill>
                          <a:latin typeface="Zawgyi-One" panose="020B0604030504040204" pitchFamily="34" charset="0"/>
                          <a:cs typeface="Zawgyi-One" panose="020B0604030504040204" pitchFamily="34" charset="0"/>
                        </a:rPr>
                        <a:t>စ</a:t>
                      </a:r>
                      <a:r>
                        <a:rPr lang="en-US" sz="1800" b="1" dirty="0">
                          <a:solidFill>
                            <a:schemeClr val="accent6">
                              <a:lumMod val="50000"/>
                            </a:schemeClr>
                          </a:solidFill>
                          <a:latin typeface="Zawgyi-One" panose="020B0604030504040204" pitchFamily="34" charset="0"/>
                          <a:cs typeface="Zawgyi-One" panose="020B0604030504040204" pitchFamily="34" charset="0"/>
                        </a:rPr>
                        <a:t>ံ</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သ</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ဖ</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မႈ)</a:t>
                      </a:r>
                    </a:p>
                  </a:txBody>
                  <a:tcPr anchor="ctr"/>
                </a:tc>
                <a:tc>
                  <a:txBody>
                    <a:bodyPr/>
                    <a:lstStyle/>
                    <a:p>
                      <a:pPr algn="ctr"/>
                      <a:r>
                        <a:rPr lang="en-US" sz="2000" b="1" dirty="0">
                          <a:solidFill>
                            <a:schemeClr val="accent6">
                              <a:lumMod val="50000"/>
                            </a:schemeClr>
                          </a:solidFill>
                          <a:latin typeface="Zawgyi-One" panose="020B0604030504040204" pitchFamily="34" charset="0"/>
                          <a:cs typeface="Zawgyi-One" panose="020B0604030504040204" pitchFamily="34" charset="0"/>
                        </a:rPr>
                        <a:t>0.07</a:t>
                      </a:r>
                    </a:p>
                  </a:txBody>
                  <a:tcPr anchor="ctr"/>
                </a:tc>
                <a:extLst>
                  <a:ext uri="{0D108BD9-81ED-4DB2-BD59-A6C34878D82A}">
                    <a16:rowId xmlns:a16="http://schemas.microsoft.com/office/drawing/2014/main" val="669333874"/>
                  </a:ext>
                </a:extLst>
              </a:tr>
              <a:tr h="575246">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Slope focal mean </a:t>
                      </a:r>
                      <a:endParaRPr lang="en-US" sz="1800"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latin typeface="Zawgyi-One" panose="020B0604030504040204" pitchFamily="34" charset="0"/>
                          <a:cs typeface="Zawgyi-One" panose="020B0604030504040204" pitchFamily="34" charset="0"/>
                        </a:rPr>
                        <a:t>0.002</a:t>
                      </a:r>
                    </a:p>
                  </a:txBody>
                  <a:tcPr anchor="ctr"/>
                </a:tc>
                <a:extLst>
                  <a:ext uri="{0D108BD9-81ED-4DB2-BD59-A6C34878D82A}">
                    <a16:rowId xmlns:a16="http://schemas.microsoft.com/office/drawing/2014/main" val="2342364342"/>
                  </a:ext>
                </a:extLst>
              </a:tr>
              <a:tr h="575246">
                <a:tc>
                  <a:txBody>
                    <a:bodyPr/>
                    <a:lstStyle/>
                    <a:p>
                      <a:r>
                        <a:rPr lang="en-US" sz="1800" b="1" dirty="0" err="1">
                          <a:solidFill>
                            <a:srgbClr val="C00000"/>
                          </a:solidFill>
                          <a:latin typeface="Zawgyi-One" panose="020B0604030504040204" pitchFamily="34" charset="0"/>
                          <a:cs typeface="Zawgyi-One" panose="020B0604030504040204" pitchFamily="34" charset="0"/>
                        </a:rPr>
                        <a:t>ေျမဆီလႊာ</a:t>
                      </a:r>
                      <a:endParaRPr lang="en-US" sz="1800" dirty="0">
                        <a:solidFill>
                          <a:srgbClr val="C00000"/>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rgbClr val="C00000"/>
                          </a:solidFill>
                          <a:latin typeface="Zawgyi-One" panose="020B0604030504040204" pitchFamily="34" charset="0"/>
                          <a:cs typeface="Zawgyi-One" panose="020B0604030504040204" pitchFamily="34" charset="0"/>
                        </a:rPr>
                        <a:t>-0.37</a:t>
                      </a:r>
                    </a:p>
                  </a:txBody>
                  <a:tcPr anchor="ctr"/>
                </a:tc>
                <a:extLst>
                  <a:ext uri="{0D108BD9-81ED-4DB2-BD59-A6C34878D82A}">
                    <a16:rowId xmlns:a16="http://schemas.microsoft.com/office/drawing/2014/main" val="1462788307"/>
                  </a:ext>
                </a:extLst>
              </a:tr>
              <a:tr h="368359">
                <a:tc>
                  <a:txBody>
                    <a:bodyPr/>
                    <a:lstStyle/>
                    <a:p>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မ</a:t>
                      </a:r>
                      <a:r>
                        <a:rPr lang="en-US" sz="1800" b="1" dirty="0">
                          <a:solidFill>
                            <a:srgbClr val="C00000"/>
                          </a:solidFill>
                          <a:latin typeface="Zawgyi-One" panose="020B0604030504040204" pitchFamily="34" charset="0"/>
                          <a:cs typeface="Zawgyi-One" panose="020B0604030504040204" pitchFamily="34" charset="0"/>
                        </a:rPr>
                        <a:t>မ</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က</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သ</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င</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ပ</a:t>
                      </a:r>
                      <a:r>
                        <a:rPr lang="my-MM" sz="1800" b="1" dirty="0">
                          <a:solidFill>
                            <a:srgbClr val="C00000"/>
                          </a:solidFill>
                          <a:latin typeface="Zawgyi-One" panose="020B0604030504040204" pitchFamily="34" charset="0"/>
                          <a:cs typeface="Zawgyi-One" panose="020B0604030504040204" pitchFamily="34" charset="0"/>
                        </a:rPr>
                        <a:t>င</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အ</a:t>
                      </a:r>
                      <a:r>
                        <a:rPr lang="en-US" sz="1800" b="1" dirty="0">
                          <a:solidFill>
                            <a:srgbClr val="C00000"/>
                          </a:solidFill>
                          <a:latin typeface="Zawgyi-One" panose="020B0604030504040204" pitchFamily="34" charset="0"/>
                          <a:cs typeface="Zawgyi-One" panose="020B0604030504040204" pitchFamily="34" charset="0"/>
                        </a:rPr>
                        <a:t>ည</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န</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endParaRPr lang="en-US" sz="1800" dirty="0">
                        <a:solidFill>
                          <a:srgbClr val="C00000"/>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rgbClr val="C00000"/>
                          </a:solidFill>
                          <a:latin typeface="Zawgyi-One" panose="020B0604030504040204" pitchFamily="34" charset="0"/>
                          <a:cs typeface="Zawgyi-One" panose="020B0604030504040204" pitchFamily="34" charset="0"/>
                        </a:rPr>
                        <a:t>-0.25</a:t>
                      </a:r>
                    </a:p>
                  </a:txBody>
                  <a:tcPr anchor="ctr"/>
                </a:tc>
                <a:extLst>
                  <a:ext uri="{0D108BD9-81ED-4DB2-BD59-A6C34878D82A}">
                    <a16:rowId xmlns:a16="http://schemas.microsoft.com/office/drawing/2014/main" val="10008"/>
                  </a:ext>
                </a:extLst>
              </a:tr>
              <a:tr h="368359">
                <a:tc>
                  <a:txBody>
                    <a:bodyPr/>
                    <a:lstStyle/>
                    <a:p>
                      <a:r>
                        <a:rPr lang="my-MM" sz="1800" b="1" dirty="0">
                          <a:latin typeface="Zawgyi-One" panose="020B0604030504040204" pitchFamily="34" charset="0"/>
                          <a:cs typeface="Zawgyi-One" panose="020B0604030504040204" pitchFamily="34" charset="0"/>
                        </a:rPr>
                        <a:t>က</a:t>
                      </a:r>
                      <a:r>
                        <a:rPr lang="en-US" sz="1800" b="1" dirty="0">
                          <a:latin typeface="Zawgyi-One" panose="020B0604030504040204" pitchFamily="34" charset="0"/>
                          <a:cs typeface="Zawgyi-One" panose="020B0604030504040204" pitchFamily="34" charset="0"/>
                        </a:rPr>
                        <a:t>င</a:t>
                      </a:r>
                      <a:r>
                        <a:rPr lang="my-MM" sz="1800" b="1" dirty="0">
                          <a:latin typeface="Zawgyi-One" panose="020B0604030504040204" pitchFamily="34" charset="0"/>
                          <a:cs typeface="Zawgyi-One" panose="020B0604030504040204" pitchFamily="34" charset="0"/>
                        </a:rPr>
                        <a:t>္</a:t>
                      </a:r>
                      <a:r>
                        <a:rPr lang="en-US" sz="1800" b="1" dirty="0">
                          <a:latin typeface="Zawgyi-One" panose="020B0604030504040204" pitchFamily="34" charset="0"/>
                          <a:cs typeface="Zawgyi-One" panose="020B0604030504040204" pitchFamily="34" charset="0"/>
                        </a:rPr>
                        <a:t>မ</a:t>
                      </a:r>
                      <a:r>
                        <a:rPr lang="my-MM" sz="1800" b="1" dirty="0">
                          <a:latin typeface="Zawgyi-One" panose="020B0604030504040204" pitchFamily="34" charset="0"/>
                          <a:cs typeface="Zawgyi-One" panose="020B0604030504040204" pitchFamily="34" charset="0"/>
                        </a:rPr>
                        <a:t>ရ</a:t>
                      </a:r>
                      <a:r>
                        <a:rPr lang="en-US" sz="1800" b="1" dirty="0">
                          <a:latin typeface="Zawgyi-One" panose="020B0604030504040204" pitchFamily="34" charset="0"/>
                          <a:cs typeface="Zawgyi-One" panose="020B0604030504040204" pitchFamily="34" charset="0"/>
                        </a:rPr>
                        <a:t>ာ</a:t>
                      </a:r>
                      <a:r>
                        <a:rPr lang="my-MM" sz="1800" b="1" dirty="0">
                          <a:latin typeface="Zawgyi-One" panose="020B0604030504040204" pitchFamily="34" charset="0"/>
                          <a:cs typeface="Zawgyi-One" panose="020B0604030504040204" pitchFamily="34" charset="0"/>
                        </a:rPr>
                        <a:t>ပ</a:t>
                      </a:r>
                      <a:r>
                        <a:rPr lang="en-US" sz="1800" b="1" dirty="0">
                          <a:latin typeface="Zawgyi-One" panose="020B0604030504040204" pitchFamily="34" charset="0"/>
                          <a:cs typeface="Zawgyi-One" panose="020B0604030504040204" pitchFamily="34" charset="0"/>
                        </a:rPr>
                        <a:t>ံ</a:t>
                      </a:r>
                      <a:r>
                        <a:rPr lang="my-MM" sz="1800" b="1" dirty="0">
                          <a:latin typeface="Zawgyi-One" panose="020B0604030504040204" pitchFamily="34" charset="0"/>
                          <a:cs typeface="Zawgyi-One" panose="020B0604030504040204" pitchFamily="34" charset="0"/>
                        </a:rPr>
                        <a:t>့</a:t>
                      </a:r>
                      <a:r>
                        <a:rPr lang="en-US" sz="1800" b="1" dirty="0" err="1">
                          <a:latin typeface="Zawgyi-One" panose="020B0604030504040204" pitchFamily="34" charset="0"/>
                          <a:cs typeface="Zawgyi-One" panose="020B0604030504040204" pitchFamily="34" charset="0"/>
                        </a:rPr>
                        <a:t>ပိုးမ</a:t>
                      </a:r>
                      <a:r>
                        <a:rPr lang="en-US" sz="1800" b="1" dirty="0">
                          <a:latin typeface="Zawgyi-One" panose="020B0604030504040204" pitchFamily="34" charset="0"/>
                          <a:cs typeface="Zawgyi-One" panose="020B0604030504040204" pitchFamily="34" charset="0"/>
                        </a:rPr>
                        <a:t>ႈ</a:t>
                      </a:r>
                    </a:p>
                  </a:txBody>
                  <a:tcPr anchor="ctr"/>
                </a:tc>
                <a:tc>
                  <a:txBody>
                    <a:bodyPr/>
                    <a:lstStyle/>
                    <a:p>
                      <a:pPr algn="ctr"/>
                      <a:r>
                        <a:rPr lang="en-US" sz="2000" b="1" dirty="0">
                          <a:latin typeface="Zawgyi-One" panose="020B0604030504040204" pitchFamily="34" charset="0"/>
                          <a:cs typeface="Zawgyi-One" panose="020B0604030504040204" pitchFamily="34" charset="0"/>
                        </a:rPr>
                        <a:t>0.22</a:t>
                      </a:r>
                    </a:p>
                  </a:txBody>
                  <a:tcPr anchor="ctr"/>
                </a:tc>
                <a:extLst>
                  <a:ext uri="{0D108BD9-81ED-4DB2-BD59-A6C34878D82A}">
                    <a16:rowId xmlns:a16="http://schemas.microsoft.com/office/drawing/2014/main" val="3065150731"/>
                  </a:ext>
                </a:extLst>
              </a:tr>
            </a:tbl>
          </a:graphicData>
        </a:graphic>
      </p:graphicFrame>
      <p:sp>
        <p:nvSpPr>
          <p:cNvPr id="5" name="TextBox 4"/>
          <p:cNvSpPr txBox="1"/>
          <p:nvPr/>
        </p:nvSpPr>
        <p:spPr>
          <a:xfrm>
            <a:off x="7799832" y="6421628"/>
            <a:ext cx="4242816" cy="369332"/>
          </a:xfrm>
          <a:prstGeom prst="rect">
            <a:avLst/>
          </a:prstGeom>
          <a:noFill/>
        </p:spPr>
        <p:txBody>
          <a:bodyPr wrap="square" rtlCol="0">
            <a:spAutoFit/>
          </a:bodyPr>
          <a:lstStyle/>
          <a:p>
            <a:r>
              <a:rPr lang="en-GB" dirty="0"/>
              <a:t>Table by </a:t>
            </a:r>
            <a:r>
              <a:rPr lang="en-GB" dirty="0" err="1"/>
              <a:t>Zaneta</a:t>
            </a:r>
            <a:r>
              <a:rPr lang="en-GB" dirty="0"/>
              <a:t> </a:t>
            </a:r>
            <a:r>
              <a:rPr lang="en-GB" dirty="0" err="1"/>
              <a:t>Kaszta</a:t>
            </a:r>
            <a:r>
              <a:rPr lang="en-GB" dirty="0"/>
              <a:t>, </a:t>
            </a:r>
            <a:r>
              <a:rPr lang="en-GB" dirty="0" err="1"/>
              <a:t>WildCRU</a:t>
            </a:r>
            <a:endParaRPr lang="en-GB" dirty="0"/>
          </a:p>
        </p:txBody>
      </p:sp>
    </p:spTree>
    <p:extLst>
      <p:ext uri="{BB962C8B-B14F-4D97-AF65-F5344CB8AC3E}">
        <p14:creationId xmlns:p14="http://schemas.microsoft.com/office/powerpoint/2010/main" val="2504730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E3B3F44-B667-447C-80F7-1693C2275A0C}"/>
              </a:ext>
            </a:extLst>
          </p:cNvPr>
          <p:cNvGraphicFramePr>
            <a:graphicFrameLocks noGrp="1"/>
          </p:cNvGraphicFramePr>
          <p:nvPr/>
        </p:nvGraphicFramePr>
        <p:xfrm>
          <a:off x="1940017" y="1487012"/>
          <a:ext cx="7761767" cy="4812284"/>
        </p:xfrm>
        <a:graphic>
          <a:graphicData uri="http://schemas.openxmlformats.org/drawingml/2006/table">
            <a:tbl>
              <a:tblPr firstRow="1" bandRow="1">
                <a:tableStyleId>{5C22544A-7EE6-4342-B048-85BDC9FD1C3A}</a:tableStyleId>
              </a:tblPr>
              <a:tblGrid>
                <a:gridCol w="4869711">
                  <a:extLst>
                    <a:ext uri="{9D8B030D-6E8A-4147-A177-3AD203B41FA5}">
                      <a16:colId xmlns:a16="http://schemas.microsoft.com/office/drawing/2014/main" val="1639357883"/>
                    </a:ext>
                  </a:extLst>
                </a:gridCol>
                <a:gridCol w="2892056">
                  <a:extLst>
                    <a:ext uri="{9D8B030D-6E8A-4147-A177-3AD203B41FA5}">
                      <a16:colId xmlns:a16="http://schemas.microsoft.com/office/drawing/2014/main" val="1209336271"/>
                    </a:ext>
                  </a:extLst>
                </a:gridCol>
              </a:tblGrid>
              <a:tr h="421064">
                <a:tc>
                  <a:txBody>
                    <a:bodyPr/>
                    <a:lstStyle/>
                    <a:p>
                      <a:r>
                        <a:rPr lang="en-US" dirty="0"/>
                        <a:t>Final model variables</a:t>
                      </a:r>
                    </a:p>
                  </a:txBody>
                  <a:tcPr/>
                </a:tc>
                <a:tc>
                  <a:txBody>
                    <a:bodyPr/>
                    <a:lstStyle/>
                    <a:p>
                      <a:pPr algn="ctr"/>
                      <a:r>
                        <a:rPr lang="en-US" b="1" dirty="0"/>
                        <a:t>Standardized coefficient</a:t>
                      </a:r>
                    </a:p>
                  </a:txBody>
                  <a:tcPr/>
                </a:tc>
                <a:extLst>
                  <a:ext uri="{0D108BD9-81ED-4DB2-BD59-A6C34878D82A}">
                    <a16:rowId xmlns:a16="http://schemas.microsoft.com/office/drawing/2014/main" val="1133072440"/>
                  </a:ext>
                </a:extLst>
              </a:tr>
              <a:tr h="368359">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Closed</a:t>
                      </a:r>
                      <a:r>
                        <a:rPr lang="en-US" sz="1800" b="1" baseline="0" dirty="0">
                          <a:solidFill>
                            <a:schemeClr val="accent6">
                              <a:lumMod val="50000"/>
                            </a:schemeClr>
                          </a:solidFill>
                          <a:latin typeface="Zawgyi-One" panose="020B0604030504040204" pitchFamily="34" charset="0"/>
                          <a:cs typeface="Zawgyi-One" panose="020B0604030504040204" pitchFamily="34" charset="0"/>
                        </a:rPr>
                        <a:t> forest</a:t>
                      </a:r>
                      <a:endParaRPr lang="en-US" sz="1800" b="1"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rPr>
                        <a:t>0.65</a:t>
                      </a:r>
                    </a:p>
                  </a:txBody>
                  <a:tcPr anchor="ctr"/>
                </a:tc>
                <a:extLst>
                  <a:ext uri="{0D108BD9-81ED-4DB2-BD59-A6C34878D82A}">
                    <a16:rowId xmlns:a16="http://schemas.microsoft.com/office/drawing/2014/main" val="588375585"/>
                  </a:ext>
                </a:extLst>
              </a:tr>
              <a:tr h="575246">
                <a:tc>
                  <a:txBody>
                    <a:bodyPr/>
                    <a:lstStyle/>
                    <a:p>
                      <a:r>
                        <a:rPr lang="en-US" sz="1800" b="1" dirty="0" err="1">
                          <a:solidFill>
                            <a:schemeClr val="accent6">
                              <a:lumMod val="50000"/>
                            </a:schemeClr>
                          </a:solidFill>
                          <a:latin typeface="Zawgyi-One" panose="020B0604030504040204" pitchFamily="34" charset="0"/>
                          <a:cs typeface="Zawgyi-One" panose="020B0604030504040204" pitchFamily="34" charset="0"/>
                        </a:rPr>
                        <a:t>မိုး</a:t>
                      </a:r>
                      <a:r>
                        <a:rPr lang="en-US" sz="1800" b="1" dirty="0">
                          <a:solidFill>
                            <a:schemeClr val="accent6">
                              <a:lumMod val="50000"/>
                            </a:schemeClr>
                          </a:solidFill>
                          <a:latin typeface="Zawgyi-One" panose="020B0604030504040204" pitchFamily="34" charset="0"/>
                          <a:cs typeface="Zawgyi-One" panose="020B0604030504040204" pitchFamily="34" charset="0"/>
                        </a:rPr>
                        <a:t>႐ြ</a:t>
                      </a:r>
                      <a:r>
                        <a:rPr lang="en-US" sz="1800" b="1" dirty="0" err="1">
                          <a:solidFill>
                            <a:schemeClr val="accent6">
                              <a:lumMod val="50000"/>
                            </a:schemeClr>
                          </a:solidFill>
                          <a:latin typeface="Zawgyi-One" panose="020B0604030504040204" pitchFamily="34" charset="0"/>
                          <a:cs typeface="Zawgyi-One" panose="020B0604030504040204" pitchFamily="34" charset="0"/>
                        </a:rPr>
                        <a:t>ာသြန္းမ</a:t>
                      </a:r>
                      <a:r>
                        <a:rPr lang="en-US" sz="1800" b="1" dirty="0">
                          <a:solidFill>
                            <a:schemeClr val="accent6">
                              <a:lumMod val="50000"/>
                            </a:schemeClr>
                          </a:solidFill>
                          <a:latin typeface="Zawgyi-One" panose="020B0604030504040204" pitchFamily="34" charset="0"/>
                          <a:cs typeface="Zawgyi-One" panose="020B0604030504040204" pitchFamily="34" charset="0"/>
                        </a:rPr>
                        <a:t>ႈ</a:t>
                      </a:r>
                      <a:endParaRPr lang="en-US" sz="1800"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rPr>
                        <a:t>0.40</a:t>
                      </a:r>
                    </a:p>
                  </a:txBody>
                  <a:tcPr anchor="ctr"/>
                </a:tc>
                <a:extLst>
                  <a:ext uri="{0D108BD9-81ED-4DB2-BD59-A6C34878D82A}">
                    <a16:rowId xmlns:a16="http://schemas.microsoft.com/office/drawing/2014/main" val="3658996322"/>
                  </a:ext>
                </a:extLst>
              </a:tr>
              <a:tr h="540261">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ခ်ဳ</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ႏြယ္-ျမ</a:t>
                      </a:r>
                      <a:r>
                        <a:rPr lang="my-MM" sz="1800" b="1" dirty="0">
                          <a:solidFill>
                            <a:schemeClr val="accent6">
                              <a:lumMod val="50000"/>
                            </a:schemeClr>
                          </a:solidFill>
                          <a:latin typeface="Zawgyi-One" panose="020B0604030504040204" pitchFamily="34" charset="0"/>
                          <a:cs typeface="Zawgyi-One" panose="020B0604030504040204" pitchFamily="34" charset="0"/>
                        </a:rPr>
                        <a:t>က</a:t>
                      </a:r>
                      <a:r>
                        <a:rPr lang="en-US" sz="1800" b="1" dirty="0">
                          <a:solidFill>
                            <a:schemeClr val="accent6">
                              <a:lumMod val="50000"/>
                            </a:schemeClr>
                          </a:solidFill>
                          <a:latin typeface="Zawgyi-One" panose="020B0604030504040204" pitchFamily="34" charset="0"/>
                          <a:cs typeface="Zawgyi-One" panose="020B0604030504040204" pitchFamily="34" charset="0"/>
                        </a:rPr>
                        <a:t>္</a:t>
                      </a:r>
                    </a:p>
                  </a:txBody>
                  <a:tcPr anchor="ctr"/>
                </a:tc>
                <a:tc>
                  <a:txBody>
                    <a:bodyPr/>
                    <a:lstStyle/>
                    <a:p>
                      <a:pPr algn="ctr"/>
                      <a:r>
                        <a:rPr lang="en-US" sz="2000" b="1" dirty="0">
                          <a:solidFill>
                            <a:schemeClr val="accent6">
                              <a:lumMod val="50000"/>
                            </a:schemeClr>
                          </a:solidFill>
                        </a:rPr>
                        <a:t>0.27</a:t>
                      </a:r>
                    </a:p>
                  </a:txBody>
                  <a:tcPr anchor="ctr"/>
                </a:tc>
                <a:extLst>
                  <a:ext uri="{0D108BD9-81ED-4DB2-BD59-A6C34878D82A}">
                    <a16:rowId xmlns:a16="http://schemas.microsoft.com/office/drawing/2014/main" val="10003"/>
                  </a:ext>
                </a:extLst>
              </a:tr>
              <a:tr h="540261">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ႀကိဳး၀ိုင္းေဒသမ်ား</a:t>
                      </a:r>
                      <a:endParaRPr lang="en-US" sz="1800"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rPr>
                        <a:t>0.19</a:t>
                      </a:r>
                    </a:p>
                  </a:txBody>
                  <a:tcPr anchor="ctr"/>
                </a:tc>
                <a:extLst>
                  <a:ext uri="{0D108BD9-81ED-4DB2-BD59-A6C34878D82A}">
                    <a16:rowId xmlns:a16="http://schemas.microsoft.com/office/drawing/2014/main" val="1516843932"/>
                  </a:ext>
                </a:extLst>
              </a:tr>
              <a:tr h="368359">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Slope</a:t>
                      </a:r>
                      <a:r>
                        <a:rPr lang="en-US" sz="1800" b="1" baseline="0" dirty="0">
                          <a:solidFill>
                            <a:schemeClr val="accent6">
                              <a:lumMod val="50000"/>
                            </a:schemeClr>
                          </a:solidFill>
                          <a:latin typeface="Zawgyi-One" panose="020B0604030504040204" pitchFamily="34" charset="0"/>
                          <a:cs typeface="Zawgyi-One" panose="020B0604030504040204" pitchFamily="34" charset="0"/>
                        </a:rPr>
                        <a:t> </a:t>
                      </a:r>
                      <a:r>
                        <a:rPr lang="en-US" sz="1800" b="1" dirty="0">
                          <a:solidFill>
                            <a:schemeClr val="accent6">
                              <a:lumMod val="50000"/>
                            </a:schemeClr>
                          </a:solidFill>
                          <a:latin typeface="Zawgyi-One" panose="020B0604030504040204" pitchFamily="34" charset="0"/>
                          <a:cs typeface="Zawgyi-One" panose="020B0604030504040204" pitchFamily="34" charset="0"/>
                        </a:rPr>
                        <a:t>standard deviation (</a:t>
                      </a:r>
                      <a:r>
                        <a:rPr lang="my-MM" sz="1800" b="1" dirty="0">
                          <a:solidFill>
                            <a:schemeClr val="accent6">
                              <a:lumMod val="50000"/>
                            </a:schemeClr>
                          </a:solidFill>
                          <a:latin typeface="Zawgyi-One" panose="020B0604030504040204" pitchFamily="34" charset="0"/>
                          <a:cs typeface="Zawgyi-One" panose="020B0604030504040204" pitchFamily="34" charset="0"/>
                        </a:rPr>
                        <a:t>စ</a:t>
                      </a:r>
                      <a:r>
                        <a:rPr lang="en-US" sz="1800" b="1" dirty="0">
                          <a:solidFill>
                            <a:schemeClr val="accent6">
                              <a:lumMod val="50000"/>
                            </a:schemeClr>
                          </a:solidFill>
                          <a:latin typeface="Zawgyi-One" panose="020B0604030504040204" pitchFamily="34" charset="0"/>
                          <a:cs typeface="Zawgyi-One" panose="020B0604030504040204" pitchFamily="34" charset="0"/>
                        </a:rPr>
                        <a:t>ံ</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သ</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ဖ</a:t>
                      </a:r>
                      <a:r>
                        <a:rPr lang="my-MM" sz="1800" b="1" dirty="0">
                          <a:solidFill>
                            <a:schemeClr val="accent6">
                              <a:lumMod val="50000"/>
                            </a:schemeClr>
                          </a:solidFill>
                          <a:latin typeface="Zawgyi-One" panose="020B0604030504040204" pitchFamily="34" charset="0"/>
                          <a:cs typeface="Zawgyi-One" panose="020B0604030504040204" pitchFamily="34" charset="0"/>
                        </a:rPr>
                        <a:t>ီ</a:t>
                      </a:r>
                      <a:r>
                        <a:rPr lang="en-US" sz="1800" b="1" dirty="0">
                          <a:solidFill>
                            <a:schemeClr val="accent6">
                              <a:lumMod val="50000"/>
                            </a:schemeClr>
                          </a:solidFill>
                          <a:latin typeface="Zawgyi-One" panose="020B0604030504040204" pitchFamily="34" charset="0"/>
                          <a:cs typeface="Zawgyi-One" panose="020B0604030504040204" pitchFamily="34" charset="0"/>
                        </a:rPr>
                        <a:t>မႈ)</a:t>
                      </a:r>
                    </a:p>
                  </a:txBody>
                  <a:tcPr anchor="ctr"/>
                </a:tc>
                <a:tc>
                  <a:txBody>
                    <a:bodyPr/>
                    <a:lstStyle/>
                    <a:p>
                      <a:pPr algn="ctr"/>
                      <a:r>
                        <a:rPr lang="en-US" sz="2000" b="1" dirty="0">
                          <a:solidFill>
                            <a:schemeClr val="accent6">
                              <a:lumMod val="50000"/>
                            </a:schemeClr>
                          </a:solidFill>
                        </a:rPr>
                        <a:t>0.07</a:t>
                      </a:r>
                    </a:p>
                  </a:txBody>
                  <a:tcPr anchor="ctr"/>
                </a:tc>
                <a:extLst>
                  <a:ext uri="{0D108BD9-81ED-4DB2-BD59-A6C34878D82A}">
                    <a16:rowId xmlns:a16="http://schemas.microsoft.com/office/drawing/2014/main" val="669333874"/>
                  </a:ext>
                </a:extLst>
              </a:tr>
              <a:tr h="575246">
                <a:tc>
                  <a:txBody>
                    <a:bodyPr/>
                    <a:lstStyle/>
                    <a:p>
                      <a:r>
                        <a:rPr lang="en-US" sz="1800" b="1" dirty="0">
                          <a:solidFill>
                            <a:schemeClr val="accent6">
                              <a:lumMod val="50000"/>
                            </a:schemeClr>
                          </a:solidFill>
                          <a:latin typeface="Zawgyi-One" panose="020B0604030504040204" pitchFamily="34" charset="0"/>
                          <a:cs typeface="Zawgyi-One" panose="020B0604030504040204" pitchFamily="34" charset="0"/>
                        </a:rPr>
                        <a:t>Slope focal mean </a:t>
                      </a:r>
                      <a:endParaRPr lang="en-US" sz="1800" dirty="0">
                        <a:solidFill>
                          <a:schemeClr val="accent6">
                            <a:lumMod val="50000"/>
                          </a:schemeClr>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chemeClr val="accent6">
                              <a:lumMod val="50000"/>
                            </a:schemeClr>
                          </a:solidFill>
                        </a:rPr>
                        <a:t>0.002</a:t>
                      </a:r>
                    </a:p>
                  </a:txBody>
                  <a:tcPr anchor="ctr"/>
                </a:tc>
                <a:extLst>
                  <a:ext uri="{0D108BD9-81ED-4DB2-BD59-A6C34878D82A}">
                    <a16:rowId xmlns:a16="http://schemas.microsoft.com/office/drawing/2014/main" val="2342364342"/>
                  </a:ext>
                </a:extLst>
              </a:tr>
              <a:tr h="575246">
                <a:tc>
                  <a:txBody>
                    <a:bodyPr/>
                    <a:lstStyle/>
                    <a:p>
                      <a:r>
                        <a:rPr lang="en-US" sz="1800" b="1" dirty="0" err="1">
                          <a:solidFill>
                            <a:srgbClr val="C00000"/>
                          </a:solidFill>
                          <a:latin typeface="Zawgyi-One" panose="020B0604030504040204" pitchFamily="34" charset="0"/>
                          <a:cs typeface="Zawgyi-One" panose="020B0604030504040204" pitchFamily="34" charset="0"/>
                        </a:rPr>
                        <a:t>ေျမဆီလႊာ</a:t>
                      </a:r>
                      <a:endParaRPr lang="en-US" sz="1800" dirty="0">
                        <a:solidFill>
                          <a:srgbClr val="C00000"/>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rgbClr val="C00000"/>
                          </a:solidFill>
                        </a:rPr>
                        <a:t>-0.37</a:t>
                      </a:r>
                    </a:p>
                  </a:txBody>
                  <a:tcPr anchor="ctr"/>
                </a:tc>
                <a:extLst>
                  <a:ext uri="{0D108BD9-81ED-4DB2-BD59-A6C34878D82A}">
                    <a16:rowId xmlns:a16="http://schemas.microsoft.com/office/drawing/2014/main" val="1462788307"/>
                  </a:ext>
                </a:extLst>
              </a:tr>
              <a:tr h="368359">
                <a:tc>
                  <a:txBody>
                    <a:bodyPr/>
                    <a:lstStyle/>
                    <a:p>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မ</a:t>
                      </a:r>
                      <a:r>
                        <a:rPr lang="en-US" sz="1800" b="1" dirty="0">
                          <a:solidFill>
                            <a:srgbClr val="C00000"/>
                          </a:solidFill>
                          <a:latin typeface="Zawgyi-One" panose="020B0604030504040204" pitchFamily="34" charset="0"/>
                          <a:cs typeface="Zawgyi-One" panose="020B0604030504040204" pitchFamily="34" charset="0"/>
                        </a:rPr>
                        <a:t>မ</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က</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သ</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င</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ပ</a:t>
                      </a:r>
                      <a:r>
                        <a:rPr lang="my-MM" sz="1800" b="1" dirty="0">
                          <a:solidFill>
                            <a:srgbClr val="C00000"/>
                          </a:solidFill>
                          <a:latin typeface="Zawgyi-One" panose="020B0604030504040204" pitchFamily="34" charset="0"/>
                          <a:cs typeface="Zawgyi-One" panose="020B0604030504040204" pitchFamily="34" charset="0"/>
                        </a:rPr>
                        <a:t>င</a:t>
                      </a:r>
                      <a:r>
                        <a:rPr lang="en-US" sz="1800" b="1" dirty="0">
                          <a:solidFill>
                            <a:srgbClr val="C00000"/>
                          </a:solidFill>
                          <a:latin typeface="Zawgyi-One" panose="020B0604030504040204" pitchFamily="34" charset="0"/>
                          <a:cs typeface="Zawgyi-One" panose="020B0604030504040204" pitchFamily="34" charset="0"/>
                        </a:rPr>
                        <a:t>္</a:t>
                      </a:r>
                      <a:r>
                        <a:rPr lang="my-MM" sz="1800" b="1" dirty="0">
                          <a:solidFill>
                            <a:srgbClr val="C00000"/>
                          </a:solidFill>
                          <a:latin typeface="Zawgyi-One" panose="020B0604030504040204" pitchFamily="34" charset="0"/>
                          <a:cs typeface="Zawgyi-One" panose="020B0604030504040204" pitchFamily="34" charset="0"/>
                        </a:rPr>
                        <a:t>အ</a:t>
                      </a:r>
                      <a:r>
                        <a:rPr lang="en-US" sz="1800" b="1" dirty="0">
                          <a:solidFill>
                            <a:srgbClr val="C00000"/>
                          </a:solidFill>
                          <a:latin typeface="Zawgyi-One" panose="020B0604030504040204" pitchFamily="34" charset="0"/>
                          <a:cs typeface="Zawgyi-One" panose="020B0604030504040204" pitchFamily="34" charset="0"/>
                        </a:rPr>
                        <a:t>ည</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န</a:t>
                      </a:r>
                      <a:r>
                        <a:rPr lang="my-MM" sz="1800" b="1" dirty="0">
                          <a:solidFill>
                            <a:srgbClr val="C00000"/>
                          </a:solidFill>
                          <a:latin typeface="Zawgyi-One" panose="020B0604030504040204" pitchFamily="34" charset="0"/>
                          <a:cs typeface="Zawgyi-One" panose="020B0604030504040204" pitchFamily="34" charset="0"/>
                        </a:rPr>
                        <a:t>္</a:t>
                      </a:r>
                      <a:r>
                        <a:rPr lang="en-US" sz="1800" b="1" dirty="0">
                          <a:solidFill>
                            <a:srgbClr val="C00000"/>
                          </a:solidFill>
                          <a:latin typeface="Zawgyi-One" panose="020B0604030504040204" pitchFamily="34" charset="0"/>
                          <a:cs typeface="Zawgyi-One" panose="020B0604030504040204" pitchFamily="34" charset="0"/>
                        </a:rPr>
                        <a:t>း</a:t>
                      </a:r>
                      <a:endParaRPr lang="en-US" sz="1800" dirty="0">
                        <a:solidFill>
                          <a:srgbClr val="C00000"/>
                        </a:solidFill>
                        <a:latin typeface="Zawgyi-One" panose="020B0604030504040204" pitchFamily="34" charset="0"/>
                        <a:cs typeface="Zawgyi-One" panose="020B0604030504040204" pitchFamily="34" charset="0"/>
                      </a:endParaRPr>
                    </a:p>
                  </a:txBody>
                  <a:tcPr anchor="ctr"/>
                </a:tc>
                <a:tc>
                  <a:txBody>
                    <a:bodyPr/>
                    <a:lstStyle/>
                    <a:p>
                      <a:pPr algn="ctr"/>
                      <a:r>
                        <a:rPr lang="en-US" sz="2000" b="1" dirty="0">
                          <a:solidFill>
                            <a:srgbClr val="C00000"/>
                          </a:solidFill>
                        </a:rPr>
                        <a:t>-0.25</a:t>
                      </a:r>
                    </a:p>
                  </a:txBody>
                  <a:tcPr anchor="ctr"/>
                </a:tc>
                <a:extLst>
                  <a:ext uri="{0D108BD9-81ED-4DB2-BD59-A6C34878D82A}">
                    <a16:rowId xmlns:a16="http://schemas.microsoft.com/office/drawing/2014/main" val="10008"/>
                  </a:ext>
                </a:extLst>
              </a:tr>
              <a:tr h="368359">
                <a:tc>
                  <a:txBody>
                    <a:bodyPr/>
                    <a:lstStyle/>
                    <a:p>
                      <a:r>
                        <a:rPr lang="my-MM" sz="1800" b="1" dirty="0">
                          <a:latin typeface="Zawgyi-One" panose="020B0604030504040204" pitchFamily="34" charset="0"/>
                          <a:cs typeface="Zawgyi-One" panose="020B0604030504040204" pitchFamily="34" charset="0"/>
                        </a:rPr>
                        <a:t>က</a:t>
                      </a:r>
                      <a:r>
                        <a:rPr lang="en-US" sz="1800" b="1" dirty="0">
                          <a:latin typeface="Zawgyi-One" panose="020B0604030504040204" pitchFamily="34" charset="0"/>
                          <a:cs typeface="Zawgyi-One" panose="020B0604030504040204" pitchFamily="34" charset="0"/>
                        </a:rPr>
                        <a:t>င</a:t>
                      </a:r>
                      <a:r>
                        <a:rPr lang="my-MM" sz="1800" b="1" dirty="0">
                          <a:latin typeface="Zawgyi-One" panose="020B0604030504040204" pitchFamily="34" charset="0"/>
                          <a:cs typeface="Zawgyi-One" panose="020B0604030504040204" pitchFamily="34" charset="0"/>
                        </a:rPr>
                        <a:t>္</a:t>
                      </a:r>
                      <a:r>
                        <a:rPr lang="en-US" sz="1800" b="1" dirty="0">
                          <a:latin typeface="Zawgyi-One" panose="020B0604030504040204" pitchFamily="34" charset="0"/>
                          <a:cs typeface="Zawgyi-One" panose="020B0604030504040204" pitchFamily="34" charset="0"/>
                        </a:rPr>
                        <a:t>မ</a:t>
                      </a:r>
                      <a:r>
                        <a:rPr lang="my-MM" sz="1800" b="1" dirty="0">
                          <a:latin typeface="Zawgyi-One" panose="020B0604030504040204" pitchFamily="34" charset="0"/>
                          <a:cs typeface="Zawgyi-One" panose="020B0604030504040204" pitchFamily="34" charset="0"/>
                        </a:rPr>
                        <a:t>ရ</a:t>
                      </a:r>
                      <a:r>
                        <a:rPr lang="en-US" sz="1800" b="1" dirty="0">
                          <a:latin typeface="Zawgyi-One" panose="020B0604030504040204" pitchFamily="34" charset="0"/>
                          <a:cs typeface="Zawgyi-One" panose="020B0604030504040204" pitchFamily="34" charset="0"/>
                        </a:rPr>
                        <a:t>ာ</a:t>
                      </a:r>
                      <a:r>
                        <a:rPr lang="my-MM" sz="1800" b="1" dirty="0">
                          <a:latin typeface="Zawgyi-One" panose="020B0604030504040204" pitchFamily="34" charset="0"/>
                          <a:cs typeface="Zawgyi-One" panose="020B0604030504040204" pitchFamily="34" charset="0"/>
                        </a:rPr>
                        <a:t>ပ</a:t>
                      </a:r>
                      <a:r>
                        <a:rPr lang="en-US" sz="1800" b="1" dirty="0">
                          <a:latin typeface="Zawgyi-One" panose="020B0604030504040204" pitchFamily="34" charset="0"/>
                          <a:cs typeface="Zawgyi-One" panose="020B0604030504040204" pitchFamily="34" charset="0"/>
                        </a:rPr>
                        <a:t>ံ</a:t>
                      </a:r>
                      <a:r>
                        <a:rPr lang="my-MM" sz="1800" b="1" dirty="0">
                          <a:latin typeface="Zawgyi-One" panose="020B0604030504040204" pitchFamily="34" charset="0"/>
                          <a:cs typeface="Zawgyi-One" panose="020B0604030504040204" pitchFamily="34" charset="0"/>
                        </a:rPr>
                        <a:t>့</a:t>
                      </a:r>
                      <a:r>
                        <a:rPr lang="en-US" sz="1800" b="1" dirty="0" err="1">
                          <a:latin typeface="Zawgyi-One" panose="020B0604030504040204" pitchFamily="34" charset="0"/>
                          <a:cs typeface="Zawgyi-One" panose="020B0604030504040204" pitchFamily="34" charset="0"/>
                        </a:rPr>
                        <a:t>ပိုးမ</a:t>
                      </a:r>
                      <a:r>
                        <a:rPr lang="en-US" sz="1800" b="1" dirty="0">
                          <a:latin typeface="Zawgyi-One" panose="020B0604030504040204" pitchFamily="34" charset="0"/>
                          <a:cs typeface="Zawgyi-One" panose="020B0604030504040204" pitchFamily="34" charset="0"/>
                        </a:rPr>
                        <a:t>ႈ</a:t>
                      </a:r>
                    </a:p>
                  </a:txBody>
                  <a:tcPr anchor="ctr"/>
                </a:tc>
                <a:tc>
                  <a:txBody>
                    <a:bodyPr/>
                    <a:lstStyle/>
                    <a:p>
                      <a:pPr algn="ctr"/>
                      <a:r>
                        <a:rPr lang="en-US" sz="2000" b="1" dirty="0"/>
                        <a:t>0.22</a:t>
                      </a:r>
                    </a:p>
                  </a:txBody>
                  <a:tcPr anchor="ctr"/>
                </a:tc>
                <a:extLst>
                  <a:ext uri="{0D108BD9-81ED-4DB2-BD59-A6C34878D82A}">
                    <a16:rowId xmlns:a16="http://schemas.microsoft.com/office/drawing/2014/main" val="3065150731"/>
                  </a:ext>
                </a:extLst>
              </a:tr>
            </a:tbl>
          </a:graphicData>
        </a:graphic>
      </p:graphicFrame>
      <p:sp>
        <p:nvSpPr>
          <p:cNvPr id="2" name="Title 1"/>
          <p:cNvSpPr>
            <a:spLocks noGrp="1"/>
          </p:cNvSpPr>
          <p:nvPr>
            <p:ph type="title"/>
          </p:nvPr>
        </p:nvSpPr>
        <p:spPr/>
        <p:txBody>
          <a:bodyPr/>
          <a:lstStyle/>
          <a:p>
            <a:r>
              <a:rPr lang="en-US" dirty="0">
                <a:latin typeface="Zawgyi-One" panose="020B0604030504040204" pitchFamily="34" charset="0"/>
                <a:cs typeface="Zawgyi-One" panose="020B0604030504040204" pitchFamily="34" charset="0"/>
              </a:rPr>
              <a:t> </a:t>
            </a:r>
            <a:r>
              <a:rPr lang="en-US" sz="4000" dirty="0" err="1">
                <a:latin typeface="Zawgyi-One" panose="020B0604030504040204" pitchFamily="34" charset="0"/>
                <a:cs typeface="Zawgyi-One" panose="020B0604030504040204" pitchFamily="34" charset="0"/>
              </a:rPr>
              <a:t>က်က္စားရာနယ္ေျမ</a:t>
            </a:r>
            <a:r>
              <a:rPr lang="en-US" sz="4000" dirty="0">
                <a:latin typeface="Zawgyi-One" panose="020B0604030504040204" pitchFamily="34" charset="0"/>
                <a:cs typeface="Zawgyi-One" panose="020B0604030504040204" pitchFamily="34" charset="0"/>
              </a:rPr>
              <a:t>ႏွင့္ </a:t>
            </a:r>
            <a:r>
              <a:rPr lang="my-MM" sz="4000" dirty="0">
                <a:latin typeface="Zawgyi-One" panose="020B0604030504040204" pitchFamily="34" charset="0"/>
                <a:cs typeface="Zawgyi-One" panose="020B0604030504040204" pitchFamily="34" charset="0"/>
              </a:rPr>
              <a:t>က</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က</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ည</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သ</a:t>
            </a:r>
            <a:r>
              <a:rPr lang="en-US" sz="4000" dirty="0">
                <a:latin typeface="Zawgyi-One" panose="020B0604030504040204" pitchFamily="34" charset="0"/>
                <a:cs typeface="Zawgyi-One" panose="020B0604030504040204" pitchFamily="34" charset="0"/>
              </a:rPr>
              <a:t>ာ </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မ</a:t>
            </a:r>
            <a:r>
              <a:rPr lang="my-MM" sz="4000" dirty="0">
                <a:latin typeface="Zawgyi-One" panose="020B0604030504040204" pitchFamily="34" charset="0"/>
                <a:cs typeface="Zawgyi-One" panose="020B0604030504040204" pitchFamily="34" charset="0"/>
              </a:rPr>
              <a:t>ာ</a:t>
            </a:r>
            <a:r>
              <a:rPr lang="en-US" sz="4000" dirty="0">
                <a:latin typeface="Zawgyi-One" panose="020B0604030504040204" pitchFamily="34" charset="0"/>
                <a:cs typeface="Zawgyi-One" panose="020B0604030504040204" pitchFamily="34" charset="0"/>
              </a:rPr>
              <a:t>္</a:t>
            </a:r>
            <a:r>
              <a:rPr lang="my-MM" sz="4000" dirty="0">
                <a:latin typeface="Zawgyi-One" panose="020B0604030504040204" pitchFamily="34" charset="0"/>
                <a:cs typeface="Zawgyi-One" panose="020B0604030504040204" pitchFamily="34" charset="0"/>
              </a:rPr>
              <a:t>ဒ</a:t>
            </a:r>
            <a:r>
              <a:rPr lang="en-US" sz="4000" dirty="0">
                <a:latin typeface="Zawgyi-One" panose="020B0604030504040204" pitchFamily="34" charset="0"/>
                <a:cs typeface="Zawgyi-One" panose="020B0604030504040204" pitchFamily="34" charset="0"/>
              </a:rPr>
              <a:t>ယ</a:t>
            </a:r>
            <a:r>
              <a:rPr lang="my-MM" sz="4000" dirty="0">
                <a:latin typeface="Zawgyi-One" panose="020B0604030504040204" pitchFamily="34" charset="0"/>
                <a:cs typeface="Zawgyi-One" panose="020B0604030504040204" pitchFamily="34" charset="0"/>
              </a:rPr>
              <a:t>္</a:t>
            </a:r>
            <a:endParaRPr lang="en-GB" dirty="0"/>
          </a:p>
        </p:txBody>
      </p:sp>
      <p:sp>
        <p:nvSpPr>
          <p:cNvPr id="5" name="TextBox 4"/>
          <p:cNvSpPr txBox="1"/>
          <p:nvPr/>
        </p:nvSpPr>
        <p:spPr>
          <a:xfrm>
            <a:off x="7799832" y="6421628"/>
            <a:ext cx="4242816" cy="369332"/>
          </a:xfrm>
          <a:prstGeom prst="rect">
            <a:avLst/>
          </a:prstGeom>
          <a:noFill/>
        </p:spPr>
        <p:txBody>
          <a:bodyPr wrap="square" rtlCol="0">
            <a:spAutoFit/>
          </a:bodyPr>
          <a:lstStyle/>
          <a:p>
            <a:r>
              <a:rPr lang="en-GB" dirty="0"/>
              <a:t>Table by </a:t>
            </a:r>
            <a:r>
              <a:rPr lang="en-GB" dirty="0" err="1"/>
              <a:t>Zaneta</a:t>
            </a:r>
            <a:r>
              <a:rPr lang="en-GB" dirty="0"/>
              <a:t> </a:t>
            </a:r>
            <a:r>
              <a:rPr lang="en-GB" dirty="0" err="1"/>
              <a:t>Kaszta</a:t>
            </a:r>
            <a:r>
              <a:rPr lang="en-GB" dirty="0"/>
              <a:t>, </a:t>
            </a:r>
            <a:r>
              <a:rPr lang="en-GB" dirty="0" err="1"/>
              <a:t>WildCRU</a:t>
            </a:r>
            <a:endParaRPr lang="en-GB" dirty="0"/>
          </a:p>
        </p:txBody>
      </p:sp>
      <p:pic>
        <p:nvPicPr>
          <p:cNvPr id="3074" name="Picture 2" descr="https://upload.wikimedia.org/wikipedia/commons/3/3f/Can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27" y="3390232"/>
            <a:ext cx="3502025" cy="262651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1517904" y="2295144"/>
            <a:ext cx="1005840" cy="109508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39704628"/>
      </p:ext>
    </p:extLst>
  </p:cSld>
  <p:clrMapOvr>
    <a:masterClrMapping/>
  </p:clrMapOvr>
</p:sld>
</file>

<file path=ppt/theme/theme1.xml><?xml version="1.0" encoding="utf-8"?>
<a:theme xmlns:a="http://schemas.openxmlformats.org/drawingml/2006/main" name="1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25DB0D-FD24-401D-9635-8298B837A081}">
  <ds:schemaRefs>
    <ds:schemaRef ds:uri="http://schemas.microsoft.com/sharepoint/v3/contenttype/forms"/>
  </ds:schemaRefs>
</ds:datastoreItem>
</file>

<file path=customXml/itemProps2.xml><?xml version="1.0" encoding="utf-8"?>
<ds:datastoreItem xmlns:ds="http://schemas.openxmlformats.org/officeDocument/2006/customXml" ds:itemID="{AA92B660-28BF-4943-987D-9B93387F707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A915F2C-B0EA-41AB-B59C-975D663D095D}"/>
</file>

<file path=docProps/app.xml><?xml version="1.0" encoding="utf-8"?>
<Properties xmlns="http://schemas.openxmlformats.org/officeDocument/2006/extended-properties" xmlns:vt="http://schemas.openxmlformats.org/officeDocument/2006/docPropsVTypes">
  <TotalTime>2674</TotalTime>
  <Words>14589</Words>
  <Application>Microsoft Office PowerPoint</Application>
  <PresentationFormat>Widescreen</PresentationFormat>
  <Paragraphs>365</Paragraphs>
  <Slides>59</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59</vt:i4>
      </vt:variant>
    </vt:vector>
  </HeadingPairs>
  <TitlesOfParts>
    <vt:vector size="70" baseType="lpstr">
      <vt:lpstr>Arial</vt:lpstr>
      <vt:lpstr>Calibri</vt:lpstr>
      <vt:lpstr>Calibri Light</vt:lpstr>
      <vt:lpstr>Century Gothic</vt:lpstr>
      <vt:lpstr>Helvetica</vt:lpstr>
      <vt:lpstr>Lucida Grande</vt:lpstr>
      <vt:lpstr>Wingdings</vt:lpstr>
      <vt:lpstr>Zawgyi-One</vt:lpstr>
      <vt:lpstr>1_Office Theme</vt:lpstr>
      <vt:lpstr>Office Theme</vt:lpstr>
      <vt:lpstr>2_Office Theme</vt:lpstr>
      <vt:lpstr>Social research methods - Local communities and felid conservation</vt:lpstr>
      <vt:lpstr>ထိန္းသိမ္းကာကြယ္ျခင္းဆိုင္ရာ စစ္တမ္းေကာက္ယူမႈမ်ား</vt:lpstr>
      <vt:lpstr>ကၽြန္ေတာ့္အေၾကာင္း</vt:lpstr>
      <vt:lpstr>ယေန႔သင္ခန္းစာ၏ ဖြဲ႕စည္းပံု</vt:lpstr>
      <vt:lpstr>ယေန႔သင္ခန္းစာ၏ ဖြဲ႕စည္းပံု</vt:lpstr>
      <vt:lpstr>ယေန႔သင္ခန္းစာ၏ ဖြဲ႕စည္းပံု</vt:lpstr>
      <vt:lpstr>အင္းက်ားသစ္ (Clouded Leopard) က်က္စားရာေျမ</vt:lpstr>
      <vt:lpstr> က်က္စားရာနယ္ေျမႏွင့္ ကိုက္ညီေသာ ေမာ္ဒယ္</vt:lpstr>
      <vt:lpstr> က်က္စားရာနယ္ေျမႏွင့္ ကိုက္ညီေသာ ေမာ္ဒယ္</vt:lpstr>
      <vt:lpstr> က်က္စားရာနယ္ေျမႏွင့္ ကိုက္ညီေသာ ေမာ္ဒယ္</vt:lpstr>
      <vt:lpstr> က်က္စားရာနယ္ေျမႏွင့္ ကိုက္ညီေသာ ေမာ္ဒယ္</vt:lpstr>
      <vt:lpstr>PowerPoint Presentation</vt:lpstr>
      <vt:lpstr>ထိန္းသိမ္းကာကြယ္ေရးဆိုင္ရာ ပဋိပကၡမ်ား</vt:lpstr>
      <vt:lpstr>စစ္တမ္းမ်ားကို မည္သည့္ကိစၥအတြက္မဆို သံုးႏိုင္သည္</vt:lpstr>
      <vt:lpstr>ခ်ပ္သင္းေဘးမဲ့ေတာ</vt:lpstr>
      <vt:lpstr>Allendorf, T.D., Aung, M. and Songer, M., 2012. Using residents' perceptions to improve park-people relationships in Chatthin Wildlife Sanctuary, Myanmar. Journal of environmental management, 99, pp.36-43.</vt:lpstr>
      <vt:lpstr>PowerPoint Presentation</vt:lpstr>
      <vt:lpstr>စစ္တမ္းေကာက္ယူမႈမ်ားျပဳလုပ္ရမယ္!</vt:lpstr>
      <vt:lpstr>ထိန္းသိမ္းကာကြယ္မႈဆိုင္ရာ ျဖစ္ႏိုင္ေျချဖစ္ရပ္မ်ား</vt:lpstr>
      <vt:lpstr>စစ္တမ္းတစ္ခုဖန္တီးျပဳလုပ္ရာမွာ ပါဝင္တဲ့ အဆင့္မ်ား</vt:lpstr>
      <vt:lpstr>PowerPoint Presentation</vt:lpstr>
      <vt:lpstr>စစ္တမ္းပံုစံ - အဆင့္ ၁</vt:lpstr>
      <vt:lpstr>ေလ့က်င့္မႈ- qualitative interview အဆင့္</vt:lpstr>
      <vt:lpstr>ပထမအႀကိမ္ စစ္တမ္း ေရးသားျခင္း</vt:lpstr>
      <vt:lpstr>ပထမအႀကိမ္ စစ္တမ္း ေရးသားျခင္း</vt:lpstr>
      <vt:lpstr>ပထမအႀကိမ္ စစ္တမ္း ေရးသားျခင္း</vt:lpstr>
      <vt:lpstr>ပထမအႀကိမ္ စစ္တမ္း ေရးသားျခင္း</vt:lpstr>
      <vt:lpstr>ပထမအႀကိမ္ စစ္တမ္း ေရးသားျခင္း</vt:lpstr>
      <vt:lpstr>ပထမအႀကိမ္ စစ္တမ္း ေရးသားျခင္း</vt:lpstr>
      <vt:lpstr>ပထမအႀကိမ္ စစ္တမ္း ေရးသားျခင္း</vt:lpstr>
      <vt:lpstr>ပထမအႀကိမ္ စစ္တမ္း ေရးသားျခင္း</vt:lpstr>
      <vt:lpstr>ပထမအႀကိမ္ စစ္တမ္း ေရးသားျခင္း</vt:lpstr>
      <vt:lpstr>ဒီေမးခြန္းမ်ားကို သင္ဘယ္လိုထင္ျမင္ပါသလဲ</vt:lpstr>
      <vt:lpstr>ဒီေမးခြန္းမ်ားကို သင္ဘယ္လိုထင္ျမင္ပါသလဲ</vt:lpstr>
      <vt:lpstr>ဒီေမးခြန္းမ်ားကို သင္ဘယ္လိုထင္ျမင္ပါသလဲ</vt:lpstr>
      <vt:lpstr>ဒီေမးခြန္းမ်ားကို သင္ဘယ္လိုထင္ျမင္ပါသလဲ</vt:lpstr>
      <vt:lpstr>ေလ့က်င့္မႈ- စစ္တမ္းေမးခြန္းမ်ား ဒီဇိုင္းထုတ္ျခင္း</vt:lpstr>
      <vt:lpstr>စစ္တမ္းကိုစမ္းသပ္အသံုးျပဳျခင္း - အဆင့္ ၁</vt:lpstr>
      <vt:lpstr>စစ္တမ္းကိုစမ္းသပ္အသံုးျပဳျခင္း - အဆင့္ ၁</vt:lpstr>
      <vt:lpstr>စစ္တမ္းကိုစမ္းသပ္အသံုးျပဳျခင္း - အဆင့္ ၁</vt:lpstr>
      <vt:lpstr>စစ္တမ္းကိုစမ္းသပ္အသံုးျပဳျခင္း - အဆင့္ ၁</vt:lpstr>
      <vt:lpstr>စစ္တမ္းကိုစမ္းသပ္အသံုးျပဳျခင္း - အဆင့္ ၁</vt:lpstr>
      <vt:lpstr>စစ္တမ္းကိုစမ္းသပ္အသံုးျပဳျခင္း - အဆင့္ ၁</vt:lpstr>
      <vt:lpstr>စစ္တမ္းကိုစမ္းသပ္အသံုးျပဳျခင္း - အဆင့္ ၂</vt:lpstr>
      <vt:lpstr>ေလ့က်င့္မႈ - စမ္းသပ္အသံုးျပဳျခင္း</vt:lpstr>
      <vt:lpstr>အခ်က္အလက္ေကာက္ယူျခင္း - အဆင့္ ၁</vt:lpstr>
      <vt:lpstr>အခ်က္အလက္စုေဆာင္းျခင္း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အခ်က္အလက္ေကာက္ယူျခင္း - အဆင့္ ၃</vt:lpstr>
      <vt:lpstr>ေလ့က်င့္မႈ - အားလံုး ကၽြန္ေတာ့္ကို ဒီလုပ္ငန္းစဥ္အေၾကာင္း ျပန္လည္သင္ၾကားေပးႏိုင္မလား</vt:lpstr>
      <vt:lpstr>PowerPoint Presentation</vt:lpstr>
      <vt:lpstr>PowerPoint Presentation</vt:lpstr>
      <vt:lpstr>သင့္အလွည့္ေရာက္ၿပီ!</vt:lpstr>
    </vt:vector>
  </TitlesOfParts>
  <Company>Department of Zoology, 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Jacobsen</dc:creator>
  <cp:lastModifiedBy>Chioma.Obi</cp:lastModifiedBy>
  <cp:revision>104</cp:revision>
  <dcterms:created xsi:type="dcterms:W3CDTF">2018-09-22T14:57:25Z</dcterms:created>
  <dcterms:modified xsi:type="dcterms:W3CDTF">2021-04-29T19:26:26Z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