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 id="2147483651" r:id="rId5"/>
    <p:sldMasterId id="2147485690" r:id="rId6"/>
    <p:sldMasterId id="2147486584" r:id="rId7"/>
  </p:sldMasterIdLst>
  <p:notesMasterIdLst>
    <p:notesMasterId r:id="rId81"/>
  </p:notesMasterIdLst>
  <p:handoutMasterIdLst>
    <p:handoutMasterId r:id="rId82"/>
  </p:handoutMasterIdLst>
  <p:sldIdLst>
    <p:sldId id="304" r:id="rId8"/>
    <p:sldId id="380" r:id="rId9"/>
    <p:sldId id="386" r:id="rId10"/>
    <p:sldId id="426" r:id="rId11"/>
    <p:sldId id="428" r:id="rId12"/>
    <p:sldId id="435" r:id="rId13"/>
    <p:sldId id="458" r:id="rId14"/>
    <p:sldId id="457" r:id="rId15"/>
    <p:sldId id="456" r:id="rId16"/>
    <p:sldId id="437" r:id="rId17"/>
    <p:sldId id="455" r:id="rId18"/>
    <p:sldId id="454" r:id="rId19"/>
    <p:sldId id="431" r:id="rId20"/>
    <p:sldId id="432" r:id="rId21"/>
    <p:sldId id="451" r:id="rId22"/>
    <p:sldId id="452" r:id="rId23"/>
    <p:sldId id="425" r:id="rId24"/>
    <p:sldId id="424" r:id="rId25"/>
    <p:sldId id="395" r:id="rId26"/>
    <p:sldId id="396" r:id="rId27"/>
    <p:sldId id="423" r:id="rId28"/>
    <p:sldId id="394" r:id="rId29"/>
    <p:sldId id="439" r:id="rId30"/>
    <p:sldId id="461" r:id="rId31"/>
    <p:sldId id="468" r:id="rId32"/>
    <p:sldId id="467" r:id="rId33"/>
    <p:sldId id="469" r:id="rId34"/>
    <p:sldId id="440" r:id="rId35"/>
    <p:sldId id="493" r:id="rId36"/>
    <p:sldId id="370" r:id="rId37"/>
    <p:sldId id="453" r:id="rId38"/>
    <p:sldId id="358" r:id="rId39"/>
    <p:sldId id="367" r:id="rId40"/>
    <p:sldId id="460" r:id="rId41"/>
    <p:sldId id="368" r:id="rId42"/>
    <p:sldId id="442" r:id="rId43"/>
    <p:sldId id="462" r:id="rId44"/>
    <p:sldId id="391" r:id="rId45"/>
    <p:sldId id="494" r:id="rId46"/>
    <p:sldId id="444" r:id="rId47"/>
    <p:sldId id="495" r:id="rId48"/>
    <p:sldId id="475" r:id="rId49"/>
    <p:sldId id="476" r:id="rId50"/>
    <p:sldId id="463" r:id="rId51"/>
    <p:sldId id="477" r:id="rId52"/>
    <p:sldId id="350" r:id="rId53"/>
    <p:sldId id="417" r:id="rId54"/>
    <p:sldId id="347" r:id="rId55"/>
    <p:sldId id="348" r:id="rId56"/>
    <p:sldId id="365" r:id="rId57"/>
    <p:sldId id="366" r:id="rId58"/>
    <p:sldId id="464" r:id="rId59"/>
    <p:sldId id="372" r:id="rId60"/>
    <p:sldId id="407" r:id="rId61"/>
    <p:sldId id="484" r:id="rId62"/>
    <p:sldId id="375" r:id="rId63"/>
    <p:sldId id="400" r:id="rId64"/>
    <p:sldId id="377" r:id="rId65"/>
    <p:sldId id="378" r:id="rId66"/>
    <p:sldId id="401" r:id="rId67"/>
    <p:sldId id="408" r:id="rId68"/>
    <p:sldId id="409" r:id="rId69"/>
    <p:sldId id="413" r:id="rId70"/>
    <p:sldId id="414" r:id="rId71"/>
    <p:sldId id="465" r:id="rId72"/>
    <p:sldId id="385" r:id="rId73"/>
    <p:sldId id="389" r:id="rId74"/>
    <p:sldId id="412" r:id="rId75"/>
    <p:sldId id="491" r:id="rId76"/>
    <p:sldId id="344" r:id="rId77"/>
    <p:sldId id="492" r:id="rId78"/>
    <p:sldId id="466" r:id="rId79"/>
    <p:sldId id="449" r:id="rId80"/>
  </p:sldIdLst>
  <p:sldSz cx="10460038" cy="7561263"/>
  <p:notesSz cx="6797675" cy="9926638"/>
  <p:defaultTextStyle>
    <a:defPPr>
      <a:defRPr lang="en-GB"/>
    </a:defPPr>
    <a:lvl1pPr algn="l" rtl="0" eaLnBrk="0" fontAlgn="base" hangingPunct="0">
      <a:spcBef>
        <a:spcPct val="0"/>
      </a:spcBef>
      <a:spcAft>
        <a:spcPct val="0"/>
      </a:spcAft>
      <a:defRPr sz="3000" kern="1200">
        <a:solidFill>
          <a:srgbClr val="E3284A"/>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3000" kern="1200">
        <a:solidFill>
          <a:srgbClr val="E3284A"/>
        </a:solidFill>
        <a:latin typeface="Arial" panose="020B0604020202020204" pitchFamily="34" charset="0"/>
        <a:ea typeface="+mn-ea"/>
        <a:cs typeface="+mn-cs"/>
      </a:defRPr>
    </a:lvl2pPr>
    <a:lvl3pPr marL="911225" indent="3175" algn="l" rtl="0" eaLnBrk="0" fontAlgn="base" hangingPunct="0">
      <a:spcBef>
        <a:spcPct val="0"/>
      </a:spcBef>
      <a:spcAft>
        <a:spcPct val="0"/>
      </a:spcAft>
      <a:defRPr sz="3000" kern="1200">
        <a:solidFill>
          <a:srgbClr val="E3284A"/>
        </a:solidFill>
        <a:latin typeface="Arial" panose="020B0604020202020204" pitchFamily="34" charset="0"/>
        <a:ea typeface="+mn-ea"/>
        <a:cs typeface="+mn-cs"/>
      </a:defRPr>
    </a:lvl3pPr>
    <a:lvl4pPr marL="1366838" indent="4763" algn="l" rtl="0" eaLnBrk="0" fontAlgn="base" hangingPunct="0">
      <a:spcBef>
        <a:spcPct val="0"/>
      </a:spcBef>
      <a:spcAft>
        <a:spcPct val="0"/>
      </a:spcAft>
      <a:defRPr sz="3000" kern="1200">
        <a:solidFill>
          <a:srgbClr val="E3284A"/>
        </a:solidFill>
        <a:latin typeface="Arial" panose="020B0604020202020204" pitchFamily="34" charset="0"/>
        <a:ea typeface="+mn-ea"/>
        <a:cs typeface="+mn-cs"/>
      </a:defRPr>
    </a:lvl4pPr>
    <a:lvl5pPr marL="1824038" indent="4763" algn="l" rtl="0" eaLnBrk="0" fontAlgn="base" hangingPunct="0">
      <a:spcBef>
        <a:spcPct val="0"/>
      </a:spcBef>
      <a:spcAft>
        <a:spcPct val="0"/>
      </a:spcAft>
      <a:defRPr sz="3000" kern="1200">
        <a:solidFill>
          <a:srgbClr val="E3284A"/>
        </a:solidFill>
        <a:latin typeface="Arial" panose="020B0604020202020204" pitchFamily="34" charset="0"/>
        <a:ea typeface="+mn-ea"/>
        <a:cs typeface="+mn-cs"/>
      </a:defRPr>
    </a:lvl5pPr>
    <a:lvl6pPr marL="2286000" algn="l" defTabSz="914400" rtl="0" eaLnBrk="1" latinLnBrk="0" hangingPunct="1">
      <a:defRPr sz="3000" kern="1200">
        <a:solidFill>
          <a:srgbClr val="E3284A"/>
        </a:solidFill>
        <a:latin typeface="Arial" panose="020B0604020202020204" pitchFamily="34" charset="0"/>
        <a:ea typeface="+mn-ea"/>
        <a:cs typeface="+mn-cs"/>
      </a:defRPr>
    </a:lvl6pPr>
    <a:lvl7pPr marL="2743200" algn="l" defTabSz="914400" rtl="0" eaLnBrk="1" latinLnBrk="0" hangingPunct="1">
      <a:defRPr sz="3000" kern="1200">
        <a:solidFill>
          <a:srgbClr val="E3284A"/>
        </a:solidFill>
        <a:latin typeface="Arial" panose="020B0604020202020204" pitchFamily="34" charset="0"/>
        <a:ea typeface="+mn-ea"/>
        <a:cs typeface="+mn-cs"/>
      </a:defRPr>
    </a:lvl7pPr>
    <a:lvl8pPr marL="3200400" algn="l" defTabSz="914400" rtl="0" eaLnBrk="1" latinLnBrk="0" hangingPunct="1">
      <a:defRPr sz="3000" kern="1200">
        <a:solidFill>
          <a:srgbClr val="E3284A"/>
        </a:solidFill>
        <a:latin typeface="Arial" panose="020B0604020202020204" pitchFamily="34" charset="0"/>
        <a:ea typeface="+mn-ea"/>
        <a:cs typeface="+mn-cs"/>
      </a:defRPr>
    </a:lvl8pPr>
    <a:lvl9pPr marL="3657600" algn="l" defTabSz="914400" rtl="0" eaLnBrk="1" latinLnBrk="0" hangingPunct="1">
      <a:defRPr sz="3000" kern="1200">
        <a:solidFill>
          <a:srgbClr val="E3284A"/>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295">
          <p15:clr>
            <a:srgbClr val="A4A3A4"/>
          </p15:clr>
        </p15:guide>
      </p15:sldGuideLst>
    </p:ext>
    <p:ext uri="{2D200454-40CA-4A62-9FC3-DE9A4176ACB9}">
      <p15:notesGuideLst xmlns:p15="http://schemas.microsoft.com/office/powerpoint/2012/main">
        <p15:guide id="1" orient="horz" pos="3127">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AD"/>
    <a:srgbClr val="FFFFFF"/>
    <a:srgbClr val="FF00FF"/>
    <a:srgbClr val="00B1EA"/>
    <a:srgbClr val="D60077"/>
    <a:srgbClr val="EF6820"/>
    <a:srgbClr val="E3284A"/>
    <a:srgbClr val="9FAA00"/>
    <a:srgbClr val="5C705E"/>
    <a:srgbClr val="856F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86608" autoAdjust="0"/>
  </p:normalViewPr>
  <p:slideViewPr>
    <p:cSldViewPr>
      <p:cViewPr varScale="1">
        <p:scale>
          <a:sx n="41" d="100"/>
          <a:sy n="41" d="100"/>
        </p:scale>
        <p:origin x="1400" y="24"/>
      </p:cViewPr>
      <p:guideLst>
        <p:guide orient="horz" pos="2382"/>
        <p:guide pos="3295"/>
      </p:guideLst>
    </p:cSldViewPr>
  </p:slideViewPr>
  <p:notesTextViewPr>
    <p:cViewPr>
      <p:scale>
        <a:sx n="100" d="100"/>
        <a:sy n="100" d="100"/>
      </p:scale>
      <p:origin x="0" y="0"/>
    </p:cViewPr>
  </p:notesTextViewPr>
  <p:sorterViewPr>
    <p:cViewPr>
      <p:scale>
        <a:sx n="100" d="100"/>
        <a:sy n="100" d="100"/>
      </p:scale>
      <p:origin x="0" y="1584"/>
    </p:cViewPr>
  </p:sorterViewPr>
  <p:notesViewPr>
    <p:cSldViewPr>
      <p:cViewPr varScale="1">
        <p:scale>
          <a:sx n="71" d="100"/>
          <a:sy n="71" d="100"/>
        </p:scale>
        <p:origin x="-3072" y="-82"/>
      </p:cViewPr>
      <p:guideLst>
        <p:guide orient="horz" pos="3127"/>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handoutMaster" Target="handoutMasters/handoutMaster1.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9B26AE-3911-4F47-8D33-A09D105AB0B4}"/>
              </a:ext>
            </a:extLst>
          </p:cNvPr>
          <p:cNvSpPr>
            <a:spLocks noGrp="1"/>
          </p:cNvSpPr>
          <p:nvPr>
            <p:ph type="hdr" sz="quarter"/>
          </p:nvPr>
        </p:nvSpPr>
        <p:spPr>
          <a:xfrm>
            <a:off x="0" y="0"/>
            <a:ext cx="2944813" cy="496888"/>
          </a:xfrm>
          <a:prstGeom prst="rect">
            <a:avLst/>
          </a:prstGeom>
        </p:spPr>
        <p:txBody>
          <a:bodyPr vert="horz" lIns="91428" tIns="45714" rIns="91428" bIns="45714" rtlCol="0"/>
          <a:lstStyle>
            <a:lvl1pPr algn="l" eaLnBrk="1" hangingPunct="1">
              <a:defRPr sz="1200">
                <a:latin typeface="Arial" charset="0"/>
              </a:defRPr>
            </a:lvl1pPr>
          </a:lstStyle>
          <a:p>
            <a:pPr>
              <a:defRPr/>
            </a:pPr>
            <a:endParaRPr lang="en-GB"/>
          </a:p>
        </p:txBody>
      </p:sp>
      <p:sp>
        <p:nvSpPr>
          <p:cNvPr id="3" name="Date Placeholder 2">
            <a:extLst>
              <a:ext uri="{FF2B5EF4-FFF2-40B4-BE49-F238E27FC236}">
                <a16:creationId xmlns:a16="http://schemas.microsoft.com/office/drawing/2014/main" id="{AF7A9187-A523-4E3B-85B5-1CC00992CCD6}"/>
              </a:ext>
            </a:extLst>
          </p:cNvPr>
          <p:cNvSpPr>
            <a:spLocks noGrp="1"/>
          </p:cNvSpPr>
          <p:nvPr>
            <p:ph type="dt" sz="quarter" idx="1"/>
          </p:nvPr>
        </p:nvSpPr>
        <p:spPr>
          <a:xfrm>
            <a:off x="3851275" y="0"/>
            <a:ext cx="2944813" cy="496888"/>
          </a:xfrm>
          <a:prstGeom prst="rect">
            <a:avLst/>
          </a:prstGeom>
        </p:spPr>
        <p:txBody>
          <a:bodyPr vert="horz" lIns="91428" tIns="45714" rIns="91428" bIns="45714" rtlCol="0"/>
          <a:lstStyle>
            <a:lvl1pPr algn="r" eaLnBrk="1" hangingPunct="1">
              <a:defRPr sz="1200">
                <a:latin typeface="Arial" charset="0"/>
              </a:defRPr>
            </a:lvl1pPr>
          </a:lstStyle>
          <a:p>
            <a:pPr>
              <a:defRPr/>
            </a:pPr>
            <a:fld id="{0918B66F-DC9D-441A-9307-36A37ECEED89}" type="datetimeFigureOut">
              <a:rPr lang="en-GB"/>
              <a:pPr>
                <a:defRPr/>
              </a:pPr>
              <a:t>29/04/2021</a:t>
            </a:fld>
            <a:endParaRPr lang="en-GB"/>
          </a:p>
        </p:txBody>
      </p:sp>
      <p:sp>
        <p:nvSpPr>
          <p:cNvPr id="4" name="Footer Placeholder 3">
            <a:extLst>
              <a:ext uri="{FF2B5EF4-FFF2-40B4-BE49-F238E27FC236}">
                <a16:creationId xmlns:a16="http://schemas.microsoft.com/office/drawing/2014/main" id="{C56AEF9B-289F-4D9E-BC13-F13FBE861637}"/>
              </a:ext>
            </a:extLst>
          </p:cNvPr>
          <p:cNvSpPr>
            <a:spLocks noGrp="1"/>
          </p:cNvSpPr>
          <p:nvPr>
            <p:ph type="ftr" sz="quarter" idx="2"/>
          </p:nvPr>
        </p:nvSpPr>
        <p:spPr>
          <a:xfrm>
            <a:off x="0" y="9428163"/>
            <a:ext cx="2944813" cy="496887"/>
          </a:xfrm>
          <a:prstGeom prst="rect">
            <a:avLst/>
          </a:prstGeom>
        </p:spPr>
        <p:txBody>
          <a:bodyPr vert="horz" lIns="91428" tIns="45714" rIns="91428" bIns="45714" rtlCol="0" anchor="b"/>
          <a:lstStyle>
            <a:lvl1pPr algn="l" eaLnBrk="1" hangingPunct="1">
              <a:defRPr sz="1200">
                <a:latin typeface="Arial" charset="0"/>
              </a:defRPr>
            </a:lvl1pPr>
          </a:lstStyle>
          <a:p>
            <a:pPr>
              <a:defRPr/>
            </a:pPr>
            <a:endParaRPr lang="en-GB"/>
          </a:p>
        </p:txBody>
      </p:sp>
      <p:sp>
        <p:nvSpPr>
          <p:cNvPr id="5" name="Slide Number Placeholder 4">
            <a:extLst>
              <a:ext uri="{FF2B5EF4-FFF2-40B4-BE49-F238E27FC236}">
                <a16:creationId xmlns:a16="http://schemas.microsoft.com/office/drawing/2014/main" id="{6B8BAB59-5335-4DC9-9355-59EFC7BC2B9D}"/>
              </a:ext>
            </a:extLst>
          </p:cNvPr>
          <p:cNvSpPr>
            <a:spLocks noGrp="1"/>
          </p:cNvSpPr>
          <p:nvPr>
            <p:ph type="sldNum" sz="quarter" idx="3"/>
          </p:nvPr>
        </p:nvSpPr>
        <p:spPr>
          <a:xfrm>
            <a:off x="3851275" y="9428163"/>
            <a:ext cx="2944813" cy="496887"/>
          </a:xfrm>
          <a:prstGeom prst="rect">
            <a:avLst/>
          </a:prstGeom>
        </p:spPr>
        <p:txBody>
          <a:bodyPr vert="horz" wrap="square" lIns="91428" tIns="45714" rIns="91428" bIns="45714" numCol="1" anchor="b" anchorCtr="0" compatLnSpc="1">
            <a:prstTxWarp prst="textNoShape">
              <a:avLst/>
            </a:prstTxWarp>
          </a:bodyPr>
          <a:lstStyle>
            <a:lvl1pPr algn="r" eaLnBrk="1" hangingPunct="1">
              <a:defRPr sz="1200"/>
            </a:lvl1pPr>
          </a:lstStyle>
          <a:p>
            <a:pPr>
              <a:defRPr/>
            </a:pPr>
            <a:fld id="{FE91594F-6EEA-4851-84D4-59994EB91125}"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067D1DCF-2219-4828-AE11-DA033564C21F}"/>
              </a:ext>
            </a:extLst>
          </p:cNvPr>
          <p:cNvSpPr>
            <a:spLocks noGrp="1" noChangeArrowheads="1"/>
          </p:cNvSpPr>
          <p:nvPr>
            <p:ph type="hdr" sz="quarter"/>
          </p:nvPr>
        </p:nvSpPr>
        <p:spPr bwMode="auto">
          <a:xfrm>
            <a:off x="0" y="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881" tIns="47941" rIns="95881" bIns="47941" numCol="1" anchor="t" anchorCtr="0" compatLnSpc="1">
            <a:prstTxWarp prst="textNoShape">
              <a:avLst/>
            </a:prstTxWarp>
          </a:bodyPr>
          <a:lstStyle>
            <a:lvl1pPr defTabSz="958727" eaLnBrk="1" hangingPunct="1">
              <a:defRPr sz="1300">
                <a:solidFill>
                  <a:schemeClr val="tx1"/>
                </a:solidFill>
                <a:latin typeface="Arial" charset="0"/>
              </a:defRPr>
            </a:lvl1pPr>
          </a:lstStyle>
          <a:p>
            <a:pPr>
              <a:defRPr/>
            </a:pPr>
            <a:endParaRPr lang="en-GB"/>
          </a:p>
        </p:txBody>
      </p:sp>
      <p:sp>
        <p:nvSpPr>
          <p:cNvPr id="98307" name="Rectangle 3">
            <a:extLst>
              <a:ext uri="{FF2B5EF4-FFF2-40B4-BE49-F238E27FC236}">
                <a16:creationId xmlns:a16="http://schemas.microsoft.com/office/drawing/2014/main" id="{648AF51E-423A-4638-9E25-E9FD56AEA4B2}"/>
              </a:ext>
            </a:extLst>
          </p:cNvPr>
          <p:cNvSpPr>
            <a:spLocks noGrp="1" noChangeArrowheads="1"/>
          </p:cNvSpPr>
          <p:nvPr>
            <p:ph type="dt" idx="1"/>
          </p:nvPr>
        </p:nvSpPr>
        <p:spPr bwMode="auto">
          <a:xfrm>
            <a:off x="3851275" y="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881" tIns="47941" rIns="95881" bIns="47941" numCol="1" anchor="t" anchorCtr="0" compatLnSpc="1">
            <a:prstTxWarp prst="textNoShape">
              <a:avLst/>
            </a:prstTxWarp>
          </a:bodyPr>
          <a:lstStyle>
            <a:lvl1pPr algn="r" defTabSz="958727" eaLnBrk="1" hangingPunct="1">
              <a:defRPr sz="1300">
                <a:solidFill>
                  <a:schemeClr val="tx1"/>
                </a:solidFill>
                <a:latin typeface="Arial" charset="0"/>
              </a:defRPr>
            </a:lvl1pPr>
          </a:lstStyle>
          <a:p>
            <a:pPr>
              <a:defRPr/>
            </a:pPr>
            <a:endParaRPr lang="en-GB"/>
          </a:p>
        </p:txBody>
      </p:sp>
      <p:sp>
        <p:nvSpPr>
          <p:cNvPr id="16388" name="Rectangle 4">
            <a:extLst>
              <a:ext uri="{FF2B5EF4-FFF2-40B4-BE49-F238E27FC236}">
                <a16:creationId xmlns:a16="http://schemas.microsoft.com/office/drawing/2014/main" id="{99C497BF-BF5D-4945-A453-8A1778F6214A}"/>
              </a:ext>
            </a:extLst>
          </p:cNvPr>
          <p:cNvSpPr>
            <a:spLocks noGrp="1" noRot="1" noChangeAspect="1" noChangeArrowheads="1" noTextEdit="1"/>
          </p:cNvSpPr>
          <p:nvPr>
            <p:ph type="sldImg" idx="2"/>
          </p:nvPr>
        </p:nvSpPr>
        <p:spPr bwMode="auto">
          <a:xfrm>
            <a:off x="823913" y="744538"/>
            <a:ext cx="5148262"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8309" name="Rectangle 5">
            <a:extLst>
              <a:ext uri="{FF2B5EF4-FFF2-40B4-BE49-F238E27FC236}">
                <a16:creationId xmlns:a16="http://schemas.microsoft.com/office/drawing/2014/main" id="{6842F865-8C5A-426E-A2ED-6A0F24EA0825}"/>
              </a:ext>
            </a:extLst>
          </p:cNvPr>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881" tIns="47941" rIns="95881" bIns="47941"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8310" name="Rectangle 6">
            <a:extLst>
              <a:ext uri="{FF2B5EF4-FFF2-40B4-BE49-F238E27FC236}">
                <a16:creationId xmlns:a16="http://schemas.microsoft.com/office/drawing/2014/main" id="{F5E0DE7D-5061-4C10-9509-387270D20453}"/>
              </a:ext>
            </a:extLst>
          </p:cNvPr>
          <p:cNvSpPr>
            <a:spLocks noGrp="1" noChangeArrowheads="1"/>
          </p:cNvSpPr>
          <p:nvPr>
            <p:ph type="ftr" sz="quarter" idx="4"/>
          </p:nvPr>
        </p:nvSpPr>
        <p:spPr bwMode="auto">
          <a:xfrm>
            <a:off x="0" y="942975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881" tIns="47941" rIns="95881" bIns="47941" numCol="1" anchor="b" anchorCtr="0" compatLnSpc="1">
            <a:prstTxWarp prst="textNoShape">
              <a:avLst/>
            </a:prstTxWarp>
          </a:bodyPr>
          <a:lstStyle>
            <a:lvl1pPr defTabSz="958727" eaLnBrk="1" hangingPunct="1">
              <a:defRPr sz="1300">
                <a:solidFill>
                  <a:schemeClr val="tx1"/>
                </a:solidFill>
                <a:latin typeface="Arial" charset="0"/>
              </a:defRPr>
            </a:lvl1pPr>
          </a:lstStyle>
          <a:p>
            <a:pPr>
              <a:defRPr/>
            </a:pPr>
            <a:endParaRPr lang="en-GB"/>
          </a:p>
        </p:txBody>
      </p:sp>
      <p:sp>
        <p:nvSpPr>
          <p:cNvPr id="98311" name="Rectangle 7">
            <a:extLst>
              <a:ext uri="{FF2B5EF4-FFF2-40B4-BE49-F238E27FC236}">
                <a16:creationId xmlns:a16="http://schemas.microsoft.com/office/drawing/2014/main" id="{EB50319D-948D-4877-96FB-AB73DF34E0AE}"/>
              </a:ext>
            </a:extLst>
          </p:cNvPr>
          <p:cNvSpPr>
            <a:spLocks noGrp="1" noChangeArrowheads="1"/>
          </p:cNvSpPr>
          <p:nvPr>
            <p:ph type="sldNum" sz="quarter" idx="5"/>
          </p:nvPr>
        </p:nvSpPr>
        <p:spPr bwMode="auto">
          <a:xfrm>
            <a:off x="3851275" y="942975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881" tIns="47941" rIns="95881" bIns="47941" numCol="1" anchor="b" anchorCtr="0" compatLnSpc="1">
            <a:prstTxWarp prst="textNoShape">
              <a:avLst/>
            </a:prstTxWarp>
          </a:bodyPr>
          <a:lstStyle>
            <a:lvl1pPr algn="r" defTabSz="957263" eaLnBrk="1" hangingPunct="1">
              <a:defRPr sz="1300">
                <a:solidFill>
                  <a:schemeClr val="tx1"/>
                </a:solidFill>
              </a:defRPr>
            </a:lvl1pPr>
          </a:lstStyle>
          <a:p>
            <a:pPr>
              <a:defRPr/>
            </a:pPr>
            <a:fld id="{6BD37FB4-F998-4FA7-BE1D-D88287718AD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5613" algn="l" rtl="0" eaLnBrk="0" fontAlgn="base" hangingPunct="0">
      <a:spcBef>
        <a:spcPct val="30000"/>
      </a:spcBef>
      <a:spcAft>
        <a:spcPct val="0"/>
      </a:spcAft>
      <a:defRPr sz="1200" kern="1200">
        <a:solidFill>
          <a:schemeClr val="tx1"/>
        </a:solidFill>
        <a:latin typeface="Arial" charset="0"/>
        <a:ea typeface="+mn-ea"/>
        <a:cs typeface="+mn-cs"/>
      </a:defRPr>
    </a:lvl2pPr>
    <a:lvl3pPr marL="911225" algn="l" rtl="0" eaLnBrk="0" fontAlgn="base" hangingPunct="0">
      <a:spcBef>
        <a:spcPct val="30000"/>
      </a:spcBef>
      <a:spcAft>
        <a:spcPct val="0"/>
      </a:spcAft>
      <a:defRPr sz="1200" kern="1200">
        <a:solidFill>
          <a:schemeClr val="tx1"/>
        </a:solidFill>
        <a:latin typeface="Arial" charset="0"/>
        <a:ea typeface="+mn-ea"/>
        <a:cs typeface="+mn-cs"/>
      </a:defRPr>
    </a:lvl3pPr>
    <a:lvl4pPr marL="1366838" algn="l" rtl="0" eaLnBrk="0" fontAlgn="base" hangingPunct="0">
      <a:spcBef>
        <a:spcPct val="30000"/>
      </a:spcBef>
      <a:spcAft>
        <a:spcPct val="0"/>
      </a:spcAft>
      <a:defRPr sz="1200" kern="1200">
        <a:solidFill>
          <a:schemeClr val="tx1"/>
        </a:solidFill>
        <a:latin typeface="Arial" charset="0"/>
        <a:ea typeface="+mn-ea"/>
        <a:cs typeface="+mn-cs"/>
      </a:defRPr>
    </a:lvl4pPr>
    <a:lvl5pPr marL="1824038" algn="l" rtl="0" eaLnBrk="0" fontAlgn="base" hangingPunct="0">
      <a:spcBef>
        <a:spcPct val="30000"/>
      </a:spcBef>
      <a:spcAft>
        <a:spcPct val="0"/>
      </a:spcAft>
      <a:defRPr sz="1200" kern="1200">
        <a:solidFill>
          <a:schemeClr val="tx1"/>
        </a:solidFill>
        <a:latin typeface="Arial" charset="0"/>
        <a:ea typeface="+mn-ea"/>
        <a:cs typeface="+mn-cs"/>
      </a:defRPr>
    </a:lvl5pPr>
    <a:lvl6pPr marL="2280416" algn="l" defTabSz="912159" rtl="0" eaLnBrk="1" latinLnBrk="0" hangingPunct="1">
      <a:defRPr sz="1200" kern="1200">
        <a:solidFill>
          <a:schemeClr val="tx1"/>
        </a:solidFill>
        <a:latin typeface="+mn-lt"/>
        <a:ea typeface="+mn-ea"/>
        <a:cs typeface="+mn-cs"/>
      </a:defRPr>
    </a:lvl6pPr>
    <a:lvl7pPr marL="2736502" algn="l" defTabSz="912159" rtl="0" eaLnBrk="1" latinLnBrk="0" hangingPunct="1">
      <a:defRPr sz="1200" kern="1200">
        <a:solidFill>
          <a:schemeClr val="tx1"/>
        </a:solidFill>
        <a:latin typeface="+mn-lt"/>
        <a:ea typeface="+mn-ea"/>
        <a:cs typeface="+mn-cs"/>
      </a:defRPr>
    </a:lvl7pPr>
    <a:lvl8pPr marL="3192585" algn="l" defTabSz="912159" rtl="0" eaLnBrk="1" latinLnBrk="0" hangingPunct="1">
      <a:defRPr sz="1200" kern="1200">
        <a:solidFill>
          <a:schemeClr val="tx1"/>
        </a:solidFill>
        <a:latin typeface="+mn-lt"/>
        <a:ea typeface="+mn-ea"/>
        <a:cs typeface="+mn-cs"/>
      </a:defRPr>
    </a:lvl8pPr>
    <a:lvl9pPr marL="3648669" algn="l" defTabSz="9121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12</a:t>
            </a:fld>
            <a:endParaRPr lang="en-GB" altLang="en-US"/>
          </a:p>
        </p:txBody>
      </p:sp>
    </p:spTree>
    <p:extLst>
      <p:ext uri="{BB962C8B-B14F-4D97-AF65-F5344CB8AC3E}">
        <p14:creationId xmlns:p14="http://schemas.microsoft.com/office/powerpoint/2010/main" val="2798028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13</a:t>
            </a:fld>
            <a:endParaRPr lang="en-GB" altLang="en-US"/>
          </a:p>
        </p:txBody>
      </p:sp>
    </p:spTree>
    <p:extLst>
      <p:ext uri="{BB962C8B-B14F-4D97-AF65-F5344CB8AC3E}">
        <p14:creationId xmlns:p14="http://schemas.microsoft.com/office/powerpoint/2010/main" val="4006955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14</a:t>
            </a:fld>
            <a:endParaRPr lang="en-GB" altLang="en-US"/>
          </a:p>
        </p:txBody>
      </p:sp>
    </p:spTree>
    <p:extLst>
      <p:ext uri="{BB962C8B-B14F-4D97-AF65-F5344CB8AC3E}">
        <p14:creationId xmlns:p14="http://schemas.microsoft.com/office/powerpoint/2010/main" val="2798028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15</a:t>
            </a:fld>
            <a:endParaRPr lang="en-GB" altLang="en-US"/>
          </a:p>
        </p:txBody>
      </p:sp>
    </p:spTree>
    <p:extLst>
      <p:ext uri="{BB962C8B-B14F-4D97-AF65-F5344CB8AC3E}">
        <p14:creationId xmlns:p14="http://schemas.microsoft.com/office/powerpoint/2010/main" val="322170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16</a:t>
            </a:fld>
            <a:endParaRPr lang="en-GB" altLang="en-US"/>
          </a:p>
        </p:txBody>
      </p:sp>
    </p:spTree>
    <p:extLst>
      <p:ext uri="{BB962C8B-B14F-4D97-AF65-F5344CB8AC3E}">
        <p14:creationId xmlns:p14="http://schemas.microsoft.com/office/powerpoint/2010/main" val="3107375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17</a:t>
            </a:fld>
            <a:endParaRPr lang="en-GB" altLang="en-US"/>
          </a:p>
        </p:txBody>
      </p:sp>
    </p:spTree>
    <p:extLst>
      <p:ext uri="{BB962C8B-B14F-4D97-AF65-F5344CB8AC3E}">
        <p14:creationId xmlns:p14="http://schemas.microsoft.com/office/powerpoint/2010/main" val="1176042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18</a:t>
            </a:fld>
            <a:endParaRPr lang="en-GB" altLang="en-US"/>
          </a:p>
        </p:txBody>
      </p:sp>
    </p:spTree>
    <p:extLst>
      <p:ext uri="{BB962C8B-B14F-4D97-AF65-F5344CB8AC3E}">
        <p14:creationId xmlns:p14="http://schemas.microsoft.com/office/powerpoint/2010/main" val="1437179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19</a:t>
            </a:fld>
            <a:endParaRPr lang="en-GB" altLang="en-US"/>
          </a:p>
        </p:txBody>
      </p:sp>
    </p:spTree>
    <p:extLst>
      <p:ext uri="{BB962C8B-B14F-4D97-AF65-F5344CB8AC3E}">
        <p14:creationId xmlns:p14="http://schemas.microsoft.com/office/powerpoint/2010/main" val="3030537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20</a:t>
            </a:fld>
            <a:endParaRPr lang="en-GB" altLang="en-US"/>
          </a:p>
        </p:txBody>
      </p:sp>
    </p:spTree>
    <p:extLst>
      <p:ext uri="{BB962C8B-B14F-4D97-AF65-F5344CB8AC3E}">
        <p14:creationId xmlns:p14="http://schemas.microsoft.com/office/powerpoint/2010/main" val="4149315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21</a:t>
            </a:fld>
            <a:endParaRPr lang="en-GB" altLang="en-US"/>
          </a:p>
        </p:txBody>
      </p:sp>
    </p:spTree>
    <p:extLst>
      <p:ext uri="{BB962C8B-B14F-4D97-AF65-F5344CB8AC3E}">
        <p14:creationId xmlns:p14="http://schemas.microsoft.com/office/powerpoint/2010/main" val="702776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4</a:t>
            </a:fld>
            <a:endParaRPr lang="en-GB" altLang="en-US"/>
          </a:p>
        </p:txBody>
      </p:sp>
    </p:spTree>
    <p:extLst>
      <p:ext uri="{BB962C8B-B14F-4D97-AF65-F5344CB8AC3E}">
        <p14:creationId xmlns:p14="http://schemas.microsoft.com/office/powerpoint/2010/main" val="2242015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22</a:t>
            </a:fld>
            <a:endParaRPr lang="en-GB" altLang="en-US"/>
          </a:p>
        </p:txBody>
      </p:sp>
    </p:spTree>
    <p:extLst>
      <p:ext uri="{BB962C8B-B14F-4D97-AF65-F5344CB8AC3E}">
        <p14:creationId xmlns:p14="http://schemas.microsoft.com/office/powerpoint/2010/main" val="2426381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25</a:t>
            </a:fld>
            <a:endParaRPr lang="en-GB" altLang="en-US"/>
          </a:p>
        </p:txBody>
      </p:sp>
    </p:spTree>
    <p:extLst>
      <p:ext uri="{BB962C8B-B14F-4D97-AF65-F5344CB8AC3E}">
        <p14:creationId xmlns:p14="http://schemas.microsoft.com/office/powerpoint/2010/main" val="3648042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26</a:t>
            </a:fld>
            <a:endParaRPr lang="en-GB" altLang="en-US"/>
          </a:p>
        </p:txBody>
      </p:sp>
    </p:spTree>
    <p:extLst>
      <p:ext uri="{BB962C8B-B14F-4D97-AF65-F5344CB8AC3E}">
        <p14:creationId xmlns:p14="http://schemas.microsoft.com/office/powerpoint/2010/main" val="188033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27</a:t>
            </a:fld>
            <a:endParaRPr lang="en-GB" altLang="en-US"/>
          </a:p>
        </p:txBody>
      </p:sp>
    </p:spTree>
    <p:extLst>
      <p:ext uri="{BB962C8B-B14F-4D97-AF65-F5344CB8AC3E}">
        <p14:creationId xmlns:p14="http://schemas.microsoft.com/office/powerpoint/2010/main" val="2763245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28</a:t>
            </a:fld>
            <a:endParaRPr lang="en-GB" altLang="en-US"/>
          </a:p>
        </p:txBody>
      </p:sp>
    </p:spTree>
    <p:extLst>
      <p:ext uri="{BB962C8B-B14F-4D97-AF65-F5344CB8AC3E}">
        <p14:creationId xmlns:p14="http://schemas.microsoft.com/office/powerpoint/2010/main" val="1951243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29</a:t>
            </a:fld>
            <a:endParaRPr lang="en-GB" altLang="en-US"/>
          </a:p>
        </p:txBody>
      </p:sp>
    </p:spTree>
    <p:extLst>
      <p:ext uri="{BB962C8B-B14F-4D97-AF65-F5344CB8AC3E}">
        <p14:creationId xmlns:p14="http://schemas.microsoft.com/office/powerpoint/2010/main" val="2763245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31</a:t>
            </a:fld>
            <a:endParaRPr lang="en-GB" altLang="en-US"/>
          </a:p>
        </p:txBody>
      </p:sp>
    </p:spTree>
    <p:extLst>
      <p:ext uri="{BB962C8B-B14F-4D97-AF65-F5344CB8AC3E}">
        <p14:creationId xmlns:p14="http://schemas.microsoft.com/office/powerpoint/2010/main" val="1231478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32</a:t>
            </a:fld>
            <a:endParaRPr lang="en-GB" altLang="en-US"/>
          </a:p>
        </p:txBody>
      </p:sp>
    </p:spTree>
    <p:extLst>
      <p:ext uri="{BB962C8B-B14F-4D97-AF65-F5344CB8AC3E}">
        <p14:creationId xmlns:p14="http://schemas.microsoft.com/office/powerpoint/2010/main" val="1276080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33</a:t>
            </a:fld>
            <a:endParaRPr lang="en-GB" altLang="en-US"/>
          </a:p>
        </p:txBody>
      </p:sp>
    </p:spTree>
    <p:extLst>
      <p:ext uri="{BB962C8B-B14F-4D97-AF65-F5344CB8AC3E}">
        <p14:creationId xmlns:p14="http://schemas.microsoft.com/office/powerpoint/2010/main" val="1384667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34</a:t>
            </a:fld>
            <a:endParaRPr lang="en-GB" altLang="en-US"/>
          </a:p>
        </p:txBody>
      </p:sp>
    </p:spTree>
    <p:extLst>
      <p:ext uri="{BB962C8B-B14F-4D97-AF65-F5344CB8AC3E}">
        <p14:creationId xmlns:p14="http://schemas.microsoft.com/office/powerpoint/2010/main" val="1384667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a:t>
            </a:fld>
            <a:endParaRPr lang="en-GB" altLang="en-US"/>
          </a:p>
        </p:txBody>
      </p:sp>
    </p:spTree>
    <p:extLst>
      <p:ext uri="{BB962C8B-B14F-4D97-AF65-F5344CB8AC3E}">
        <p14:creationId xmlns:p14="http://schemas.microsoft.com/office/powerpoint/2010/main" val="2888123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35</a:t>
            </a:fld>
            <a:endParaRPr lang="en-GB" altLang="en-US"/>
          </a:p>
        </p:txBody>
      </p:sp>
    </p:spTree>
    <p:extLst>
      <p:ext uri="{BB962C8B-B14F-4D97-AF65-F5344CB8AC3E}">
        <p14:creationId xmlns:p14="http://schemas.microsoft.com/office/powerpoint/2010/main" val="3004449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36</a:t>
            </a:fld>
            <a:endParaRPr lang="en-GB" altLang="en-US"/>
          </a:p>
        </p:txBody>
      </p:sp>
    </p:spTree>
    <p:extLst>
      <p:ext uri="{BB962C8B-B14F-4D97-AF65-F5344CB8AC3E}">
        <p14:creationId xmlns:p14="http://schemas.microsoft.com/office/powerpoint/2010/main" val="151935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38</a:t>
            </a:fld>
            <a:endParaRPr lang="en-GB" altLang="en-US"/>
          </a:p>
        </p:txBody>
      </p:sp>
    </p:spTree>
    <p:extLst>
      <p:ext uri="{BB962C8B-B14F-4D97-AF65-F5344CB8AC3E}">
        <p14:creationId xmlns:p14="http://schemas.microsoft.com/office/powerpoint/2010/main" val="2664749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39</a:t>
            </a:fld>
            <a:endParaRPr lang="en-GB" altLang="en-US"/>
          </a:p>
        </p:txBody>
      </p:sp>
    </p:spTree>
    <p:extLst>
      <p:ext uri="{BB962C8B-B14F-4D97-AF65-F5344CB8AC3E}">
        <p14:creationId xmlns:p14="http://schemas.microsoft.com/office/powerpoint/2010/main" val="2664749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40</a:t>
            </a:fld>
            <a:endParaRPr lang="en-GB" altLang="en-US"/>
          </a:p>
        </p:txBody>
      </p:sp>
    </p:spTree>
    <p:extLst>
      <p:ext uri="{BB962C8B-B14F-4D97-AF65-F5344CB8AC3E}">
        <p14:creationId xmlns:p14="http://schemas.microsoft.com/office/powerpoint/2010/main" val="1332456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41</a:t>
            </a:fld>
            <a:endParaRPr lang="en-GB" altLang="en-US"/>
          </a:p>
        </p:txBody>
      </p:sp>
    </p:spTree>
    <p:extLst>
      <p:ext uri="{BB962C8B-B14F-4D97-AF65-F5344CB8AC3E}">
        <p14:creationId xmlns:p14="http://schemas.microsoft.com/office/powerpoint/2010/main" val="1332456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43</a:t>
            </a:fld>
            <a:endParaRPr lang="en-GB" altLang="en-US"/>
          </a:p>
        </p:txBody>
      </p:sp>
    </p:spTree>
    <p:extLst>
      <p:ext uri="{BB962C8B-B14F-4D97-AF65-F5344CB8AC3E}">
        <p14:creationId xmlns:p14="http://schemas.microsoft.com/office/powerpoint/2010/main" val="876162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45</a:t>
            </a:fld>
            <a:endParaRPr lang="en-GB" altLang="en-US"/>
          </a:p>
        </p:txBody>
      </p:sp>
    </p:spTree>
    <p:extLst>
      <p:ext uri="{BB962C8B-B14F-4D97-AF65-F5344CB8AC3E}">
        <p14:creationId xmlns:p14="http://schemas.microsoft.com/office/powerpoint/2010/main" val="2482198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47</a:t>
            </a:fld>
            <a:endParaRPr lang="en-GB" altLang="en-US"/>
          </a:p>
        </p:txBody>
      </p:sp>
    </p:spTree>
    <p:extLst>
      <p:ext uri="{BB962C8B-B14F-4D97-AF65-F5344CB8AC3E}">
        <p14:creationId xmlns:p14="http://schemas.microsoft.com/office/powerpoint/2010/main" val="40280504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50</a:t>
            </a:fld>
            <a:endParaRPr lang="en-GB" altLang="en-US"/>
          </a:p>
        </p:txBody>
      </p:sp>
    </p:spTree>
    <p:extLst>
      <p:ext uri="{BB962C8B-B14F-4D97-AF65-F5344CB8AC3E}">
        <p14:creationId xmlns:p14="http://schemas.microsoft.com/office/powerpoint/2010/main" val="2017509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a:t>
            </a:fld>
            <a:endParaRPr lang="en-GB" altLang="en-US"/>
          </a:p>
        </p:txBody>
      </p:sp>
    </p:spTree>
    <p:extLst>
      <p:ext uri="{BB962C8B-B14F-4D97-AF65-F5344CB8AC3E}">
        <p14:creationId xmlns:p14="http://schemas.microsoft.com/office/powerpoint/2010/main" val="73837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ffectLst/>
            </a:endParaRPr>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51</a:t>
            </a:fld>
            <a:endParaRPr lang="en-GB" altLang="en-US"/>
          </a:p>
        </p:txBody>
      </p:sp>
    </p:spTree>
    <p:extLst>
      <p:ext uri="{BB962C8B-B14F-4D97-AF65-F5344CB8AC3E}">
        <p14:creationId xmlns:p14="http://schemas.microsoft.com/office/powerpoint/2010/main" val="1479701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53</a:t>
            </a:fld>
            <a:endParaRPr lang="en-GB" altLang="en-US"/>
          </a:p>
        </p:txBody>
      </p:sp>
    </p:spTree>
    <p:extLst>
      <p:ext uri="{BB962C8B-B14F-4D97-AF65-F5344CB8AC3E}">
        <p14:creationId xmlns:p14="http://schemas.microsoft.com/office/powerpoint/2010/main" val="3991757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54</a:t>
            </a:fld>
            <a:endParaRPr lang="en-GB" altLang="en-US"/>
          </a:p>
        </p:txBody>
      </p:sp>
    </p:spTree>
    <p:extLst>
      <p:ext uri="{BB962C8B-B14F-4D97-AF65-F5344CB8AC3E}">
        <p14:creationId xmlns:p14="http://schemas.microsoft.com/office/powerpoint/2010/main" val="1989933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55</a:t>
            </a:fld>
            <a:endParaRPr lang="en-GB" altLang="en-US"/>
          </a:p>
        </p:txBody>
      </p:sp>
    </p:spTree>
    <p:extLst>
      <p:ext uri="{BB962C8B-B14F-4D97-AF65-F5344CB8AC3E}">
        <p14:creationId xmlns:p14="http://schemas.microsoft.com/office/powerpoint/2010/main" val="3870354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56</a:t>
            </a:fld>
            <a:endParaRPr lang="en-GB" altLang="en-US"/>
          </a:p>
        </p:txBody>
      </p:sp>
    </p:spTree>
    <p:extLst>
      <p:ext uri="{BB962C8B-B14F-4D97-AF65-F5344CB8AC3E}">
        <p14:creationId xmlns:p14="http://schemas.microsoft.com/office/powerpoint/2010/main" val="28167079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57</a:t>
            </a:fld>
            <a:endParaRPr lang="en-GB" altLang="en-US"/>
          </a:p>
        </p:txBody>
      </p:sp>
    </p:spTree>
    <p:extLst>
      <p:ext uri="{BB962C8B-B14F-4D97-AF65-F5344CB8AC3E}">
        <p14:creationId xmlns:p14="http://schemas.microsoft.com/office/powerpoint/2010/main" val="21609620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58</a:t>
            </a:fld>
            <a:endParaRPr lang="en-GB" altLang="en-US"/>
          </a:p>
        </p:txBody>
      </p:sp>
    </p:spTree>
    <p:extLst>
      <p:ext uri="{BB962C8B-B14F-4D97-AF65-F5344CB8AC3E}">
        <p14:creationId xmlns:p14="http://schemas.microsoft.com/office/powerpoint/2010/main" val="4119159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59</a:t>
            </a:fld>
            <a:endParaRPr lang="en-GB" altLang="en-US"/>
          </a:p>
        </p:txBody>
      </p:sp>
    </p:spTree>
    <p:extLst>
      <p:ext uri="{BB962C8B-B14F-4D97-AF65-F5344CB8AC3E}">
        <p14:creationId xmlns:p14="http://schemas.microsoft.com/office/powerpoint/2010/main" val="17719106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60</a:t>
            </a:fld>
            <a:endParaRPr lang="en-GB" altLang="en-US"/>
          </a:p>
        </p:txBody>
      </p:sp>
    </p:spTree>
    <p:extLst>
      <p:ext uri="{BB962C8B-B14F-4D97-AF65-F5344CB8AC3E}">
        <p14:creationId xmlns:p14="http://schemas.microsoft.com/office/powerpoint/2010/main" val="3567581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61</a:t>
            </a:fld>
            <a:endParaRPr lang="en-GB" altLang="en-US"/>
          </a:p>
        </p:txBody>
      </p:sp>
    </p:spTree>
    <p:extLst>
      <p:ext uri="{BB962C8B-B14F-4D97-AF65-F5344CB8AC3E}">
        <p14:creationId xmlns:p14="http://schemas.microsoft.com/office/powerpoint/2010/main" val="3997966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7</a:t>
            </a:fld>
            <a:endParaRPr lang="en-GB" altLang="en-US"/>
          </a:p>
        </p:txBody>
      </p:sp>
    </p:spTree>
    <p:extLst>
      <p:ext uri="{BB962C8B-B14F-4D97-AF65-F5344CB8AC3E}">
        <p14:creationId xmlns:p14="http://schemas.microsoft.com/office/powerpoint/2010/main" val="2798028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62</a:t>
            </a:fld>
            <a:endParaRPr lang="en-GB" altLang="en-US"/>
          </a:p>
        </p:txBody>
      </p:sp>
    </p:spTree>
    <p:extLst>
      <p:ext uri="{BB962C8B-B14F-4D97-AF65-F5344CB8AC3E}">
        <p14:creationId xmlns:p14="http://schemas.microsoft.com/office/powerpoint/2010/main" val="1758081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63</a:t>
            </a:fld>
            <a:endParaRPr lang="en-GB" altLang="en-US"/>
          </a:p>
        </p:txBody>
      </p:sp>
    </p:spTree>
    <p:extLst>
      <p:ext uri="{BB962C8B-B14F-4D97-AF65-F5344CB8AC3E}">
        <p14:creationId xmlns:p14="http://schemas.microsoft.com/office/powerpoint/2010/main" val="41769502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64</a:t>
            </a:fld>
            <a:endParaRPr lang="en-GB" altLang="en-US"/>
          </a:p>
        </p:txBody>
      </p:sp>
    </p:spTree>
    <p:extLst>
      <p:ext uri="{BB962C8B-B14F-4D97-AF65-F5344CB8AC3E}">
        <p14:creationId xmlns:p14="http://schemas.microsoft.com/office/powerpoint/2010/main" val="18622078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68</a:t>
            </a:fld>
            <a:endParaRPr lang="en-GB" altLang="en-US"/>
          </a:p>
        </p:txBody>
      </p:sp>
    </p:spTree>
    <p:extLst>
      <p:ext uri="{BB962C8B-B14F-4D97-AF65-F5344CB8AC3E}">
        <p14:creationId xmlns:p14="http://schemas.microsoft.com/office/powerpoint/2010/main" val="1514291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69</a:t>
            </a:fld>
            <a:endParaRPr lang="en-GB" altLang="en-US"/>
          </a:p>
        </p:txBody>
      </p:sp>
    </p:spTree>
    <p:extLst>
      <p:ext uri="{BB962C8B-B14F-4D97-AF65-F5344CB8AC3E}">
        <p14:creationId xmlns:p14="http://schemas.microsoft.com/office/powerpoint/2010/main" val="4079945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70</a:t>
            </a:fld>
            <a:endParaRPr lang="en-GB" altLang="en-US"/>
          </a:p>
        </p:txBody>
      </p:sp>
    </p:spTree>
    <p:extLst>
      <p:ext uri="{BB962C8B-B14F-4D97-AF65-F5344CB8AC3E}">
        <p14:creationId xmlns:p14="http://schemas.microsoft.com/office/powerpoint/2010/main" val="28124139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71</a:t>
            </a:fld>
            <a:endParaRPr lang="en-GB" altLang="en-US"/>
          </a:p>
        </p:txBody>
      </p:sp>
    </p:spTree>
    <p:extLst>
      <p:ext uri="{BB962C8B-B14F-4D97-AF65-F5344CB8AC3E}">
        <p14:creationId xmlns:p14="http://schemas.microsoft.com/office/powerpoint/2010/main" val="28124139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975D44A-693C-45FC-8A36-33F40F4EE638}"/>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1B2BC739-A11F-45EC-BF51-0E3DFAAAF5FC}"/>
              </a:ext>
            </a:extLst>
          </p:cNvPr>
          <p:cNvSpPr>
            <a:spLocks noGrp="1" noChangeArrowheads="1"/>
          </p:cNvSpPr>
          <p:nvPr>
            <p:ph type="body" idx="1"/>
          </p:nvPr>
        </p:nvSpPr>
        <p:spPr>
          <a:noFill/>
        </p:spPr>
        <p:txBody>
          <a:bodyPr/>
          <a:lstStyle/>
          <a:p>
            <a:endParaRPr lang="en-US" altLang="en-US">
              <a:latin typeface="Arial" panose="020B0604020202020204" pitchFamily="34" charset="0"/>
            </a:endParaRPr>
          </a:p>
        </p:txBody>
      </p:sp>
      <p:sp>
        <p:nvSpPr>
          <p:cNvPr id="19460" name="Slide Number Placeholder 3">
            <a:extLst>
              <a:ext uri="{FF2B5EF4-FFF2-40B4-BE49-F238E27FC236}">
                <a16:creationId xmlns:a16="http://schemas.microsoft.com/office/drawing/2014/main" id="{E41B0051-DFFB-4DC5-8CA6-237C509A7553}"/>
              </a:ext>
            </a:extLst>
          </p:cNvPr>
          <p:cNvSpPr>
            <a:spLocks noGrp="1"/>
          </p:cNvSpPr>
          <p:nvPr>
            <p:ph type="sldNum" sz="quarter" idx="5"/>
          </p:nvPr>
        </p:nvSpPr>
        <p:spPr>
          <a:noFill/>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8FDFC51E-78C0-4CB7-9E26-E4E663FC03DE}" type="slidenum">
              <a:rPr lang="en-GB" altLang="en-US" sz="1300" smtClean="0">
                <a:solidFill>
                  <a:srgbClr val="000000"/>
                </a:solidFill>
              </a:rPr>
              <a:pPr/>
              <a:t>73</a:t>
            </a:fld>
            <a:endParaRPr lang="en-GB" altLang="en-US" sz="1300">
              <a:solidFill>
                <a:srgbClr val="000000"/>
              </a:solidFill>
            </a:endParaRPr>
          </a:p>
        </p:txBody>
      </p:sp>
    </p:spTree>
    <p:extLst>
      <p:ext uri="{BB962C8B-B14F-4D97-AF65-F5344CB8AC3E}">
        <p14:creationId xmlns:p14="http://schemas.microsoft.com/office/powerpoint/2010/main" val="4234163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8</a:t>
            </a:fld>
            <a:endParaRPr lang="en-GB" altLang="en-US"/>
          </a:p>
        </p:txBody>
      </p:sp>
    </p:spTree>
    <p:extLst>
      <p:ext uri="{BB962C8B-B14F-4D97-AF65-F5344CB8AC3E}">
        <p14:creationId xmlns:p14="http://schemas.microsoft.com/office/powerpoint/2010/main" val="2798028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9</a:t>
            </a:fld>
            <a:endParaRPr lang="en-GB" altLang="en-US"/>
          </a:p>
        </p:txBody>
      </p:sp>
    </p:spTree>
    <p:extLst>
      <p:ext uri="{BB962C8B-B14F-4D97-AF65-F5344CB8AC3E}">
        <p14:creationId xmlns:p14="http://schemas.microsoft.com/office/powerpoint/2010/main" val="2798028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10</a:t>
            </a:fld>
            <a:endParaRPr lang="en-GB" altLang="en-US"/>
          </a:p>
        </p:txBody>
      </p:sp>
    </p:spTree>
    <p:extLst>
      <p:ext uri="{BB962C8B-B14F-4D97-AF65-F5344CB8AC3E}">
        <p14:creationId xmlns:p14="http://schemas.microsoft.com/office/powerpoint/2010/main" val="3807244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11</a:t>
            </a:fld>
            <a:endParaRPr lang="en-GB" altLang="en-US"/>
          </a:p>
        </p:txBody>
      </p:sp>
    </p:spTree>
    <p:extLst>
      <p:ext uri="{BB962C8B-B14F-4D97-AF65-F5344CB8AC3E}">
        <p14:creationId xmlns:p14="http://schemas.microsoft.com/office/powerpoint/2010/main" val="2798028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0" descr="OU_masterlogo_colour_29mm">
            <a:extLst>
              <a:ext uri="{FF2B5EF4-FFF2-40B4-BE49-F238E27FC236}">
                <a16:creationId xmlns:a16="http://schemas.microsoft.com/office/drawing/2014/main" id="{DB9D31F9-AF1F-4DAA-90C5-CDDD82BCD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3263" y="431800"/>
            <a:ext cx="180975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7"/>
          <p:cNvSpPr>
            <a:spLocks noGrp="1" noChangeArrowheads="1"/>
          </p:cNvSpPr>
          <p:nvPr>
            <p:ph type="ctrTitle"/>
          </p:nvPr>
        </p:nvSpPr>
        <p:spPr>
          <a:xfrm>
            <a:off x="395308" y="3619501"/>
            <a:ext cx="6923087" cy="711144"/>
          </a:xfrm>
        </p:spPr>
        <p:txBody>
          <a:bodyPr anchor="t"/>
          <a:lstStyle>
            <a:lvl1pPr>
              <a:defRPr sz="4100">
                <a:solidFill>
                  <a:schemeClr val="tx1"/>
                </a:solidFill>
              </a:defRPr>
            </a:lvl1pPr>
          </a:lstStyle>
          <a:p>
            <a:pPr lvl="0"/>
            <a:r>
              <a:rPr lang="en-GB" noProof="0"/>
              <a:t>Title in Black - Arial 40pt</a:t>
            </a:r>
          </a:p>
        </p:txBody>
      </p:sp>
      <p:sp>
        <p:nvSpPr>
          <p:cNvPr id="5128" name="Rectangle 8"/>
          <p:cNvSpPr>
            <a:spLocks noGrp="1" noChangeArrowheads="1"/>
          </p:cNvSpPr>
          <p:nvPr>
            <p:ph type="subTitle" idx="1"/>
          </p:nvPr>
        </p:nvSpPr>
        <p:spPr>
          <a:xfrm>
            <a:off x="395288" y="5724526"/>
            <a:ext cx="8362950" cy="541866"/>
          </a:xfrm>
        </p:spPr>
        <p:txBody>
          <a:bodyPr/>
          <a:lstStyle>
            <a:lvl1pPr marL="0" indent="0">
              <a:buFontTx/>
              <a:buNone/>
              <a:defRPr sz="3000">
                <a:solidFill>
                  <a:schemeClr val="bg2"/>
                </a:solidFill>
              </a:defRPr>
            </a:lvl1pPr>
          </a:lstStyle>
          <a:p>
            <a:pPr lvl="0"/>
            <a:r>
              <a:rPr lang="en-GB" noProof="0"/>
              <a:t>Subheading and date in grey - Arial 30pt</a:t>
            </a:r>
          </a:p>
        </p:txBody>
      </p:sp>
      <p:sp>
        <p:nvSpPr>
          <p:cNvPr id="5" name="Rectangle 3">
            <a:extLst>
              <a:ext uri="{FF2B5EF4-FFF2-40B4-BE49-F238E27FC236}">
                <a16:creationId xmlns:a16="http://schemas.microsoft.com/office/drawing/2014/main" id="{CE739FA3-490D-41F6-922B-24AAC1EE6BF4}"/>
              </a:ext>
            </a:extLst>
          </p:cNvPr>
          <p:cNvSpPr>
            <a:spLocks noGrp="1" noChangeArrowheads="1"/>
          </p:cNvSpPr>
          <p:nvPr>
            <p:ph type="ftr" sz="quarter" idx="10"/>
          </p:nvPr>
        </p:nvSpPr>
        <p:spPr/>
        <p:txBody>
          <a:bodyPr/>
          <a:lstStyle>
            <a:lvl1pPr>
              <a:defRPr/>
            </a:lvl1pPr>
          </a:lstStyle>
          <a:p>
            <a:pPr>
              <a:defRPr/>
            </a:pPr>
            <a:endParaRPr lang="en-GB"/>
          </a:p>
        </p:txBody>
      </p:sp>
      <p:sp>
        <p:nvSpPr>
          <p:cNvPr id="6" name="Rectangle 4">
            <a:extLst>
              <a:ext uri="{FF2B5EF4-FFF2-40B4-BE49-F238E27FC236}">
                <a16:creationId xmlns:a16="http://schemas.microsoft.com/office/drawing/2014/main" id="{522029CA-5780-4686-A241-43BC90EF1583}"/>
              </a:ext>
            </a:extLst>
          </p:cNvPr>
          <p:cNvSpPr>
            <a:spLocks noGrp="1" noChangeArrowheads="1"/>
          </p:cNvSpPr>
          <p:nvPr>
            <p:ph type="sldNum" sz="quarter" idx="11"/>
          </p:nvPr>
        </p:nvSpPr>
        <p:spPr/>
        <p:txBody>
          <a:bodyPr/>
          <a:lstStyle>
            <a:lvl1pPr>
              <a:defRPr/>
            </a:lvl1pPr>
          </a:lstStyle>
          <a:p>
            <a:pPr>
              <a:defRPr/>
            </a:pPr>
            <a:fld id="{DAA82A18-90D3-4BEB-A8DF-12DD6AB1FD75}" type="slidenum">
              <a:rPr lang="en-GB" altLang="en-US"/>
              <a:pPr>
                <a:defRPr/>
              </a:pPr>
              <a:t>‹#›</a:t>
            </a:fld>
            <a:endParaRPr lang="en-GB" altLang="en-US"/>
          </a:p>
        </p:txBody>
      </p:sp>
    </p:spTree>
    <p:extLst>
      <p:ext uri="{BB962C8B-B14F-4D97-AF65-F5344CB8AC3E}">
        <p14:creationId xmlns:p14="http://schemas.microsoft.com/office/powerpoint/2010/main" val="2878253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401447" y="2733675"/>
            <a:ext cx="5404550" cy="2409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6AD65C4A-47C5-46E5-963C-410AE39096B3}"/>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DC40009C-AA3A-4D94-BD5F-89626B531BF7}"/>
              </a:ext>
            </a:extLst>
          </p:cNvPr>
          <p:cNvSpPr>
            <a:spLocks noGrp="1" noChangeArrowheads="1"/>
          </p:cNvSpPr>
          <p:nvPr>
            <p:ph type="sldNum" sz="quarter" idx="11"/>
          </p:nvPr>
        </p:nvSpPr>
        <p:spPr>
          <a:ln/>
        </p:spPr>
        <p:txBody>
          <a:bodyPr/>
          <a:lstStyle>
            <a:lvl1pPr>
              <a:defRPr/>
            </a:lvl1pPr>
          </a:lstStyle>
          <a:p>
            <a:pPr>
              <a:defRPr/>
            </a:pPr>
            <a:fld id="{8D864196-D614-43E1-8BCE-C8CD1648988E}" type="slidenum">
              <a:rPr lang="en-GB" altLang="en-US"/>
              <a:pPr>
                <a:defRPr/>
              </a:pPr>
              <a:t>‹#›</a:t>
            </a:fld>
            <a:endParaRPr lang="en-GB" altLang="en-US"/>
          </a:p>
        </p:txBody>
      </p:sp>
    </p:spTree>
    <p:extLst>
      <p:ext uri="{BB962C8B-B14F-4D97-AF65-F5344CB8AC3E}">
        <p14:creationId xmlns:p14="http://schemas.microsoft.com/office/powerpoint/2010/main" val="2837924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41644" y="1763713"/>
            <a:ext cx="2376029" cy="33797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358585" y="1763713"/>
            <a:ext cx="2942338" cy="33797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7B325CDF-62BF-44C1-9A47-F51D6E48EC12}"/>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B91A4882-4B3A-4525-8DEA-0700DFD836AB}"/>
              </a:ext>
            </a:extLst>
          </p:cNvPr>
          <p:cNvSpPr>
            <a:spLocks noGrp="1" noChangeArrowheads="1"/>
          </p:cNvSpPr>
          <p:nvPr>
            <p:ph type="sldNum" sz="quarter" idx="11"/>
          </p:nvPr>
        </p:nvSpPr>
        <p:spPr>
          <a:ln/>
        </p:spPr>
        <p:txBody>
          <a:bodyPr/>
          <a:lstStyle>
            <a:lvl1pPr>
              <a:defRPr/>
            </a:lvl1pPr>
          </a:lstStyle>
          <a:p>
            <a:pPr>
              <a:defRPr/>
            </a:pPr>
            <a:fld id="{792C1C5E-8792-4DD9-9ADF-F3E22FE84092}" type="slidenum">
              <a:rPr lang="en-GB" altLang="en-US"/>
              <a:pPr>
                <a:defRPr/>
              </a:pPr>
              <a:t>‹#›</a:t>
            </a:fld>
            <a:endParaRPr lang="en-GB" altLang="en-US"/>
          </a:p>
        </p:txBody>
      </p:sp>
    </p:spTree>
    <p:extLst>
      <p:ext uri="{BB962C8B-B14F-4D97-AF65-F5344CB8AC3E}">
        <p14:creationId xmlns:p14="http://schemas.microsoft.com/office/powerpoint/2010/main" val="357146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84225" y="2735116"/>
            <a:ext cx="8891588" cy="849643"/>
          </a:xfrm>
        </p:spPr>
        <p:txBody>
          <a:bodyPr/>
          <a:lstStyle/>
          <a:p>
            <a:r>
              <a:rPr lang="en-US"/>
              <a:t>Click to edit Master title style</a:t>
            </a:r>
            <a:endParaRPr lang="en-GB"/>
          </a:p>
        </p:txBody>
      </p:sp>
      <p:sp>
        <p:nvSpPr>
          <p:cNvPr id="3" name="Subtitle 2"/>
          <p:cNvSpPr>
            <a:spLocks noGrp="1"/>
          </p:cNvSpPr>
          <p:nvPr>
            <p:ph type="subTitle" idx="1"/>
          </p:nvPr>
        </p:nvSpPr>
        <p:spPr>
          <a:xfrm>
            <a:off x="1568450" y="4284669"/>
            <a:ext cx="7323138" cy="387978"/>
          </a:xfrm>
        </p:spPr>
        <p:txBody>
          <a:bodyPr/>
          <a:lstStyle>
            <a:lvl1pPr marL="0" indent="0" algn="ctr">
              <a:buNone/>
              <a:defRPr/>
            </a:lvl1pPr>
            <a:lvl2pPr marL="456083" indent="0" algn="ctr">
              <a:buNone/>
              <a:defRPr/>
            </a:lvl2pPr>
            <a:lvl3pPr marL="912159" indent="0" algn="ctr">
              <a:buNone/>
              <a:defRPr/>
            </a:lvl3pPr>
            <a:lvl4pPr marL="1368249" indent="0" algn="ctr">
              <a:buNone/>
              <a:defRPr/>
            </a:lvl4pPr>
            <a:lvl5pPr marL="1824334" indent="0" algn="ctr">
              <a:buNone/>
              <a:defRPr/>
            </a:lvl5pPr>
            <a:lvl6pPr marL="2280416" indent="0" algn="ctr">
              <a:buNone/>
              <a:defRPr/>
            </a:lvl6pPr>
            <a:lvl7pPr marL="2736502" indent="0" algn="ctr">
              <a:buNone/>
              <a:defRPr/>
            </a:lvl7pPr>
            <a:lvl8pPr marL="3192585" indent="0" algn="ctr">
              <a:buNone/>
              <a:defRPr/>
            </a:lvl8pPr>
            <a:lvl9pPr marL="3648669"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458AD232-0CB6-4823-8012-4B383958D4E9}"/>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C59A658-9D17-43CC-B243-4EFCCA872C0A}"/>
              </a:ext>
            </a:extLst>
          </p:cNvPr>
          <p:cNvSpPr>
            <a:spLocks noGrp="1" noChangeArrowheads="1"/>
          </p:cNvSpPr>
          <p:nvPr>
            <p:ph type="sldNum" sz="quarter" idx="11"/>
          </p:nvPr>
        </p:nvSpPr>
        <p:spPr>
          <a:ln/>
        </p:spPr>
        <p:txBody>
          <a:bodyPr/>
          <a:lstStyle>
            <a:lvl1pPr>
              <a:defRPr/>
            </a:lvl1pPr>
          </a:lstStyle>
          <a:p>
            <a:pPr>
              <a:defRPr/>
            </a:pPr>
            <a:fld id="{586E4CD1-429E-43CA-BD1C-0D37989A5918}" type="slidenum">
              <a:rPr lang="en-GB" altLang="en-US"/>
              <a:pPr>
                <a:defRPr/>
              </a:pPr>
              <a:t>‹#›</a:t>
            </a:fld>
            <a:endParaRPr lang="en-GB" altLang="en-US"/>
          </a:p>
        </p:txBody>
      </p:sp>
    </p:spTree>
    <p:extLst>
      <p:ext uri="{BB962C8B-B14F-4D97-AF65-F5344CB8AC3E}">
        <p14:creationId xmlns:p14="http://schemas.microsoft.com/office/powerpoint/2010/main" val="501255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95290" y="4068767"/>
            <a:ext cx="9410700" cy="2308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4DC48C62-1F88-4A08-99FB-179EB818B839}"/>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903F563-9C49-49AE-AC90-3CD53090D479}"/>
              </a:ext>
            </a:extLst>
          </p:cNvPr>
          <p:cNvSpPr>
            <a:spLocks noGrp="1" noChangeArrowheads="1"/>
          </p:cNvSpPr>
          <p:nvPr>
            <p:ph type="sldNum" sz="quarter" idx="11"/>
          </p:nvPr>
        </p:nvSpPr>
        <p:spPr>
          <a:ln/>
        </p:spPr>
        <p:txBody>
          <a:bodyPr/>
          <a:lstStyle>
            <a:lvl1pPr>
              <a:defRPr/>
            </a:lvl1pPr>
          </a:lstStyle>
          <a:p>
            <a:pPr>
              <a:defRPr/>
            </a:pPr>
            <a:fld id="{2EECF4B1-1D7F-4C8D-81C2-89F7FF1E5EE3}" type="slidenum">
              <a:rPr lang="en-GB" altLang="en-US"/>
              <a:pPr>
                <a:defRPr/>
              </a:pPr>
              <a:t>‹#›</a:t>
            </a:fld>
            <a:endParaRPr lang="en-GB" altLang="en-US"/>
          </a:p>
        </p:txBody>
      </p:sp>
    </p:spTree>
    <p:extLst>
      <p:ext uri="{BB962C8B-B14F-4D97-AF65-F5344CB8AC3E}">
        <p14:creationId xmlns:p14="http://schemas.microsoft.com/office/powerpoint/2010/main" val="3546940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5500" y="4859340"/>
            <a:ext cx="8891588" cy="1342086"/>
          </a:xfrm>
        </p:spPr>
        <p:txBody>
          <a:bodyPr anchor="t"/>
          <a:lstStyle>
            <a:lvl1pPr algn="l">
              <a:defRPr sz="4100" b="1" cap="all"/>
            </a:lvl1pPr>
          </a:lstStyle>
          <a:p>
            <a:r>
              <a:rPr lang="en-US"/>
              <a:t>Click to edit Master title style</a:t>
            </a:r>
            <a:endParaRPr lang="en-GB"/>
          </a:p>
        </p:txBody>
      </p:sp>
      <p:sp>
        <p:nvSpPr>
          <p:cNvPr id="3" name="Text Placeholder 2"/>
          <p:cNvSpPr>
            <a:spLocks noGrp="1"/>
          </p:cNvSpPr>
          <p:nvPr>
            <p:ph type="body" idx="1"/>
          </p:nvPr>
        </p:nvSpPr>
        <p:spPr>
          <a:xfrm>
            <a:off x="825500" y="4471362"/>
            <a:ext cx="8891588" cy="387978"/>
          </a:xfrm>
        </p:spPr>
        <p:txBody>
          <a:bodyPr anchor="b"/>
          <a:lstStyle>
            <a:lvl1pPr marL="0" indent="0">
              <a:buNone/>
              <a:defRPr sz="2000"/>
            </a:lvl1pPr>
            <a:lvl2pPr marL="456083" indent="0">
              <a:buNone/>
              <a:defRPr sz="1800"/>
            </a:lvl2pPr>
            <a:lvl3pPr marL="912159" indent="0">
              <a:buNone/>
              <a:defRPr sz="1600"/>
            </a:lvl3pPr>
            <a:lvl4pPr marL="1368249" indent="0">
              <a:buNone/>
              <a:defRPr sz="1400"/>
            </a:lvl4pPr>
            <a:lvl5pPr marL="1824334" indent="0">
              <a:buNone/>
              <a:defRPr sz="1400"/>
            </a:lvl5pPr>
            <a:lvl6pPr marL="2280416" indent="0">
              <a:buNone/>
              <a:defRPr sz="1400"/>
            </a:lvl6pPr>
            <a:lvl7pPr marL="2736502" indent="0">
              <a:buNone/>
              <a:defRPr sz="1400"/>
            </a:lvl7pPr>
            <a:lvl8pPr marL="3192585" indent="0">
              <a:buNone/>
              <a:defRPr sz="1400"/>
            </a:lvl8pPr>
            <a:lvl9pPr marL="364866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1BC725-A569-4DC4-B814-14C93B88535D}"/>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9B15F54-5E90-4E0D-8A43-DE08D82A6CEC}"/>
              </a:ext>
            </a:extLst>
          </p:cNvPr>
          <p:cNvSpPr>
            <a:spLocks noGrp="1" noChangeArrowheads="1"/>
          </p:cNvSpPr>
          <p:nvPr>
            <p:ph type="sldNum" sz="quarter" idx="11"/>
          </p:nvPr>
        </p:nvSpPr>
        <p:spPr>
          <a:ln/>
        </p:spPr>
        <p:txBody>
          <a:bodyPr/>
          <a:lstStyle>
            <a:lvl1pPr>
              <a:defRPr/>
            </a:lvl1pPr>
          </a:lstStyle>
          <a:p>
            <a:pPr>
              <a:defRPr/>
            </a:pPr>
            <a:fld id="{4007D72E-EA22-41C3-82CD-BA1B959B8899}" type="slidenum">
              <a:rPr lang="en-GB" altLang="en-US"/>
              <a:pPr>
                <a:defRPr/>
              </a:pPr>
              <a:t>‹#›</a:t>
            </a:fld>
            <a:endParaRPr lang="en-GB" altLang="en-US"/>
          </a:p>
        </p:txBody>
      </p:sp>
    </p:spTree>
    <p:extLst>
      <p:ext uri="{BB962C8B-B14F-4D97-AF65-F5344CB8AC3E}">
        <p14:creationId xmlns:p14="http://schemas.microsoft.com/office/powerpoint/2010/main" val="4215651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95288" y="4068763"/>
            <a:ext cx="4629150" cy="2419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76838" y="4068763"/>
            <a:ext cx="4629150" cy="2419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3E9BF00-A8E2-472C-8288-6F0A703EB6A8}"/>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96C37788-3933-4CAA-813A-32F982A28229}"/>
              </a:ext>
            </a:extLst>
          </p:cNvPr>
          <p:cNvSpPr>
            <a:spLocks noGrp="1" noChangeArrowheads="1"/>
          </p:cNvSpPr>
          <p:nvPr>
            <p:ph type="sldNum" sz="quarter" idx="11"/>
          </p:nvPr>
        </p:nvSpPr>
        <p:spPr>
          <a:ln/>
        </p:spPr>
        <p:txBody>
          <a:bodyPr/>
          <a:lstStyle>
            <a:lvl1pPr>
              <a:defRPr/>
            </a:lvl1pPr>
          </a:lstStyle>
          <a:p>
            <a:pPr>
              <a:defRPr/>
            </a:pPr>
            <a:fld id="{D41B6805-6C23-48B6-8C21-3970C6BE5EE7}" type="slidenum">
              <a:rPr lang="en-GB" altLang="en-US"/>
              <a:pPr>
                <a:defRPr/>
              </a:pPr>
              <a:t>‹#›</a:t>
            </a:fld>
            <a:endParaRPr lang="en-GB" altLang="en-US"/>
          </a:p>
        </p:txBody>
      </p:sp>
    </p:spTree>
    <p:extLst>
      <p:ext uri="{BB962C8B-B14F-4D97-AF65-F5344CB8AC3E}">
        <p14:creationId xmlns:p14="http://schemas.microsoft.com/office/powerpoint/2010/main" val="1898614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2288" y="508648"/>
            <a:ext cx="9415462" cy="849643"/>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522291" y="1947592"/>
            <a:ext cx="4622800" cy="449534"/>
          </a:xfrm>
        </p:spPr>
        <p:txBody>
          <a:bodyPr anchor="b"/>
          <a:lstStyle>
            <a:lvl1pPr marL="0" indent="0">
              <a:buNone/>
              <a:defRPr sz="2400" b="1"/>
            </a:lvl1pPr>
            <a:lvl2pPr marL="456083" indent="0">
              <a:buNone/>
              <a:defRPr sz="2000" b="1"/>
            </a:lvl2pPr>
            <a:lvl3pPr marL="912159" indent="0">
              <a:buNone/>
              <a:defRPr sz="1800" b="1"/>
            </a:lvl3pPr>
            <a:lvl4pPr marL="1368249" indent="0">
              <a:buNone/>
              <a:defRPr sz="1600" b="1"/>
            </a:lvl4pPr>
            <a:lvl5pPr marL="1824334" indent="0">
              <a:buNone/>
              <a:defRPr sz="1600" b="1"/>
            </a:lvl5pPr>
            <a:lvl6pPr marL="2280416" indent="0">
              <a:buNone/>
              <a:defRPr sz="1600" b="1"/>
            </a:lvl6pPr>
            <a:lvl7pPr marL="2736502" indent="0">
              <a:buNone/>
              <a:defRPr sz="1600" b="1"/>
            </a:lvl7pPr>
            <a:lvl8pPr marL="3192585" indent="0">
              <a:buNone/>
              <a:defRPr sz="1600" b="1"/>
            </a:lvl8pPr>
            <a:lvl9pPr marL="3648669" indent="0">
              <a:buNone/>
              <a:defRPr sz="1600" b="1"/>
            </a:lvl9pPr>
          </a:lstStyle>
          <a:p>
            <a:pPr lvl="0"/>
            <a:r>
              <a:rPr lang="en-US"/>
              <a:t>Click to edit Master text styles</a:t>
            </a:r>
          </a:p>
        </p:txBody>
      </p:sp>
      <p:sp>
        <p:nvSpPr>
          <p:cNvPr id="4" name="Content Placeholder 3"/>
          <p:cNvSpPr>
            <a:spLocks noGrp="1"/>
          </p:cNvSpPr>
          <p:nvPr>
            <p:ph sz="half" idx="2"/>
          </p:nvPr>
        </p:nvSpPr>
        <p:spPr>
          <a:xfrm>
            <a:off x="522291" y="2397130"/>
            <a:ext cx="4622800" cy="1742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313363" y="1947592"/>
            <a:ext cx="4624387" cy="449534"/>
          </a:xfrm>
        </p:spPr>
        <p:txBody>
          <a:bodyPr anchor="b"/>
          <a:lstStyle>
            <a:lvl1pPr marL="0" indent="0">
              <a:buNone/>
              <a:defRPr sz="2400" b="1"/>
            </a:lvl1pPr>
            <a:lvl2pPr marL="456083" indent="0">
              <a:buNone/>
              <a:defRPr sz="2000" b="1"/>
            </a:lvl2pPr>
            <a:lvl3pPr marL="912159" indent="0">
              <a:buNone/>
              <a:defRPr sz="1800" b="1"/>
            </a:lvl3pPr>
            <a:lvl4pPr marL="1368249" indent="0">
              <a:buNone/>
              <a:defRPr sz="1600" b="1"/>
            </a:lvl4pPr>
            <a:lvl5pPr marL="1824334" indent="0">
              <a:buNone/>
              <a:defRPr sz="1600" b="1"/>
            </a:lvl5pPr>
            <a:lvl6pPr marL="2280416" indent="0">
              <a:buNone/>
              <a:defRPr sz="1600" b="1"/>
            </a:lvl6pPr>
            <a:lvl7pPr marL="2736502" indent="0">
              <a:buNone/>
              <a:defRPr sz="1600" b="1"/>
            </a:lvl7pPr>
            <a:lvl8pPr marL="3192585" indent="0">
              <a:buNone/>
              <a:defRPr sz="1600" b="1"/>
            </a:lvl8pPr>
            <a:lvl9pPr marL="36486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13363" y="2397130"/>
            <a:ext cx="4624387" cy="1742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E2732F22-F0B2-4F3A-B079-1204B2F46AC9}"/>
              </a:ext>
            </a:extLst>
          </p:cNvPr>
          <p:cNvSpPr>
            <a:spLocks noGrp="1" noChangeArrowheads="1"/>
          </p:cNvSpPr>
          <p:nvPr>
            <p:ph type="ftr" sz="quarter"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3774620E-9F95-4E15-90E7-F62E43A7636F}"/>
              </a:ext>
            </a:extLst>
          </p:cNvPr>
          <p:cNvSpPr>
            <a:spLocks noGrp="1" noChangeArrowheads="1"/>
          </p:cNvSpPr>
          <p:nvPr>
            <p:ph type="sldNum" sz="quarter" idx="11"/>
          </p:nvPr>
        </p:nvSpPr>
        <p:spPr>
          <a:ln/>
        </p:spPr>
        <p:txBody>
          <a:bodyPr/>
          <a:lstStyle>
            <a:lvl1pPr>
              <a:defRPr/>
            </a:lvl1pPr>
          </a:lstStyle>
          <a:p>
            <a:pPr>
              <a:defRPr/>
            </a:pPr>
            <a:fld id="{6CFE9277-CBB6-4EF7-9344-EBFD82F5DB51}" type="slidenum">
              <a:rPr lang="en-GB" altLang="en-US"/>
              <a:pPr>
                <a:defRPr/>
              </a:pPr>
              <a:t>‹#›</a:t>
            </a:fld>
            <a:endParaRPr lang="en-GB" altLang="en-US"/>
          </a:p>
        </p:txBody>
      </p:sp>
    </p:spTree>
    <p:extLst>
      <p:ext uri="{BB962C8B-B14F-4D97-AF65-F5344CB8AC3E}">
        <p14:creationId xmlns:p14="http://schemas.microsoft.com/office/powerpoint/2010/main" val="1327706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CB6916F5-D981-41F4-90BE-F84AA7235E5D}"/>
              </a:ext>
            </a:extLst>
          </p:cNvPr>
          <p:cNvSpPr>
            <a:spLocks noGrp="1" noChangeArrowheads="1"/>
          </p:cNvSpPr>
          <p:nvPr>
            <p:ph type="ftr" sz="quarter"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2170CB52-89C3-4290-9B96-3DDB75E6E959}"/>
              </a:ext>
            </a:extLst>
          </p:cNvPr>
          <p:cNvSpPr>
            <a:spLocks noGrp="1" noChangeArrowheads="1"/>
          </p:cNvSpPr>
          <p:nvPr>
            <p:ph type="sldNum" sz="quarter" idx="11"/>
          </p:nvPr>
        </p:nvSpPr>
        <p:spPr>
          <a:ln/>
        </p:spPr>
        <p:txBody>
          <a:bodyPr/>
          <a:lstStyle>
            <a:lvl1pPr>
              <a:defRPr/>
            </a:lvl1pPr>
          </a:lstStyle>
          <a:p>
            <a:pPr>
              <a:defRPr/>
            </a:pPr>
            <a:fld id="{619E6A10-A3F0-49BC-BBAE-E1B66C681FD7}" type="slidenum">
              <a:rPr lang="en-GB" altLang="en-US"/>
              <a:pPr>
                <a:defRPr/>
              </a:pPr>
              <a:t>‹#›</a:t>
            </a:fld>
            <a:endParaRPr lang="en-GB" altLang="en-US"/>
          </a:p>
        </p:txBody>
      </p:sp>
    </p:spTree>
    <p:extLst>
      <p:ext uri="{BB962C8B-B14F-4D97-AF65-F5344CB8AC3E}">
        <p14:creationId xmlns:p14="http://schemas.microsoft.com/office/powerpoint/2010/main" val="2752977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08B2F8-AC7A-43F7-8775-70C45303D03F}"/>
              </a:ext>
            </a:extLst>
          </p:cNvPr>
          <p:cNvSpPr>
            <a:spLocks noGrp="1" noChangeArrowheads="1"/>
          </p:cNvSpPr>
          <p:nvPr>
            <p:ph type="ftr" sz="quarter"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90DBC434-1D40-41E7-B366-403CBFD59A9C}"/>
              </a:ext>
            </a:extLst>
          </p:cNvPr>
          <p:cNvSpPr>
            <a:spLocks noGrp="1" noChangeArrowheads="1"/>
          </p:cNvSpPr>
          <p:nvPr>
            <p:ph type="sldNum" sz="quarter" idx="11"/>
          </p:nvPr>
        </p:nvSpPr>
        <p:spPr>
          <a:ln/>
        </p:spPr>
        <p:txBody>
          <a:bodyPr/>
          <a:lstStyle>
            <a:lvl1pPr>
              <a:defRPr/>
            </a:lvl1pPr>
          </a:lstStyle>
          <a:p>
            <a:pPr>
              <a:defRPr/>
            </a:pPr>
            <a:fld id="{35EB8068-1B77-47DF-81BD-278FD270A8D7}" type="slidenum">
              <a:rPr lang="en-GB" altLang="en-US"/>
              <a:pPr>
                <a:defRPr/>
              </a:pPr>
              <a:t>‹#›</a:t>
            </a:fld>
            <a:endParaRPr lang="en-GB" altLang="en-US"/>
          </a:p>
        </p:txBody>
      </p:sp>
    </p:spTree>
    <p:extLst>
      <p:ext uri="{BB962C8B-B14F-4D97-AF65-F5344CB8AC3E}">
        <p14:creationId xmlns:p14="http://schemas.microsoft.com/office/powerpoint/2010/main" val="440373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2288" y="893425"/>
            <a:ext cx="3441700" cy="689333"/>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089404" y="301644"/>
            <a:ext cx="5848350" cy="22715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522288" y="1582749"/>
            <a:ext cx="3441700" cy="295457"/>
          </a:xfrm>
        </p:spPr>
        <p:txBody>
          <a:bodyPr/>
          <a:lstStyle>
            <a:lvl1pPr marL="0" indent="0">
              <a:buNone/>
              <a:defRPr sz="1400"/>
            </a:lvl1pPr>
            <a:lvl2pPr marL="456083" indent="0">
              <a:buNone/>
              <a:defRPr sz="1200"/>
            </a:lvl2pPr>
            <a:lvl3pPr marL="912159" indent="0">
              <a:buNone/>
              <a:defRPr sz="1000"/>
            </a:lvl3pPr>
            <a:lvl4pPr marL="1368249" indent="0">
              <a:buNone/>
              <a:defRPr sz="900"/>
            </a:lvl4pPr>
            <a:lvl5pPr marL="1824334" indent="0">
              <a:buNone/>
              <a:defRPr sz="900"/>
            </a:lvl5pPr>
            <a:lvl6pPr marL="2280416" indent="0">
              <a:buNone/>
              <a:defRPr sz="900"/>
            </a:lvl6pPr>
            <a:lvl7pPr marL="2736502" indent="0">
              <a:buNone/>
              <a:defRPr sz="900"/>
            </a:lvl7pPr>
            <a:lvl8pPr marL="3192585" indent="0">
              <a:buNone/>
              <a:defRPr sz="900"/>
            </a:lvl8pPr>
            <a:lvl9pPr marL="364866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A61747D-8EDD-4EFB-B9BF-8DC4A967BA64}"/>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B790CAF4-2B07-41B9-8E89-50B969BA25E9}"/>
              </a:ext>
            </a:extLst>
          </p:cNvPr>
          <p:cNvSpPr>
            <a:spLocks noGrp="1" noChangeArrowheads="1"/>
          </p:cNvSpPr>
          <p:nvPr>
            <p:ph type="sldNum" sz="quarter" idx="11"/>
          </p:nvPr>
        </p:nvSpPr>
        <p:spPr>
          <a:ln/>
        </p:spPr>
        <p:txBody>
          <a:bodyPr/>
          <a:lstStyle>
            <a:lvl1pPr>
              <a:defRPr/>
            </a:lvl1pPr>
          </a:lstStyle>
          <a:p>
            <a:pPr>
              <a:defRPr/>
            </a:pPr>
            <a:fld id="{F543869C-851F-4943-874A-B7EF503BA001}" type="slidenum">
              <a:rPr lang="en-GB" altLang="en-US"/>
              <a:pPr>
                <a:defRPr/>
              </a:pPr>
              <a:t>‹#›</a:t>
            </a:fld>
            <a:endParaRPr lang="en-GB" altLang="en-US"/>
          </a:p>
        </p:txBody>
      </p:sp>
    </p:spTree>
    <p:extLst>
      <p:ext uri="{BB962C8B-B14F-4D97-AF65-F5344CB8AC3E}">
        <p14:creationId xmlns:p14="http://schemas.microsoft.com/office/powerpoint/2010/main" val="3449937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A1C78586-CD14-4FA2-9E7D-4A6EF800E42A}"/>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878B2210-33A1-405D-996D-00FC1B87F1C8}"/>
              </a:ext>
            </a:extLst>
          </p:cNvPr>
          <p:cNvSpPr>
            <a:spLocks noGrp="1" noChangeArrowheads="1"/>
          </p:cNvSpPr>
          <p:nvPr>
            <p:ph type="sldNum" sz="quarter" idx="11"/>
          </p:nvPr>
        </p:nvSpPr>
        <p:spPr>
          <a:ln/>
        </p:spPr>
        <p:txBody>
          <a:bodyPr/>
          <a:lstStyle>
            <a:lvl1pPr>
              <a:defRPr/>
            </a:lvl1pPr>
          </a:lstStyle>
          <a:p>
            <a:pPr>
              <a:defRPr/>
            </a:pPr>
            <a:fld id="{710A3E82-3B7A-42DB-90A4-CBA0DDBC8960}" type="slidenum">
              <a:rPr lang="en-GB" altLang="en-US"/>
              <a:pPr>
                <a:defRPr/>
              </a:pPr>
              <a:t>‹#›</a:t>
            </a:fld>
            <a:endParaRPr lang="en-GB" altLang="en-US"/>
          </a:p>
        </p:txBody>
      </p:sp>
    </p:spTree>
    <p:extLst>
      <p:ext uri="{BB962C8B-B14F-4D97-AF65-F5344CB8AC3E}">
        <p14:creationId xmlns:p14="http://schemas.microsoft.com/office/powerpoint/2010/main" val="3472021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9466" y="5530222"/>
            <a:ext cx="6276975" cy="38797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049466" y="676277"/>
            <a:ext cx="6276975" cy="572644"/>
          </a:xfrm>
        </p:spPr>
        <p:txBody>
          <a:bodyPr/>
          <a:lstStyle>
            <a:lvl1pPr marL="0" indent="0">
              <a:buNone/>
              <a:defRPr sz="3200"/>
            </a:lvl1pPr>
            <a:lvl2pPr marL="456083" indent="0">
              <a:buNone/>
              <a:defRPr sz="2800"/>
            </a:lvl2pPr>
            <a:lvl3pPr marL="912159" indent="0">
              <a:buNone/>
              <a:defRPr sz="2400"/>
            </a:lvl3pPr>
            <a:lvl4pPr marL="1368249" indent="0">
              <a:buNone/>
              <a:defRPr sz="2000"/>
            </a:lvl4pPr>
            <a:lvl5pPr marL="1824334" indent="0">
              <a:buNone/>
              <a:defRPr sz="2000"/>
            </a:lvl5pPr>
            <a:lvl6pPr marL="2280416" indent="0">
              <a:buNone/>
              <a:defRPr sz="2000"/>
            </a:lvl6pPr>
            <a:lvl7pPr marL="2736502" indent="0">
              <a:buNone/>
              <a:defRPr sz="2000"/>
            </a:lvl7pPr>
            <a:lvl8pPr marL="3192585" indent="0">
              <a:buNone/>
              <a:defRPr sz="2000"/>
            </a:lvl8pPr>
            <a:lvl9pPr marL="3648669" indent="0">
              <a:buNone/>
              <a:defRPr sz="2000"/>
            </a:lvl9pPr>
          </a:lstStyle>
          <a:p>
            <a:pPr lvl="0"/>
            <a:endParaRPr lang="en-GB" noProof="0"/>
          </a:p>
        </p:txBody>
      </p:sp>
      <p:sp>
        <p:nvSpPr>
          <p:cNvPr id="4" name="Text Placeholder 3"/>
          <p:cNvSpPr>
            <a:spLocks noGrp="1"/>
          </p:cNvSpPr>
          <p:nvPr>
            <p:ph type="body" sz="half" idx="2"/>
          </p:nvPr>
        </p:nvSpPr>
        <p:spPr>
          <a:xfrm>
            <a:off x="2049466" y="5918208"/>
            <a:ext cx="6276975" cy="295457"/>
          </a:xfrm>
        </p:spPr>
        <p:txBody>
          <a:bodyPr/>
          <a:lstStyle>
            <a:lvl1pPr marL="0" indent="0">
              <a:buNone/>
              <a:defRPr sz="1400"/>
            </a:lvl1pPr>
            <a:lvl2pPr marL="456083" indent="0">
              <a:buNone/>
              <a:defRPr sz="1200"/>
            </a:lvl2pPr>
            <a:lvl3pPr marL="912159" indent="0">
              <a:buNone/>
              <a:defRPr sz="1000"/>
            </a:lvl3pPr>
            <a:lvl4pPr marL="1368249" indent="0">
              <a:buNone/>
              <a:defRPr sz="900"/>
            </a:lvl4pPr>
            <a:lvl5pPr marL="1824334" indent="0">
              <a:buNone/>
              <a:defRPr sz="900"/>
            </a:lvl5pPr>
            <a:lvl6pPr marL="2280416" indent="0">
              <a:buNone/>
              <a:defRPr sz="900"/>
            </a:lvl6pPr>
            <a:lvl7pPr marL="2736502" indent="0">
              <a:buNone/>
              <a:defRPr sz="900"/>
            </a:lvl7pPr>
            <a:lvl8pPr marL="3192585" indent="0">
              <a:buNone/>
              <a:defRPr sz="900"/>
            </a:lvl8pPr>
            <a:lvl9pPr marL="364866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B6F8CFE-50FA-4765-87B8-BBE8C12200A7}"/>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508FDC4-2626-459B-876A-E1D28DE4F1FD}"/>
              </a:ext>
            </a:extLst>
          </p:cNvPr>
          <p:cNvSpPr>
            <a:spLocks noGrp="1" noChangeArrowheads="1"/>
          </p:cNvSpPr>
          <p:nvPr>
            <p:ph type="sldNum" sz="quarter" idx="11"/>
          </p:nvPr>
        </p:nvSpPr>
        <p:spPr>
          <a:ln/>
        </p:spPr>
        <p:txBody>
          <a:bodyPr/>
          <a:lstStyle>
            <a:lvl1pPr>
              <a:defRPr/>
            </a:lvl1pPr>
          </a:lstStyle>
          <a:p>
            <a:pPr>
              <a:defRPr/>
            </a:pPr>
            <a:fld id="{0718DDF0-C3D6-4CCB-8B57-F20957E7841E}" type="slidenum">
              <a:rPr lang="en-GB" altLang="en-US"/>
              <a:pPr>
                <a:defRPr/>
              </a:pPr>
              <a:t>‹#›</a:t>
            </a:fld>
            <a:endParaRPr lang="en-GB" altLang="en-US"/>
          </a:p>
        </p:txBody>
      </p:sp>
    </p:spTree>
    <p:extLst>
      <p:ext uri="{BB962C8B-B14F-4D97-AF65-F5344CB8AC3E}">
        <p14:creationId xmlns:p14="http://schemas.microsoft.com/office/powerpoint/2010/main" val="816952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18374016" y="4068782"/>
            <a:ext cx="28180016" cy="384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8F20FC8-5266-442A-A4EC-1CD28FA52118}"/>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F437906-DF8E-4DF3-9056-4DCF3E692A75}"/>
              </a:ext>
            </a:extLst>
          </p:cNvPr>
          <p:cNvSpPr>
            <a:spLocks noGrp="1" noChangeArrowheads="1"/>
          </p:cNvSpPr>
          <p:nvPr>
            <p:ph type="sldNum" sz="quarter" idx="11"/>
          </p:nvPr>
        </p:nvSpPr>
        <p:spPr>
          <a:ln/>
        </p:spPr>
        <p:txBody>
          <a:bodyPr/>
          <a:lstStyle>
            <a:lvl1pPr>
              <a:defRPr/>
            </a:lvl1pPr>
          </a:lstStyle>
          <a:p>
            <a:pPr>
              <a:defRPr/>
            </a:pPr>
            <a:fld id="{F39F619D-866C-4324-8702-C9157BC84CCA}" type="slidenum">
              <a:rPr lang="en-GB" altLang="en-US"/>
              <a:pPr>
                <a:defRPr/>
              </a:pPr>
              <a:t>‹#›</a:t>
            </a:fld>
            <a:endParaRPr lang="en-GB" altLang="en-US"/>
          </a:p>
        </p:txBody>
      </p:sp>
    </p:spTree>
    <p:extLst>
      <p:ext uri="{BB962C8B-B14F-4D97-AF65-F5344CB8AC3E}">
        <p14:creationId xmlns:p14="http://schemas.microsoft.com/office/powerpoint/2010/main" val="2612342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56594" y="2719388"/>
            <a:ext cx="5546128" cy="17335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382270" y="2719388"/>
            <a:ext cx="11683192" cy="1733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8C810E7-DFF8-416B-94F9-D3F6CBB78DAA}"/>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760BDCFE-FA74-4C57-B27D-9D648ACA5BB7}"/>
              </a:ext>
            </a:extLst>
          </p:cNvPr>
          <p:cNvSpPr>
            <a:spLocks noGrp="1" noChangeArrowheads="1"/>
          </p:cNvSpPr>
          <p:nvPr>
            <p:ph type="sldNum" sz="quarter" idx="11"/>
          </p:nvPr>
        </p:nvSpPr>
        <p:spPr>
          <a:ln/>
        </p:spPr>
        <p:txBody>
          <a:bodyPr/>
          <a:lstStyle>
            <a:lvl1pPr>
              <a:defRPr/>
            </a:lvl1pPr>
          </a:lstStyle>
          <a:p>
            <a:pPr>
              <a:defRPr/>
            </a:pPr>
            <a:fld id="{11326A6E-EDC6-40A0-8830-C12E4BAA05C8}" type="slidenum">
              <a:rPr lang="en-GB" altLang="en-US"/>
              <a:pPr>
                <a:defRPr/>
              </a:pPr>
              <a:t>‹#›</a:t>
            </a:fld>
            <a:endParaRPr lang="en-GB" altLang="en-US"/>
          </a:p>
        </p:txBody>
      </p:sp>
    </p:spTree>
    <p:extLst>
      <p:ext uri="{BB962C8B-B14F-4D97-AF65-F5344CB8AC3E}">
        <p14:creationId xmlns:p14="http://schemas.microsoft.com/office/powerpoint/2010/main" val="2956357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261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128" y="2012836"/>
            <a:ext cx="9021783" cy="47975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61310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3680" y="1885066"/>
            <a:ext cx="9021783" cy="3145275"/>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713680" y="5060096"/>
            <a:ext cx="9021783" cy="1654026"/>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EC614-E14C-407B-9805-DA5F480E893B}"/>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5" name="Footer Placeholder 4">
            <a:extLst>
              <a:ext uri="{FF2B5EF4-FFF2-40B4-BE49-F238E27FC236}">
                <a16:creationId xmlns:a16="http://schemas.microsoft.com/office/drawing/2014/main" id="{B154E005-D9AA-4014-A7E1-6396DAB78C13}"/>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3C18E119-116E-4CCB-A4C8-7D7BB6558C23}"/>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14FBF17-41EF-49C6-9979-1C351BBBB37F}" type="slidenum">
              <a:rPr lang="en-GB" altLang="en-US"/>
              <a:pPr>
                <a:defRPr/>
              </a:pPr>
              <a:t>‹#›</a:t>
            </a:fld>
            <a:endParaRPr lang="en-GB" altLang="en-US"/>
          </a:p>
        </p:txBody>
      </p:sp>
    </p:spTree>
    <p:extLst>
      <p:ext uri="{BB962C8B-B14F-4D97-AF65-F5344CB8AC3E}">
        <p14:creationId xmlns:p14="http://schemas.microsoft.com/office/powerpoint/2010/main" val="1202847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9128" y="402568"/>
            <a:ext cx="9021783" cy="146149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719128" y="2012836"/>
            <a:ext cx="4445516" cy="47975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95394" y="2012836"/>
            <a:ext cx="4445516" cy="47975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FFBFAD-50CF-4DE9-9C3B-52E8044BD173}"/>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6" name="Footer Placeholder 5">
            <a:extLst>
              <a:ext uri="{FF2B5EF4-FFF2-40B4-BE49-F238E27FC236}">
                <a16:creationId xmlns:a16="http://schemas.microsoft.com/office/drawing/2014/main" id="{21D92125-C23F-4FCC-B201-D43E53F7F30B}"/>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5C2A7004-B833-491B-960C-A0A9C4D5F285}"/>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B415DC6-181C-4A0C-ACFF-4E03C88F3388}" type="slidenum">
              <a:rPr lang="en-GB" altLang="en-US"/>
              <a:pPr>
                <a:defRPr/>
              </a:pPr>
              <a:t>‹#›</a:t>
            </a:fld>
            <a:endParaRPr lang="en-GB" altLang="en-US"/>
          </a:p>
        </p:txBody>
      </p:sp>
    </p:spTree>
    <p:extLst>
      <p:ext uri="{BB962C8B-B14F-4D97-AF65-F5344CB8AC3E}">
        <p14:creationId xmlns:p14="http://schemas.microsoft.com/office/powerpoint/2010/main" val="1837896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490" y="402568"/>
            <a:ext cx="9021783" cy="1461495"/>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720490" y="1853560"/>
            <a:ext cx="4425086" cy="90840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490" y="2761961"/>
            <a:ext cx="4425086" cy="406242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295394" y="1853560"/>
            <a:ext cx="4446879" cy="90840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95394" y="2761961"/>
            <a:ext cx="4446879" cy="406242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802604-8568-4F06-9CA6-D01CC2326C0D}"/>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8" name="Footer Placeholder 7">
            <a:extLst>
              <a:ext uri="{FF2B5EF4-FFF2-40B4-BE49-F238E27FC236}">
                <a16:creationId xmlns:a16="http://schemas.microsoft.com/office/drawing/2014/main" id="{164CF151-04A8-4541-9086-3F205D0CC6F9}"/>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9" name="Slide Number Placeholder 8">
            <a:extLst>
              <a:ext uri="{FF2B5EF4-FFF2-40B4-BE49-F238E27FC236}">
                <a16:creationId xmlns:a16="http://schemas.microsoft.com/office/drawing/2014/main" id="{DA91602F-A962-4D67-AC4C-4D1363279515}"/>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7ACABB1-19D7-48C0-983C-211913C0F74A}" type="slidenum">
              <a:rPr lang="en-GB" altLang="en-US"/>
              <a:pPr>
                <a:defRPr/>
              </a:pPr>
              <a:t>‹#›</a:t>
            </a:fld>
            <a:endParaRPr lang="en-GB" altLang="en-US"/>
          </a:p>
        </p:txBody>
      </p:sp>
    </p:spTree>
    <p:extLst>
      <p:ext uri="{BB962C8B-B14F-4D97-AF65-F5344CB8AC3E}">
        <p14:creationId xmlns:p14="http://schemas.microsoft.com/office/powerpoint/2010/main" val="1470798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9128" y="402568"/>
            <a:ext cx="9021783" cy="1461495"/>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A0494E-A2F3-4BB3-96C0-250CC17EBA70}"/>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4" name="Footer Placeholder 3">
            <a:extLst>
              <a:ext uri="{FF2B5EF4-FFF2-40B4-BE49-F238E27FC236}">
                <a16:creationId xmlns:a16="http://schemas.microsoft.com/office/drawing/2014/main" id="{A97075D9-6663-4DBF-822A-09189B21CAF5}"/>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5" name="Slide Number Placeholder 4">
            <a:extLst>
              <a:ext uri="{FF2B5EF4-FFF2-40B4-BE49-F238E27FC236}">
                <a16:creationId xmlns:a16="http://schemas.microsoft.com/office/drawing/2014/main" id="{E45E205F-75EC-498E-A4F5-16ACC053ADEB}"/>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E0D01F4-765E-41A8-A646-80DD68C3891E}" type="slidenum">
              <a:rPr lang="en-GB" altLang="en-US"/>
              <a:pPr>
                <a:defRPr/>
              </a:pPr>
              <a:t>‹#›</a:t>
            </a:fld>
            <a:endParaRPr lang="en-GB" altLang="en-US"/>
          </a:p>
        </p:txBody>
      </p:sp>
    </p:spTree>
    <p:extLst>
      <p:ext uri="{BB962C8B-B14F-4D97-AF65-F5344CB8AC3E}">
        <p14:creationId xmlns:p14="http://schemas.microsoft.com/office/powerpoint/2010/main" val="532679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642669-BD8E-45FA-889A-6D18FF93B886}"/>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3" name="Footer Placeholder 2">
            <a:extLst>
              <a:ext uri="{FF2B5EF4-FFF2-40B4-BE49-F238E27FC236}">
                <a16:creationId xmlns:a16="http://schemas.microsoft.com/office/drawing/2014/main" id="{548AFA13-EE2C-43DC-8D8A-9830BCBF6A75}"/>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4" name="Slide Number Placeholder 3">
            <a:extLst>
              <a:ext uri="{FF2B5EF4-FFF2-40B4-BE49-F238E27FC236}">
                <a16:creationId xmlns:a16="http://schemas.microsoft.com/office/drawing/2014/main" id="{184CB273-AE72-408B-8EB9-4E3BA71FADE3}"/>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8B58D2A-9C80-4301-A231-EAE8107FEB13}" type="slidenum">
              <a:rPr lang="en-GB" altLang="en-US"/>
              <a:pPr>
                <a:defRPr/>
              </a:pPr>
              <a:t>‹#›</a:t>
            </a:fld>
            <a:endParaRPr lang="en-GB" altLang="en-US"/>
          </a:p>
        </p:txBody>
      </p:sp>
    </p:spTree>
    <p:extLst>
      <p:ext uri="{BB962C8B-B14F-4D97-AF65-F5344CB8AC3E}">
        <p14:creationId xmlns:p14="http://schemas.microsoft.com/office/powerpoint/2010/main" val="2013474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5500" y="4859340"/>
            <a:ext cx="8891588" cy="1342086"/>
          </a:xfrm>
        </p:spPr>
        <p:txBody>
          <a:bodyPr anchor="t"/>
          <a:lstStyle>
            <a:lvl1pPr algn="l">
              <a:defRPr sz="4100" b="1" cap="all"/>
            </a:lvl1pPr>
          </a:lstStyle>
          <a:p>
            <a:r>
              <a:rPr lang="en-US"/>
              <a:t>Click to edit Master title style</a:t>
            </a:r>
            <a:endParaRPr lang="en-GB"/>
          </a:p>
        </p:txBody>
      </p:sp>
      <p:sp>
        <p:nvSpPr>
          <p:cNvPr id="3" name="Text Placeholder 2"/>
          <p:cNvSpPr>
            <a:spLocks noGrp="1"/>
          </p:cNvSpPr>
          <p:nvPr>
            <p:ph type="body" idx="1"/>
          </p:nvPr>
        </p:nvSpPr>
        <p:spPr>
          <a:xfrm>
            <a:off x="825500" y="4471362"/>
            <a:ext cx="8891588" cy="387978"/>
          </a:xfrm>
        </p:spPr>
        <p:txBody>
          <a:bodyPr anchor="b"/>
          <a:lstStyle>
            <a:lvl1pPr marL="0" indent="0">
              <a:buNone/>
              <a:defRPr sz="2000"/>
            </a:lvl1pPr>
            <a:lvl2pPr marL="456083" indent="0">
              <a:buNone/>
              <a:defRPr sz="1800"/>
            </a:lvl2pPr>
            <a:lvl3pPr marL="912159" indent="0">
              <a:buNone/>
              <a:defRPr sz="1600"/>
            </a:lvl3pPr>
            <a:lvl4pPr marL="1368249" indent="0">
              <a:buNone/>
              <a:defRPr sz="1400"/>
            </a:lvl4pPr>
            <a:lvl5pPr marL="1824334" indent="0">
              <a:buNone/>
              <a:defRPr sz="1400"/>
            </a:lvl5pPr>
            <a:lvl6pPr marL="2280416" indent="0">
              <a:buNone/>
              <a:defRPr sz="1400"/>
            </a:lvl6pPr>
            <a:lvl7pPr marL="2736502" indent="0">
              <a:buNone/>
              <a:defRPr sz="1400"/>
            </a:lvl7pPr>
            <a:lvl8pPr marL="3192585" indent="0">
              <a:buNone/>
              <a:defRPr sz="1400"/>
            </a:lvl8pPr>
            <a:lvl9pPr marL="3648669"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2261F594-DFE3-4EA4-A86D-44573032F597}"/>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31CDE1E6-5893-4721-9EFE-18C23C6274C4}"/>
              </a:ext>
            </a:extLst>
          </p:cNvPr>
          <p:cNvSpPr>
            <a:spLocks noGrp="1" noChangeArrowheads="1"/>
          </p:cNvSpPr>
          <p:nvPr>
            <p:ph type="sldNum" sz="quarter" idx="11"/>
          </p:nvPr>
        </p:nvSpPr>
        <p:spPr>
          <a:ln/>
        </p:spPr>
        <p:txBody>
          <a:bodyPr/>
          <a:lstStyle>
            <a:lvl1pPr>
              <a:defRPr/>
            </a:lvl1pPr>
          </a:lstStyle>
          <a:p>
            <a:pPr>
              <a:defRPr/>
            </a:pPr>
            <a:fld id="{A3066645-C940-40CF-A843-924EA52B7EB6}" type="slidenum">
              <a:rPr lang="en-GB" altLang="en-US"/>
              <a:pPr>
                <a:defRPr/>
              </a:pPr>
              <a:t>‹#›</a:t>
            </a:fld>
            <a:endParaRPr lang="en-GB" altLang="en-US"/>
          </a:p>
        </p:txBody>
      </p:sp>
    </p:spTree>
    <p:extLst>
      <p:ext uri="{BB962C8B-B14F-4D97-AF65-F5344CB8AC3E}">
        <p14:creationId xmlns:p14="http://schemas.microsoft.com/office/powerpoint/2010/main" val="2578034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491" y="504084"/>
            <a:ext cx="3373634" cy="1764295"/>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4446879" y="1088682"/>
            <a:ext cx="5295394" cy="537339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720491" y="2268379"/>
            <a:ext cx="3373634" cy="420245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1E4B3B-A815-41D1-B298-7118DEB53F15}"/>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6" name="Footer Placeholder 5">
            <a:extLst>
              <a:ext uri="{FF2B5EF4-FFF2-40B4-BE49-F238E27FC236}">
                <a16:creationId xmlns:a16="http://schemas.microsoft.com/office/drawing/2014/main" id="{B434EC36-E5BA-4FA9-A08D-C52D058C53AD}"/>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49D286EC-A409-45F1-B8F0-65B805212BFF}"/>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73DA8D8-4C57-48AC-A4F4-A253811EC64C}" type="slidenum">
              <a:rPr lang="en-GB" altLang="en-US"/>
              <a:pPr>
                <a:defRPr/>
              </a:pPr>
              <a:t>‹#›</a:t>
            </a:fld>
            <a:endParaRPr lang="en-GB" altLang="en-US"/>
          </a:p>
        </p:txBody>
      </p:sp>
    </p:spTree>
    <p:extLst>
      <p:ext uri="{BB962C8B-B14F-4D97-AF65-F5344CB8AC3E}">
        <p14:creationId xmlns:p14="http://schemas.microsoft.com/office/powerpoint/2010/main" val="241632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491" y="504084"/>
            <a:ext cx="3373634" cy="1764295"/>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4446879" y="1088682"/>
            <a:ext cx="5295394" cy="537339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720491" y="2268379"/>
            <a:ext cx="3373634" cy="420245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D3E493-BBF3-401B-83C5-2D9A7B3607CA}"/>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6" name="Footer Placeholder 5">
            <a:extLst>
              <a:ext uri="{FF2B5EF4-FFF2-40B4-BE49-F238E27FC236}">
                <a16:creationId xmlns:a16="http://schemas.microsoft.com/office/drawing/2014/main" id="{1AE614A4-192D-4933-B2BE-B3EA9FF398CD}"/>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7EEB5BE8-03F4-4A5F-A217-979B502426E9}"/>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5F97D30-9879-48E8-9ADC-D95D3751CD88}" type="slidenum">
              <a:rPr lang="en-GB" altLang="en-US"/>
              <a:pPr>
                <a:defRPr/>
              </a:pPr>
              <a:t>‹#›</a:t>
            </a:fld>
            <a:endParaRPr lang="en-GB" altLang="en-US"/>
          </a:p>
        </p:txBody>
      </p:sp>
    </p:spTree>
    <p:extLst>
      <p:ext uri="{BB962C8B-B14F-4D97-AF65-F5344CB8AC3E}">
        <p14:creationId xmlns:p14="http://schemas.microsoft.com/office/powerpoint/2010/main" val="3593630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9128" y="402568"/>
            <a:ext cx="9021783" cy="1461495"/>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719128" y="2012836"/>
            <a:ext cx="9021783" cy="479755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A5F358-EC08-48CA-BDE3-D87C824A5258}"/>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5" name="Footer Placeholder 4">
            <a:extLst>
              <a:ext uri="{FF2B5EF4-FFF2-40B4-BE49-F238E27FC236}">
                <a16:creationId xmlns:a16="http://schemas.microsoft.com/office/drawing/2014/main" id="{581522D5-7C81-452B-8A3F-3D60E1873DD9}"/>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D423D39C-680A-45D6-88C6-4FD8A25A2C78}"/>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620CA39-6FC0-4CEC-8672-77AE779B3CD8}" type="slidenum">
              <a:rPr lang="en-GB" altLang="en-US"/>
              <a:pPr>
                <a:defRPr/>
              </a:pPr>
              <a:t>‹#›</a:t>
            </a:fld>
            <a:endParaRPr lang="en-GB" altLang="en-US"/>
          </a:p>
        </p:txBody>
      </p:sp>
    </p:spTree>
    <p:extLst>
      <p:ext uri="{BB962C8B-B14F-4D97-AF65-F5344CB8AC3E}">
        <p14:creationId xmlns:p14="http://schemas.microsoft.com/office/powerpoint/2010/main" val="2883999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85465" y="402567"/>
            <a:ext cx="2255446" cy="6407821"/>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127" y="402567"/>
            <a:ext cx="6635587" cy="640782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968A36-834E-47D4-A204-498FAEB36C9A}"/>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5" name="Footer Placeholder 4">
            <a:extLst>
              <a:ext uri="{FF2B5EF4-FFF2-40B4-BE49-F238E27FC236}">
                <a16:creationId xmlns:a16="http://schemas.microsoft.com/office/drawing/2014/main" id="{BE5256E3-AF30-4ACF-9A17-FA066CA2DC5D}"/>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EAD4D316-F5B7-46E9-B8A8-5469E8D0C437}"/>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B42228F-C5EE-4E36-B2D4-406EBCE8EAE3}" type="slidenum">
              <a:rPr lang="en-GB" altLang="en-US"/>
              <a:pPr>
                <a:defRPr/>
              </a:pPr>
              <a:t>‹#›</a:t>
            </a:fld>
            <a:endParaRPr lang="en-GB" altLang="en-US"/>
          </a:p>
        </p:txBody>
      </p:sp>
    </p:spTree>
    <p:extLst>
      <p:ext uri="{BB962C8B-B14F-4D97-AF65-F5344CB8AC3E}">
        <p14:creationId xmlns:p14="http://schemas.microsoft.com/office/powerpoint/2010/main" val="425967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8" y="1763713"/>
            <a:ext cx="9410700" cy="811212"/>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395288" y="2733675"/>
            <a:ext cx="9410700" cy="2409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594CB766-7F61-497D-BF61-07A7917C1FD4}"/>
              </a:ext>
            </a:extLst>
          </p:cNvPr>
          <p:cNvSpPr>
            <a:spLocks noGrp="1" noChangeArrowheads="1"/>
          </p:cNvSpPr>
          <p:nvPr>
            <p:ph type="ftr" sz="quarter" idx="10"/>
          </p:nvPr>
        </p:nvSpPr>
        <p:spPr>
          <a:xfrm>
            <a:off x="3573463" y="6884988"/>
            <a:ext cx="3313112" cy="525462"/>
          </a:xfrm>
          <a:prstGeom prst="rect">
            <a:avLst/>
          </a:prstGeom>
        </p:spPr>
        <p:txBody>
          <a:bodyPr/>
          <a:lstStyle>
            <a:lvl1pPr>
              <a:defRPr>
                <a:latin typeface="Arial" charset="0"/>
              </a:defRPr>
            </a:lvl1pPr>
          </a:lstStyle>
          <a:p>
            <a:pPr>
              <a:defRPr/>
            </a:pPr>
            <a:endParaRPr lang="en-GB"/>
          </a:p>
        </p:txBody>
      </p:sp>
      <p:sp>
        <p:nvSpPr>
          <p:cNvPr id="5" name="Rectangle 6">
            <a:extLst>
              <a:ext uri="{FF2B5EF4-FFF2-40B4-BE49-F238E27FC236}">
                <a16:creationId xmlns:a16="http://schemas.microsoft.com/office/drawing/2014/main" id="{C487E936-6589-429C-82B0-ADA9802446B8}"/>
              </a:ext>
            </a:extLst>
          </p:cNvPr>
          <p:cNvSpPr>
            <a:spLocks noGrp="1" noChangeArrowheads="1"/>
          </p:cNvSpPr>
          <p:nvPr>
            <p:ph type="sldNum" sz="quarter" idx="11"/>
          </p:nvPr>
        </p:nvSpPr>
        <p:spPr>
          <a:xfrm>
            <a:off x="7494588" y="6884988"/>
            <a:ext cx="2443162" cy="5254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A14A477-4858-4070-BAB0-BD53D95D1113}" type="slidenum">
              <a:rPr lang="en-GB" altLang="en-US"/>
              <a:pPr>
                <a:defRPr/>
              </a:pPr>
              <a:t>‹#›</a:t>
            </a:fld>
            <a:endParaRPr lang="en-GB" altLang="en-US"/>
          </a:p>
        </p:txBody>
      </p:sp>
    </p:spTree>
    <p:extLst>
      <p:ext uri="{BB962C8B-B14F-4D97-AF65-F5344CB8AC3E}">
        <p14:creationId xmlns:p14="http://schemas.microsoft.com/office/powerpoint/2010/main" val="2347624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descr="1_TheOU_Logo.png">
            <a:extLst>
              <a:ext uri="{FF2B5EF4-FFF2-40B4-BE49-F238E27FC236}">
                <a16:creationId xmlns:a16="http://schemas.microsoft.com/office/drawing/2014/main" id="{99D59E7E-FA27-41D0-B01C-25CCD72D91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18600" y="285750"/>
            <a:ext cx="1039813"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6401" y="2294637"/>
            <a:ext cx="9602918" cy="3606881"/>
          </a:xfrm>
          <a:prstGeom prst="rect">
            <a:avLst/>
          </a:prstGeom>
        </p:spPr>
        <p:txBody>
          <a:bodyPr/>
          <a:lstStyle>
            <a:lvl1pPr>
              <a:lnSpc>
                <a:spcPts val="3016"/>
              </a:lnSpc>
              <a:defRPr sz="3618">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14108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17915" y="285425"/>
            <a:ext cx="1040755" cy="687826"/>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7147468"/>
            <a:ext cx="10460038" cy="413796"/>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44"/>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718973" y="402301"/>
            <a:ext cx="9022094" cy="687826"/>
          </a:xfrm>
          <a:prstGeom prst="rect">
            <a:avLst/>
          </a:prstGeom>
        </p:spPr>
        <p:txBody>
          <a:bodyPr/>
          <a:lstStyle>
            <a:lvl1pPr>
              <a:defRPr sz="2171">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4088" y="231936"/>
            <a:ext cx="1104583" cy="600188"/>
          </a:xfrm>
          <a:prstGeom prst="rect">
            <a:avLst/>
          </a:prstGeom>
        </p:spPr>
      </p:pic>
    </p:spTree>
    <p:extLst>
      <p:ext uri="{BB962C8B-B14F-4D97-AF65-F5344CB8AC3E}">
        <p14:creationId xmlns:p14="http://schemas.microsoft.com/office/powerpoint/2010/main" val="1568452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3225"/>
            <a:ext cx="10460038" cy="7564488"/>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68"/>
          </a:p>
        </p:txBody>
      </p:sp>
      <p:sp>
        <p:nvSpPr>
          <p:cNvPr id="6" name="Title 1"/>
          <p:cNvSpPr>
            <a:spLocks noGrp="1"/>
          </p:cNvSpPr>
          <p:nvPr>
            <p:ph type="ctrTitle" hasCustomPrompt="1"/>
          </p:nvPr>
        </p:nvSpPr>
        <p:spPr>
          <a:xfrm>
            <a:off x="426401" y="2294637"/>
            <a:ext cx="9602918" cy="3606882"/>
          </a:xfrm>
          <a:prstGeom prst="rect">
            <a:avLst/>
          </a:prstGeom>
        </p:spPr>
        <p:txBody>
          <a:bodyPr/>
          <a:lstStyle>
            <a:lvl1pPr algn="ctr">
              <a:lnSpc>
                <a:spcPts val="30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33302441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870693" y="6921030"/>
            <a:ext cx="553351" cy="626174"/>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082538" y="5720989"/>
            <a:ext cx="5539608" cy="805669"/>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2713" dirty="0"/>
          </a:p>
        </p:txBody>
      </p:sp>
    </p:spTree>
    <p:extLst>
      <p:ext uri="{BB962C8B-B14F-4D97-AF65-F5344CB8AC3E}">
        <p14:creationId xmlns:p14="http://schemas.microsoft.com/office/powerpoint/2010/main" val="334907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95288" y="2733675"/>
            <a:ext cx="4629150" cy="240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76838" y="2733675"/>
            <a:ext cx="4629150" cy="240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23C61C13-507C-4271-8979-632E6DE577D8}"/>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3933E80-0877-40ED-BD49-6A5C24873135}"/>
              </a:ext>
            </a:extLst>
          </p:cNvPr>
          <p:cNvSpPr>
            <a:spLocks noGrp="1" noChangeArrowheads="1"/>
          </p:cNvSpPr>
          <p:nvPr>
            <p:ph type="sldNum" sz="quarter" idx="11"/>
          </p:nvPr>
        </p:nvSpPr>
        <p:spPr>
          <a:ln/>
        </p:spPr>
        <p:txBody>
          <a:bodyPr/>
          <a:lstStyle>
            <a:lvl1pPr>
              <a:defRPr/>
            </a:lvl1pPr>
          </a:lstStyle>
          <a:p>
            <a:pPr>
              <a:defRPr/>
            </a:pPr>
            <a:fld id="{5CFD1928-51FA-40B1-BC73-E55BEA95AD0A}" type="slidenum">
              <a:rPr lang="en-GB" altLang="en-US"/>
              <a:pPr>
                <a:defRPr/>
              </a:pPr>
              <a:t>‹#›</a:t>
            </a:fld>
            <a:endParaRPr lang="en-GB" altLang="en-US"/>
          </a:p>
        </p:txBody>
      </p:sp>
    </p:spTree>
    <p:extLst>
      <p:ext uri="{BB962C8B-B14F-4D97-AF65-F5344CB8AC3E}">
        <p14:creationId xmlns:p14="http://schemas.microsoft.com/office/powerpoint/2010/main" val="378998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2288" y="524020"/>
            <a:ext cx="9415462" cy="818864"/>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522291" y="1947592"/>
            <a:ext cx="4622800" cy="449534"/>
          </a:xfrm>
        </p:spPr>
        <p:txBody>
          <a:bodyPr anchor="b"/>
          <a:lstStyle>
            <a:lvl1pPr marL="0" indent="0">
              <a:buNone/>
              <a:defRPr sz="2400" b="1"/>
            </a:lvl1pPr>
            <a:lvl2pPr marL="456083" indent="0">
              <a:buNone/>
              <a:defRPr sz="2000" b="1"/>
            </a:lvl2pPr>
            <a:lvl3pPr marL="912159" indent="0">
              <a:buNone/>
              <a:defRPr sz="1800" b="1"/>
            </a:lvl3pPr>
            <a:lvl4pPr marL="1368249" indent="0">
              <a:buNone/>
              <a:defRPr sz="1600" b="1"/>
            </a:lvl4pPr>
            <a:lvl5pPr marL="1824334" indent="0">
              <a:buNone/>
              <a:defRPr sz="1600" b="1"/>
            </a:lvl5pPr>
            <a:lvl6pPr marL="2280416" indent="0">
              <a:buNone/>
              <a:defRPr sz="1600" b="1"/>
            </a:lvl6pPr>
            <a:lvl7pPr marL="2736502" indent="0">
              <a:buNone/>
              <a:defRPr sz="1600" b="1"/>
            </a:lvl7pPr>
            <a:lvl8pPr marL="3192585" indent="0">
              <a:buNone/>
              <a:defRPr sz="1600" b="1"/>
            </a:lvl8pPr>
            <a:lvl9pPr marL="3648669" indent="0">
              <a:buNone/>
              <a:defRPr sz="1600" b="1"/>
            </a:lvl9pPr>
          </a:lstStyle>
          <a:p>
            <a:pPr lvl="0"/>
            <a:r>
              <a:rPr lang="en-US"/>
              <a:t>Click to edit Master text styles</a:t>
            </a:r>
          </a:p>
        </p:txBody>
      </p:sp>
      <p:sp>
        <p:nvSpPr>
          <p:cNvPr id="4" name="Content Placeholder 3"/>
          <p:cNvSpPr>
            <a:spLocks noGrp="1"/>
          </p:cNvSpPr>
          <p:nvPr>
            <p:ph sz="half" idx="2"/>
          </p:nvPr>
        </p:nvSpPr>
        <p:spPr>
          <a:xfrm>
            <a:off x="522291" y="2397130"/>
            <a:ext cx="4622800" cy="1742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313363" y="1947592"/>
            <a:ext cx="4624387" cy="449534"/>
          </a:xfrm>
        </p:spPr>
        <p:txBody>
          <a:bodyPr anchor="b"/>
          <a:lstStyle>
            <a:lvl1pPr marL="0" indent="0">
              <a:buNone/>
              <a:defRPr sz="2400" b="1"/>
            </a:lvl1pPr>
            <a:lvl2pPr marL="456083" indent="0">
              <a:buNone/>
              <a:defRPr sz="2000" b="1"/>
            </a:lvl2pPr>
            <a:lvl3pPr marL="912159" indent="0">
              <a:buNone/>
              <a:defRPr sz="1800" b="1"/>
            </a:lvl3pPr>
            <a:lvl4pPr marL="1368249" indent="0">
              <a:buNone/>
              <a:defRPr sz="1600" b="1"/>
            </a:lvl4pPr>
            <a:lvl5pPr marL="1824334" indent="0">
              <a:buNone/>
              <a:defRPr sz="1600" b="1"/>
            </a:lvl5pPr>
            <a:lvl6pPr marL="2280416" indent="0">
              <a:buNone/>
              <a:defRPr sz="1600" b="1"/>
            </a:lvl6pPr>
            <a:lvl7pPr marL="2736502" indent="0">
              <a:buNone/>
              <a:defRPr sz="1600" b="1"/>
            </a:lvl7pPr>
            <a:lvl8pPr marL="3192585" indent="0">
              <a:buNone/>
              <a:defRPr sz="1600" b="1"/>
            </a:lvl8pPr>
            <a:lvl9pPr marL="36486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13363" y="2397130"/>
            <a:ext cx="4624387" cy="1742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3C240055-2C6C-4337-B1B6-4034D827221D}"/>
              </a:ext>
            </a:extLst>
          </p:cNvPr>
          <p:cNvSpPr>
            <a:spLocks noGrp="1" noChangeArrowheads="1"/>
          </p:cNvSpPr>
          <p:nvPr>
            <p:ph type="ftr" sz="quarter" idx="10"/>
          </p:nvPr>
        </p:nvSpPr>
        <p:spPr>
          <a:ln/>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1EB3EA07-EC8C-4D78-AC50-51909912CDA8}"/>
              </a:ext>
            </a:extLst>
          </p:cNvPr>
          <p:cNvSpPr>
            <a:spLocks noGrp="1" noChangeArrowheads="1"/>
          </p:cNvSpPr>
          <p:nvPr>
            <p:ph type="sldNum" sz="quarter" idx="11"/>
          </p:nvPr>
        </p:nvSpPr>
        <p:spPr>
          <a:ln/>
        </p:spPr>
        <p:txBody>
          <a:bodyPr/>
          <a:lstStyle>
            <a:lvl1pPr>
              <a:defRPr/>
            </a:lvl1pPr>
          </a:lstStyle>
          <a:p>
            <a:pPr>
              <a:defRPr/>
            </a:pPr>
            <a:fld id="{764814B3-8D1B-4523-8363-2EEA5C9F2054}" type="slidenum">
              <a:rPr lang="en-GB" altLang="en-US"/>
              <a:pPr>
                <a:defRPr/>
              </a:pPr>
              <a:t>‹#›</a:t>
            </a:fld>
            <a:endParaRPr lang="en-GB" altLang="en-US"/>
          </a:p>
        </p:txBody>
      </p:sp>
    </p:spTree>
    <p:extLst>
      <p:ext uri="{BB962C8B-B14F-4D97-AF65-F5344CB8AC3E}">
        <p14:creationId xmlns:p14="http://schemas.microsoft.com/office/powerpoint/2010/main" val="3655418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a:extLst>
              <a:ext uri="{FF2B5EF4-FFF2-40B4-BE49-F238E27FC236}">
                <a16:creationId xmlns:a16="http://schemas.microsoft.com/office/drawing/2014/main" id="{1087330F-5AAF-4A8A-A952-EAC31869D21F}"/>
              </a:ext>
            </a:extLst>
          </p:cNvPr>
          <p:cNvSpPr>
            <a:spLocks noGrp="1" noChangeArrowheads="1"/>
          </p:cNvSpPr>
          <p:nvPr>
            <p:ph type="ftr" sz="quarter" idx="10"/>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6BC59D3A-57E0-4587-825C-5FE2209FB70E}"/>
              </a:ext>
            </a:extLst>
          </p:cNvPr>
          <p:cNvSpPr>
            <a:spLocks noGrp="1" noChangeArrowheads="1"/>
          </p:cNvSpPr>
          <p:nvPr>
            <p:ph type="sldNum" sz="quarter" idx="11"/>
          </p:nvPr>
        </p:nvSpPr>
        <p:spPr>
          <a:ln/>
        </p:spPr>
        <p:txBody>
          <a:bodyPr/>
          <a:lstStyle>
            <a:lvl1pPr>
              <a:defRPr/>
            </a:lvl1pPr>
          </a:lstStyle>
          <a:p>
            <a:pPr>
              <a:defRPr/>
            </a:pPr>
            <a:fld id="{91C6778E-8B48-4053-BEEA-517C075BE390}" type="slidenum">
              <a:rPr lang="en-GB" altLang="en-US"/>
              <a:pPr>
                <a:defRPr/>
              </a:pPr>
              <a:t>‹#›</a:t>
            </a:fld>
            <a:endParaRPr lang="en-GB" altLang="en-US"/>
          </a:p>
        </p:txBody>
      </p:sp>
    </p:spTree>
    <p:extLst>
      <p:ext uri="{BB962C8B-B14F-4D97-AF65-F5344CB8AC3E}">
        <p14:creationId xmlns:p14="http://schemas.microsoft.com/office/powerpoint/2010/main" val="3023092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7E1C432-1E2B-4D3D-A09E-C5C9E47BEE34}"/>
              </a:ext>
            </a:extLst>
          </p:cNvPr>
          <p:cNvSpPr>
            <a:spLocks noGrp="1" noChangeArrowheads="1"/>
          </p:cNvSpPr>
          <p:nvPr>
            <p:ph type="ftr" sz="quarter" idx="10"/>
          </p:nvPr>
        </p:nvSpPr>
        <p:spPr>
          <a:ln/>
        </p:spPr>
        <p:txBody>
          <a:bodyPr/>
          <a:lstStyle>
            <a:lvl1pPr>
              <a:defRPr/>
            </a:lvl1pPr>
          </a:lstStyle>
          <a:p>
            <a:pPr>
              <a:defRPr/>
            </a:pPr>
            <a:endParaRPr lang="en-GB"/>
          </a:p>
        </p:txBody>
      </p:sp>
      <p:sp>
        <p:nvSpPr>
          <p:cNvPr id="3" name="Rectangle 6">
            <a:extLst>
              <a:ext uri="{FF2B5EF4-FFF2-40B4-BE49-F238E27FC236}">
                <a16:creationId xmlns:a16="http://schemas.microsoft.com/office/drawing/2014/main" id="{512689F0-E49B-427E-930D-C075A60C9B98}"/>
              </a:ext>
            </a:extLst>
          </p:cNvPr>
          <p:cNvSpPr>
            <a:spLocks noGrp="1" noChangeArrowheads="1"/>
          </p:cNvSpPr>
          <p:nvPr>
            <p:ph type="sldNum" sz="quarter" idx="11"/>
          </p:nvPr>
        </p:nvSpPr>
        <p:spPr>
          <a:ln/>
        </p:spPr>
        <p:txBody>
          <a:bodyPr/>
          <a:lstStyle>
            <a:lvl1pPr>
              <a:defRPr/>
            </a:lvl1pPr>
          </a:lstStyle>
          <a:p>
            <a:pPr>
              <a:defRPr/>
            </a:pPr>
            <a:fld id="{E23E967A-8234-44DA-B38E-8CA6FE6F1846}" type="slidenum">
              <a:rPr lang="en-GB" altLang="en-US"/>
              <a:pPr>
                <a:defRPr/>
              </a:pPr>
              <a:t>‹#›</a:t>
            </a:fld>
            <a:endParaRPr lang="en-GB" altLang="en-US"/>
          </a:p>
        </p:txBody>
      </p:sp>
    </p:spTree>
    <p:extLst>
      <p:ext uri="{BB962C8B-B14F-4D97-AF65-F5344CB8AC3E}">
        <p14:creationId xmlns:p14="http://schemas.microsoft.com/office/powerpoint/2010/main" val="1193539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2288" y="893425"/>
            <a:ext cx="3441700" cy="689333"/>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089404" y="301637"/>
            <a:ext cx="5848350" cy="22713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522288" y="1582749"/>
            <a:ext cx="3441700" cy="295457"/>
          </a:xfrm>
        </p:spPr>
        <p:txBody>
          <a:bodyPr/>
          <a:lstStyle>
            <a:lvl1pPr marL="0" indent="0">
              <a:buNone/>
              <a:defRPr sz="1400"/>
            </a:lvl1pPr>
            <a:lvl2pPr marL="456083" indent="0">
              <a:buNone/>
              <a:defRPr sz="1200"/>
            </a:lvl2pPr>
            <a:lvl3pPr marL="912159" indent="0">
              <a:buNone/>
              <a:defRPr sz="1000"/>
            </a:lvl3pPr>
            <a:lvl4pPr marL="1368249" indent="0">
              <a:buNone/>
              <a:defRPr sz="900"/>
            </a:lvl4pPr>
            <a:lvl5pPr marL="1824334" indent="0">
              <a:buNone/>
              <a:defRPr sz="900"/>
            </a:lvl5pPr>
            <a:lvl6pPr marL="2280416" indent="0">
              <a:buNone/>
              <a:defRPr sz="900"/>
            </a:lvl6pPr>
            <a:lvl7pPr marL="2736502" indent="0">
              <a:buNone/>
              <a:defRPr sz="900"/>
            </a:lvl7pPr>
            <a:lvl8pPr marL="3192585" indent="0">
              <a:buNone/>
              <a:defRPr sz="900"/>
            </a:lvl8pPr>
            <a:lvl9pPr marL="3648669"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CC6A177-1052-40F1-8798-1467C23A3ED2}"/>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0107004E-906F-41E3-B1C2-55D47B05E419}"/>
              </a:ext>
            </a:extLst>
          </p:cNvPr>
          <p:cNvSpPr>
            <a:spLocks noGrp="1" noChangeArrowheads="1"/>
          </p:cNvSpPr>
          <p:nvPr>
            <p:ph type="sldNum" sz="quarter" idx="11"/>
          </p:nvPr>
        </p:nvSpPr>
        <p:spPr>
          <a:ln/>
        </p:spPr>
        <p:txBody>
          <a:bodyPr/>
          <a:lstStyle>
            <a:lvl1pPr>
              <a:defRPr/>
            </a:lvl1pPr>
          </a:lstStyle>
          <a:p>
            <a:pPr>
              <a:defRPr/>
            </a:pPr>
            <a:fld id="{D893F088-63CF-41B6-ABD6-F7F05B1CBDDA}" type="slidenum">
              <a:rPr lang="en-GB" altLang="en-US"/>
              <a:pPr>
                <a:defRPr/>
              </a:pPr>
              <a:t>‹#›</a:t>
            </a:fld>
            <a:endParaRPr lang="en-GB" altLang="en-US"/>
          </a:p>
        </p:txBody>
      </p:sp>
    </p:spTree>
    <p:extLst>
      <p:ext uri="{BB962C8B-B14F-4D97-AF65-F5344CB8AC3E}">
        <p14:creationId xmlns:p14="http://schemas.microsoft.com/office/powerpoint/2010/main" val="181576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9466" y="5530222"/>
            <a:ext cx="6276975" cy="38797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049466" y="676277"/>
            <a:ext cx="6276975" cy="572644"/>
          </a:xfrm>
        </p:spPr>
        <p:txBody>
          <a:bodyPr/>
          <a:lstStyle>
            <a:lvl1pPr marL="0" indent="0">
              <a:buNone/>
              <a:defRPr sz="3200"/>
            </a:lvl1pPr>
            <a:lvl2pPr marL="456083" indent="0">
              <a:buNone/>
              <a:defRPr sz="2800"/>
            </a:lvl2pPr>
            <a:lvl3pPr marL="912159" indent="0">
              <a:buNone/>
              <a:defRPr sz="2400"/>
            </a:lvl3pPr>
            <a:lvl4pPr marL="1368249" indent="0">
              <a:buNone/>
              <a:defRPr sz="2000"/>
            </a:lvl4pPr>
            <a:lvl5pPr marL="1824334" indent="0">
              <a:buNone/>
              <a:defRPr sz="2000"/>
            </a:lvl5pPr>
            <a:lvl6pPr marL="2280416" indent="0">
              <a:buNone/>
              <a:defRPr sz="2000"/>
            </a:lvl6pPr>
            <a:lvl7pPr marL="2736502" indent="0">
              <a:buNone/>
              <a:defRPr sz="2000"/>
            </a:lvl7pPr>
            <a:lvl8pPr marL="3192585" indent="0">
              <a:buNone/>
              <a:defRPr sz="2000"/>
            </a:lvl8pPr>
            <a:lvl9pPr marL="3648669" indent="0">
              <a:buNone/>
              <a:defRPr sz="2000"/>
            </a:lvl9pPr>
          </a:lstStyle>
          <a:p>
            <a:pPr lvl="0"/>
            <a:endParaRPr lang="en-GB" noProof="0"/>
          </a:p>
        </p:txBody>
      </p:sp>
      <p:sp>
        <p:nvSpPr>
          <p:cNvPr id="4" name="Text Placeholder 3"/>
          <p:cNvSpPr>
            <a:spLocks noGrp="1"/>
          </p:cNvSpPr>
          <p:nvPr>
            <p:ph type="body" sz="half" idx="2"/>
          </p:nvPr>
        </p:nvSpPr>
        <p:spPr>
          <a:xfrm>
            <a:off x="2049466" y="5918208"/>
            <a:ext cx="6276975" cy="295457"/>
          </a:xfrm>
        </p:spPr>
        <p:txBody>
          <a:bodyPr/>
          <a:lstStyle>
            <a:lvl1pPr marL="0" indent="0">
              <a:buNone/>
              <a:defRPr sz="1400"/>
            </a:lvl1pPr>
            <a:lvl2pPr marL="456083" indent="0">
              <a:buNone/>
              <a:defRPr sz="1200"/>
            </a:lvl2pPr>
            <a:lvl3pPr marL="912159" indent="0">
              <a:buNone/>
              <a:defRPr sz="1000"/>
            </a:lvl3pPr>
            <a:lvl4pPr marL="1368249" indent="0">
              <a:buNone/>
              <a:defRPr sz="900"/>
            </a:lvl4pPr>
            <a:lvl5pPr marL="1824334" indent="0">
              <a:buNone/>
              <a:defRPr sz="900"/>
            </a:lvl5pPr>
            <a:lvl6pPr marL="2280416" indent="0">
              <a:buNone/>
              <a:defRPr sz="900"/>
            </a:lvl6pPr>
            <a:lvl7pPr marL="2736502" indent="0">
              <a:buNone/>
              <a:defRPr sz="900"/>
            </a:lvl7pPr>
            <a:lvl8pPr marL="3192585" indent="0">
              <a:buNone/>
              <a:defRPr sz="900"/>
            </a:lvl8pPr>
            <a:lvl9pPr marL="3648669"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91BE907A-4BAE-419E-AB68-8A597C709BF7}"/>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79F735D-D071-41CF-9175-D3643BA175DF}"/>
              </a:ext>
            </a:extLst>
          </p:cNvPr>
          <p:cNvSpPr>
            <a:spLocks noGrp="1" noChangeArrowheads="1"/>
          </p:cNvSpPr>
          <p:nvPr>
            <p:ph type="sldNum" sz="quarter" idx="11"/>
          </p:nvPr>
        </p:nvSpPr>
        <p:spPr>
          <a:ln/>
        </p:spPr>
        <p:txBody>
          <a:bodyPr/>
          <a:lstStyle>
            <a:lvl1pPr>
              <a:defRPr/>
            </a:lvl1pPr>
          </a:lstStyle>
          <a:p>
            <a:pPr>
              <a:defRPr/>
            </a:pPr>
            <a:fld id="{BB42DB74-5982-4B7F-9A57-C96B21997D46}" type="slidenum">
              <a:rPr lang="en-GB" altLang="en-US"/>
              <a:pPr>
                <a:defRPr/>
              </a:pPr>
              <a:t>‹#›</a:t>
            </a:fld>
            <a:endParaRPr lang="en-GB" altLang="en-US"/>
          </a:p>
        </p:txBody>
      </p:sp>
    </p:spTree>
    <p:extLst>
      <p:ext uri="{BB962C8B-B14F-4D97-AF65-F5344CB8AC3E}">
        <p14:creationId xmlns:p14="http://schemas.microsoft.com/office/powerpoint/2010/main" val="1531551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7.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4AF323D-3AD6-4628-BCFB-D10744F17068}"/>
              </a:ext>
            </a:extLst>
          </p:cNvPr>
          <p:cNvSpPr>
            <a:spLocks noGrp="1" noChangeArrowheads="1"/>
          </p:cNvSpPr>
          <p:nvPr>
            <p:ph type="title"/>
          </p:nvPr>
        </p:nvSpPr>
        <p:spPr bwMode="auto">
          <a:xfrm>
            <a:off x="395288" y="1763713"/>
            <a:ext cx="9410700" cy="81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ctr" anchorCtr="0" compatLnSpc="1">
            <a:prstTxWarp prst="textNoShape">
              <a:avLst/>
            </a:prstTxWarp>
            <a:spAutoFit/>
          </a:bodyPr>
          <a:lstStyle/>
          <a:p>
            <a:pPr lvl="0"/>
            <a:r>
              <a:rPr lang="en-GB" altLang="en-US"/>
              <a:t>Title in colour - Arial 48pt</a:t>
            </a:r>
          </a:p>
        </p:txBody>
      </p:sp>
      <p:sp>
        <p:nvSpPr>
          <p:cNvPr id="1027" name="Rectangle 3">
            <a:extLst>
              <a:ext uri="{FF2B5EF4-FFF2-40B4-BE49-F238E27FC236}">
                <a16:creationId xmlns:a16="http://schemas.microsoft.com/office/drawing/2014/main" id="{CC046F66-7F29-4A0C-BD2A-EC4A1EFE3C23}"/>
              </a:ext>
            </a:extLst>
          </p:cNvPr>
          <p:cNvSpPr>
            <a:spLocks noGrp="1" noChangeArrowheads="1"/>
          </p:cNvSpPr>
          <p:nvPr>
            <p:ph type="body" idx="1"/>
          </p:nvPr>
        </p:nvSpPr>
        <p:spPr bwMode="auto">
          <a:xfrm>
            <a:off x="395288" y="2733675"/>
            <a:ext cx="94107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t" anchorCtr="0" compatLnSpc="1">
            <a:prstTxWarp prst="textNoShape">
              <a:avLst/>
            </a:prstTxWarp>
            <a:spAutoFit/>
          </a:bodyPr>
          <a:lstStyle/>
          <a:p>
            <a:pPr lvl="0"/>
            <a:r>
              <a:rPr lang="en-GB" altLang="en-US"/>
              <a:t>Tabbed text information in black with bullet - Arial 28pt</a:t>
            </a:r>
          </a:p>
          <a:p>
            <a:pPr lvl="1"/>
            <a:r>
              <a:rPr lang="en-GB" altLang="en-US"/>
              <a:t>Bullet point should be in the same colour as heading</a:t>
            </a:r>
          </a:p>
          <a:p>
            <a:pPr lvl="2"/>
            <a:r>
              <a:rPr lang="en-GB" altLang="en-US"/>
              <a:t>Third level</a:t>
            </a:r>
          </a:p>
          <a:p>
            <a:pPr lvl="3"/>
            <a:r>
              <a:rPr lang="en-GB" altLang="en-US"/>
              <a:t>Fourth level</a:t>
            </a:r>
          </a:p>
          <a:p>
            <a:pPr lvl="4"/>
            <a:r>
              <a:rPr lang="en-GB" altLang="en-US"/>
              <a:t>Fifth level</a:t>
            </a:r>
          </a:p>
        </p:txBody>
      </p:sp>
      <p:sp>
        <p:nvSpPr>
          <p:cNvPr id="4101" name="Rectangle 5">
            <a:extLst>
              <a:ext uri="{FF2B5EF4-FFF2-40B4-BE49-F238E27FC236}">
                <a16:creationId xmlns:a16="http://schemas.microsoft.com/office/drawing/2014/main" id="{F9958093-8F5D-43F6-BDC9-1E819571C025}"/>
              </a:ext>
            </a:extLst>
          </p:cNvPr>
          <p:cNvSpPr>
            <a:spLocks noGrp="1" noChangeArrowheads="1"/>
          </p:cNvSpPr>
          <p:nvPr>
            <p:ph type="ftr" sz="quarter" idx="3"/>
          </p:nvPr>
        </p:nvSpPr>
        <p:spPr bwMode="auto">
          <a:xfrm>
            <a:off x="3573463" y="6884988"/>
            <a:ext cx="3313112"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t" anchorCtr="0" compatLnSpc="1">
            <a:prstTxWarp prst="textNoShape">
              <a:avLst/>
            </a:prstTxWarp>
          </a:bodyPr>
          <a:lstStyle>
            <a:lvl1pPr algn="ctr" defTabSz="794982" eaLnBrk="1" hangingPunct="1">
              <a:defRPr sz="1100">
                <a:solidFill>
                  <a:schemeClr val="tx1"/>
                </a:solidFill>
                <a:latin typeface="Arial" charset="0"/>
              </a:defRPr>
            </a:lvl1pPr>
          </a:lstStyle>
          <a:p>
            <a:pPr>
              <a:defRPr/>
            </a:pPr>
            <a:endParaRPr lang="en-GB"/>
          </a:p>
        </p:txBody>
      </p:sp>
      <p:sp>
        <p:nvSpPr>
          <p:cNvPr id="4102" name="Rectangle 6">
            <a:extLst>
              <a:ext uri="{FF2B5EF4-FFF2-40B4-BE49-F238E27FC236}">
                <a16:creationId xmlns:a16="http://schemas.microsoft.com/office/drawing/2014/main" id="{7664BC77-C772-4D07-9ABE-17DC07E6395E}"/>
              </a:ext>
            </a:extLst>
          </p:cNvPr>
          <p:cNvSpPr>
            <a:spLocks noGrp="1" noChangeArrowheads="1"/>
          </p:cNvSpPr>
          <p:nvPr>
            <p:ph type="sldNum" sz="quarter" idx="4"/>
          </p:nvPr>
        </p:nvSpPr>
        <p:spPr bwMode="auto">
          <a:xfrm>
            <a:off x="7494588" y="6884988"/>
            <a:ext cx="2443162"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t" anchorCtr="0" compatLnSpc="1">
            <a:prstTxWarp prst="textNoShape">
              <a:avLst/>
            </a:prstTxWarp>
          </a:bodyPr>
          <a:lstStyle>
            <a:lvl1pPr algn="r" defTabSz="793750" eaLnBrk="1" hangingPunct="1">
              <a:defRPr sz="1100">
                <a:solidFill>
                  <a:schemeClr val="tx1"/>
                </a:solidFill>
              </a:defRPr>
            </a:lvl1pPr>
          </a:lstStyle>
          <a:p>
            <a:pPr>
              <a:defRPr/>
            </a:pPr>
            <a:fld id="{3D2209E4-262A-4579-B7BF-DECC867DAED3}" type="slidenum">
              <a:rPr lang="en-GB" altLang="en-US"/>
              <a:pPr>
                <a:defRPr/>
              </a:pPr>
              <a:t>‹#›</a:t>
            </a:fld>
            <a:endParaRPr lang="en-GB" altLang="en-US"/>
          </a:p>
        </p:txBody>
      </p:sp>
      <p:pic>
        <p:nvPicPr>
          <p:cNvPr id="1030" name="Picture 14" descr="OU_masterlogo_colour_19mm">
            <a:extLst>
              <a:ext uri="{FF2B5EF4-FFF2-40B4-BE49-F238E27FC236}">
                <a16:creationId xmlns:a16="http://schemas.microsoft.com/office/drawing/2014/main" id="{C0181375-2E4D-43D8-AF2B-F26A151B45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74138" y="395288"/>
            <a:ext cx="11811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70" r:id="rId1"/>
    <p:sldLayoutId id="2147486547" r:id="rId2"/>
    <p:sldLayoutId id="2147486548" r:id="rId3"/>
    <p:sldLayoutId id="2147486549" r:id="rId4"/>
    <p:sldLayoutId id="2147486550" r:id="rId5"/>
    <p:sldLayoutId id="2147486551" r:id="rId6"/>
    <p:sldLayoutId id="2147486552" r:id="rId7"/>
    <p:sldLayoutId id="2147486553" r:id="rId8"/>
    <p:sldLayoutId id="2147486554" r:id="rId9"/>
    <p:sldLayoutId id="2147486555" r:id="rId10"/>
    <p:sldLayoutId id="2147486556" r:id="rId11"/>
  </p:sldLayoutIdLst>
  <p:hf sldNum="0" hdr="0" ftr="0" dt="0"/>
  <p:txStyles>
    <p:titleStyle>
      <a:lvl1pPr algn="l" defTabSz="793750" rtl="0" eaLnBrk="0" fontAlgn="base" hangingPunct="0">
        <a:spcBef>
          <a:spcPct val="0"/>
        </a:spcBef>
        <a:spcAft>
          <a:spcPct val="0"/>
        </a:spcAft>
        <a:defRPr sz="4800">
          <a:solidFill>
            <a:srgbClr val="EF6820"/>
          </a:solidFill>
          <a:latin typeface="+mj-lt"/>
          <a:ea typeface="+mj-ea"/>
          <a:cs typeface="+mj-cs"/>
        </a:defRPr>
      </a:lvl1pPr>
      <a:lvl2pPr algn="l" defTabSz="793750" rtl="0" eaLnBrk="0" fontAlgn="base" hangingPunct="0">
        <a:spcBef>
          <a:spcPct val="0"/>
        </a:spcBef>
        <a:spcAft>
          <a:spcPct val="0"/>
        </a:spcAft>
        <a:defRPr sz="4800">
          <a:solidFill>
            <a:srgbClr val="EF6820"/>
          </a:solidFill>
          <a:latin typeface="Arial" charset="0"/>
        </a:defRPr>
      </a:lvl2pPr>
      <a:lvl3pPr algn="l" defTabSz="793750" rtl="0" eaLnBrk="0" fontAlgn="base" hangingPunct="0">
        <a:spcBef>
          <a:spcPct val="0"/>
        </a:spcBef>
        <a:spcAft>
          <a:spcPct val="0"/>
        </a:spcAft>
        <a:defRPr sz="4800">
          <a:solidFill>
            <a:srgbClr val="EF6820"/>
          </a:solidFill>
          <a:latin typeface="Arial" charset="0"/>
        </a:defRPr>
      </a:lvl3pPr>
      <a:lvl4pPr algn="l" defTabSz="793750" rtl="0" eaLnBrk="0" fontAlgn="base" hangingPunct="0">
        <a:spcBef>
          <a:spcPct val="0"/>
        </a:spcBef>
        <a:spcAft>
          <a:spcPct val="0"/>
        </a:spcAft>
        <a:defRPr sz="4800">
          <a:solidFill>
            <a:srgbClr val="EF6820"/>
          </a:solidFill>
          <a:latin typeface="Arial" charset="0"/>
        </a:defRPr>
      </a:lvl4pPr>
      <a:lvl5pPr algn="l" defTabSz="793750" rtl="0" eaLnBrk="0" fontAlgn="base" hangingPunct="0">
        <a:spcBef>
          <a:spcPct val="0"/>
        </a:spcBef>
        <a:spcAft>
          <a:spcPct val="0"/>
        </a:spcAft>
        <a:defRPr sz="4800">
          <a:solidFill>
            <a:srgbClr val="EF6820"/>
          </a:solidFill>
          <a:latin typeface="Arial" charset="0"/>
        </a:defRPr>
      </a:lvl5pPr>
      <a:lvl6pPr marL="456083" algn="l" defTabSz="794982" rtl="0" fontAlgn="base">
        <a:spcBef>
          <a:spcPct val="0"/>
        </a:spcBef>
        <a:spcAft>
          <a:spcPct val="0"/>
        </a:spcAft>
        <a:defRPr sz="4800">
          <a:solidFill>
            <a:srgbClr val="EF6820"/>
          </a:solidFill>
          <a:latin typeface="Arial" charset="0"/>
        </a:defRPr>
      </a:lvl6pPr>
      <a:lvl7pPr marL="912159" algn="l" defTabSz="794982" rtl="0" fontAlgn="base">
        <a:spcBef>
          <a:spcPct val="0"/>
        </a:spcBef>
        <a:spcAft>
          <a:spcPct val="0"/>
        </a:spcAft>
        <a:defRPr sz="4800">
          <a:solidFill>
            <a:srgbClr val="EF6820"/>
          </a:solidFill>
          <a:latin typeface="Arial" charset="0"/>
        </a:defRPr>
      </a:lvl7pPr>
      <a:lvl8pPr marL="1368249" algn="l" defTabSz="794982" rtl="0" fontAlgn="base">
        <a:spcBef>
          <a:spcPct val="0"/>
        </a:spcBef>
        <a:spcAft>
          <a:spcPct val="0"/>
        </a:spcAft>
        <a:defRPr sz="4800">
          <a:solidFill>
            <a:srgbClr val="EF6820"/>
          </a:solidFill>
          <a:latin typeface="Arial" charset="0"/>
        </a:defRPr>
      </a:lvl8pPr>
      <a:lvl9pPr marL="1824334" algn="l" defTabSz="794982" rtl="0" fontAlgn="base">
        <a:spcBef>
          <a:spcPct val="0"/>
        </a:spcBef>
        <a:spcAft>
          <a:spcPct val="0"/>
        </a:spcAft>
        <a:defRPr sz="4800">
          <a:solidFill>
            <a:srgbClr val="EF6820"/>
          </a:solidFill>
          <a:latin typeface="Arial" charset="0"/>
        </a:defRPr>
      </a:lvl9pPr>
    </p:titleStyle>
    <p:bodyStyle>
      <a:lvl1pPr marL="296863" indent="-296863" algn="l" defTabSz="793750" rtl="0" eaLnBrk="0" fontAlgn="base" hangingPunct="0">
        <a:spcBef>
          <a:spcPct val="20000"/>
        </a:spcBef>
        <a:spcAft>
          <a:spcPct val="0"/>
        </a:spcAft>
        <a:buClr>
          <a:srgbClr val="EF6820"/>
        </a:buClr>
        <a:buChar char="•"/>
        <a:defRPr sz="2800">
          <a:solidFill>
            <a:schemeClr val="tx1"/>
          </a:solidFill>
          <a:latin typeface="+mn-lt"/>
          <a:ea typeface="+mn-ea"/>
          <a:cs typeface="+mn-cs"/>
        </a:defRPr>
      </a:lvl1pPr>
      <a:lvl2pPr marL="646113" indent="-247650" algn="l" defTabSz="793750" rtl="0" eaLnBrk="0" fontAlgn="base" hangingPunct="0">
        <a:spcBef>
          <a:spcPct val="20000"/>
        </a:spcBef>
        <a:spcAft>
          <a:spcPct val="0"/>
        </a:spcAft>
        <a:buChar char="–"/>
        <a:defRPr sz="2800">
          <a:solidFill>
            <a:schemeClr val="tx1"/>
          </a:solidFill>
          <a:latin typeface="+mn-lt"/>
        </a:defRPr>
      </a:lvl2pPr>
      <a:lvl3pPr marL="990600" indent="-195263" algn="l" defTabSz="793750" rtl="0" eaLnBrk="0" fontAlgn="base" hangingPunct="0">
        <a:spcBef>
          <a:spcPct val="20000"/>
        </a:spcBef>
        <a:spcAft>
          <a:spcPct val="0"/>
        </a:spcAft>
        <a:buClr>
          <a:srgbClr val="9FAA00"/>
        </a:buClr>
        <a:buChar char="•"/>
        <a:defRPr sz="2800">
          <a:solidFill>
            <a:schemeClr val="tx1"/>
          </a:solidFill>
          <a:latin typeface="+mn-lt"/>
        </a:defRPr>
      </a:lvl3pPr>
      <a:lvl4pPr marL="1387475" indent="-196850" algn="l" defTabSz="793750" rtl="0" eaLnBrk="0" fontAlgn="base" hangingPunct="0">
        <a:spcBef>
          <a:spcPct val="20000"/>
        </a:spcBef>
        <a:spcAft>
          <a:spcPct val="0"/>
        </a:spcAft>
        <a:buChar char="–"/>
        <a:defRPr sz="2800">
          <a:solidFill>
            <a:schemeClr val="tx1"/>
          </a:solidFill>
          <a:latin typeface="+mn-lt"/>
        </a:defRPr>
      </a:lvl4pPr>
      <a:lvl5pPr marL="1782763" indent="-196850" algn="l" defTabSz="793750" rtl="0" eaLnBrk="0" fontAlgn="base" hangingPunct="0">
        <a:spcBef>
          <a:spcPct val="20000"/>
        </a:spcBef>
        <a:spcAft>
          <a:spcPct val="0"/>
        </a:spcAft>
        <a:buChar char="»"/>
        <a:defRPr sz="2000">
          <a:solidFill>
            <a:schemeClr val="tx1"/>
          </a:solidFill>
          <a:latin typeface="+mn-lt"/>
        </a:defRPr>
      </a:lvl5pPr>
      <a:lvl6pPr marL="2239248" indent="-197953" algn="l" defTabSz="794982" rtl="0" fontAlgn="base">
        <a:spcBef>
          <a:spcPct val="20000"/>
        </a:spcBef>
        <a:spcAft>
          <a:spcPct val="0"/>
        </a:spcAft>
        <a:buChar char="»"/>
        <a:defRPr sz="2000">
          <a:solidFill>
            <a:schemeClr val="tx1"/>
          </a:solidFill>
          <a:latin typeface="+mn-lt"/>
        </a:defRPr>
      </a:lvl6pPr>
      <a:lvl7pPr marL="2695334" indent="-197953" algn="l" defTabSz="794982" rtl="0" fontAlgn="base">
        <a:spcBef>
          <a:spcPct val="20000"/>
        </a:spcBef>
        <a:spcAft>
          <a:spcPct val="0"/>
        </a:spcAft>
        <a:buChar char="»"/>
        <a:defRPr sz="2000">
          <a:solidFill>
            <a:schemeClr val="tx1"/>
          </a:solidFill>
          <a:latin typeface="+mn-lt"/>
        </a:defRPr>
      </a:lvl7pPr>
      <a:lvl8pPr marL="3151414" indent="-197953" algn="l" defTabSz="794982" rtl="0" fontAlgn="base">
        <a:spcBef>
          <a:spcPct val="20000"/>
        </a:spcBef>
        <a:spcAft>
          <a:spcPct val="0"/>
        </a:spcAft>
        <a:buChar char="»"/>
        <a:defRPr sz="2000">
          <a:solidFill>
            <a:schemeClr val="tx1"/>
          </a:solidFill>
          <a:latin typeface="+mn-lt"/>
        </a:defRPr>
      </a:lvl8pPr>
      <a:lvl9pPr marL="3607490" indent="-197953" algn="l" defTabSz="794982" rtl="0" fontAlgn="base">
        <a:spcBef>
          <a:spcPct val="20000"/>
        </a:spcBef>
        <a:spcAft>
          <a:spcPct val="0"/>
        </a:spcAft>
        <a:buChar char="»"/>
        <a:defRPr sz="2000">
          <a:solidFill>
            <a:schemeClr val="tx1"/>
          </a:solidFill>
          <a:latin typeface="+mn-lt"/>
        </a:defRPr>
      </a:lvl9pPr>
    </p:bodyStyle>
    <p:otherStyle>
      <a:defPPr>
        <a:defRPr lang="en-US"/>
      </a:defPPr>
      <a:lvl1pPr marL="0" algn="l" defTabSz="912159" rtl="0" eaLnBrk="1" latinLnBrk="0" hangingPunct="1">
        <a:defRPr sz="1800" kern="1200">
          <a:solidFill>
            <a:schemeClr val="tx1"/>
          </a:solidFill>
          <a:latin typeface="+mn-lt"/>
          <a:ea typeface="+mn-ea"/>
          <a:cs typeface="+mn-cs"/>
        </a:defRPr>
      </a:lvl1pPr>
      <a:lvl2pPr marL="456083" algn="l" defTabSz="912159" rtl="0" eaLnBrk="1" latinLnBrk="0" hangingPunct="1">
        <a:defRPr sz="1800" kern="1200">
          <a:solidFill>
            <a:schemeClr val="tx1"/>
          </a:solidFill>
          <a:latin typeface="+mn-lt"/>
          <a:ea typeface="+mn-ea"/>
          <a:cs typeface="+mn-cs"/>
        </a:defRPr>
      </a:lvl2pPr>
      <a:lvl3pPr marL="912159" algn="l" defTabSz="912159" rtl="0" eaLnBrk="1" latinLnBrk="0" hangingPunct="1">
        <a:defRPr sz="1800" kern="1200">
          <a:solidFill>
            <a:schemeClr val="tx1"/>
          </a:solidFill>
          <a:latin typeface="+mn-lt"/>
          <a:ea typeface="+mn-ea"/>
          <a:cs typeface="+mn-cs"/>
        </a:defRPr>
      </a:lvl3pPr>
      <a:lvl4pPr marL="1368249" algn="l" defTabSz="912159" rtl="0" eaLnBrk="1" latinLnBrk="0" hangingPunct="1">
        <a:defRPr sz="1800" kern="1200">
          <a:solidFill>
            <a:schemeClr val="tx1"/>
          </a:solidFill>
          <a:latin typeface="+mn-lt"/>
          <a:ea typeface="+mn-ea"/>
          <a:cs typeface="+mn-cs"/>
        </a:defRPr>
      </a:lvl4pPr>
      <a:lvl5pPr marL="1824334" algn="l" defTabSz="912159" rtl="0" eaLnBrk="1" latinLnBrk="0" hangingPunct="1">
        <a:defRPr sz="1800" kern="1200">
          <a:solidFill>
            <a:schemeClr val="tx1"/>
          </a:solidFill>
          <a:latin typeface="+mn-lt"/>
          <a:ea typeface="+mn-ea"/>
          <a:cs typeface="+mn-cs"/>
        </a:defRPr>
      </a:lvl5pPr>
      <a:lvl6pPr marL="2280416" algn="l" defTabSz="912159" rtl="0" eaLnBrk="1" latinLnBrk="0" hangingPunct="1">
        <a:defRPr sz="1800" kern="1200">
          <a:solidFill>
            <a:schemeClr val="tx1"/>
          </a:solidFill>
          <a:latin typeface="+mn-lt"/>
          <a:ea typeface="+mn-ea"/>
          <a:cs typeface="+mn-cs"/>
        </a:defRPr>
      </a:lvl6pPr>
      <a:lvl7pPr marL="2736502" algn="l" defTabSz="912159" rtl="0" eaLnBrk="1" latinLnBrk="0" hangingPunct="1">
        <a:defRPr sz="1800" kern="1200">
          <a:solidFill>
            <a:schemeClr val="tx1"/>
          </a:solidFill>
          <a:latin typeface="+mn-lt"/>
          <a:ea typeface="+mn-ea"/>
          <a:cs typeface="+mn-cs"/>
        </a:defRPr>
      </a:lvl7pPr>
      <a:lvl8pPr marL="3192585" algn="l" defTabSz="912159" rtl="0" eaLnBrk="1" latinLnBrk="0" hangingPunct="1">
        <a:defRPr sz="1800" kern="1200">
          <a:solidFill>
            <a:schemeClr val="tx1"/>
          </a:solidFill>
          <a:latin typeface="+mn-lt"/>
          <a:ea typeface="+mn-ea"/>
          <a:cs typeface="+mn-cs"/>
        </a:defRPr>
      </a:lvl8pPr>
      <a:lvl9pPr marL="3648669" algn="l" defTabSz="9121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6AF918B-2BDB-49FC-BD1F-143EB5759D4F}"/>
              </a:ext>
            </a:extLst>
          </p:cNvPr>
          <p:cNvSpPr>
            <a:spLocks noGrp="1" noChangeArrowheads="1"/>
          </p:cNvSpPr>
          <p:nvPr>
            <p:ph type="title"/>
          </p:nvPr>
        </p:nvSpPr>
        <p:spPr bwMode="auto">
          <a:xfrm>
            <a:off x="395288" y="2714625"/>
            <a:ext cx="94107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ctr" anchorCtr="0" compatLnSpc="1">
            <a:prstTxWarp prst="textNoShape">
              <a:avLst/>
            </a:prstTxWarp>
            <a:spAutoFit/>
          </a:bodyPr>
          <a:lstStyle/>
          <a:p>
            <a:pPr lvl="0"/>
            <a:r>
              <a:rPr lang="en-GB" altLang="en-US"/>
              <a:t>Divider title in black - Arial 50pt</a:t>
            </a:r>
          </a:p>
        </p:txBody>
      </p:sp>
      <p:sp>
        <p:nvSpPr>
          <p:cNvPr id="2051" name="Rectangle 3">
            <a:extLst>
              <a:ext uri="{FF2B5EF4-FFF2-40B4-BE49-F238E27FC236}">
                <a16:creationId xmlns:a16="http://schemas.microsoft.com/office/drawing/2014/main" id="{449769AF-8491-4504-8918-FF7C7396F912}"/>
              </a:ext>
            </a:extLst>
          </p:cNvPr>
          <p:cNvSpPr>
            <a:spLocks noGrp="1" noChangeArrowheads="1"/>
          </p:cNvSpPr>
          <p:nvPr>
            <p:ph type="body" idx="1"/>
          </p:nvPr>
        </p:nvSpPr>
        <p:spPr bwMode="auto">
          <a:xfrm>
            <a:off x="395288" y="4068763"/>
            <a:ext cx="94107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t" anchorCtr="0" compatLnSpc="1">
            <a:prstTxWarp prst="textNoShape">
              <a:avLst/>
            </a:prstTxWarp>
            <a:spAutoFit/>
          </a:bodyPr>
          <a:lstStyle/>
          <a:p>
            <a:pPr lvl="0"/>
            <a:r>
              <a:rPr lang="en-GB" altLang="en-US"/>
              <a:t>Subheading in black - Arial 20pt</a:t>
            </a:r>
          </a:p>
        </p:txBody>
      </p:sp>
      <p:sp>
        <p:nvSpPr>
          <p:cNvPr id="51204" name="Rectangle 4">
            <a:extLst>
              <a:ext uri="{FF2B5EF4-FFF2-40B4-BE49-F238E27FC236}">
                <a16:creationId xmlns:a16="http://schemas.microsoft.com/office/drawing/2014/main" id="{0F1B5BF3-45E1-43B3-94E4-7EFD5AF6F9A3}"/>
              </a:ext>
            </a:extLst>
          </p:cNvPr>
          <p:cNvSpPr>
            <a:spLocks noGrp="1" noChangeArrowheads="1"/>
          </p:cNvSpPr>
          <p:nvPr>
            <p:ph type="ftr" sz="quarter" idx="3"/>
          </p:nvPr>
        </p:nvSpPr>
        <p:spPr bwMode="auto">
          <a:xfrm>
            <a:off x="3573463" y="6884988"/>
            <a:ext cx="3313112"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t" anchorCtr="0" compatLnSpc="1">
            <a:prstTxWarp prst="textNoShape">
              <a:avLst/>
            </a:prstTxWarp>
          </a:bodyPr>
          <a:lstStyle>
            <a:lvl1pPr algn="ctr" defTabSz="794982" eaLnBrk="1" hangingPunct="1">
              <a:defRPr sz="1100">
                <a:solidFill>
                  <a:schemeClr val="tx1"/>
                </a:solidFill>
                <a:latin typeface="Arial" charset="0"/>
              </a:defRPr>
            </a:lvl1pPr>
          </a:lstStyle>
          <a:p>
            <a:pPr>
              <a:defRPr/>
            </a:pPr>
            <a:endParaRPr lang="en-GB"/>
          </a:p>
        </p:txBody>
      </p:sp>
      <p:sp>
        <p:nvSpPr>
          <p:cNvPr id="51205" name="Rectangle 5">
            <a:extLst>
              <a:ext uri="{FF2B5EF4-FFF2-40B4-BE49-F238E27FC236}">
                <a16:creationId xmlns:a16="http://schemas.microsoft.com/office/drawing/2014/main" id="{195A09FB-9DB1-4044-9A73-825BC1FA9ED4}"/>
              </a:ext>
            </a:extLst>
          </p:cNvPr>
          <p:cNvSpPr>
            <a:spLocks noGrp="1" noChangeArrowheads="1"/>
          </p:cNvSpPr>
          <p:nvPr>
            <p:ph type="sldNum" sz="quarter" idx="4"/>
          </p:nvPr>
        </p:nvSpPr>
        <p:spPr bwMode="auto">
          <a:xfrm>
            <a:off x="7494588" y="6884988"/>
            <a:ext cx="2443162"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t" anchorCtr="0" compatLnSpc="1">
            <a:prstTxWarp prst="textNoShape">
              <a:avLst/>
            </a:prstTxWarp>
          </a:bodyPr>
          <a:lstStyle>
            <a:lvl1pPr algn="r" defTabSz="793750" eaLnBrk="1" hangingPunct="1">
              <a:defRPr sz="1100">
                <a:solidFill>
                  <a:schemeClr val="tx1"/>
                </a:solidFill>
              </a:defRPr>
            </a:lvl1pPr>
          </a:lstStyle>
          <a:p>
            <a:pPr>
              <a:defRPr/>
            </a:pPr>
            <a:fld id="{C6062BDB-1A38-4757-B56D-19CD895B7813}" type="slidenum">
              <a:rPr lang="en-GB" altLang="en-US"/>
              <a:pPr>
                <a:defRPr/>
              </a:pPr>
              <a:t>‹#›</a:t>
            </a:fld>
            <a:endParaRPr lang="en-GB" altLang="en-US"/>
          </a:p>
        </p:txBody>
      </p:sp>
      <p:pic>
        <p:nvPicPr>
          <p:cNvPr id="2054" name="Picture 7" descr="OU_masterlogo_colour_19mm">
            <a:extLst>
              <a:ext uri="{FF2B5EF4-FFF2-40B4-BE49-F238E27FC236}">
                <a16:creationId xmlns:a16="http://schemas.microsoft.com/office/drawing/2014/main" id="{E6E30DBC-9BF9-4508-BAE4-2ACDD7B19B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74138" y="395288"/>
            <a:ext cx="11811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57" r:id="rId1"/>
    <p:sldLayoutId id="2147486558" r:id="rId2"/>
    <p:sldLayoutId id="2147486559" r:id="rId3"/>
    <p:sldLayoutId id="2147486560" r:id="rId4"/>
    <p:sldLayoutId id="2147486561" r:id="rId5"/>
    <p:sldLayoutId id="2147486562" r:id="rId6"/>
    <p:sldLayoutId id="2147486563" r:id="rId7"/>
    <p:sldLayoutId id="2147486564" r:id="rId8"/>
    <p:sldLayoutId id="2147486565" r:id="rId9"/>
    <p:sldLayoutId id="2147486566" r:id="rId10"/>
    <p:sldLayoutId id="2147486567" r:id="rId11"/>
  </p:sldLayoutIdLst>
  <p:hf sldNum="0" hdr="0" ftr="0" dt="0"/>
  <p:txStyles>
    <p:titleStyle>
      <a:lvl1pPr algn="l" defTabSz="793750" rtl="0" eaLnBrk="0" fontAlgn="base" hangingPunct="0">
        <a:spcBef>
          <a:spcPct val="0"/>
        </a:spcBef>
        <a:spcAft>
          <a:spcPct val="0"/>
        </a:spcAft>
        <a:defRPr sz="5000">
          <a:solidFill>
            <a:schemeClr val="tx1"/>
          </a:solidFill>
          <a:latin typeface="+mj-lt"/>
          <a:ea typeface="+mj-ea"/>
          <a:cs typeface="+mj-cs"/>
        </a:defRPr>
      </a:lvl1pPr>
      <a:lvl2pPr algn="l" defTabSz="793750" rtl="0" eaLnBrk="0" fontAlgn="base" hangingPunct="0">
        <a:spcBef>
          <a:spcPct val="0"/>
        </a:spcBef>
        <a:spcAft>
          <a:spcPct val="0"/>
        </a:spcAft>
        <a:defRPr sz="5000">
          <a:solidFill>
            <a:schemeClr val="tx1"/>
          </a:solidFill>
          <a:latin typeface="Arial" charset="0"/>
        </a:defRPr>
      </a:lvl2pPr>
      <a:lvl3pPr algn="l" defTabSz="793750" rtl="0" eaLnBrk="0" fontAlgn="base" hangingPunct="0">
        <a:spcBef>
          <a:spcPct val="0"/>
        </a:spcBef>
        <a:spcAft>
          <a:spcPct val="0"/>
        </a:spcAft>
        <a:defRPr sz="5000">
          <a:solidFill>
            <a:schemeClr val="tx1"/>
          </a:solidFill>
          <a:latin typeface="Arial" charset="0"/>
        </a:defRPr>
      </a:lvl3pPr>
      <a:lvl4pPr algn="l" defTabSz="793750" rtl="0" eaLnBrk="0" fontAlgn="base" hangingPunct="0">
        <a:spcBef>
          <a:spcPct val="0"/>
        </a:spcBef>
        <a:spcAft>
          <a:spcPct val="0"/>
        </a:spcAft>
        <a:defRPr sz="5000">
          <a:solidFill>
            <a:schemeClr val="tx1"/>
          </a:solidFill>
          <a:latin typeface="Arial" charset="0"/>
        </a:defRPr>
      </a:lvl4pPr>
      <a:lvl5pPr algn="l" defTabSz="793750" rtl="0" eaLnBrk="0" fontAlgn="base" hangingPunct="0">
        <a:spcBef>
          <a:spcPct val="0"/>
        </a:spcBef>
        <a:spcAft>
          <a:spcPct val="0"/>
        </a:spcAft>
        <a:defRPr sz="5000">
          <a:solidFill>
            <a:schemeClr val="tx1"/>
          </a:solidFill>
          <a:latin typeface="Arial" charset="0"/>
        </a:defRPr>
      </a:lvl5pPr>
      <a:lvl6pPr marL="456083" algn="l" defTabSz="794982" rtl="0" fontAlgn="base">
        <a:spcBef>
          <a:spcPct val="0"/>
        </a:spcBef>
        <a:spcAft>
          <a:spcPct val="0"/>
        </a:spcAft>
        <a:defRPr sz="5000">
          <a:solidFill>
            <a:schemeClr val="tx1"/>
          </a:solidFill>
          <a:latin typeface="Arial" charset="0"/>
        </a:defRPr>
      </a:lvl6pPr>
      <a:lvl7pPr marL="912159" algn="l" defTabSz="794982" rtl="0" fontAlgn="base">
        <a:spcBef>
          <a:spcPct val="0"/>
        </a:spcBef>
        <a:spcAft>
          <a:spcPct val="0"/>
        </a:spcAft>
        <a:defRPr sz="5000">
          <a:solidFill>
            <a:schemeClr val="tx1"/>
          </a:solidFill>
          <a:latin typeface="Arial" charset="0"/>
        </a:defRPr>
      </a:lvl7pPr>
      <a:lvl8pPr marL="1368249" algn="l" defTabSz="794982" rtl="0" fontAlgn="base">
        <a:spcBef>
          <a:spcPct val="0"/>
        </a:spcBef>
        <a:spcAft>
          <a:spcPct val="0"/>
        </a:spcAft>
        <a:defRPr sz="5000">
          <a:solidFill>
            <a:schemeClr val="tx1"/>
          </a:solidFill>
          <a:latin typeface="Arial" charset="0"/>
        </a:defRPr>
      </a:lvl8pPr>
      <a:lvl9pPr marL="1824334" algn="l" defTabSz="794982" rtl="0" fontAlgn="base">
        <a:spcBef>
          <a:spcPct val="0"/>
        </a:spcBef>
        <a:spcAft>
          <a:spcPct val="0"/>
        </a:spcAft>
        <a:defRPr sz="5000">
          <a:solidFill>
            <a:schemeClr val="tx1"/>
          </a:solidFill>
          <a:latin typeface="Arial" charset="0"/>
        </a:defRPr>
      </a:lvl9pPr>
    </p:titleStyle>
    <p:bodyStyle>
      <a:lvl1pPr marL="296863" indent="-296863" algn="l" defTabSz="793750" rtl="0" eaLnBrk="0" fontAlgn="base" hangingPunct="0">
        <a:spcBef>
          <a:spcPct val="20000"/>
        </a:spcBef>
        <a:spcAft>
          <a:spcPct val="0"/>
        </a:spcAft>
        <a:buClr>
          <a:srgbClr val="9FAA00"/>
        </a:buClr>
        <a:defRPr sz="2000">
          <a:solidFill>
            <a:schemeClr val="tx1"/>
          </a:solidFill>
          <a:latin typeface="+mn-lt"/>
          <a:ea typeface="+mn-ea"/>
          <a:cs typeface="+mn-cs"/>
        </a:defRPr>
      </a:lvl1pPr>
      <a:lvl2pPr marL="646113" indent="-247650" algn="l" defTabSz="793750" rtl="0" eaLnBrk="0" fontAlgn="base" hangingPunct="0">
        <a:spcBef>
          <a:spcPct val="20000"/>
        </a:spcBef>
        <a:spcAft>
          <a:spcPct val="0"/>
        </a:spcAft>
        <a:defRPr sz="2800">
          <a:solidFill>
            <a:schemeClr val="tx1"/>
          </a:solidFill>
          <a:latin typeface="+mn-lt"/>
        </a:defRPr>
      </a:lvl2pPr>
      <a:lvl3pPr marL="990600" indent="-195263" algn="l" defTabSz="793750" rtl="0" eaLnBrk="0" fontAlgn="base" hangingPunct="0">
        <a:spcBef>
          <a:spcPct val="20000"/>
        </a:spcBef>
        <a:spcAft>
          <a:spcPct val="0"/>
        </a:spcAft>
        <a:buClr>
          <a:srgbClr val="9FAA00"/>
        </a:buClr>
        <a:buChar char="•"/>
        <a:defRPr sz="2800">
          <a:solidFill>
            <a:schemeClr val="tx1"/>
          </a:solidFill>
          <a:latin typeface="+mn-lt"/>
        </a:defRPr>
      </a:lvl3pPr>
      <a:lvl4pPr marL="1387475" indent="-196850" algn="l" defTabSz="793750" rtl="0" eaLnBrk="0" fontAlgn="base" hangingPunct="0">
        <a:spcBef>
          <a:spcPct val="20000"/>
        </a:spcBef>
        <a:spcAft>
          <a:spcPct val="0"/>
        </a:spcAft>
        <a:buChar char="–"/>
        <a:defRPr sz="2800">
          <a:solidFill>
            <a:schemeClr val="tx1"/>
          </a:solidFill>
          <a:latin typeface="+mn-lt"/>
        </a:defRPr>
      </a:lvl4pPr>
      <a:lvl5pPr marL="1782763" indent="-196850" algn="l" defTabSz="793750" rtl="0" eaLnBrk="0" fontAlgn="base" hangingPunct="0">
        <a:spcBef>
          <a:spcPct val="20000"/>
        </a:spcBef>
        <a:spcAft>
          <a:spcPct val="0"/>
        </a:spcAft>
        <a:buChar char="»"/>
        <a:defRPr sz="2000">
          <a:solidFill>
            <a:schemeClr val="tx1"/>
          </a:solidFill>
          <a:latin typeface="+mn-lt"/>
        </a:defRPr>
      </a:lvl5pPr>
      <a:lvl6pPr marL="2239248" indent="-197953" algn="l" defTabSz="794982" rtl="0" fontAlgn="base">
        <a:spcBef>
          <a:spcPct val="20000"/>
        </a:spcBef>
        <a:spcAft>
          <a:spcPct val="0"/>
        </a:spcAft>
        <a:buChar char="»"/>
        <a:defRPr sz="2000">
          <a:solidFill>
            <a:schemeClr val="tx1"/>
          </a:solidFill>
          <a:latin typeface="+mn-lt"/>
        </a:defRPr>
      </a:lvl6pPr>
      <a:lvl7pPr marL="2695334" indent="-197953" algn="l" defTabSz="794982" rtl="0" fontAlgn="base">
        <a:spcBef>
          <a:spcPct val="20000"/>
        </a:spcBef>
        <a:spcAft>
          <a:spcPct val="0"/>
        </a:spcAft>
        <a:buChar char="»"/>
        <a:defRPr sz="2000">
          <a:solidFill>
            <a:schemeClr val="tx1"/>
          </a:solidFill>
          <a:latin typeface="+mn-lt"/>
        </a:defRPr>
      </a:lvl7pPr>
      <a:lvl8pPr marL="3151414" indent="-197953" algn="l" defTabSz="794982" rtl="0" fontAlgn="base">
        <a:spcBef>
          <a:spcPct val="20000"/>
        </a:spcBef>
        <a:spcAft>
          <a:spcPct val="0"/>
        </a:spcAft>
        <a:buChar char="»"/>
        <a:defRPr sz="2000">
          <a:solidFill>
            <a:schemeClr val="tx1"/>
          </a:solidFill>
          <a:latin typeface="+mn-lt"/>
        </a:defRPr>
      </a:lvl8pPr>
      <a:lvl9pPr marL="3607490" indent="-197953" algn="l" defTabSz="794982" rtl="0" fontAlgn="base">
        <a:spcBef>
          <a:spcPct val="20000"/>
        </a:spcBef>
        <a:spcAft>
          <a:spcPct val="0"/>
        </a:spcAft>
        <a:buChar char="»"/>
        <a:defRPr sz="2000">
          <a:solidFill>
            <a:schemeClr val="tx1"/>
          </a:solidFill>
          <a:latin typeface="+mn-lt"/>
        </a:defRPr>
      </a:lvl9pPr>
    </p:bodyStyle>
    <p:otherStyle>
      <a:defPPr>
        <a:defRPr lang="en-US"/>
      </a:defPPr>
      <a:lvl1pPr marL="0" algn="l" defTabSz="912159" rtl="0" eaLnBrk="1" latinLnBrk="0" hangingPunct="1">
        <a:defRPr sz="1800" kern="1200">
          <a:solidFill>
            <a:schemeClr val="tx1"/>
          </a:solidFill>
          <a:latin typeface="+mn-lt"/>
          <a:ea typeface="+mn-ea"/>
          <a:cs typeface="+mn-cs"/>
        </a:defRPr>
      </a:lvl1pPr>
      <a:lvl2pPr marL="456083" algn="l" defTabSz="912159" rtl="0" eaLnBrk="1" latinLnBrk="0" hangingPunct="1">
        <a:defRPr sz="1800" kern="1200">
          <a:solidFill>
            <a:schemeClr val="tx1"/>
          </a:solidFill>
          <a:latin typeface="+mn-lt"/>
          <a:ea typeface="+mn-ea"/>
          <a:cs typeface="+mn-cs"/>
        </a:defRPr>
      </a:lvl2pPr>
      <a:lvl3pPr marL="912159" algn="l" defTabSz="912159" rtl="0" eaLnBrk="1" latinLnBrk="0" hangingPunct="1">
        <a:defRPr sz="1800" kern="1200">
          <a:solidFill>
            <a:schemeClr val="tx1"/>
          </a:solidFill>
          <a:latin typeface="+mn-lt"/>
          <a:ea typeface="+mn-ea"/>
          <a:cs typeface="+mn-cs"/>
        </a:defRPr>
      </a:lvl3pPr>
      <a:lvl4pPr marL="1368249" algn="l" defTabSz="912159" rtl="0" eaLnBrk="1" latinLnBrk="0" hangingPunct="1">
        <a:defRPr sz="1800" kern="1200">
          <a:solidFill>
            <a:schemeClr val="tx1"/>
          </a:solidFill>
          <a:latin typeface="+mn-lt"/>
          <a:ea typeface="+mn-ea"/>
          <a:cs typeface="+mn-cs"/>
        </a:defRPr>
      </a:lvl4pPr>
      <a:lvl5pPr marL="1824334" algn="l" defTabSz="912159" rtl="0" eaLnBrk="1" latinLnBrk="0" hangingPunct="1">
        <a:defRPr sz="1800" kern="1200">
          <a:solidFill>
            <a:schemeClr val="tx1"/>
          </a:solidFill>
          <a:latin typeface="+mn-lt"/>
          <a:ea typeface="+mn-ea"/>
          <a:cs typeface="+mn-cs"/>
        </a:defRPr>
      </a:lvl5pPr>
      <a:lvl6pPr marL="2280416" algn="l" defTabSz="912159" rtl="0" eaLnBrk="1" latinLnBrk="0" hangingPunct="1">
        <a:defRPr sz="1800" kern="1200">
          <a:solidFill>
            <a:schemeClr val="tx1"/>
          </a:solidFill>
          <a:latin typeface="+mn-lt"/>
          <a:ea typeface="+mn-ea"/>
          <a:cs typeface="+mn-cs"/>
        </a:defRPr>
      </a:lvl6pPr>
      <a:lvl7pPr marL="2736502" algn="l" defTabSz="912159" rtl="0" eaLnBrk="1" latinLnBrk="0" hangingPunct="1">
        <a:defRPr sz="1800" kern="1200">
          <a:solidFill>
            <a:schemeClr val="tx1"/>
          </a:solidFill>
          <a:latin typeface="+mn-lt"/>
          <a:ea typeface="+mn-ea"/>
          <a:cs typeface="+mn-cs"/>
        </a:defRPr>
      </a:lvl7pPr>
      <a:lvl8pPr marL="3192585" algn="l" defTabSz="912159" rtl="0" eaLnBrk="1" latinLnBrk="0" hangingPunct="1">
        <a:defRPr sz="1800" kern="1200">
          <a:solidFill>
            <a:schemeClr val="tx1"/>
          </a:solidFill>
          <a:latin typeface="+mn-lt"/>
          <a:ea typeface="+mn-ea"/>
          <a:cs typeface="+mn-cs"/>
        </a:defRPr>
      </a:lvl8pPr>
      <a:lvl9pPr marL="3648669" algn="l" defTabSz="91215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Content Placeholder 4">
            <a:extLst>
              <a:ext uri="{FF2B5EF4-FFF2-40B4-BE49-F238E27FC236}">
                <a16:creationId xmlns:a16="http://schemas.microsoft.com/office/drawing/2014/main" id="{685BAF07-6E34-4010-9194-5B03A1B9D19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070850" y="534988"/>
            <a:ext cx="15827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68" r:id="rId1"/>
    <p:sldLayoutId id="2147486569" r:id="rId2"/>
    <p:sldLayoutId id="2147486571" r:id="rId3"/>
    <p:sldLayoutId id="2147486572" r:id="rId4"/>
    <p:sldLayoutId id="2147486573" r:id="rId5"/>
    <p:sldLayoutId id="2147486574" r:id="rId6"/>
    <p:sldLayoutId id="2147486575" r:id="rId7"/>
    <p:sldLayoutId id="2147486576" r:id="rId8"/>
    <p:sldLayoutId id="2147486577" r:id="rId9"/>
    <p:sldLayoutId id="2147486578" r:id="rId10"/>
    <p:sldLayoutId id="2147486579" r:id="rId11"/>
    <p:sldLayoutId id="2147486580" r:id="rId12"/>
    <p:sldLayoutId id="2147486581" r:id="rId13"/>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10460038" cy="6375810"/>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432"/>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198902" y="-436716"/>
            <a:ext cx="6027609" cy="7928662"/>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44"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6345796" y="735685"/>
            <a:ext cx="4059191" cy="686342"/>
          </a:xfrm>
          <a:prstGeom prst="rect">
            <a:avLst/>
          </a:prstGeom>
          <a:noFill/>
        </p:spPr>
        <p:txBody>
          <a:bodyPr wrap="square" rtlCol="0">
            <a:spAutoFit/>
          </a:bodyPr>
          <a:lstStyle/>
          <a:p>
            <a:r>
              <a:rPr lang="en-GB" sz="1930" b="1" dirty="0">
                <a:solidFill>
                  <a:schemeClr val="bg1"/>
                </a:solidFill>
                <a:latin typeface="Arial" panose="020B0604020202020204" pitchFamily="34" charset="0"/>
                <a:cs typeface="Arial" panose="020B0604020202020204" pitchFamily="34" charset="0"/>
              </a:rPr>
              <a:t>Transformation by Innovation </a:t>
            </a:r>
          </a:p>
          <a:p>
            <a:r>
              <a:rPr lang="en-GB" sz="1930"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54523" y="-256751"/>
            <a:ext cx="3380697" cy="7936627"/>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233902" y="4732260"/>
            <a:ext cx="5327425" cy="624562"/>
          </a:xfrm>
          <a:prstGeom prst="rect">
            <a:avLst/>
          </a:prstGeom>
        </p:spPr>
        <p:txBody>
          <a:bodyPr vert="horz" wrap="square" lIns="0" tIns="0" rIns="0" bIns="0" rtlCol="0">
            <a:noAutofit/>
          </a:bodyPr>
          <a:lstStyle/>
          <a:p>
            <a:pPr marL="0" indent="0">
              <a:buNone/>
            </a:pPr>
            <a:endParaRPr lang="en-GB" sz="1207"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4203499" y="652098"/>
            <a:ext cx="1965323" cy="1066234"/>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2584397" y="6462277"/>
            <a:ext cx="7820590" cy="1017159"/>
          </a:xfrm>
          <a:prstGeom prst="rect">
            <a:avLst/>
          </a:prstGeom>
        </p:spPr>
      </p:pic>
    </p:spTree>
    <p:extLst>
      <p:ext uri="{BB962C8B-B14F-4D97-AF65-F5344CB8AC3E}">
        <p14:creationId xmlns:p14="http://schemas.microsoft.com/office/powerpoint/2010/main" val="3029008073"/>
      </p:ext>
    </p:extLst>
  </p:cSld>
  <p:clrMap bg1="lt1" tx1="dk1" bg2="lt2" tx2="dk2" accent1="accent1" accent2="accent2" accent3="accent3" accent4="accent4" accent5="accent5" accent6="accent6" hlink="hlink" folHlink="folHlink"/>
  <p:sldLayoutIdLst>
    <p:sldLayoutId id="2147486585" r:id="rId1"/>
    <p:sldLayoutId id="2147486586" r:id="rId2"/>
    <p:sldLayoutId id="2147486587" r:id="rId3"/>
  </p:sldLayoutIdLst>
  <p:hf hdr="0" ftr="0" dt="0"/>
  <p:txStyles>
    <p:titleStyle>
      <a:lvl1pPr algn="l" defTabSz="392139" rtl="0" eaLnBrk="1" latinLnBrk="0" hangingPunct="1">
        <a:lnSpc>
          <a:spcPts val="3135"/>
        </a:lnSpc>
        <a:spcBef>
          <a:spcPts val="0"/>
        </a:spcBef>
        <a:buNone/>
        <a:defRPr sz="2713" b="1" kern="1200">
          <a:solidFill>
            <a:schemeClr val="tx1"/>
          </a:solidFill>
          <a:latin typeface="+mj-lt"/>
          <a:ea typeface="+mj-ea"/>
          <a:cs typeface="+mj-cs"/>
        </a:defRPr>
      </a:lvl1pPr>
    </p:titleStyle>
    <p:bodyStyle>
      <a:lvl1pPr marL="158915" indent="-158915" algn="l" defTabSz="392139" rtl="0" eaLnBrk="1" latinLnBrk="0" hangingPunct="1">
        <a:lnSpc>
          <a:spcPts val="1568"/>
        </a:lnSpc>
        <a:spcBef>
          <a:spcPts val="663"/>
        </a:spcBef>
        <a:spcAft>
          <a:spcPts val="483"/>
        </a:spcAft>
        <a:buClr>
          <a:schemeClr val="accent3"/>
        </a:buClr>
        <a:buSzPct val="90000"/>
        <a:buFont typeface="Lucida Grande"/>
        <a:buChar char="●"/>
        <a:defRPr sz="1447" kern="1200">
          <a:solidFill>
            <a:schemeClr val="tx1"/>
          </a:solidFill>
          <a:latin typeface="+mn-lt"/>
          <a:ea typeface="+mn-ea"/>
          <a:cs typeface="+mn-cs"/>
        </a:defRPr>
      </a:lvl1pPr>
      <a:lvl2pPr marL="334105" indent="-134025" algn="l" defTabSz="392139" rtl="0" eaLnBrk="1" latinLnBrk="0" hangingPunct="1">
        <a:lnSpc>
          <a:spcPts val="1568"/>
        </a:lnSpc>
        <a:spcBef>
          <a:spcPts val="0"/>
        </a:spcBef>
        <a:buClr>
          <a:schemeClr val="accent3"/>
        </a:buClr>
        <a:buSzPct val="90000"/>
        <a:buFont typeface="Lucida Grande"/>
        <a:buChar char="●"/>
        <a:defRPr sz="1086" kern="1200">
          <a:solidFill>
            <a:schemeClr val="tx1"/>
          </a:solidFill>
          <a:latin typeface="+mn-lt"/>
          <a:ea typeface="+mn-ea"/>
          <a:cs typeface="+mn-cs"/>
        </a:defRPr>
      </a:lvl2pPr>
      <a:lvl3pPr marL="206781" indent="-206781" algn="l" defTabSz="392139" rtl="0" eaLnBrk="1" latinLnBrk="0" hangingPunct="1">
        <a:lnSpc>
          <a:spcPts val="1568"/>
        </a:lnSpc>
        <a:spcBef>
          <a:spcPts val="1146"/>
        </a:spcBef>
        <a:buClr>
          <a:schemeClr val="accent3"/>
        </a:buClr>
        <a:buSzPct val="90000"/>
        <a:buFont typeface="Lucida Grande"/>
        <a:buChar char="●"/>
        <a:defRPr sz="1447" kern="1200">
          <a:solidFill>
            <a:schemeClr val="tx1"/>
          </a:solidFill>
          <a:latin typeface="+mn-lt"/>
          <a:ea typeface="+mn-ea"/>
          <a:cs typeface="+mn-cs"/>
        </a:defRPr>
      </a:lvl3pPr>
      <a:lvl4pPr marL="0" indent="0" algn="l" defTabSz="392139" rtl="0" eaLnBrk="1" latinLnBrk="0" hangingPunct="1">
        <a:lnSpc>
          <a:spcPts val="1568"/>
        </a:lnSpc>
        <a:spcBef>
          <a:spcPts val="0"/>
        </a:spcBef>
        <a:buClr>
          <a:schemeClr val="accent3"/>
        </a:buClr>
        <a:buFont typeface="Lucida Grande"/>
        <a:buNone/>
        <a:defRPr sz="1086" kern="1200">
          <a:solidFill>
            <a:schemeClr val="tx1"/>
          </a:solidFill>
          <a:latin typeface="+mn-lt"/>
          <a:ea typeface="+mn-ea"/>
          <a:cs typeface="+mn-cs"/>
        </a:defRPr>
      </a:lvl4pPr>
      <a:lvl5pPr marL="0" indent="0" algn="l" defTabSz="392139" rtl="0" eaLnBrk="1" latinLnBrk="0" hangingPunct="1">
        <a:lnSpc>
          <a:spcPts val="1568"/>
        </a:lnSpc>
        <a:spcBef>
          <a:spcPts val="0"/>
        </a:spcBef>
        <a:buClr>
          <a:schemeClr val="accent3"/>
        </a:buClr>
        <a:buFont typeface="Lucida Grande"/>
        <a:buNone/>
        <a:defRPr sz="1086" kern="1200">
          <a:solidFill>
            <a:schemeClr val="tx1"/>
          </a:solidFill>
          <a:latin typeface="+mn-lt"/>
          <a:ea typeface="+mn-ea"/>
          <a:cs typeface="+mn-cs"/>
        </a:defRPr>
      </a:lvl5pPr>
      <a:lvl6pPr marL="2156766" indent="-196070" algn="l" defTabSz="392139" rtl="0" eaLnBrk="1" latinLnBrk="0" hangingPunct="1">
        <a:spcBef>
          <a:spcPct val="20000"/>
        </a:spcBef>
        <a:buFont typeface="Arial"/>
        <a:buChar char="•"/>
        <a:defRPr sz="1688" kern="1200">
          <a:solidFill>
            <a:schemeClr val="tx1"/>
          </a:solidFill>
          <a:latin typeface="+mn-lt"/>
          <a:ea typeface="+mn-ea"/>
          <a:cs typeface="+mn-cs"/>
        </a:defRPr>
      </a:lvl6pPr>
      <a:lvl7pPr marL="2548904" indent="-196070" algn="l" defTabSz="392139" rtl="0" eaLnBrk="1" latinLnBrk="0" hangingPunct="1">
        <a:spcBef>
          <a:spcPct val="20000"/>
        </a:spcBef>
        <a:buFont typeface="Arial"/>
        <a:buChar char="•"/>
        <a:defRPr sz="1688" kern="1200">
          <a:solidFill>
            <a:schemeClr val="tx1"/>
          </a:solidFill>
          <a:latin typeface="+mn-lt"/>
          <a:ea typeface="+mn-ea"/>
          <a:cs typeface="+mn-cs"/>
        </a:defRPr>
      </a:lvl7pPr>
      <a:lvl8pPr marL="2941045" indent="-196070" algn="l" defTabSz="392139" rtl="0" eaLnBrk="1" latinLnBrk="0" hangingPunct="1">
        <a:spcBef>
          <a:spcPct val="20000"/>
        </a:spcBef>
        <a:buFont typeface="Arial"/>
        <a:buChar char="•"/>
        <a:defRPr sz="1688" kern="1200">
          <a:solidFill>
            <a:schemeClr val="tx1"/>
          </a:solidFill>
          <a:latin typeface="+mn-lt"/>
          <a:ea typeface="+mn-ea"/>
          <a:cs typeface="+mn-cs"/>
        </a:defRPr>
      </a:lvl8pPr>
      <a:lvl9pPr marL="3333184" indent="-196070" algn="l" defTabSz="392139" rtl="0" eaLnBrk="1" latinLnBrk="0" hangingPunct="1">
        <a:spcBef>
          <a:spcPct val="20000"/>
        </a:spcBef>
        <a:buFont typeface="Arial"/>
        <a:buChar char="•"/>
        <a:defRPr sz="1688" kern="1200">
          <a:solidFill>
            <a:schemeClr val="tx1"/>
          </a:solidFill>
          <a:latin typeface="+mn-lt"/>
          <a:ea typeface="+mn-ea"/>
          <a:cs typeface="+mn-cs"/>
        </a:defRPr>
      </a:lvl9pPr>
    </p:bodyStyle>
    <p:otherStyle>
      <a:defPPr>
        <a:defRPr lang="en-US"/>
      </a:defPPr>
      <a:lvl1pPr marL="0" algn="l" defTabSz="392139" rtl="0" eaLnBrk="1" latinLnBrk="0" hangingPunct="1">
        <a:defRPr sz="1568" kern="1200">
          <a:solidFill>
            <a:schemeClr val="tx1"/>
          </a:solidFill>
          <a:latin typeface="+mn-lt"/>
          <a:ea typeface="+mn-ea"/>
          <a:cs typeface="+mn-cs"/>
        </a:defRPr>
      </a:lvl1pPr>
      <a:lvl2pPr marL="392139" algn="l" defTabSz="392139" rtl="0" eaLnBrk="1" latinLnBrk="0" hangingPunct="1">
        <a:defRPr sz="1568" kern="1200">
          <a:solidFill>
            <a:schemeClr val="tx1"/>
          </a:solidFill>
          <a:latin typeface="+mn-lt"/>
          <a:ea typeface="+mn-ea"/>
          <a:cs typeface="+mn-cs"/>
        </a:defRPr>
      </a:lvl2pPr>
      <a:lvl3pPr marL="784278" algn="l" defTabSz="392139" rtl="0" eaLnBrk="1" latinLnBrk="0" hangingPunct="1">
        <a:defRPr sz="1568" kern="1200">
          <a:solidFill>
            <a:schemeClr val="tx1"/>
          </a:solidFill>
          <a:latin typeface="+mn-lt"/>
          <a:ea typeface="+mn-ea"/>
          <a:cs typeface="+mn-cs"/>
        </a:defRPr>
      </a:lvl3pPr>
      <a:lvl4pPr marL="1176418" algn="l" defTabSz="392139" rtl="0" eaLnBrk="1" latinLnBrk="0" hangingPunct="1">
        <a:defRPr sz="1568" kern="1200">
          <a:solidFill>
            <a:schemeClr val="tx1"/>
          </a:solidFill>
          <a:latin typeface="+mn-lt"/>
          <a:ea typeface="+mn-ea"/>
          <a:cs typeface="+mn-cs"/>
        </a:defRPr>
      </a:lvl4pPr>
      <a:lvl5pPr marL="1568557" algn="l" defTabSz="392139" rtl="0" eaLnBrk="1" latinLnBrk="0" hangingPunct="1">
        <a:defRPr sz="1568" kern="1200">
          <a:solidFill>
            <a:schemeClr val="tx1"/>
          </a:solidFill>
          <a:latin typeface="+mn-lt"/>
          <a:ea typeface="+mn-ea"/>
          <a:cs typeface="+mn-cs"/>
        </a:defRPr>
      </a:lvl5pPr>
      <a:lvl6pPr marL="1960697" algn="l" defTabSz="392139" rtl="0" eaLnBrk="1" latinLnBrk="0" hangingPunct="1">
        <a:defRPr sz="1568" kern="1200">
          <a:solidFill>
            <a:schemeClr val="tx1"/>
          </a:solidFill>
          <a:latin typeface="+mn-lt"/>
          <a:ea typeface="+mn-ea"/>
          <a:cs typeface="+mn-cs"/>
        </a:defRPr>
      </a:lvl6pPr>
      <a:lvl7pPr marL="2352835" algn="l" defTabSz="392139" rtl="0" eaLnBrk="1" latinLnBrk="0" hangingPunct="1">
        <a:defRPr sz="1568" kern="1200">
          <a:solidFill>
            <a:schemeClr val="tx1"/>
          </a:solidFill>
          <a:latin typeface="+mn-lt"/>
          <a:ea typeface="+mn-ea"/>
          <a:cs typeface="+mn-cs"/>
        </a:defRPr>
      </a:lvl7pPr>
      <a:lvl8pPr marL="2744975" algn="l" defTabSz="392139" rtl="0" eaLnBrk="1" latinLnBrk="0" hangingPunct="1">
        <a:defRPr sz="1568" kern="1200">
          <a:solidFill>
            <a:schemeClr val="tx1"/>
          </a:solidFill>
          <a:latin typeface="+mn-lt"/>
          <a:ea typeface="+mn-ea"/>
          <a:cs typeface="+mn-cs"/>
        </a:defRPr>
      </a:lvl8pPr>
      <a:lvl9pPr marL="3137114" algn="l" defTabSz="392139" rtl="0" eaLnBrk="1" latinLnBrk="0" hangingPunct="1">
        <a:defRPr sz="15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hyperlink" Target="https://www.flickr.com/people/wateradvocates/" TargetMode="External"/><Relationship Id="rId3" Type="http://schemas.openxmlformats.org/officeDocument/2006/relationships/image" Target="../media/image13.jpg"/><Relationship Id="rId7" Type="http://schemas.openxmlformats.org/officeDocument/2006/relationships/hyperlink" Target="https://www.flickr.com/photos/wateradvocates/1478175758/" TargetMode="External"/><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hyperlink" Target="https://www.flickr.com/people/sidknee23/" TargetMode="Externa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sidknee23/3316077867/" TargetMode="External"/><Relationship Id="rId9" Type="http://schemas.openxmlformats.org/officeDocument/2006/relationships/image" Target="../media/image14.jpeg"/></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5.jpeg"/><Relationship Id="rId7" Type="http://schemas.openxmlformats.org/officeDocument/2006/relationships/hyperlink" Target="https://www.flickr.com/people/48722974@N07/" TargetMode="Externa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hyperlink" Target="https://creativecommons.org/licenses/by/2.0/" TargetMode="External"/><Relationship Id="rId5" Type="http://schemas.openxmlformats.org/officeDocument/2006/relationships/hyperlink" Target="https://www.flickr.com/photos/48722974@N07/4599397428/" TargetMode="Externa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hyperlink" Target="https://www.mmtimes.com/news/water-shortages-yangons-dala.html"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flickr.com/photos/wanderin_weeta/15023526535/" TargetMode="External"/><Relationship Id="rId3" Type="http://schemas.openxmlformats.org/officeDocument/2006/relationships/hyperlink" Target="https://www.path.org/articles/myanmar-launches-national-japanese-encephalitis-vaccination-campaign/" TargetMode="External"/><Relationship Id="rId7"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hyperlink" Target="https://www.flickr.com/people/ifpri/" TargetMode="External"/><Relationship Id="rId5" Type="http://schemas.openxmlformats.org/officeDocument/2006/relationships/hyperlink" Target="https://creativecommons.org/licenses/by-nc-nd/2.0/" TargetMode="External"/><Relationship Id="rId10" Type="http://schemas.openxmlformats.org/officeDocument/2006/relationships/image" Target="../media/image20.jpg"/><Relationship Id="rId4" Type="http://schemas.openxmlformats.org/officeDocument/2006/relationships/hyperlink" Target="https://www.flickr.com/photos/ifpri/23989653521/" TargetMode="External"/><Relationship Id="rId9" Type="http://schemas.openxmlformats.org/officeDocument/2006/relationships/hyperlink" Target="https://www.flickr.com/people/wanderin_weet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hyperlink" Target="https://www.flickr.com/people/jsjgeology/" TargetMode="External"/><Relationship Id="rId5" Type="http://schemas.openxmlformats.org/officeDocument/2006/relationships/hyperlink" Target="https://creativecommons.org/licenses/by/2.0/" TargetMode="External"/><Relationship Id="rId4" Type="http://schemas.openxmlformats.org/officeDocument/2006/relationships/hyperlink" Target="https://www.flickr.com/photos/jsjgeology/27503966378/"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hyperlink" Target="https://www.irrawaddy.com/news/burma/17-factories-suspended-after-polluting-lake-in-central-burma.html" TargetMode="External"/><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jica.go.jp/myanmar/english/office/topics/c8h0vm0000d1y53i-att/press180509_npt_06.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hyperlink" Target="https://www.flickr.com/people/mlk_global/" TargetMode="External"/><Relationship Id="rId5" Type="http://schemas.openxmlformats.org/officeDocument/2006/relationships/hyperlink" Target="https://creativecommons.org/licenses/by-nc/2.0/" TargetMode="External"/><Relationship Id="rId4" Type="http://schemas.openxmlformats.org/officeDocument/2006/relationships/hyperlink" Target="https://www.flickr.com/photos/mlk_global/12047841556/"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hyperlink" Target="http://vizhub.healthdata.org/gbd-compar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hyperlink" Target="http://vizhub.healthdata.org/gbd-compar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hyperlink" Target="http://vizhub.healthdata.org/gbd-compar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hyperlink" Target="http://vizhub.healthdata.org/gbd-compar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hyperlink" Target="http://vizhub.healthdata.org/gbd-compar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hyperlink" Target="http://vizhub.healthdata.org/gbd-compare"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image" Target="../media/image32.jpg"/><Relationship Id="rId7" Type="http://schemas.openxmlformats.org/officeDocument/2006/relationships/hyperlink" Target="https://www.flickr.com/photos/un_photo/22825341484/" TargetMode="External"/><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hyperlink" Target="https://www.flickr.com/people/itupictures/" TargetMode="External"/><Relationship Id="rId5" Type="http://schemas.openxmlformats.org/officeDocument/2006/relationships/hyperlink" Target="https://creativecommons.org/licenses/by/2.0/" TargetMode="External"/><Relationship Id="rId10" Type="http://schemas.openxmlformats.org/officeDocument/2006/relationships/image" Target="../media/image33.jpeg"/><Relationship Id="rId4" Type="http://schemas.openxmlformats.org/officeDocument/2006/relationships/hyperlink" Target="https://www.flickr.com/photos/itupictures/16662400235/" TargetMode="External"/><Relationship Id="rId9" Type="http://schemas.openxmlformats.org/officeDocument/2006/relationships/hyperlink" Target="https://www.flickr.com/people/un_photo/"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image" Target="../media/image32.jpg"/><Relationship Id="rId7" Type="http://schemas.openxmlformats.org/officeDocument/2006/relationships/hyperlink" Target="https://www.flickr.com/photos/un_photo/22825341484/" TargetMode="External"/><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hyperlink" Target="https://www.flickr.com/people/itupictures/" TargetMode="External"/><Relationship Id="rId5" Type="http://schemas.openxmlformats.org/officeDocument/2006/relationships/hyperlink" Target="https://creativecommons.org/licenses/by/2.0/" TargetMode="External"/><Relationship Id="rId10" Type="http://schemas.openxmlformats.org/officeDocument/2006/relationships/image" Target="../media/image33.jpeg"/><Relationship Id="rId4" Type="http://schemas.openxmlformats.org/officeDocument/2006/relationships/hyperlink" Target="https://www.flickr.com/photos/itupictures/16662400235/" TargetMode="External"/><Relationship Id="rId9" Type="http://schemas.openxmlformats.org/officeDocument/2006/relationships/hyperlink" Target="https://www.flickr.com/people/un_phot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hyperlink" Target="https://washdata.org/data"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ashdata.org/data" TargetMode="External"/><Relationship Id="rId1" Type="http://schemas.openxmlformats.org/officeDocument/2006/relationships/slideLayout" Target="../slideLayouts/slideLayout34.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ashdata.org/data" TargetMode="External"/><Relationship Id="rId1" Type="http://schemas.openxmlformats.org/officeDocument/2006/relationships/slideLayout" Target="../slideLayouts/slideLayout34.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34.xml"/><Relationship Id="rId4" Type="http://schemas.openxmlformats.org/officeDocument/2006/relationships/hyperlink" Target="https://washdata.org/dat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8" Type="http://schemas.openxmlformats.org/officeDocument/2006/relationships/hyperlink" Target="https://www.flickr.com/photos/water_alternatives/31939206698/" TargetMode="External"/><Relationship Id="rId3" Type="http://schemas.openxmlformats.org/officeDocument/2006/relationships/image" Target="../media/image42.jpeg"/><Relationship Id="rId7"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hyperlink" Target="https://www.flickr.com/people/93764563@N06/" TargetMode="External"/><Relationship Id="rId5" Type="http://schemas.openxmlformats.org/officeDocument/2006/relationships/hyperlink" Target="https://creativecommons.org/licenses/by-nc-nd/2.0/" TargetMode="External"/><Relationship Id="rId10" Type="http://schemas.openxmlformats.org/officeDocument/2006/relationships/hyperlink" Target="https://www.flickr.com/people/water_alternatives/" TargetMode="External"/><Relationship Id="rId4" Type="http://schemas.openxmlformats.org/officeDocument/2006/relationships/hyperlink" Target="https://www.flickr.com/photos/93764563@N06/8864085887/" TargetMode="External"/><Relationship Id="rId9" Type="http://schemas.openxmlformats.org/officeDocument/2006/relationships/hyperlink" Target="https://creativecommons.org/licenses/by-nc/2.0/"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mm.undp.org/content/myanmar/en/home/library/poverty/MLCS.html" TargetMode="External"/><Relationship Id="rId2" Type="http://schemas.openxmlformats.org/officeDocument/2006/relationships/notesSlide" Target="../notesSlides/notesSlide40.xml"/><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6.xml"/><Relationship Id="rId4" Type="http://schemas.openxmlformats.org/officeDocument/2006/relationships/hyperlink" Target="https://upgro.files.wordpress.com/2018/03/water-module-student-resource-web.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upgro.files.wordpress.com/2018/03/water-module-student-resource-web.pdf" TargetMode="External"/><Relationship Id="rId2" Type="http://schemas.openxmlformats.org/officeDocument/2006/relationships/notesSlide" Target="../notesSlides/notesSlide44.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hyperlink" Target="https://www.flickr.com/photos/colalife/8545410082/" TargetMode="External"/><Relationship Id="rId2" Type="http://schemas.openxmlformats.org/officeDocument/2006/relationships/notesSlide" Target="../notesSlides/notesSlide47.xml"/><Relationship Id="rId1" Type="http://schemas.openxmlformats.org/officeDocument/2006/relationships/slideLayout" Target="../slideLayouts/slideLayout26.xml"/><Relationship Id="rId6" Type="http://schemas.openxmlformats.org/officeDocument/2006/relationships/image" Target="../media/image51.jpg"/><Relationship Id="rId5" Type="http://schemas.openxmlformats.org/officeDocument/2006/relationships/hyperlink" Target="https://www.flickr.com/people/colalife/" TargetMode="External"/><Relationship Id="rId4" Type="http://schemas.openxmlformats.org/officeDocument/2006/relationships/hyperlink" Target="https://creativecommons.org/licenses/by-sa/2.0/"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flickr.com/people/hukuzatuna/" TargetMode="External"/><Relationship Id="rId3" Type="http://schemas.openxmlformats.org/officeDocument/2006/relationships/image" Target="../media/image10.jpeg"/><Relationship Id="rId7" Type="http://schemas.openxmlformats.org/officeDocument/2006/relationships/hyperlink" Target="https://creativecommons.org/licenses/by-nc-nd/2.0/" TargetMode="External"/><Relationship Id="rId12"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hyperlink" Target="https://www.flickr.com/photos/hukuzatuna/2537616184/" TargetMode="External"/><Relationship Id="rId11" Type="http://schemas.openxmlformats.org/officeDocument/2006/relationships/hyperlink" Target="https://www.flickr.com/people/yusamoilov/" TargetMode="External"/><Relationship Id="rId5" Type="http://schemas.openxmlformats.org/officeDocument/2006/relationships/image" Target="../media/image11.jpg"/><Relationship Id="rId10" Type="http://schemas.openxmlformats.org/officeDocument/2006/relationships/hyperlink" Target="https://creativecommons.org/licenses/by/2.0/" TargetMode="External"/><Relationship Id="rId4" Type="http://schemas.openxmlformats.org/officeDocument/2006/relationships/image" Target="../media/image9.JPG"/><Relationship Id="rId9" Type="http://schemas.openxmlformats.org/officeDocument/2006/relationships/hyperlink" Target="https://www.flickr.com/photos/yusamoilov/49678500083/"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26.xml"/><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hyperlink" Target="https://www.who.int/water_sanitation_health/publications/guidelines-on-sanitation-and-health/en/" TargetMode="External"/><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hyperlink" Target="https://www.mmtimes.com/news/safe-drinking-water-key-countrys-growth.html" TargetMode="External"/><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8" Type="http://schemas.openxmlformats.org/officeDocument/2006/relationships/hyperlink" Target="mailto:saskia.nowicki@ouce.ox.ac.uk" TargetMode="External"/><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3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4365923" y="4014441"/>
            <a:ext cx="5253882" cy="398506"/>
          </a:xfrm>
          <a:prstGeom prst="rect">
            <a:avLst/>
          </a:prstGeom>
        </p:spPr>
        <p:txBody>
          <a:bodyPr vert="horz" wrap="none" lIns="0" tIns="0" rIns="0" bIns="0" rtlCol="0">
            <a:noAutofit/>
          </a:bodyPr>
          <a:lstStyle/>
          <a:p>
            <a:pPr defTabSz="784487" eaLnBrk="1" fontAlgn="auto" hangingPunct="1">
              <a:spcBef>
                <a:spcPts val="0"/>
              </a:spcBef>
              <a:spcAft>
                <a:spcPts val="0"/>
              </a:spcAft>
            </a:pPr>
            <a:r>
              <a:rPr lang="en-US" sz="2000" dirty="0">
                <a:solidFill>
                  <a:prstClr val="white"/>
                </a:solidFill>
                <a:latin typeface="+mj-lt"/>
              </a:rPr>
              <a:t>Name: </a:t>
            </a:r>
            <a:r>
              <a:rPr lang="en-GB" sz="2000" dirty="0">
                <a:solidFill>
                  <a:schemeClr val="bg1"/>
                </a:solidFill>
                <a:latin typeface="+mj-lt"/>
              </a:rPr>
              <a:t>Saskia Nowicki</a:t>
            </a:r>
            <a:r>
              <a:rPr lang="en-GB" sz="2000" dirty="0">
                <a:latin typeface="+mj-lt"/>
              </a:rPr>
              <a:t> </a:t>
            </a:r>
            <a:endParaRPr lang="en-US" sz="2000" dirty="0">
              <a:solidFill>
                <a:prstClr val="white"/>
              </a:solidFill>
              <a:latin typeface="+mj-lt"/>
            </a:endParaRPr>
          </a:p>
          <a:p>
            <a:pPr defTabSz="784487" eaLnBrk="1" fontAlgn="auto" hangingPunct="1">
              <a:spcBef>
                <a:spcPts val="0"/>
              </a:spcBef>
              <a:spcAft>
                <a:spcPts val="0"/>
              </a:spcAft>
            </a:pPr>
            <a:r>
              <a:rPr lang="en-US" sz="1830" dirty="0">
                <a:solidFill>
                  <a:prstClr val="white"/>
                </a:solidFill>
                <a:latin typeface="Helvetica"/>
              </a:rPr>
              <a:t>Date: May 2020</a:t>
            </a: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4176411" y="2518528"/>
            <a:ext cx="7526952" cy="626928"/>
          </a:xfrm>
          <a:prstGeom prst="rect">
            <a:avLst/>
          </a:prstGeom>
        </p:spPr>
        <p:txBody>
          <a:bodyPr/>
          <a:lstStyle/>
          <a:p>
            <a:pPr>
              <a:lnSpc>
                <a:spcPct val="100000"/>
              </a:lnSpc>
            </a:pPr>
            <a:r>
              <a:rPr lang="en-GB" sz="3600" dirty="0">
                <a:solidFill>
                  <a:schemeClr val="bg1"/>
                </a:solidFill>
              </a:rPr>
              <a:t>Water and Human Health</a:t>
            </a:r>
            <a:endParaRPr lang="en-US" sz="3600" dirty="0">
              <a:solidFill>
                <a:schemeClr val="bg1"/>
              </a:solidFill>
            </a:endParaRPr>
          </a:p>
        </p:txBody>
      </p:sp>
      <p:sp>
        <p:nvSpPr>
          <p:cNvPr id="2" name="Rectangle 1">
            <a:extLst>
              <a:ext uri="{FF2B5EF4-FFF2-40B4-BE49-F238E27FC236}">
                <a16:creationId xmlns:a16="http://schemas.microsoft.com/office/drawing/2014/main" id="{091B274E-D604-3240-A618-B29F15A3F9F6}"/>
              </a:ext>
            </a:extLst>
          </p:cNvPr>
          <p:cNvSpPr/>
          <p:nvPr/>
        </p:nvSpPr>
        <p:spPr>
          <a:xfrm>
            <a:off x="4176411" y="4925123"/>
            <a:ext cx="5971837" cy="708527"/>
          </a:xfrm>
          <a:prstGeom prst="rect">
            <a:avLst/>
          </a:prstGeom>
        </p:spPr>
        <p:txBody>
          <a:bodyPr wrap="square">
            <a:spAutoFit/>
          </a:bodyPr>
          <a:lstStyle/>
          <a:p>
            <a:pPr defTabSz="784487" eaLnBrk="1" fontAlgn="auto" hangingPunct="1">
              <a:spcBef>
                <a:spcPts val="0"/>
              </a:spcBef>
              <a:spcAft>
                <a:spcPts val="0"/>
              </a:spcAft>
            </a:pPr>
            <a:r>
              <a:rPr lang="en-GB" sz="801" dirty="0">
                <a:solidFill>
                  <a:prstClr val="white"/>
                </a:solidFill>
                <a:cs typeface="Arial" panose="020B0604020202020204" pitchFamily="34" charset="0"/>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lang="en-GB" sz="801" u="sng" dirty="0">
                <a:solidFill>
                  <a:prstClr val="white"/>
                </a:solidFill>
                <a:cs typeface="Arial" panose="020B0604020202020204" pitchFamily="34" charset="0"/>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lang="en-GB" sz="801" dirty="0">
                <a:solidFill>
                  <a:prstClr val="white"/>
                </a:solidFill>
                <a:cs typeface="Arial" panose="020B0604020202020204" pitchFamily="34" charset="0"/>
              </a:rPr>
              <a:t>). SPHEIR is managed on behalf of FCDO by a consortium led by the British Council that includes PwC and Universities UK International. The TIDE project will close in May 2021.</a:t>
            </a:r>
            <a:endParaRPr lang="en-US" sz="801" dirty="0">
              <a:solidFill>
                <a:prstClr val="white"/>
              </a:solidFill>
              <a:cs typeface="Arial" panose="020B0604020202020204" pitchFamily="34" charset="0"/>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Trypanosomiasis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Onchocerciasis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txBody>
                  <a:tcPr marL="68580" marR="68580" marT="0" marB="0"/>
                </a:tc>
                <a:extLst>
                  <a:ext uri="{0D108BD9-81ED-4DB2-BD59-A6C34878D82A}">
                    <a16:rowId xmlns:a16="http://schemas.microsoft.com/office/drawing/2014/main" val="907123063"/>
                  </a:ext>
                </a:extLst>
              </a:tr>
            </a:tbl>
          </a:graphicData>
        </a:graphic>
      </p:graphicFrame>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my-MM" sz="4400" cap="small" dirty="0">
                <a:latin typeface="Zawgyi-One" panose="020B0604030504040204" pitchFamily="34" charset="0"/>
                <a:cs typeface="Zawgyi-One" panose="020B0604030504040204" pitchFamily="34" charset="0"/>
              </a:rPr>
              <a:t>အ</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r>
              <a:rPr lang="en-US" sz="4400" cap="small" dirty="0" err="1">
                <a:latin typeface="Zawgyi-One" panose="020B0604030504040204" pitchFamily="34" charset="0"/>
                <a:cs typeface="Zawgyi-One" panose="020B0604030504040204" pitchFamily="34" charset="0"/>
              </a:rPr>
              <a:t>ရာယ</a:t>
            </a:r>
            <a:r>
              <a:rPr lang="en-US" sz="4400" cap="small" dirty="0">
                <a:latin typeface="Zawgyi-One" panose="020B0604030504040204" pitchFamily="34" charset="0"/>
                <a:cs typeface="Zawgyi-One" panose="020B0604030504040204" pitchFamily="34" charset="0"/>
              </a:rPr>
              <a:t>္ </a:t>
            </a:r>
            <a:r>
              <a:rPr lang="en-GB" sz="4400" cap="small" dirty="0" err="1">
                <a:latin typeface="Zawgyi-One" panose="020B0604030504040204" pitchFamily="34" charset="0"/>
                <a:cs typeface="Zawgyi-One" panose="020B0604030504040204" pitchFamily="34" charset="0"/>
              </a:rPr>
              <a:t>အမ်ိဳးအစားခြဲျခား</a:t>
            </a:r>
            <a:r>
              <a:rPr lang="my-MM" sz="4400" cap="small" dirty="0">
                <a:latin typeface="Zawgyi-One" panose="020B0604030504040204" pitchFamily="34" charset="0"/>
                <a:cs typeface="Zawgyi-One" panose="020B0604030504040204" pitchFamily="34" charset="0"/>
              </a:rPr>
              <a:t>ျ</a:t>
            </a:r>
            <a:r>
              <a:rPr lang="en-US" sz="4400" cap="small" dirty="0">
                <a:latin typeface="Zawgyi-One" panose="020B0604030504040204" pitchFamily="34" charset="0"/>
                <a:cs typeface="Zawgyi-One" panose="020B0604030504040204" pitchFamily="34" charset="0"/>
              </a:rPr>
              <a:t>ခ</a:t>
            </a:r>
            <a:r>
              <a:rPr lang="my-MM" sz="4400" cap="small" dirty="0">
                <a:latin typeface="Zawgyi-One" panose="020B0604030504040204" pitchFamily="34" charset="0"/>
                <a:cs typeface="Zawgyi-One" panose="020B0604030504040204" pitchFamily="34" charset="0"/>
              </a:rPr>
              <a:t>င</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endParaRPr lang="en-GB" dirty="0"/>
          </a:p>
        </p:txBody>
      </p:sp>
      <p:sp>
        <p:nvSpPr>
          <p:cNvPr id="16" name="Rectangle 15">
            <a:extLst>
              <a:ext uri="{FF2B5EF4-FFF2-40B4-BE49-F238E27FC236}">
                <a16:creationId xmlns:a16="http://schemas.microsoft.com/office/drawing/2014/main" id="{3B3B459E-1195-41BB-A3FD-74416FAB9DBE}"/>
              </a:ext>
            </a:extLst>
          </p:cNvPr>
          <p:cNvSpPr/>
          <p:nvPr/>
        </p:nvSpPr>
        <p:spPr>
          <a:xfrm>
            <a:off x="1651720" y="5868863"/>
            <a:ext cx="5495156" cy="121756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lumMod val="75000"/>
                  </a:schemeClr>
                </a:solidFill>
              </a:rPr>
              <a:t>Water Resources</a:t>
            </a:r>
          </a:p>
          <a:p>
            <a:pPr algn="ctr"/>
            <a:r>
              <a:rPr lang="en-GB" sz="2000" dirty="0">
                <a:solidFill>
                  <a:schemeClr val="bg1">
                    <a:lumMod val="75000"/>
                  </a:schemeClr>
                </a:solidFill>
              </a:rPr>
              <a:t>Impacts to human health via the environment.</a:t>
            </a:r>
          </a:p>
        </p:txBody>
      </p:sp>
      <p:pic>
        <p:nvPicPr>
          <p:cNvPr id="17" name="Content Placeholder 11">
            <a:extLst>
              <a:ext uri="{FF2B5EF4-FFF2-40B4-BE49-F238E27FC236}">
                <a16:creationId xmlns:a16="http://schemas.microsoft.com/office/drawing/2014/main" id="{2D7DBA08-67F3-4614-9845-058A94FE88BC}"/>
              </a:ext>
            </a:extLst>
          </p:cNvPr>
          <p:cNvPicPr>
            <a:picLocks noChangeAspect="1"/>
          </p:cNvPicPr>
          <p:nvPr/>
        </p:nvPicPr>
        <p:blipFill rotWithShape="1">
          <a:blip r:embed="rId3">
            <a:extLst>
              <a:ext uri="{28A0092B-C50C-407E-A947-70E740481C1C}">
                <a14:useLocalDpi xmlns:a14="http://schemas.microsoft.com/office/drawing/2010/main" val="0"/>
              </a:ext>
            </a:extLst>
          </a:blip>
          <a:srcRect t="50778" r="4447"/>
          <a:stretch/>
        </p:blipFill>
        <p:spPr>
          <a:xfrm>
            <a:off x="7146876" y="5868863"/>
            <a:ext cx="3027451" cy="1205110"/>
          </a:xfrm>
          <a:prstGeom prst="rect">
            <a:avLst/>
          </a:prstGeom>
        </p:spPr>
      </p:pic>
      <p:graphicFrame>
        <p:nvGraphicFramePr>
          <p:cNvPr id="8" name="Table 7">
            <a:extLst>
              <a:ext uri="{FF2B5EF4-FFF2-40B4-BE49-F238E27FC236}">
                <a16:creationId xmlns:a16="http://schemas.microsoft.com/office/drawing/2014/main" id="{B9439BEE-65A0-4C10-B0C3-D24C7DA617D3}"/>
              </a:ext>
            </a:extLst>
          </p:cNvPr>
          <p:cNvGraphicFramePr>
            <a:graphicFrameLocks noGrp="1"/>
          </p:cNvGraphicFramePr>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Trypanosomiasis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Onchocerciasis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txBody>
                  <a:tcPr marL="68580" marR="68580" marT="0" marB="0"/>
                </a:tc>
                <a:extLst>
                  <a:ext uri="{0D108BD9-81ED-4DB2-BD59-A6C34878D82A}">
                    <a16:rowId xmlns:a16="http://schemas.microsoft.com/office/drawing/2014/main" val="907123063"/>
                  </a:ext>
                </a:extLst>
              </a:tr>
            </a:tbl>
          </a:graphicData>
        </a:graphic>
      </p:graphicFrame>
      <p:sp>
        <p:nvSpPr>
          <p:cNvPr id="9" name="Rectangle 8">
            <a:extLst>
              <a:ext uri="{FF2B5EF4-FFF2-40B4-BE49-F238E27FC236}">
                <a16:creationId xmlns:a16="http://schemas.microsoft.com/office/drawing/2014/main" id="{C22DA5BA-962C-44D1-BE1F-732CF3DCD7AB}"/>
              </a:ext>
            </a:extLst>
          </p:cNvPr>
          <p:cNvSpPr/>
          <p:nvPr/>
        </p:nvSpPr>
        <p:spPr>
          <a:xfrm>
            <a:off x="255941" y="2062897"/>
            <a:ext cx="9942630" cy="4996950"/>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9C0E3C9-4B42-4013-A8A2-E671AC1B2CEE}"/>
              </a:ext>
            </a:extLst>
          </p:cNvPr>
          <p:cNvSpPr/>
          <p:nvPr/>
        </p:nvSpPr>
        <p:spPr>
          <a:xfrm>
            <a:off x="433573" y="3731625"/>
            <a:ext cx="2232248"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err="1">
                <a:latin typeface="Zawgyi-One" panose="020B0604030504040204" pitchFamily="34" charset="0"/>
                <a:cs typeface="Zawgyi-One" panose="020B0604030504040204" pitchFamily="34" charset="0"/>
              </a:rPr>
              <a:t>ကူးစက္ခံရသူ</a:t>
            </a:r>
            <a:endParaRPr lang="en-GB" sz="1800" dirty="0">
              <a:latin typeface="Zawgyi-One" panose="020B0604030504040204" pitchFamily="34" charset="0"/>
              <a:cs typeface="Zawgyi-One" panose="020B0604030504040204" pitchFamily="34" charset="0"/>
            </a:endParaRPr>
          </a:p>
        </p:txBody>
      </p:sp>
      <p:sp>
        <p:nvSpPr>
          <p:cNvPr id="11" name="Oval 10">
            <a:extLst>
              <a:ext uri="{FF2B5EF4-FFF2-40B4-BE49-F238E27FC236}">
                <a16:creationId xmlns:a16="http://schemas.microsoft.com/office/drawing/2014/main" id="{A2DA51DA-34B4-4041-8A1F-9E82929290B4}"/>
              </a:ext>
            </a:extLst>
          </p:cNvPr>
          <p:cNvSpPr/>
          <p:nvPr/>
        </p:nvSpPr>
        <p:spPr>
          <a:xfrm>
            <a:off x="4293915" y="3733280"/>
            <a:ext cx="2232248" cy="16561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ရ</a:t>
            </a:r>
            <a:r>
              <a:rPr lang="my-MM" sz="1800" dirty="0">
                <a:latin typeface="Zawgyi-One" panose="020B0604030504040204" pitchFamily="34" charset="0"/>
                <a:cs typeface="Zawgyi-One" panose="020B0604030504040204" pitchFamily="34" charset="0"/>
              </a:rPr>
              <a:t>ထ</a:t>
            </a:r>
            <a:r>
              <a:rPr lang="en-US" sz="1800" dirty="0">
                <a:latin typeface="Zawgyi-One" panose="020B0604030504040204" pitchFamily="34" charset="0"/>
                <a:cs typeface="Zawgyi-One" panose="020B0604030504040204" pitchFamily="34" charset="0"/>
              </a:rPr>
              <a:t>ု </a:t>
            </a:r>
            <a:r>
              <a:rPr lang="en-GB"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က</a:t>
            </a:r>
            <a:r>
              <a:rPr lang="en-US" sz="1800" dirty="0">
                <a:latin typeface="Zawgyi-One" panose="020B0604030504040204" pitchFamily="34" charset="0"/>
                <a:cs typeface="Zawgyi-One" panose="020B0604030504040204" pitchFamily="34" charset="0"/>
              </a:rPr>
              <a:t>န</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သို</a:t>
            </a:r>
            <a:r>
              <a:rPr lang="en-US" sz="1800" dirty="0">
                <a:latin typeface="Zawgyi-One" panose="020B0604030504040204" pitchFamily="34" charset="0"/>
                <a:cs typeface="Zawgyi-One" panose="020B0604030504040204" pitchFamily="34" charset="0"/>
              </a:rPr>
              <a:t>႔) </a:t>
            </a:r>
            <a:r>
              <a:rPr lang="my-MM" sz="1800" dirty="0">
                <a:latin typeface="Zawgyi-One" panose="020B0604030504040204" pitchFamily="34" charset="0"/>
                <a:cs typeface="Zawgyi-One" panose="020B0604030504040204" pitchFamily="34" charset="0"/>
              </a:rPr>
              <a:t>ဆ</a:t>
            </a:r>
            <a:r>
              <a:rPr lang="en-US" sz="1800" dirty="0">
                <a:latin typeface="Zawgyi-One" panose="020B0604030504040204" pitchFamily="34" charset="0"/>
                <a:cs typeface="Zawgyi-One" panose="020B0604030504040204" pitchFamily="34" charset="0"/>
              </a:rPr>
              <a:t>ည</a:t>
            </a:r>
            <a:r>
              <a:rPr lang="my-MM" sz="1800" dirty="0">
                <a:latin typeface="Zawgyi-One" panose="020B0604030504040204" pitchFamily="34" charset="0"/>
                <a:cs typeface="Zawgyi-One" panose="020B0604030504040204" pitchFamily="34" charset="0"/>
              </a:rPr>
              <a:t>္</a:t>
            </a:r>
            <a:r>
              <a:rPr lang="en-GB" sz="1800" dirty="0">
                <a:latin typeface="Zawgyi-One" panose="020B0604030504040204" pitchFamily="34" charset="0"/>
                <a:cs typeface="Zawgyi-One" panose="020B0604030504040204" pitchFamily="34" charset="0"/>
              </a:rPr>
              <a:t>)</a:t>
            </a:r>
          </a:p>
        </p:txBody>
      </p:sp>
      <p:sp>
        <p:nvSpPr>
          <p:cNvPr id="12" name="Oval 11">
            <a:extLst>
              <a:ext uri="{FF2B5EF4-FFF2-40B4-BE49-F238E27FC236}">
                <a16:creationId xmlns:a16="http://schemas.microsoft.com/office/drawing/2014/main" id="{22A81CB4-3D0B-4921-A774-C905E43B57D7}"/>
              </a:ext>
            </a:extLst>
          </p:cNvPr>
          <p:cNvSpPr/>
          <p:nvPr/>
        </p:nvSpPr>
        <p:spPr>
          <a:xfrm>
            <a:off x="7776712" y="4104172"/>
            <a:ext cx="2232248"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ရ</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န</a:t>
            </a:r>
            <a:r>
              <a:rPr lang="my-MM" sz="1800" dirty="0">
                <a:latin typeface="Zawgyi-One" panose="020B0604030504040204" pitchFamily="34" charset="0"/>
                <a:cs typeface="Zawgyi-One" panose="020B0604030504040204" pitchFamily="34" charset="0"/>
              </a:rPr>
              <a:t>သ</a:t>
            </a:r>
            <a:r>
              <a:rPr lang="en-US" sz="1800" dirty="0">
                <a:latin typeface="Zawgyi-One" panose="020B0604030504040204" pitchFamily="34" charset="0"/>
                <a:cs typeface="Zawgyi-One" panose="020B0604030504040204" pitchFamily="34" charset="0"/>
              </a:rPr>
              <a:t>တ</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၀ါ (</a:t>
            </a:r>
            <a:r>
              <a:rPr lang="en-US" sz="1800" dirty="0" err="1">
                <a:latin typeface="Zawgyi-One" panose="020B0604030504040204" pitchFamily="34" charset="0"/>
                <a:cs typeface="Zawgyi-One" panose="020B0604030504040204" pitchFamily="34" charset="0"/>
              </a:rPr>
              <a:t>ခရု</a:t>
            </a:r>
            <a:r>
              <a:rPr lang="en-US" sz="1800" dirty="0">
                <a:latin typeface="Zawgyi-One" panose="020B0604030504040204" pitchFamily="34" charset="0"/>
                <a:cs typeface="Zawgyi-One" panose="020B0604030504040204" pitchFamily="34" charset="0"/>
              </a:rPr>
              <a:t>)</a:t>
            </a:r>
            <a:endParaRPr lang="en-GB" sz="1800" dirty="0">
              <a:latin typeface="Zawgyi-One" panose="020B0604030504040204" pitchFamily="34" charset="0"/>
              <a:cs typeface="Zawgyi-One" panose="020B0604030504040204" pitchFamily="34" charset="0"/>
            </a:endParaRPr>
          </a:p>
        </p:txBody>
      </p:sp>
      <p:sp>
        <p:nvSpPr>
          <p:cNvPr id="13" name="Arrow: Curved Down 12">
            <a:extLst>
              <a:ext uri="{FF2B5EF4-FFF2-40B4-BE49-F238E27FC236}">
                <a16:creationId xmlns:a16="http://schemas.microsoft.com/office/drawing/2014/main" id="{D7E721AA-F6F2-4F06-BF0F-B7C42026CD78}"/>
              </a:ext>
            </a:extLst>
          </p:cNvPr>
          <p:cNvSpPr/>
          <p:nvPr/>
        </p:nvSpPr>
        <p:spPr>
          <a:xfrm>
            <a:off x="1478703" y="2921189"/>
            <a:ext cx="3803217" cy="76009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Zawgyi-One" panose="020B0604030504040204" pitchFamily="34" charset="0"/>
              <a:cs typeface="Zawgyi-One" panose="020B0604030504040204" pitchFamily="34" charset="0"/>
            </a:endParaRPr>
          </a:p>
        </p:txBody>
      </p:sp>
      <p:sp>
        <p:nvSpPr>
          <p:cNvPr id="14" name="Arrow: Curved Down 13">
            <a:extLst>
              <a:ext uri="{FF2B5EF4-FFF2-40B4-BE49-F238E27FC236}">
                <a16:creationId xmlns:a16="http://schemas.microsoft.com/office/drawing/2014/main" id="{263CF4FF-1241-4F3F-966A-9E9B22667473}"/>
              </a:ext>
            </a:extLst>
          </p:cNvPr>
          <p:cNvSpPr/>
          <p:nvPr/>
        </p:nvSpPr>
        <p:spPr>
          <a:xfrm rot="377154">
            <a:off x="5494425" y="3138158"/>
            <a:ext cx="3803217" cy="76009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Zawgyi-One" panose="020B0604030504040204" pitchFamily="34" charset="0"/>
              <a:cs typeface="Zawgyi-One" panose="020B0604030504040204" pitchFamily="34" charset="0"/>
            </a:endParaRPr>
          </a:p>
        </p:txBody>
      </p:sp>
      <p:sp>
        <p:nvSpPr>
          <p:cNvPr id="15" name="Arrow: Curved Down 14">
            <a:extLst>
              <a:ext uri="{FF2B5EF4-FFF2-40B4-BE49-F238E27FC236}">
                <a16:creationId xmlns:a16="http://schemas.microsoft.com/office/drawing/2014/main" id="{9EA272D8-4E1F-4D4F-B9D7-BB0E3CB7D6A8}"/>
              </a:ext>
            </a:extLst>
          </p:cNvPr>
          <p:cNvSpPr/>
          <p:nvPr/>
        </p:nvSpPr>
        <p:spPr>
          <a:xfrm rot="10495601">
            <a:off x="5361225" y="5344845"/>
            <a:ext cx="3803217" cy="76009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Zawgyi-One" panose="020B0604030504040204" pitchFamily="34" charset="0"/>
              <a:cs typeface="Zawgyi-One" panose="020B0604030504040204" pitchFamily="34" charset="0"/>
            </a:endParaRPr>
          </a:p>
        </p:txBody>
      </p:sp>
      <p:sp>
        <p:nvSpPr>
          <p:cNvPr id="18" name="Arrow: Curved Down 17">
            <a:extLst>
              <a:ext uri="{FF2B5EF4-FFF2-40B4-BE49-F238E27FC236}">
                <a16:creationId xmlns:a16="http://schemas.microsoft.com/office/drawing/2014/main" id="{E463B2B2-B8C2-471F-BCA7-21E73A2BD6AD}"/>
              </a:ext>
            </a:extLst>
          </p:cNvPr>
          <p:cNvSpPr/>
          <p:nvPr/>
        </p:nvSpPr>
        <p:spPr>
          <a:xfrm rot="10615828">
            <a:off x="1472262" y="5548351"/>
            <a:ext cx="3803217" cy="76009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Zawgyi-One" panose="020B0604030504040204" pitchFamily="34" charset="0"/>
              <a:cs typeface="Zawgyi-One" panose="020B0604030504040204" pitchFamily="34" charset="0"/>
            </a:endParaRPr>
          </a:p>
        </p:txBody>
      </p:sp>
      <p:sp>
        <p:nvSpPr>
          <p:cNvPr id="19" name="Oval 18">
            <a:extLst>
              <a:ext uri="{FF2B5EF4-FFF2-40B4-BE49-F238E27FC236}">
                <a16:creationId xmlns:a16="http://schemas.microsoft.com/office/drawing/2014/main" id="{5AA97B82-3298-4D3E-9E7C-DA1E8C70F79E}"/>
              </a:ext>
            </a:extLst>
          </p:cNvPr>
          <p:cNvSpPr/>
          <p:nvPr/>
        </p:nvSpPr>
        <p:spPr>
          <a:xfrm>
            <a:off x="433573" y="4671150"/>
            <a:ext cx="2232248"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y-MM" sz="1800" dirty="0">
                <a:latin typeface="Zawgyi-One" panose="020B0604030504040204" pitchFamily="34" charset="0"/>
                <a:cs typeface="Zawgyi-One" panose="020B0604030504040204" pitchFamily="34" charset="0"/>
              </a:rPr>
              <a:t>လ</a:t>
            </a:r>
            <a:r>
              <a:rPr lang="en-US" sz="1800" dirty="0">
                <a:latin typeface="Zawgyi-One" panose="020B0604030504040204" pitchFamily="34" charset="0"/>
                <a:cs typeface="Zawgyi-One" panose="020B0604030504040204" pitchFamily="34" charset="0"/>
              </a:rPr>
              <a:t>ူ</a:t>
            </a:r>
            <a:endParaRPr lang="en-GB" sz="1800" dirty="0">
              <a:latin typeface="Zawgyi-One" panose="020B0604030504040204" pitchFamily="34" charset="0"/>
              <a:cs typeface="Zawgyi-One" panose="020B0604030504040204" pitchFamily="34" charset="0"/>
            </a:endParaRPr>
          </a:p>
        </p:txBody>
      </p:sp>
      <p:sp>
        <p:nvSpPr>
          <p:cNvPr id="20" name="Arrow: Up 19">
            <a:extLst>
              <a:ext uri="{FF2B5EF4-FFF2-40B4-BE49-F238E27FC236}">
                <a16:creationId xmlns:a16="http://schemas.microsoft.com/office/drawing/2014/main" id="{CBBC35D6-FD42-4848-9A85-D7F4A44E8E9A}"/>
              </a:ext>
            </a:extLst>
          </p:cNvPr>
          <p:cNvSpPr/>
          <p:nvPr/>
        </p:nvSpPr>
        <p:spPr>
          <a:xfrm>
            <a:off x="1448787" y="4519046"/>
            <a:ext cx="208110" cy="3383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2944528375"/>
      </p:ext>
    </p:extLst>
  </p:cSld>
  <p:clrMapOvr>
    <a:masterClrMapping/>
  </p:clrMapOvr>
  <mc:AlternateContent xmlns:mc="http://schemas.openxmlformats.org/markup-compatibility/2006" xmlns:p14="http://schemas.microsoft.com/office/powerpoint/2010/main">
    <mc:Choice Requires="p14">
      <p:transition spd="slow" p14:dur="2000" advTm="132877"/>
    </mc:Choice>
    <mc:Fallback xmlns="">
      <p:transition spd="slow" advTm="13287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extLst>
              <p:ext uri="{D42A27DB-BD31-4B8C-83A1-F6EECF244321}">
                <p14:modId xmlns:p14="http://schemas.microsoft.com/office/powerpoint/2010/main" val="3164422515"/>
              </p:ext>
            </p:extLst>
          </p:nvPr>
        </p:nvGraphicFramePr>
        <p:xfrm>
          <a:off x="261467" y="1692399"/>
          <a:ext cx="9942630" cy="5466296"/>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457048">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အမ်ိဳးအစား</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သတ္မွတ္ဖြင</a:t>
                      </a:r>
                      <a:r>
                        <a:rPr lang="en-GB" sz="2000" dirty="0">
                          <a:effectLst/>
                          <a:latin typeface="Zawgyi-One" panose="020B0604030504040204" pitchFamily="34" charset="0"/>
                          <a:cs typeface="Zawgyi-One" panose="020B0604030504040204" pitchFamily="34" charset="0"/>
                        </a:rPr>
                        <a:t>့္</a:t>
                      </a:r>
                      <a:r>
                        <a:rPr lang="en-GB" sz="2000" dirty="0" err="1">
                          <a:effectLst/>
                          <a:latin typeface="Zawgyi-One" panose="020B0604030504040204" pitchFamily="34" charset="0"/>
                          <a:cs typeface="Zawgyi-One" panose="020B0604030504040204" pitchFamily="34" charset="0"/>
                        </a:rPr>
                        <a:t>ဆိုခ်က</a:t>
                      </a:r>
                      <a:r>
                        <a:rPr lang="en-GB" sz="2000" dirty="0">
                          <a:effectLst/>
                          <a:latin typeface="Zawgyi-One" panose="020B0604030504040204" pitchFamily="34" charset="0"/>
                          <a:cs typeface="Zawgyi-One" panose="020B0604030504040204" pitchFamily="34" charset="0"/>
                        </a:rPr>
                        <a:t>္</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ea typeface="Calibri" panose="020F0502020204030204" pitchFamily="34" charset="0"/>
                          <a:cs typeface="Zawgyi-One" panose="020B0604030504040204" pitchFamily="34" charset="0"/>
                        </a:rPr>
                        <a:t>တုန</a:t>
                      </a:r>
                      <a:r>
                        <a:rPr lang="en-GB" sz="2000" dirty="0">
                          <a:effectLst/>
                          <a:latin typeface="Zawgyi-One" panose="020B0604030504040204" pitchFamily="34" charset="0"/>
                          <a:ea typeface="Calibri" panose="020F0502020204030204" pitchFamily="34" charset="0"/>
                          <a:cs typeface="Zawgyi-One" panose="020B0604030504040204" pitchFamily="34" charset="0"/>
                        </a:rPr>
                        <a:t>္႔ျ</a:t>
                      </a:r>
                      <a:r>
                        <a:rPr lang="en-GB" sz="2000" dirty="0" err="1">
                          <a:effectLst/>
                          <a:latin typeface="Zawgyi-One" panose="020B0604030504040204" pitchFamily="34" charset="0"/>
                          <a:ea typeface="Calibri" panose="020F0502020204030204" pitchFamily="34" charset="0"/>
                          <a:cs typeface="Zawgyi-One" panose="020B0604030504040204" pitchFamily="34" charset="0"/>
                        </a:rPr>
                        <a:t>ပန္မႈမ်ား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ဥပမာ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2798721717"/>
                  </a:ext>
                </a:extLst>
              </a:tr>
              <a:tr h="877533">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ေရမွကူးစက္ေသာ</a:t>
                      </a:r>
                      <a:r>
                        <a:rPr lang="en-GB" sz="1600" baseline="0" dirty="0">
                          <a:effectLst/>
                          <a:latin typeface="Zawgyi-One" panose="020B0604030504040204" pitchFamily="34" charset="0"/>
                          <a:cs typeface="Zawgyi-One" panose="020B0604030504040204" pitchFamily="34" charset="0"/>
                        </a:rPr>
                        <a:t> (</a:t>
                      </a:r>
                      <a:r>
                        <a:rPr lang="en-GB" sz="1600" dirty="0">
                          <a:effectLst/>
                          <a:latin typeface="Zawgyi-One" panose="020B0604030504040204" pitchFamily="34" charset="0"/>
                          <a:cs typeface="Zawgyi-One" panose="020B0604030504040204" pitchFamily="34" charset="0"/>
                        </a:rPr>
                        <a:t>Water-borne)</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ေရမ</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သယ္ပို</a:t>
                      </a:r>
                      <a:r>
                        <a:rPr lang="en-GB" sz="1600" baseline="0" dirty="0">
                          <a:effectLst/>
                          <a:latin typeface="Zawgyi-One" panose="020B0604030504040204" pitchFamily="34" charset="0"/>
                          <a:cs typeface="Zawgyi-One" panose="020B0604030504040204" pitchFamily="34" charset="0"/>
                        </a:rPr>
                        <a:t>႔ႏ</a:t>
                      </a:r>
                      <a:r>
                        <a:rPr lang="en-GB" sz="1600" baseline="0" dirty="0" err="1">
                          <a:effectLst/>
                          <a:latin typeface="Zawgyi-One" panose="020B0604030504040204" pitchFamily="34" charset="0"/>
                          <a:cs typeface="Zawgyi-One" panose="020B0604030504040204" pitchFamily="34" charset="0"/>
                        </a:rPr>
                        <a:t>ုိင္ပါသည</a:t>
                      </a:r>
                      <a:r>
                        <a:rPr lang="en-GB" sz="1600" baseline="0" dirty="0">
                          <a:effectLst/>
                          <a:latin typeface="Zawgyi-One" panose="020B0604030504040204" pitchFamily="34" charset="0"/>
                          <a:cs typeface="Zawgyi-One" panose="020B0604030504040204" pitchFamily="34" charset="0"/>
                        </a:rPr>
                        <a:t>္။</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my-MM" sz="1600" dirty="0">
                          <a:effectLst/>
                          <a:latin typeface="Zawgyi-One" panose="020B0604030504040204" pitchFamily="34" charset="0"/>
                          <a:cs typeface="Zawgyi-One" panose="020B0604030504040204" pitchFamily="34" charset="0"/>
                        </a:rPr>
                        <a:t>က</a:t>
                      </a:r>
                      <a:r>
                        <a:rPr lang="en-US" sz="1600" dirty="0">
                          <a:effectLst/>
                          <a:latin typeface="Zawgyi-One" panose="020B0604030504040204" pitchFamily="34" charset="0"/>
                          <a:cs typeface="Zawgyi-One" panose="020B0604030504040204" pitchFamily="34" charset="0"/>
                        </a:rPr>
                        <a:t>ာ</a:t>
                      </a:r>
                      <a:r>
                        <a:rPr lang="my-MM" sz="1600" dirty="0">
                          <a:effectLst/>
                          <a:latin typeface="Zawgyi-One" panose="020B0604030504040204" pitchFamily="34" charset="0"/>
                          <a:cs typeface="Zawgyi-One" panose="020B0604030504040204" pitchFamily="34" charset="0"/>
                        </a:rPr>
                        <a:t>က</a:t>
                      </a:r>
                      <a:r>
                        <a:rPr lang="en-US" sz="1600" dirty="0">
                          <a:effectLst/>
                          <a:latin typeface="Zawgyi-One" panose="020B0604030504040204" pitchFamily="34" charset="0"/>
                          <a:cs typeface="Zawgyi-One" panose="020B0604030504040204" pitchFamily="34" charset="0"/>
                        </a:rPr>
                        <a:t>ြယ္ျ</a:t>
                      </a:r>
                      <a:r>
                        <a:rPr lang="en-US" sz="1600" dirty="0" err="1">
                          <a:effectLst/>
                          <a:latin typeface="Zawgyi-One" panose="020B0604030504040204" pitchFamily="34" charset="0"/>
                          <a:cs typeface="Zawgyi-One" panose="020B0604030504040204" pitchFamily="34" charset="0"/>
                        </a:rPr>
                        <a:t>ခင္း</a:t>
                      </a:r>
                      <a:r>
                        <a:rPr lang="en-US" sz="1600" dirty="0">
                          <a:effectLst/>
                          <a:latin typeface="Zawgyi-One" panose="020B0604030504040204" pitchFamily="34" charset="0"/>
                          <a:cs typeface="Zawgyi-One" panose="020B0604030504040204" pitchFamily="34" charset="0"/>
                        </a:rPr>
                        <a:t>၊ </a:t>
                      </a:r>
                      <a:r>
                        <a:rPr lang="en-US" sz="1600" dirty="0" err="1">
                          <a:effectLst/>
                          <a:latin typeface="Zawgyi-One" panose="020B0604030504040204" pitchFamily="34" charset="0"/>
                          <a:cs typeface="Zawgyi-One" panose="020B0604030504040204" pitchFamily="34" charset="0"/>
                        </a:rPr>
                        <a:t>သန</a:t>
                      </a:r>
                      <a:r>
                        <a:rPr lang="en-US" sz="1600" dirty="0">
                          <a:effectLst/>
                          <a:latin typeface="Zawgyi-One" panose="020B0604030504040204" pitchFamily="34" charset="0"/>
                          <a:cs typeface="Zawgyi-One" panose="020B0604030504040204" pitchFamily="34" charset="0"/>
                        </a:rPr>
                        <a:t>္႔</a:t>
                      </a:r>
                      <a:r>
                        <a:rPr lang="en-US" sz="1600" dirty="0" err="1">
                          <a:effectLst/>
                          <a:latin typeface="Zawgyi-One" panose="020B0604030504040204" pitchFamily="34" charset="0"/>
                          <a:cs typeface="Zawgyi-One" panose="020B0604030504040204" pitchFamily="34" charset="0"/>
                        </a:rPr>
                        <a:t>စင</a:t>
                      </a:r>
                      <a:r>
                        <a:rPr lang="en-US" sz="1600" dirty="0">
                          <a:effectLst/>
                          <a:latin typeface="Zawgyi-One" panose="020B0604030504040204" pitchFamily="34" charset="0"/>
                          <a:cs typeface="Zawgyi-One" panose="020B0604030504040204" pitchFamily="34" charset="0"/>
                        </a:rPr>
                        <a:t>္ျ</a:t>
                      </a:r>
                      <a:r>
                        <a:rPr lang="en-US" sz="1600" dirty="0" err="1">
                          <a:effectLst/>
                          <a:latin typeface="Zawgyi-One" panose="020B0604030504040204" pitchFamily="34" charset="0"/>
                          <a:cs typeface="Zawgyi-One" panose="020B0604030504040204" pitchFamily="34" charset="0"/>
                        </a:rPr>
                        <a:t>ခင္း</a:t>
                      </a:r>
                      <a:r>
                        <a:rPr lang="en-US" sz="1600" dirty="0">
                          <a:effectLst/>
                          <a:latin typeface="Zawgyi-One" panose="020B0604030504040204" pitchFamily="34" charset="0"/>
                          <a:cs typeface="Zawgyi-One" panose="020B0604030504040204" pitchFamily="34" charset="0"/>
                        </a:rPr>
                        <a:t>ႏွင့္ </a:t>
                      </a:r>
                      <a:r>
                        <a:rPr lang="en-US" sz="1600" dirty="0" err="1">
                          <a:effectLst/>
                          <a:latin typeface="Zawgyi-One" panose="020B0604030504040204" pitchFamily="34" charset="0"/>
                          <a:cs typeface="Zawgyi-One" panose="020B0604030504040204" pitchFamily="34" charset="0"/>
                        </a:rPr>
                        <a:t>ေသခ်ာစြာ</a:t>
                      </a:r>
                      <a:r>
                        <a:rPr lang="en-US" sz="1600" dirty="0">
                          <a:effectLst/>
                          <a:latin typeface="Zawgyi-One" panose="020B0604030504040204" pitchFamily="34" charset="0"/>
                          <a:cs typeface="Zawgyi-One" panose="020B0604030504040204" pitchFamily="34" charset="0"/>
                        </a:rPr>
                        <a:t> </a:t>
                      </a:r>
                      <a:r>
                        <a:rPr lang="en-US" sz="1600" dirty="0" err="1">
                          <a:effectLst/>
                          <a:latin typeface="Zawgyi-One" panose="020B0604030504040204" pitchFamily="34" charset="0"/>
                          <a:cs typeface="Zawgyi-One" panose="020B0604030504040204" pitchFamily="34" charset="0"/>
                        </a:rPr>
                        <a:t>သိိုေလွာင</a:t>
                      </a:r>
                      <a:r>
                        <a:rPr lang="en-US" sz="1600" dirty="0">
                          <a:effectLst/>
                          <a:latin typeface="Zawgyi-One" panose="020B0604030504040204" pitchFamily="34" charset="0"/>
                          <a:cs typeface="Zawgyi-One" panose="020B0604030504040204" pitchFamily="34" charset="0"/>
                        </a:rPr>
                        <a:t>္ျ</a:t>
                      </a:r>
                      <a:r>
                        <a:rPr lang="en-US" sz="1600" dirty="0" err="1">
                          <a:effectLst/>
                          <a:latin typeface="Zawgyi-One" panose="020B0604030504040204" pitchFamily="34" charset="0"/>
                          <a:cs typeface="Zawgyi-One" panose="020B0604030504040204" pitchFamily="34" charset="0"/>
                        </a:rPr>
                        <a:t>ခင္းျဖင</a:t>
                      </a:r>
                      <a:r>
                        <a:rPr lang="en-US"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ေရအရည္အေသြး</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မွင</a:t>
                      </a:r>
                      <a:r>
                        <a:rPr lang="en-GB" sz="1600" dirty="0">
                          <a:effectLst/>
                          <a:latin typeface="Zawgyi-One" panose="020B0604030504040204" pitchFamily="34" charset="0"/>
                          <a:cs typeface="Zawgyi-One" panose="020B0604030504040204" pitchFamily="34" charset="0"/>
                        </a:rPr>
                        <a:t>့္</a:t>
                      </a:r>
                      <a:r>
                        <a:rPr lang="en-GB" sz="1600" dirty="0" err="1">
                          <a:effectLst/>
                          <a:latin typeface="Zawgyi-One" panose="020B0604030504040204" pitchFamily="34" charset="0"/>
                          <a:cs typeface="Zawgyi-One" panose="020B0604030504040204" pitchFamily="34" charset="0"/>
                        </a:rPr>
                        <a:t>တင္ေပးျခင္း</a:t>
                      </a:r>
                      <a:endParaRPr lang="en-GB" sz="1600" dirty="0">
                        <a:effectLst/>
                        <a:latin typeface="Zawgyi-One" panose="020B060403050404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Typhoid</a:t>
                      </a:r>
                    </a:p>
                    <a:p>
                      <a:pPr>
                        <a:lnSpc>
                          <a:spcPct val="100000"/>
                        </a:lnSpc>
                        <a:spcBef>
                          <a:spcPts val="0"/>
                        </a:spcBef>
                        <a:spcAft>
                          <a:spcPts val="0"/>
                        </a:spcAft>
                      </a:pPr>
                      <a:r>
                        <a:rPr lang="en-GB" sz="1800" dirty="0">
                          <a:effectLst/>
                          <a:latin typeface="Zawgyi-One" panose="020B0604030504040204" pitchFamily="34" charset="0"/>
                          <a:ea typeface="Calibri" panose="020F0502020204030204" pitchFamily="34" charset="0"/>
                          <a:cs typeface="Zawgyi-One" panose="020B0604030504040204" pitchFamily="34" charset="0"/>
                        </a:rPr>
                        <a:t>Hepatitis</a:t>
                      </a:r>
                    </a:p>
                  </a:txBody>
                  <a:tcPr marL="68580" marR="68580" marT="0" marB="0"/>
                </a:tc>
                <a:extLst>
                  <a:ext uri="{0D108BD9-81ED-4DB2-BD59-A6C34878D82A}">
                    <a16:rowId xmlns:a16="http://schemas.microsoft.com/office/drawing/2014/main" val="77816445"/>
                  </a:ext>
                </a:extLst>
              </a:tr>
              <a:tr h="1462554">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ေရတြင</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ရွင္သန္ေသာ</a:t>
                      </a:r>
                      <a:r>
                        <a:rPr lang="en-GB" sz="1600" dirty="0">
                          <a:effectLst/>
                          <a:latin typeface="Zawgyi-One" panose="020B0604030504040204" pitchFamily="34" charset="0"/>
                          <a:cs typeface="Zawgyi-One" panose="020B0604030504040204" pitchFamily="34" charset="0"/>
                        </a:rPr>
                        <a:t> (Water-washed)</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ေရျဖင</a:t>
                      </a:r>
                      <a:r>
                        <a:rPr lang="en-GB" sz="1600" dirty="0">
                          <a:effectLst/>
                          <a:latin typeface="Zawgyi-One" panose="020B0604030504040204" pitchFamily="34" charset="0"/>
                          <a:cs typeface="Zawgyi-One" panose="020B0604030504040204" pitchFamily="34" charset="0"/>
                        </a:rPr>
                        <a:t>့္</a:t>
                      </a:r>
                      <a:r>
                        <a:rPr lang="en-GB" sz="1600" dirty="0" err="1">
                          <a:effectLst/>
                          <a:latin typeface="Zawgyi-One" panose="020B0604030504040204" pitchFamily="34" charset="0"/>
                          <a:cs typeface="Zawgyi-One" panose="020B0604030504040204" pitchFamily="34" charset="0"/>
                        </a:rPr>
                        <a:t>ေဆးေၾကာျခင္းသည</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ေရာဂါကူးစက္မႈကို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ေလ်ာ့ပါး</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ေစပါသည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ေရအရည္အေသြး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ေရပမာဏေလာက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အေရးမၾကီးပ</a:t>
                      </a:r>
                      <a:r>
                        <a:rPr lang="en-GB" sz="1600" baseline="0" dirty="0">
                          <a:effectLst/>
                          <a:latin typeface="Zawgyi-One" panose="020B0604030504040204" pitchFamily="34" charset="0"/>
                          <a:cs typeface="Zawgyi-One" panose="020B0604030504040204" pitchFamily="34" charset="0"/>
                        </a:rPr>
                        <a:t>ါ။</a:t>
                      </a: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cs typeface="Zawgyi-One" panose="020B0604030504040204" pitchFamily="34" charset="0"/>
                        </a:rPr>
                        <a:t>ေရေပးေဝႏိုင္မႈႏွင့္ သန္႔ရွင္းမႈကိုပိုမိုေကာင္းမြန္ေစျခင္း။</a:t>
                      </a:r>
                    </a:p>
                  </a:txBody>
                  <a:tcPr marL="68580" marR="68580" marT="0" marB="0"/>
                </a:tc>
                <a:tc>
                  <a:txBody>
                    <a:bodyPr/>
                    <a:lstStyle/>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Trachoma</a:t>
                      </a:r>
                    </a:p>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2883292555"/>
                  </a:ext>
                </a:extLst>
              </a:tr>
              <a:tr h="1170043">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ေရအေျချပ</a:t>
                      </a:r>
                      <a:r>
                        <a:rPr lang="en-GB" sz="1600" dirty="0">
                          <a:effectLst/>
                          <a:latin typeface="Zawgyi-One" panose="020B0604030504040204" pitchFamily="34" charset="0"/>
                          <a:cs typeface="Zawgyi-One" panose="020B0604030504040204" pitchFamily="34" charset="0"/>
                        </a:rPr>
                        <a:t>ဳ (Water-based)</a:t>
                      </a:r>
                    </a:p>
                  </a:txBody>
                  <a:tcPr marL="68580" marR="68580" marT="0" marB="0"/>
                </a:tc>
                <a:tc>
                  <a:txBody>
                    <a:bodyPr/>
                    <a:lstStyle/>
                    <a:p>
                      <a:pPr>
                        <a:lnSpc>
                          <a:spcPct val="100000"/>
                        </a:lnSpc>
                        <a:spcAft>
                          <a:spcPts val="0"/>
                        </a:spcAft>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 ဘ၀စက္၀န္း ျ</a:t>
                      </a:r>
                      <a:r>
                        <a:rPr lang="en-GB" sz="1600" baseline="0" dirty="0" err="1">
                          <a:effectLst/>
                          <a:latin typeface="Zawgyi-One" panose="020B0604030504040204" pitchFamily="34" charset="0"/>
                          <a:cs typeface="Zawgyi-One" panose="020B0604030504040204" pitchFamily="34" charset="0"/>
                        </a:rPr>
                        <a:t>ပည</a:t>
                      </a:r>
                      <a:r>
                        <a:rPr lang="en-GB" sz="1600" baseline="0" dirty="0">
                          <a:effectLst/>
                          <a:latin typeface="Zawgyi-One" panose="020B0604030504040204" pitchFamily="34" charset="0"/>
                          <a:cs typeface="Zawgyi-One" panose="020B0604030504040204" pitchFamily="34" charset="0"/>
                        </a:rPr>
                        <a:t>့္</a:t>
                      </a:r>
                      <a:r>
                        <a:rPr lang="en-GB" sz="1600" baseline="0" dirty="0" err="1">
                          <a:effectLst/>
                          <a:latin typeface="Zawgyi-One" panose="020B0604030504040204" pitchFamily="34" charset="0"/>
                          <a:cs typeface="Zawgyi-One" panose="020B0604030504040204" pitchFamily="34" charset="0"/>
                        </a:rPr>
                        <a:t>စံုေစရန</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ေရေနသတ</a:t>
                      </a:r>
                      <a:r>
                        <a:rPr lang="en-US" sz="1600" baseline="0" dirty="0">
                          <a:effectLst/>
                          <a:latin typeface="Zawgyi-One" panose="020B0604030504040204" pitchFamily="34" charset="0"/>
                          <a:cs typeface="Zawgyi-One" panose="020B0604030504040204" pitchFamily="34" charset="0"/>
                        </a:rPr>
                        <a:t>ၱ</a:t>
                      </a:r>
                      <a:r>
                        <a:rPr lang="en-GB" sz="1600" baseline="0" dirty="0">
                          <a:effectLst/>
                          <a:latin typeface="Zawgyi-One" panose="020B0604030504040204" pitchFamily="34" charset="0"/>
                          <a:cs typeface="Zawgyi-One" panose="020B0604030504040204" pitchFamily="34" charset="0"/>
                        </a:rPr>
                        <a:t>၀ါ </a:t>
                      </a:r>
                      <a:r>
                        <a:rPr lang="en-GB" sz="1600" baseline="0" dirty="0" err="1">
                          <a:effectLst/>
                          <a:latin typeface="Zawgyi-One" panose="020B0604030504040204" pitchFamily="34" charset="0"/>
                          <a:cs typeface="Zawgyi-One" panose="020B0604030504040204" pitchFamily="34" charset="0"/>
                        </a:rPr>
                        <a:t>တစ္ဦးထံတြင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တြယ္ကပ္ေန</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ထိုင္ရပါမည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ဥပမာ</a:t>
                      </a:r>
                      <a:r>
                        <a:rPr lang="en-GB" sz="1600" baseline="0" dirty="0">
                          <a:effectLst/>
                          <a:latin typeface="Zawgyi-One" panose="020B0604030504040204" pitchFamily="34" charset="0"/>
                          <a:cs typeface="Zawgyi-One" panose="020B0604030504040204" pitchFamily="34" charset="0"/>
                        </a:rPr>
                        <a:t> - </a:t>
                      </a:r>
                      <a:r>
                        <a:rPr lang="en-GB" sz="1600" baseline="0" dirty="0" err="1">
                          <a:effectLst/>
                          <a:latin typeface="Zawgyi-One" panose="020B0604030504040204" pitchFamily="34" charset="0"/>
                          <a:cs typeface="Zawgyi-One" panose="020B0604030504040204" pitchFamily="34" charset="0"/>
                        </a:rPr>
                        <a:t>ခရု</a:t>
                      </a:r>
                      <a:r>
                        <a:rPr lang="en-GB" sz="1600" baseline="0" dirty="0">
                          <a:effectLst/>
                          <a:latin typeface="Zawgyi-One" panose="020B0604030504040204" pitchFamily="34" charset="0"/>
                          <a:cs typeface="Zawgyi-One" panose="020B0604030504040204" pitchFamily="34" charset="0"/>
                        </a:rPr>
                        <a:t>) </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ea typeface="Calibri" panose="020F0502020204030204" pitchFamily="34" charset="0"/>
                          <a:cs typeface="Zawgyi-One" panose="020B0604030504040204" pitchFamily="34" charset="0"/>
                        </a:rPr>
                        <a:t>ေရထုကို စြန႔္ပစ္ပစၥည္းမ်ားေၾကာင့္</a:t>
                      </a:r>
                      <a:r>
                        <a:rPr lang="en-US" sz="1600" dirty="0">
                          <a:effectLst/>
                          <a:latin typeface="Zawgyi-One" panose="020B0604030504040204" pitchFamily="34" charset="0"/>
                          <a:ea typeface="Calibri" panose="020F0502020204030204" pitchFamily="34" charset="0"/>
                          <a:cs typeface="Zawgyi-One" panose="020B0604030504040204" pitchFamily="34" charset="0"/>
                        </a:rPr>
                        <a:t> </a:t>
                      </a:r>
                      <a:r>
                        <a:rPr lang="my-MM" sz="1600" dirty="0">
                          <a:effectLst/>
                          <a:latin typeface="Zawgyi-One" panose="020B0604030504040204" pitchFamily="34" charset="0"/>
                          <a:ea typeface="Calibri" panose="020F0502020204030204" pitchFamily="34" charset="0"/>
                          <a:cs typeface="Zawgyi-One" panose="020B0604030504040204" pitchFamily="34" charset="0"/>
                        </a:rPr>
                        <a:t>ညစ္ညမ္း</a:t>
                      </a:r>
                      <a:r>
                        <a:rPr lang="en-US" sz="1600" dirty="0">
                          <a:effectLst/>
                          <a:latin typeface="Zawgyi-One" panose="020B0604030504040204" pitchFamily="34" charset="0"/>
                          <a:ea typeface="Calibri" panose="020F0502020204030204" pitchFamily="34" charset="0"/>
                          <a:cs typeface="Zawgyi-One" panose="020B0604030504040204" pitchFamily="34" charset="0"/>
                        </a:rPr>
                        <a:t> </a:t>
                      </a:r>
                      <a:r>
                        <a:rPr lang="my-MM" sz="1600" dirty="0">
                          <a:effectLst/>
                          <a:latin typeface="Zawgyi-One" panose="020B0604030504040204" pitchFamily="34" charset="0"/>
                          <a:ea typeface="Calibri" panose="020F0502020204030204" pitchFamily="34" charset="0"/>
                          <a:cs typeface="Zawgyi-One" panose="020B0604030504040204" pitchFamily="34" charset="0"/>
                        </a:rPr>
                        <a:t>ေစျခင္းႏွင့္ ညစ္ညမ္းေသာေရတြင္ ကူးခတ္ေရခ်ိဳးျခင္းမ်ားကို ေရွာင္ရွားျခင္း</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Schistosomiasis</a:t>
                      </a:r>
                    </a:p>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Dracunculiasis</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1156080134"/>
                  </a:ext>
                </a:extLst>
              </a:tr>
              <a:tr h="14991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effectLst/>
                          <a:latin typeface="Zawgyi-One" panose="020B0604030504040204" pitchFamily="34" charset="0"/>
                          <a:cs typeface="Zawgyi-One" panose="020B0604030504040204" pitchFamily="34" charset="0"/>
                        </a:rPr>
                        <a:t>ေရေန</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အင္းဆက္သယ္ေဆာင္သူမ်ား</a:t>
                      </a:r>
                      <a:r>
                        <a:rPr lang="en-GB" sz="1600" baseline="0" dirty="0">
                          <a:effectLst/>
                          <a:latin typeface="Zawgyi-One" panose="020B0604030504040204" pitchFamily="34" charset="0"/>
                          <a:cs typeface="Zawgyi-One" panose="020B0604030504040204" pitchFamily="34" charset="0"/>
                        </a:rPr>
                        <a:t> (</a:t>
                      </a:r>
                      <a:r>
                        <a:rPr lang="en-GB" sz="1600" dirty="0">
                          <a:effectLst/>
                          <a:latin typeface="Zawgyi-One" panose="020B0604030504040204" pitchFamily="34" charset="0"/>
                          <a:cs typeface="Zawgyi-One" panose="020B0604030504040204" pitchFamily="34" charset="0"/>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ေပါက္ဖြားေသာ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a:t>
                      </a:r>
                      <a:r>
                        <a:rPr lang="en-GB" sz="1600" baseline="0" dirty="0">
                          <a:effectLst/>
                          <a:latin typeface="Zawgyi-One" panose="020B0604030504040204" pitchFamily="34" charset="0"/>
                          <a:cs typeface="Zawgyi-One" panose="020B0604030504040204" pitchFamily="34" charset="0"/>
                        </a:rPr>
                        <a:t>႔) </a:t>
                      </a:r>
                      <a:r>
                        <a:rPr lang="en-GB" sz="1600" baseline="0" dirty="0" err="1">
                          <a:effectLst/>
                          <a:latin typeface="Zawgyi-One" panose="020B0604030504040204" pitchFamily="34" charset="0"/>
                          <a:cs typeface="Zawgyi-One" panose="020B0604030504040204" pitchFamily="34" charset="0"/>
                        </a:rPr>
                        <a:t>ေရနားတြင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ကိုက္ေသာ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အင္းဆက္မ်ားက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သယ္ပို႔ပါသည</a:t>
                      </a:r>
                      <a:r>
                        <a:rPr lang="en-GB" sz="1600" baseline="0" dirty="0">
                          <a:effectLst/>
                          <a:latin typeface="Zawgyi-One" panose="020B0604030504040204" pitchFamily="34" charset="0"/>
                          <a:cs typeface="Zawgyi-One" panose="020B0604030504040204" pitchFamily="34" charset="0"/>
                        </a:rPr>
                        <a:t>္</a:t>
                      </a:r>
                      <a:r>
                        <a:rPr lang="en-GB" sz="1800" baseline="0" dirty="0">
                          <a:effectLst/>
                          <a:latin typeface="Zawgyi-One" panose="020B0604030504040204" pitchFamily="34" charset="0"/>
                          <a:cs typeface="Zawgyi-One" panose="020B0604030504040204" pitchFamily="34" charset="0"/>
                        </a:rPr>
                        <a:t>။</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ea typeface="Calibri" panose="020F0502020204030204" pitchFamily="34" charset="0"/>
                          <a:cs typeface="Zawgyi-One" panose="020B0604030504040204" pitchFamily="34" charset="0"/>
                        </a:rPr>
                        <a:t>ပိုးမႊားက်က္စားရာေနရာမ်ားကိုေလွ်ာ့ခ်ၿပီး ပိုးမႊားႏွင့္ေရာဂါထိန္းခ်ဳပ္ေရးအစီအမံမ်ား (ဥပမာ - ပိုးသတ္ေဆးမ်ား၊ ပိုက္မ်ား၊ ကာကြယ္ေဆးမ်ား) ကိုအေကာင္အထည္ေဖာ္ျခင္း</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Malaria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J. encephalitis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Zawgyi-One" panose="020B0604030504040204" pitchFamily="34" charset="0"/>
                        <a:cs typeface="Zawgyi-One" panose="020B0604030504040204" pitchFamily="34" charset="0"/>
                      </a:endParaRP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7313571"/>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my-MM" sz="4400" cap="small" dirty="0">
                <a:latin typeface="Zawgyi-One" panose="020B0604030504040204" pitchFamily="34" charset="0"/>
                <a:cs typeface="Zawgyi-One" panose="020B0604030504040204" pitchFamily="34" charset="0"/>
              </a:rPr>
              <a:t>အ</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r>
              <a:rPr lang="en-US" sz="4400" cap="small" dirty="0" err="1">
                <a:latin typeface="Zawgyi-One" panose="020B0604030504040204" pitchFamily="34" charset="0"/>
                <a:cs typeface="Zawgyi-One" panose="020B0604030504040204" pitchFamily="34" charset="0"/>
              </a:rPr>
              <a:t>ရာယ</a:t>
            </a:r>
            <a:r>
              <a:rPr lang="en-US" sz="4400" cap="small" dirty="0">
                <a:latin typeface="Zawgyi-One" panose="020B0604030504040204" pitchFamily="34" charset="0"/>
                <a:cs typeface="Zawgyi-One" panose="020B0604030504040204" pitchFamily="34" charset="0"/>
              </a:rPr>
              <a:t>္ </a:t>
            </a:r>
            <a:r>
              <a:rPr lang="en-GB" sz="4400" cap="small" dirty="0" err="1">
                <a:latin typeface="Zawgyi-One" panose="020B0604030504040204" pitchFamily="34" charset="0"/>
                <a:cs typeface="Zawgyi-One" panose="020B0604030504040204" pitchFamily="34" charset="0"/>
              </a:rPr>
              <a:t>အမ်ိဳးအစားခြဲျခား</a:t>
            </a:r>
            <a:r>
              <a:rPr lang="my-MM" sz="4400" cap="small" dirty="0">
                <a:latin typeface="Zawgyi-One" panose="020B0604030504040204" pitchFamily="34" charset="0"/>
                <a:cs typeface="Zawgyi-One" panose="020B0604030504040204" pitchFamily="34" charset="0"/>
              </a:rPr>
              <a:t>ျ</a:t>
            </a:r>
            <a:r>
              <a:rPr lang="en-US" sz="4400" cap="small" dirty="0">
                <a:latin typeface="Zawgyi-One" panose="020B0604030504040204" pitchFamily="34" charset="0"/>
                <a:cs typeface="Zawgyi-One" panose="020B0604030504040204" pitchFamily="34" charset="0"/>
              </a:rPr>
              <a:t>ခ</a:t>
            </a:r>
            <a:r>
              <a:rPr lang="my-MM" sz="4400" cap="small" dirty="0">
                <a:latin typeface="Zawgyi-One" panose="020B0604030504040204" pitchFamily="34" charset="0"/>
                <a:cs typeface="Zawgyi-One" panose="020B0604030504040204" pitchFamily="34" charset="0"/>
              </a:rPr>
              <a:t>င</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endParaRPr lang="en-GB" dirty="0"/>
          </a:p>
        </p:txBody>
      </p:sp>
      <p:sp>
        <p:nvSpPr>
          <p:cNvPr id="8" name="Rectangle 7">
            <a:extLst>
              <a:ext uri="{FF2B5EF4-FFF2-40B4-BE49-F238E27FC236}">
                <a16:creationId xmlns:a16="http://schemas.microsoft.com/office/drawing/2014/main" id="{EF80A15C-F579-47BD-A202-07862F60424C}"/>
              </a:ext>
            </a:extLst>
          </p:cNvPr>
          <p:cNvSpPr/>
          <p:nvPr/>
        </p:nvSpPr>
        <p:spPr>
          <a:xfrm>
            <a:off x="1651720" y="5624936"/>
            <a:ext cx="5495156" cy="1461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lumMod val="75000"/>
                  </a:schemeClr>
                </a:solidFill>
              </a:rPr>
              <a:t>Water Resources</a:t>
            </a:r>
          </a:p>
          <a:p>
            <a:pPr algn="ctr"/>
            <a:r>
              <a:rPr lang="en-GB" sz="2000" dirty="0">
                <a:solidFill>
                  <a:schemeClr val="bg1">
                    <a:lumMod val="75000"/>
                  </a:schemeClr>
                </a:solidFill>
              </a:rPr>
              <a:t>Impacts to human health via the environment.</a:t>
            </a:r>
          </a:p>
        </p:txBody>
      </p:sp>
      <p:pic>
        <p:nvPicPr>
          <p:cNvPr id="9" name="Content Placeholder 11">
            <a:extLst>
              <a:ext uri="{FF2B5EF4-FFF2-40B4-BE49-F238E27FC236}">
                <a16:creationId xmlns:a16="http://schemas.microsoft.com/office/drawing/2014/main" id="{2F86660B-DE3D-4FD5-B7AA-8423E6A6D51E}"/>
              </a:ext>
            </a:extLst>
          </p:cNvPr>
          <p:cNvPicPr>
            <a:picLocks noChangeAspect="1"/>
          </p:cNvPicPr>
          <p:nvPr/>
        </p:nvPicPr>
        <p:blipFill rotWithShape="1">
          <a:blip r:embed="rId3">
            <a:extLst>
              <a:ext uri="{28A0092B-C50C-407E-A947-70E740481C1C}">
                <a14:useLocalDpi xmlns:a14="http://schemas.microsoft.com/office/drawing/2010/main" val="0"/>
              </a:ext>
            </a:extLst>
          </a:blip>
          <a:srcRect t="50778" r="4447"/>
          <a:stretch/>
        </p:blipFill>
        <p:spPr>
          <a:xfrm>
            <a:off x="7146876" y="5624936"/>
            <a:ext cx="3027451" cy="1449037"/>
          </a:xfrm>
          <a:prstGeom prst="rect">
            <a:avLst/>
          </a:prstGeom>
        </p:spPr>
      </p:pic>
    </p:spTree>
    <p:extLst>
      <p:ext uri="{BB962C8B-B14F-4D97-AF65-F5344CB8AC3E}">
        <p14:creationId xmlns:p14="http://schemas.microsoft.com/office/powerpoint/2010/main" val="684451799"/>
      </p:ext>
    </p:extLst>
  </p:cSld>
  <p:clrMapOvr>
    <a:masterClrMapping/>
  </p:clrMapOvr>
  <mc:AlternateContent xmlns:mc="http://schemas.openxmlformats.org/markup-compatibility/2006" xmlns:p14="http://schemas.microsoft.com/office/powerpoint/2010/main">
    <mc:Choice Requires="p14">
      <p:transition spd="slow" p14:dur="2000" advTm="87505"/>
    </mc:Choice>
    <mc:Fallback xmlns="">
      <p:transition spd="slow" advTm="8750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extLst>
              <p:ext uri="{D42A27DB-BD31-4B8C-83A1-F6EECF244321}">
                <p14:modId xmlns:p14="http://schemas.microsoft.com/office/powerpoint/2010/main" val="1587337033"/>
              </p:ext>
            </p:extLst>
          </p:nvPr>
        </p:nvGraphicFramePr>
        <p:xfrm>
          <a:off x="261467" y="1692399"/>
          <a:ext cx="9942630" cy="5466296"/>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457048">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အမ်ိဳးအစား</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သတ္မွတ္ဖြင</a:t>
                      </a:r>
                      <a:r>
                        <a:rPr lang="en-GB" sz="2000" dirty="0">
                          <a:effectLst/>
                          <a:latin typeface="Zawgyi-One" panose="020B0604030504040204" pitchFamily="34" charset="0"/>
                          <a:cs typeface="Zawgyi-One" panose="020B0604030504040204" pitchFamily="34" charset="0"/>
                        </a:rPr>
                        <a:t>့္</a:t>
                      </a:r>
                      <a:r>
                        <a:rPr lang="en-GB" sz="2000" dirty="0" err="1">
                          <a:effectLst/>
                          <a:latin typeface="Zawgyi-One" panose="020B0604030504040204" pitchFamily="34" charset="0"/>
                          <a:cs typeface="Zawgyi-One" panose="020B0604030504040204" pitchFamily="34" charset="0"/>
                        </a:rPr>
                        <a:t>ဆိုခ်က</a:t>
                      </a:r>
                      <a:r>
                        <a:rPr lang="en-GB" sz="2000" dirty="0">
                          <a:effectLst/>
                          <a:latin typeface="Zawgyi-One" panose="020B0604030504040204" pitchFamily="34" charset="0"/>
                          <a:cs typeface="Zawgyi-One" panose="020B0604030504040204" pitchFamily="34" charset="0"/>
                        </a:rPr>
                        <a:t>္</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ea typeface="Calibri" panose="020F0502020204030204" pitchFamily="34" charset="0"/>
                          <a:cs typeface="Zawgyi-One" panose="020B0604030504040204" pitchFamily="34" charset="0"/>
                        </a:rPr>
                        <a:t>တုန</a:t>
                      </a:r>
                      <a:r>
                        <a:rPr lang="en-GB" sz="2000" dirty="0">
                          <a:effectLst/>
                          <a:latin typeface="Zawgyi-One" panose="020B0604030504040204" pitchFamily="34" charset="0"/>
                          <a:ea typeface="Calibri" panose="020F0502020204030204" pitchFamily="34" charset="0"/>
                          <a:cs typeface="Zawgyi-One" panose="020B0604030504040204" pitchFamily="34" charset="0"/>
                        </a:rPr>
                        <a:t>္႔ျ</a:t>
                      </a:r>
                      <a:r>
                        <a:rPr lang="en-GB" sz="2000" dirty="0" err="1">
                          <a:effectLst/>
                          <a:latin typeface="Zawgyi-One" panose="020B0604030504040204" pitchFamily="34" charset="0"/>
                          <a:ea typeface="Calibri" panose="020F0502020204030204" pitchFamily="34" charset="0"/>
                          <a:cs typeface="Zawgyi-One" panose="020B0604030504040204" pitchFamily="34" charset="0"/>
                        </a:rPr>
                        <a:t>ပန္မႈမ်ား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ဥပမာ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2798721717"/>
                  </a:ext>
                </a:extLst>
              </a:tr>
              <a:tr h="877533">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ေရမွကူးစက္ေသာ</a:t>
                      </a:r>
                      <a:r>
                        <a:rPr lang="en-GB" sz="1600" baseline="0" dirty="0">
                          <a:effectLst/>
                          <a:latin typeface="Zawgyi-One" panose="020B0604030504040204" pitchFamily="34" charset="0"/>
                          <a:cs typeface="Zawgyi-One" panose="020B0604030504040204" pitchFamily="34" charset="0"/>
                        </a:rPr>
                        <a:t> (</a:t>
                      </a:r>
                      <a:r>
                        <a:rPr lang="en-GB" sz="1600" dirty="0">
                          <a:effectLst/>
                          <a:latin typeface="Zawgyi-One" panose="020B0604030504040204" pitchFamily="34" charset="0"/>
                          <a:cs typeface="Zawgyi-One" panose="020B0604030504040204" pitchFamily="34" charset="0"/>
                        </a:rPr>
                        <a:t>Water-borne)</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ေရမ</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သယ္ပို</a:t>
                      </a:r>
                      <a:r>
                        <a:rPr lang="en-GB" sz="1600" baseline="0" dirty="0">
                          <a:effectLst/>
                          <a:latin typeface="Zawgyi-One" panose="020B0604030504040204" pitchFamily="34" charset="0"/>
                          <a:cs typeface="Zawgyi-One" panose="020B0604030504040204" pitchFamily="34" charset="0"/>
                        </a:rPr>
                        <a:t>႔ႏ</a:t>
                      </a:r>
                      <a:r>
                        <a:rPr lang="en-GB" sz="1600" baseline="0" dirty="0" err="1">
                          <a:effectLst/>
                          <a:latin typeface="Zawgyi-One" panose="020B0604030504040204" pitchFamily="34" charset="0"/>
                          <a:cs typeface="Zawgyi-One" panose="020B0604030504040204" pitchFamily="34" charset="0"/>
                        </a:rPr>
                        <a:t>ုိင္ပါသည</a:t>
                      </a:r>
                      <a:r>
                        <a:rPr lang="en-GB" sz="1600" baseline="0" dirty="0">
                          <a:effectLst/>
                          <a:latin typeface="Zawgyi-One" panose="020B0604030504040204" pitchFamily="34" charset="0"/>
                          <a:cs typeface="Zawgyi-One" panose="020B0604030504040204" pitchFamily="34" charset="0"/>
                        </a:rPr>
                        <a:t>္။</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my-MM" sz="1600" dirty="0">
                          <a:effectLst/>
                          <a:latin typeface="Zawgyi-One" panose="020B0604030504040204" pitchFamily="34" charset="0"/>
                          <a:cs typeface="Zawgyi-One" panose="020B0604030504040204" pitchFamily="34" charset="0"/>
                        </a:rPr>
                        <a:t>က</a:t>
                      </a:r>
                      <a:r>
                        <a:rPr lang="en-US" sz="1600" dirty="0">
                          <a:effectLst/>
                          <a:latin typeface="Zawgyi-One" panose="020B0604030504040204" pitchFamily="34" charset="0"/>
                          <a:cs typeface="Zawgyi-One" panose="020B0604030504040204" pitchFamily="34" charset="0"/>
                        </a:rPr>
                        <a:t>ာ</a:t>
                      </a:r>
                      <a:r>
                        <a:rPr lang="my-MM" sz="1600" dirty="0">
                          <a:effectLst/>
                          <a:latin typeface="Zawgyi-One" panose="020B0604030504040204" pitchFamily="34" charset="0"/>
                          <a:cs typeface="Zawgyi-One" panose="020B0604030504040204" pitchFamily="34" charset="0"/>
                        </a:rPr>
                        <a:t>က</a:t>
                      </a:r>
                      <a:r>
                        <a:rPr lang="en-US" sz="1600" dirty="0">
                          <a:effectLst/>
                          <a:latin typeface="Zawgyi-One" panose="020B0604030504040204" pitchFamily="34" charset="0"/>
                          <a:cs typeface="Zawgyi-One" panose="020B0604030504040204" pitchFamily="34" charset="0"/>
                        </a:rPr>
                        <a:t>ြယ္ျ</a:t>
                      </a:r>
                      <a:r>
                        <a:rPr lang="en-US" sz="1600" dirty="0" err="1">
                          <a:effectLst/>
                          <a:latin typeface="Zawgyi-One" panose="020B0604030504040204" pitchFamily="34" charset="0"/>
                          <a:cs typeface="Zawgyi-One" panose="020B0604030504040204" pitchFamily="34" charset="0"/>
                        </a:rPr>
                        <a:t>ခင္း</a:t>
                      </a:r>
                      <a:r>
                        <a:rPr lang="en-US" sz="1600" dirty="0">
                          <a:effectLst/>
                          <a:latin typeface="Zawgyi-One" panose="020B0604030504040204" pitchFamily="34" charset="0"/>
                          <a:cs typeface="Zawgyi-One" panose="020B0604030504040204" pitchFamily="34" charset="0"/>
                        </a:rPr>
                        <a:t>၊ </a:t>
                      </a:r>
                      <a:r>
                        <a:rPr lang="en-US" sz="1600" dirty="0" err="1">
                          <a:effectLst/>
                          <a:latin typeface="Zawgyi-One" panose="020B0604030504040204" pitchFamily="34" charset="0"/>
                          <a:cs typeface="Zawgyi-One" panose="020B0604030504040204" pitchFamily="34" charset="0"/>
                        </a:rPr>
                        <a:t>သန</a:t>
                      </a:r>
                      <a:r>
                        <a:rPr lang="en-US" sz="1600" dirty="0">
                          <a:effectLst/>
                          <a:latin typeface="Zawgyi-One" panose="020B0604030504040204" pitchFamily="34" charset="0"/>
                          <a:cs typeface="Zawgyi-One" panose="020B0604030504040204" pitchFamily="34" charset="0"/>
                        </a:rPr>
                        <a:t>္႔</a:t>
                      </a:r>
                      <a:r>
                        <a:rPr lang="en-US" sz="1600" dirty="0" err="1">
                          <a:effectLst/>
                          <a:latin typeface="Zawgyi-One" panose="020B0604030504040204" pitchFamily="34" charset="0"/>
                          <a:cs typeface="Zawgyi-One" panose="020B0604030504040204" pitchFamily="34" charset="0"/>
                        </a:rPr>
                        <a:t>စင</a:t>
                      </a:r>
                      <a:r>
                        <a:rPr lang="en-US" sz="1600" dirty="0">
                          <a:effectLst/>
                          <a:latin typeface="Zawgyi-One" panose="020B0604030504040204" pitchFamily="34" charset="0"/>
                          <a:cs typeface="Zawgyi-One" panose="020B0604030504040204" pitchFamily="34" charset="0"/>
                        </a:rPr>
                        <a:t>္ျ</a:t>
                      </a:r>
                      <a:r>
                        <a:rPr lang="en-US" sz="1600" dirty="0" err="1">
                          <a:effectLst/>
                          <a:latin typeface="Zawgyi-One" panose="020B0604030504040204" pitchFamily="34" charset="0"/>
                          <a:cs typeface="Zawgyi-One" panose="020B0604030504040204" pitchFamily="34" charset="0"/>
                        </a:rPr>
                        <a:t>ခင္း</a:t>
                      </a:r>
                      <a:r>
                        <a:rPr lang="en-US" sz="1600" dirty="0">
                          <a:effectLst/>
                          <a:latin typeface="Zawgyi-One" panose="020B0604030504040204" pitchFamily="34" charset="0"/>
                          <a:cs typeface="Zawgyi-One" panose="020B0604030504040204" pitchFamily="34" charset="0"/>
                        </a:rPr>
                        <a:t>ႏွင့္ </a:t>
                      </a:r>
                      <a:r>
                        <a:rPr lang="en-US" sz="1600" dirty="0" err="1">
                          <a:effectLst/>
                          <a:latin typeface="Zawgyi-One" panose="020B0604030504040204" pitchFamily="34" charset="0"/>
                          <a:cs typeface="Zawgyi-One" panose="020B0604030504040204" pitchFamily="34" charset="0"/>
                        </a:rPr>
                        <a:t>ေသခ်ာစြာ</a:t>
                      </a:r>
                      <a:r>
                        <a:rPr lang="en-US" sz="1600" dirty="0">
                          <a:effectLst/>
                          <a:latin typeface="Zawgyi-One" panose="020B0604030504040204" pitchFamily="34" charset="0"/>
                          <a:cs typeface="Zawgyi-One" panose="020B0604030504040204" pitchFamily="34" charset="0"/>
                        </a:rPr>
                        <a:t> </a:t>
                      </a:r>
                      <a:r>
                        <a:rPr lang="en-US" sz="1600" dirty="0" err="1">
                          <a:effectLst/>
                          <a:latin typeface="Zawgyi-One" panose="020B0604030504040204" pitchFamily="34" charset="0"/>
                          <a:cs typeface="Zawgyi-One" panose="020B0604030504040204" pitchFamily="34" charset="0"/>
                        </a:rPr>
                        <a:t>သိိုေလွာင</a:t>
                      </a:r>
                      <a:r>
                        <a:rPr lang="en-US" sz="1600" dirty="0">
                          <a:effectLst/>
                          <a:latin typeface="Zawgyi-One" panose="020B0604030504040204" pitchFamily="34" charset="0"/>
                          <a:cs typeface="Zawgyi-One" panose="020B0604030504040204" pitchFamily="34" charset="0"/>
                        </a:rPr>
                        <a:t>္ျ</a:t>
                      </a:r>
                      <a:r>
                        <a:rPr lang="en-US" sz="1600" dirty="0" err="1">
                          <a:effectLst/>
                          <a:latin typeface="Zawgyi-One" panose="020B0604030504040204" pitchFamily="34" charset="0"/>
                          <a:cs typeface="Zawgyi-One" panose="020B0604030504040204" pitchFamily="34" charset="0"/>
                        </a:rPr>
                        <a:t>ခင္းျဖင</a:t>
                      </a:r>
                      <a:r>
                        <a:rPr lang="en-US"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ေရအရည္အေသြး</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မွင</a:t>
                      </a:r>
                      <a:r>
                        <a:rPr lang="en-GB" sz="1600" dirty="0">
                          <a:effectLst/>
                          <a:latin typeface="Zawgyi-One" panose="020B0604030504040204" pitchFamily="34" charset="0"/>
                          <a:cs typeface="Zawgyi-One" panose="020B0604030504040204" pitchFamily="34" charset="0"/>
                        </a:rPr>
                        <a:t>့္</a:t>
                      </a:r>
                      <a:r>
                        <a:rPr lang="en-GB" sz="1600" dirty="0" err="1">
                          <a:effectLst/>
                          <a:latin typeface="Zawgyi-One" panose="020B0604030504040204" pitchFamily="34" charset="0"/>
                          <a:cs typeface="Zawgyi-One" panose="020B0604030504040204" pitchFamily="34" charset="0"/>
                        </a:rPr>
                        <a:t>တင္ေပးျခင္း</a:t>
                      </a:r>
                      <a:endParaRPr lang="en-GB" sz="1600" dirty="0">
                        <a:effectLst/>
                        <a:latin typeface="Zawgyi-One" panose="020B060403050404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Typhoid</a:t>
                      </a:r>
                    </a:p>
                    <a:p>
                      <a:pPr>
                        <a:lnSpc>
                          <a:spcPct val="100000"/>
                        </a:lnSpc>
                        <a:spcBef>
                          <a:spcPts val="0"/>
                        </a:spcBef>
                        <a:spcAft>
                          <a:spcPts val="0"/>
                        </a:spcAft>
                      </a:pPr>
                      <a:r>
                        <a:rPr lang="en-GB" sz="1800" dirty="0">
                          <a:effectLst/>
                          <a:latin typeface="Zawgyi-One" panose="020B0604030504040204" pitchFamily="34" charset="0"/>
                          <a:ea typeface="Calibri" panose="020F0502020204030204" pitchFamily="34" charset="0"/>
                          <a:cs typeface="Zawgyi-One" panose="020B0604030504040204" pitchFamily="34" charset="0"/>
                        </a:rPr>
                        <a:t>Hepatitis</a:t>
                      </a:r>
                    </a:p>
                  </a:txBody>
                  <a:tcPr marL="68580" marR="68580" marT="0" marB="0"/>
                </a:tc>
                <a:extLst>
                  <a:ext uri="{0D108BD9-81ED-4DB2-BD59-A6C34878D82A}">
                    <a16:rowId xmlns:a16="http://schemas.microsoft.com/office/drawing/2014/main" val="77816445"/>
                  </a:ext>
                </a:extLst>
              </a:tr>
              <a:tr h="1462554">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ေရတြင</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ရွင္သန္ေသာ</a:t>
                      </a:r>
                      <a:r>
                        <a:rPr lang="en-GB" sz="1600" dirty="0">
                          <a:effectLst/>
                          <a:latin typeface="Zawgyi-One" panose="020B0604030504040204" pitchFamily="34" charset="0"/>
                          <a:cs typeface="Zawgyi-One" panose="020B0604030504040204" pitchFamily="34" charset="0"/>
                        </a:rPr>
                        <a:t> (Water-washed)</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ေရျဖင</a:t>
                      </a:r>
                      <a:r>
                        <a:rPr lang="en-GB" sz="1600" dirty="0">
                          <a:effectLst/>
                          <a:latin typeface="Zawgyi-One" panose="020B0604030504040204" pitchFamily="34" charset="0"/>
                          <a:cs typeface="Zawgyi-One" panose="020B0604030504040204" pitchFamily="34" charset="0"/>
                        </a:rPr>
                        <a:t>့္</a:t>
                      </a:r>
                      <a:r>
                        <a:rPr lang="en-GB" sz="1600" dirty="0" err="1">
                          <a:effectLst/>
                          <a:latin typeface="Zawgyi-One" panose="020B0604030504040204" pitchFamily="34" charset="0"/>
                          <a:cs typeface="Zawgyi-One" panose="020B0604030504040204" pitchFamily="34" charset="0"/>
                        </a:rPr>
                        <a:t>ေဆးေၾကာျခင္းသည</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ေရာဂါကူးစက္မႈကို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ေလ်ာ့ပါး</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ေစပါသည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ေရအရည္အေသြး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ေရပမာဏေလာက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အေရးမၾကီးပ</a:t>
                      </a:r>
                      <a:r>
                        <a:rPr lang="en-GB" sz="1600" baseline="0" dirty="0">
                          <a:effectLst/>
                          <a:latin typeface="Zawgyi-One" panose="020B0604030504040204" pitchFamily="34" charset="0"/>
                          <a:cs typeface="Zawgyi-One" panose="020B0604030504040204" pitchFamily="34" charset="0"/>
                        </a:rPr>
                        <a:t>ါ။</a:t>
                      </a: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cs typeface="Zawgyi-One" panose="020B0604030504040204" pitchFamily="34" charset="0"/>
                        </a:rPr>
                        <a:t>ေရေပးေဝႏိုင္မႈႏွင့္ သန္႔ရွင္းမႈကိုပိုမိုေကာင္းမြန္ေစျခင္း။</a:t>
                      </a:r>
                    </a:p>
                  </a:txBody>
                  <a:tcPr marL="68580" marR="68580" marT="0" marB="0"/>
                </a:tc>
                <a:tc>
                  <a:txBody>
                    <a:bodyPr/>
                    <a:lstStyle/>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Trachoma</a:t>
                      </a:r>
                    </a:p>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2883292555"/>
                  </a:ext>
                </a:extLst>
              </a:tr>
              <a:tr h="1170043">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ေရအေျချပ</a:t>
                      </a:r>
                      <a:r>
                        <a:rPr lang="en-GB" sz="1600" dirty="0">
                          <a:effectLst/>
                          <a:latin typeface="Zawgyi-One" panose="020B0604030504040204" pitchFamily="34" charset="0"/>
                          <a:cs typeface="Zawgyi-One" panose="020B0604030504040204" pitchFamily="34" charset="0"/>
                        </a:rPr>
                        <a:t>ဳ (Water-based)</a:t>
                      </a:r>
                    </a:p>
                  </a:txBody>
                  <a:tcPr marL="68580" marR="68580" marT="0" marB="0"/>
                </a:tc>
                <a:tc>
                  <a:txBody>
                    <a:bodyPr/>
                    <a:lstStyle/>
                    <a:p>
                      <a:pPr>
                        <a:lnSpc>
                          <a:spcPct val="100000"/>
                        </a:lnSpc>
                        <a:spcAft>
                          <a:spcPts val="0"/>
                        </a:spcAft>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 ဘ၀စက္၀န္း ျ</a:t>
                      </a:r>
                      <a:r>
                        <a:rPr lang="en-GB" sz="1600" baseline="0" dirty="0" err="1">
                          <a:effectLst/>
                          <a:latin typeface="Zawgyi-One" panose="020B0604030504040204" pitchFamily="34" charset="0"/>
                          <a:cs typeface="Zawgyi-One" panose="020B0604030504040204" pitchFamily="34" charset="0"/>
                        </a:rPr>
                        <a:t>ပည</a:t>
                      </a:r>
                      <a:r>
                        <a:rPr lang="en-GB" sz="1600" baseline="0" dirty="0">
                          <a:effectLst/>
                          <a:latin typeface="Zawgyi-One" panose="020B0604030504040204" pitchFamily="34" charset="0"/>
                          <a:cs typeface="Zawgyi-One" panose="020B0604030504040204" pitchFamily="34" charset="0"/>
                        </a:rPr>
                        <a:t>့္</a:t>
                      </a:r>
                      <a:r>
                        <a:rPr lang="en-GB" sz="1600" baseline="0" dirty="0" err="1">
                          <a:effectLst/>
                          <a:latin typeface="Zawgyi-One" panose="020B0604030504040204" pitchFamily="34" charset="0"/>
                          <a:cs typeface="Zawgyi-One" panose="020B0604030504040204" pitchFamily="34" charset="0"/>
                        </a:rPr>
                        <a:t>စံုေစရန</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ေရေနသတ</a:t>
                      </a:r>
                      <a:r>
                        <a:rPr lang="en-US" sz="1600" baseline="0" dirty="0">
                          <a:effectLst/>
                          <a:latin typeface="Zawgyi-One" panose="020B0604030504040204" pitchFamily="34" charset="0"/>
                          <a:cs typeface="Zawgyi-One" panose="020B0604030504040204" pitchFamily="34" charset="0"/>
                        </a:rPr>
                        <a:t>ၱ</a:t>
                      </a:r>
                      <a:r>
                        <a:rPr lang="en-GB" sz="1600" baseline="0" dirty="0">
                          <a:effectLst/>
                          <a:latin typeface="Zawgyi-One" panose="020B0604030504040204" pitchFamily="34" charset="0"/>
                          <a:cs typeface="Zawgyi-One" panose="020B0604030504040204" pitchFamily="34" charset="0"/>
                        </a:rPr>
                        <a:t>၀ါ </a:t>
                      </a:r>
                      <a:r>
                        <a:rPr lang="en-GB" sz="1600" baseline="0" dirty="0" err="1">
                          <a:effectLst/>
                          <a:latin typeface="Zawgyi-One" panose="020B0604030504040204" pitchFamily="34" charset="0"/>
                          <a:cs typeface="Zawgyi-One" panose="020B0604030504040204" pitchFamily="34" charset="0"/>
                        </a:rPr>
                        <a:t>တစ္ဦးထံတြင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တြယ္ကပ္ေန</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ထိုင္ရပါမည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ဥပမာ</a:t>
                      </a:r>
                      <a:r>
                        <a:rPr lang="en-GB" sz="1600" baseline="0" dirty="0">
                          <a:effectLst/>
                          <a:latin typeface="Zawgyi-One" panose="020B0604030504040204" pitchFamily="34" charset="0"/>
                          <a:cs typeface="Zawgyi-One" panose="020B0604030504040204" pitchFamily="34" charset="0"/>
                        </a:rPr>
                        <a:t> - </a:t>
                      </a:r>
                      <a:r>
                        <a:rPr lang="en-GB" sz="1600" baseline="0" dirty="0" err="1">
                          <a:effectLst/>
                          <a:latin typeface="Zawgyi-One" panose="020B0604030504040204" pitchFamily="34" charset="0"/>
                          <a:cs typeface="Zawgyi-One" panose="020B0604030504040204" pitchFamily="34" charset="0"/>
                        </a:rPr>
                        <a:t>ခရု</a:t>
                      </a:r>
                      <a:r>
                        <a:rPr lang="en-GB" sz="1600" baseline="0" dirty="0">
                          <a:effectLst/>
                          <a:latin typeface="Zawgyi-One" panose="020B0604030504040204" pitchFamily="34" charset="0"/>
                          <a:cs typeface="Zawgyi-One" panose="020B0604030504040204" pitchFamily="34" charset="0"/>
                        </a:rPr>
                        <a:t>) </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ea typeface="Calibri" panose="020F0502020204030204" pitchFamily="34" charset="0"/>
                          <a:cs typeface="Zawgyi-One" panose="020B0604030504040204" pitchFamily="34" charset="0"/>
                        </a:rPr>
                        <a:t>ေရထုကို စြန႔္ပစ္ပစၥည္းမ်ားေၾကာင့္</a:t>
                      </a:r>
                      <a:r>
                        <a:rPr lang="en-US" sz="1600" dirty="0">
                          <a:effectLst/>
                          <a:latin typeface="Zawgyi-One" panose="020B0604030504040204" pitchFamily="34" charset="0"/>
                          <a:ea typeface="Calibri" panose="020F0502020204030204" pitchFamily="34" charset="0"/>
                          <a:cs typeface="Zawgyi-One" panose="020B0604030504040204" pitchFamily="34" charset="0"/>
                        </a:rPr>
                        <a:t> </a:t>
                      </a:r>
                      <a:r>
                        <a:rPr lang="my-MM" sz="1600" dirty="0">
                          <a:effectLst/>
                          <a:latin typeface="Zawgyi-One" panose="020B0604030504040204" pitchFamily="34" charset="0"/>
                          <a:ea typeface="Calibri" panose="020F0502020204030204" pitchFamily="34" charset="0"/>
                          <a:cs typeface="Zawgyi-One" panose="020B0604030504040204" pitchFamily="34" charset="0"/>
                        </a:rPr>
                        <a:t>ညစ္ညမ္း</a:t>
                      </a:r>
                      <a:r>
                        <a:rPr lang="en-US" sz="1600" dirty="0">
                          <a:effectLst/>
                          <a:latin typeface="Zawgyi-One" panose="020B0604030504040204" pitchFamily="34" charset="0"/>
                          <a:ea typeface="Calibri" panose="020F0502020204030204" pitchFamily="34" charset="0"/>
                          <a:cs typeface="Zawgyi-One" panose="020B0604030504040204" pitchFamily="34" charset="0"/>
                        </a:rPr>
                        <a:t> </a:t>
                      </a:r>
                      <a:r>
                        <a:rPr lang="my-MM" sz="1600" dirty="0">
                          <a:effectLst/>
                          <a:latin typeface="Zawgyi-One" panose="020B0604030504040204" pitchFamily="34" charset="0"/>
                          <a:ea typeface="Calibri" panose="020F0502020204030204" pitchFamily="34" charset="0"/>
                          <a:cs typeface="Zawgyi-One" panose="020B0604030504040204" pitchFamily="34" charset="0"/>
                        </a:rPr>
                        <a:t>ေစျခင္းႏွင့္ ညစ္ညမ္းေသာေရတြင္ ကူးခတ္ေရခ်ိဳးျခင္းမ်ားကို ေရွာင္ရွားျခင္း</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Schistosomiasis</a:t>
                      </a:r>
                    </a:p>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Dracunculiasis</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1156080134"/>
                  </a:ext>
                </a:extLst>
              </a:tr>
              <a:tr h="14991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effectLst/>
                          <a:latin typeface="Zawgyi-One" panose="020B0604030504040204" pitchFamily="34" charset="0"/>
                          <a:cs typeface="Zawgyi-One" panose="020B0604030504040204" pitchFamily="34" charset="0"/>
                        </a:rPr>
                        <a:t>ေရေန</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အင္းဆက္သယ္ေဆာင္သူမ်ား</a:t>
                      </a:r>
                      <a:r>
                        <a:rPr lang="en-GB" sz="1600" baseline="0" dirty="0">
                          <a:effectLst/>
                          <a:latin typeface="Zawgyi-One" panose="020B0604030504040204" pitchFamily="34" charset="0"/>
                          <a:cs typeface="Zawgyi-One" panose="020B0604030504040204" pitchFamily="34" charset="0"/>
                        </a:rPr>
                        <a:t> (</a:t>
                      </a:r>
                      <a:r>
                        <a:rPr lang="en-GB" sz="1600" dirty="0">
                          <a:effectLst/>
                          <a:latin typeface="Zawgyi-One" panose="020B0604030504040204" pitchFamily="34" charset="0"/>
                          <a:cs typeface="Zawgyi-One" panose="020B0604030504040204" pitchFamily="34" charset="0"/>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ေပါက္ဖြားေသာ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a:t>
                      </a:r>
                      <a:r>
                        <a:rPr lang="en-GB" sz="1600" baseline="0" dirty="0">
                          <a:effectLst/>
                          <a:latin typeface="Zawgyi-One" panose="020B0604030504040204" pitchFamily="34" charset="0"/>
                          <a:cs typeface="Zawgyi-One" panose="020B0604030504040204" pitchFamily="34" charset="0"/>
                        </a:rPr>
                        <a:t>႔) </a:t>
                      </a:r>
                      <a:r>
                        <a:rPr lang="en-GB" sz="1600" baseline="0" dirty="0" err="1">
                          <a:effectLst/>
                          <a:latin typeface="Zawgyi-One" panose="020B0604030504040204" pitchFamily="34" charset="0"/>
                          <a:cs typeface="Zawgyi-One" panose="020B0604030504040204" pitchFamily="34" charset="0"/>
                        </a:rPr>
                        <a:t>ေရနားတြင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ကိုက္ေသာ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အင္းဆက္မ်ားက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သယ္ပို႔ပါသည</a:t>
                      </a:r>
                      <a:r>
                        <a:rPr lang="en-GB" sz="1600" baseline="0" dirty="0">
                          <a:effectLst/>
                          <a:latin typeface="Zawgyi-One" panose="020B0604030504040204" pitchFamily="34" charset="0"/>
                          <a:cs typeface="Zawgyi-One" panose="020B0604030504040204" pitchFamily="34" charset="0"/>
                        </a:rPr>
                        <a:t>္</a:t>
                      </a:r>
                      <a:r>
                        <a:rPr lang="en-GB" sz="1800" baseline="0" dirty="0">
                          <a:effectLst/>
                          <a:latin typeface="Zawgyi-One" panose="020B0604030504040204" pitchFamily="34" charset="0"/>
                          <a:cs typeface="Zawgyi-One" panose="020B0604030504040204" pitchFamily="34" charset="0"/>
                        </a:rPr>
                        <a:t>။</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ea typeface="Calibri" panose="020F0502020204030204" pitchFamily="34" charset="0"/>
                          <a:cs typeface="Zawgyi-One" panose="020B0604030504040204" pitchFamily="34" charset="0"/>
                        </a:rPr>
                        <a:t>ပိုးမႊားက်က္စားရာေနရာမ်ားကိုေလွ်ာ့ခ်ၿပီး ပိုးမႊားႏွင့္ေရာဂါထိန္းခ်ဳပ္ေရးအစီအမံမ်ား (ဥပမာ - ပိုးသတ္ေဆးမ်ား၊ ပိုက္မ်ား၊ ကာကြယ္ေဆးမ်ား) ကိုအေကာင္အထည္ေဖာ္ျခင္း</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Malaria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J. encephalitis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Zawgyi-One" panose="020B0604030504040204" pitchFamily="34" charset="0"/>
                        <a:cs typeface="Zawgyi-One" panose="020B0604030504040204" pitchFamily="34" charset="0"/>
                      </a:endParaRP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7313571"/>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my-MM" sz="4400" cap="small" dirty="0">
                <a:latin typeface="Zawgyi-One" panose="020B0604030504040204" pitchFamily="34" charset="0"/>
                <a:cs typeface="Zawgyi-One" panose="020B0604030504040204" pitchFamily="34" charset="0"/>
              </a:rPr>
              <a:t>အ</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r>
              <a:rPr lang="en-US" sz="4400" cap="small" dirty="0" err="1">
                <a:latin typeface="Zawgyi-One" panose="020B0604030504040204" pitchFamily="34" charset="0"/>
                <a:cs typeface="Zawgyi-One" panose="020B0604030504040204" pitchFamily="34" charset="0"/>
              </a:rPr>
              <a:t>ရာယ</a:t>
            </a:r>
            <a:r>
              <a:rPr lang="en-US" sz="4400" cap="small" dirty="0">
                <a:latin typeface="Zawgyi-One" panose="020B0604030504040204" pitchFamily="34" charset="0"/>
                <a:cs typeface="Zawgyi-One" panose="020B0604030504040204" pitchFamily="34" charset="0"/>
              </a:rPr>
              <a:t>္ </a:t>
            </a:r>
            <a:r>
              <a:rPr lang="en-GB" sz="4400" cap="small" dirty="0" err="1">
                <a:latin typeface="Zawgyi-One" panose="020B0604030504040204" pitchFamily="34" charset="0"/>
                <a:cs typeface="Zawgyi-One" panose="020B0604030504040204" pitchFamily="34" charset="0"/>
              </a:rPr>
              <a:t>အမ်ိဳးအစားခြဲျခား</a:t>
            </a:r>
            <a:r>
              <a:rPr lang="my-MM" sz="4400" cap="small" dirty="0">
                <a:latin typeface="Zawgyi-One" panose="020B0604030504040204" pitchFamily="34" charset="0"/>
                <a:cs typeface="Zawgyi-One" panose="020B0604030504040204" pitchFamily="34" charset="0"/>
              </a:rPr>
              <a:t>ျ</a:t>
            </a:r>
            <a:r>
              <a:rPr lang="en-US" sz="4400" cap="small" dirty="0">
                <a:latin typeface="Zawgyi-One" panose="020B0604030504040204" pitchFamily="34" charset="0"/>
                <a:cs typeface="Zawgyi-One" panose="020B0604030504040204" pitchFamily="34" charset="0"/>
              </a:rPr>
              <a:t>ခ</a:t>
            </a:r>
            <a:r>
              <a:rPr lang="my-MM" sz="4400" cap="small" dirty="0">
                <a:latin typeface="Zawgyi-One" panose="020B0604030504040204" pitchFamily="34" charset="0"/>
                <a:cs typeface="Zawgyi-One" panose="020B0604030504040204" pitchFamily="34" charset="0"/>
              </a:rPr>
              <a:t>င</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endParaRPr lang="en-GB" dirty="0"/>
          </a:p>
        </p:txBody>
      </p:sp>
    </p:spTree>
    <p:extLst>
      <p:ext uri="{BB962C8B-B14F-4D97-AF65-F5344CB8AC3E}">
        <p14:creationId xmlns:p14="http://schemas.microsoft.com/office/powerpoint/2010/main" val="2607521921"/>
      </p:ext>
    </p:extLst>
  </p:cSld>
  <p:clrMapOvr>
    <a:masterClrMapping/>
  </p:clrMapOvr>
  <mc:AlternateContent xmlns:mc="http://schemas.openxmlformats.org/markup-compatibility/2006" xmlns:p14="http://schemas.microsoft.com/office/powerpoint/2010/main">
    <mc:Choice Requires="p14">
      <p:transition spd="slow" p14:dur="2000" advTm="87505"/>
    </mc:Choice>
    <mc:Fallback xmlns="">
      <p:transition spd="slow" advTm="8750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J. encephalitis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effectLst/>
                      </a:endParaRPr>
                    </a:p>
                  </a:txBody>
                  <a:tcPr marL="68580" marR="68580" marT="0" marB="0"/>
                </a:tc>
                <a:extLst>
                  <a:ext uri="{0D108BD9-81ED-4DB2-BD59-A6C34878D82A}">
                    <a16:rowId xmlns:a16="http://schemas.microsoft.com/office/drawing/2014/main" val="907123063"/>
                  </a:ext>
                </a:extLst>
              </a:tr>
            </a:tbl>
          </a:graphicData>
        </a:graphic>
      </p:graphicFrame>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my-MM" sz="4400" cap="small" dirty="0">
                <a:latin typeface="Zawgyi-One" panose="020B0604030504040204" pitchFamily="34" charset="0"/>
                <a:cs typeface="Zawgyi-One" panose="020B0604030504040204" pitchFamily="34" charset="0"/>
              </a:rPr>
              <a:t>အ</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r>
              <a:rPr lang="en-US" sz="4400" cap="small" dirty="0" err="1">
                <a:latin typeface="Zawgyi-One" panose="020B0604030504040204" pitchFamily="34" charset="0"/>
                <a:cs typeface="Zawgyi-One" panose="020B0604030504040204" pitchFamily="34" charset="0"/>
              </a:rPr>
              <a:t>ရာယ</a:t>
            </a:r>
            <a:r>
              <a:rPr lang="en-US" sz="4400" cap="small" dirty="0">
                <a:latin typeface="Zawgyi-One" panose="020B0604030504040204" pitchFamily="34" charset="0"/>
                <a:cs typeface="Zawgyi-One" panose="020B0604030504040204" pitchFamily="34" charset="0"/>
              </a:rPr>
              <a:t>္ </a:t>
            </a:r>
            <a:r>
              <a:rPr lang="en-GB" sz="4400" cap="small" dirty="0" err="1">
                <a:latin typeface="Zawgyi-One" panose="020B0604030504040204" pitchFamily="34" charset="0"/>
                <a:cs typeface="Zawgyi-One" panose="020B0604030504040204" pitchFamily="34" charset="0"/>
              </a:rPr>
              <a:t>အမ်ိဳးအစားခြဲျခား</a:t>
            </a:r>
            <a:r>
              <a:rPr lang="my-MM" sz="4400" cap="small" dirty="0">
                <a:latin typeface="Zawgyi-One" panose="020B0604030504040204" pitchFamily="34" charset="0"/>
                <a:cs typeface="Zawgyi-One" panose="020B0604030504040204" pitchFamily="34" charset="0"/>
              </a:rPr>
              <a:t>ျ</a:t>
            </a:r>
            <a:r>
              <a:rPr lang="en-US" sz="4400" cap="small" dirty="0">
                <a:latin typeface="Zawgyi-One" panose="020B0604030504040204" pitchFamily="34" charset="0"/>
                <a:cs typeface="Zawgyi-One" panose="020B0604030504040204" pitchFamily="34" charset="0"/>
              </a:rPr>
              <a:t>ခ</a:t>
            </a:r>
            <a:r>
              <a:rPr lang="my-MM" sz="4400" cap="small" dirty="0">
                <a:latin typeface="Zawgyi-One" panose="020B0604030504040204" pitchFamily="34" charset="0"/>
                <a:cs typeface="Zawgyi-One" panose="020B0604030504040204" pitchFamily="34" charset="0"/>
              </a:rPr>
              <a:t>င</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endParaRPr lang="en-GB" dirty="0"/>
          </a:p>
        </p:txBody>
      </p:sp>
      <p:sp>
        <p:nvSpPr>
          <p:cNvPr id="8" name="Rectangle 7">
            <a:extLst>
              <a:ext uri="{FF2B5EF4-FFF2-40B4-BE49-F238E27FC236}">
                <a16:creationId xmlns:a16="http://schemas.microsoft.com/office/drawing/2014/main" id="{E4C3D331-76C5-476D-BB59-491FF24161C9}"/>
              </a:ext>
            </a:extLst>
          </p:cNvPr>
          <p:cNvSpPr/>
          <p:nvPr/>
        </p:nvSpPr>
        <p:spPr>
          <a:xfrm>
            <a:off x="255941" y="2062897"/>
            <a:ext cx="9942630" cy="4996950"/>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Table 8">
            <a:extLst>
              <a:ext uri="{FF2B5EF4-FFF2-40B4-BE49-F238E27FC236}">
                <a16:creationId xmlns:a16="http://schemas.microsoft.com/office/drawing/2014/main" id="{7B8A7A13-A0E8-4560-9491-DCE8A1E97058}"/>
              </a:ext>
            </a:extLst>
          </p:cNvPr>
          <p:cNvGraphicFramePr>
            <a:graphicFrameLocks noGrp="1"/>
          </p:cNvGraphicFramePr>
          <p:nvPr>
            <p:extLst>
              <p:ext uri="{D42A27DB-BD31-4B8C-83A1-F6EECF244321}">
                <p14:modId xmlns:p14="http://schemas.microsoft.com/office/powerpoint/2010/main" val="2066315394"/>
              </p:ext>
            </p:extLst>
          </p:nvPr>
        </p:nvGraphicFramePr>
        <p:xfrm>
          <a:off x="775566" y="2309687"/>
          <a:ext cx="9062964" cy="4495279"/>
        </p:xfrm>
        <a:graphic>
          <a:graphicData uri="http://schemas.openxmlformats.org/drawingml/2006/table">
            <a:tbl>
              <a:tblPr firstRow="1" bandRow="1">
                <a:tableStyleId>{69CF1AB2-1976-4502-BF36-3FF5EA218861}</a:tableStyleId>
              </a:tblPr>
              <a:tblGrid>
                <a:gridCol w="3020988">
                  <a:extLst>
                    <a:ext uri="{9D8B030D-6E8A-4147-A177-3AD203B41FA5}">
                      <a16:colId xmlns:a16="http://schemas.microsoft.com/office/drawing/2014/main" val="3092103607"/>
                    </a:ext>
                  </a:extLst>
                </a:gridCol>
                <a:gridCol w="3020988">
                  <a:extLst>
                    <a:ext uri="{9D8B030D-6E8A-4147-A177-3AD203B41FA5}">
                      <a16:colId xmlns:a16="http://schemas.microsoft.com/office/drawing/2014/main" val="1923550706"/>
                    </a:ext>
                  </a:extLst>
                </a:gridCol>
                <a:gridCol w="3020988">
                  <a:extLst>
                    <a:ext uri="{9D8B030D-6E8A-4147-A177-3AD203B41FA5}">
                      <a16:colId xmlns:a16="http://schemas.microsoft.com/office/drawing/2014/main" val="841787610"/>
                    </a:ext>
                  </a:extLst>
                </a:gridCol>
              </a:tblGrid>
              <a:tr h="821326">
                <a:tc>
                  <a:txBody>
                    <a:bodyPr/>
                    <a:lstStyle/>
                    <a:p>
                      <a:r>
                        <a:rPr lang="en-US" sz="2400" b="1" dirty="0" err="1">
                          <a:latin typeface="Zawgyi-One" panose="020B0604030504040204" pitchFamily="34" charset="0"/>
                          <a:cs typeface="Zawgyi-One" panose="020B0604030504040204" pitchFamily="34" charset="0"/>
                        </a:rPr>
                        <a:t>ေရာဂါအမ်ိဳးအစား</a:t>
                      </a:r>
                      <a:endParaRPr lang="en-GB" sz="2400" b="1" dirty="0">
                        <a:latin typeface="Zawgyi-One" panose="020B0604030504040204" pitchFamily="34" charset="0"/>
                        <a:cs typeface="Zawgyi-One" panose="020B0604030504040204" pitchFamily="34" charset="0"/>
                      </a:endParaRPr>
                    </a:p>
                  </a:txBody>
                  <a:tcPr/>
                </a:tc>
                <a:tc>
                  <a:txBody>
                    <a:bodyPr/>
                    <a:lstStyle/>
                    <a:p>
                      <a:r>
                        <a:rPr lang="my-MM" sz="2400" b="1" i="0" dirty="0">
                          <a:latin typeface="Zawgyi-One" panose="020B0604030504040204" pitchFamily="34" charset="0"/>
                          <a:cs typeface="Zawgyi-One" panose="020B0604030504040204" pitchFamily="34" charset="0"/>
                        </a:rPr>
                        <a:t>ျ</a:t>
                      </a:r>
                      <a:r>
                        <a:rPr lang="en-US" sz="2400" b="1" i="0" dirty="0">
                          <a:latin typeface="Zawgyi-One" panose="020B0604030504040204" pitchFamily="34" charset="0"/>
                          <a:cs typeface="Zawgyi-One" panose="020B0604030504040204" pitchFamily="34" charset="0"/>
                        </a:rPr>
                        <a:t>ခ</a:t>
                      </a:r>
                      <a:r>
                        <a:rPr lang="my-MM" sz="2400" b="1" i="0" dirty="0">
                          <a:latin typeface="Zawgyi-One" panose="020B0604030504040204" pitchFamily="34" charset="0"/>
                          <a:cs typeface="Zawgyi-One" panose="020B0604030504040204" pitchFamily="34" charset="0"/>
                        </a:rPr>
                        <a:t>င</a:t>
                      </a:r>
                      <a:r>
                        <a:rPr lang="en-US" sz="2400" b="1" i="0" dirty="0">
                          <a:latin typeface="Zawgyi-One" panose="020B0604030504040204" pitchFamily="34" charset="0"/>
                          <a:cs typeface="Zawgyi-One" panose="020B0604030504040204" pitchFamily="34" charset="0"/>
                        </a:rPr>
                        <a:t>္</a:t>
                      </a:r>
                      <a:r>
                        <a:rPr lang="my-MM" sz="2400" b="1" i="0" dirty="0">
                          <a:latin typeface="Zawgyi-One" panose="020B0604030504040204" pitchFamily="34" charset="0"/>
                          <a:cs typeface="Zawgyi-One" panose="020B0604030504040204" pitchFamily="34" charset="0"/>
                        </a:rPr>
                        <a:t>အ</a:t>
                      </a:r>
                      <a:r>
                        <a:rPr lang="en-US" sz="2400" b="1" i="0" dirty="0">
                          <a:latin typeface="Zawgyi-One" panose="020B0604030504040204" pitchFamily="34" charset="0"/>
                          <a:cs typeface="Zawgyi-One" panose="020B0604030504040204" pitchFamily="34" charset="0"/>
                        </a:rPr>
                        <a:t>မ</a:t>
                      </a:r>
                      <a:r>
                        <a:rPr lang="my-MM" sz="2400" b="1" i="0" dirty="0">
                          <a:latin typeface="Zawgyi-One" panose="020B0604030504040204" pitchFamily="34" charset="0"/>
                          <a:cs typeface="Zawgyi-One" panose="020B0604030504040204" pitchFamily="34" charset="0"/>
                        </a:rPr>
                        <a:t>်</a:t>
                      </a:r>
                      <a:r>
                        <a:rPr lang="en-US" sz="2400" b="1" i="0" dirty="0">
                          <a:latin typeface="Zawgyi-One" panose="020B0604030504040204" pitchFamily="34" charset="0"/>
                          <a:cs typeface="Zawgyi-One" panose="020B0604030504040204" pitchFamily="34" charset="0"/>
                        </a:rPr>
                        <a:t>ိ</a:t>
                      </a:r>
                      <a:r>
                        <a:rPr lang="my-MM" sz="2400" b="1" i="0" dirty="0">
                          <a:latin typeface="Zawgyi-One" panose="020B0604030504040204" pitchFamily="34" charset="0"/>
                          <a:cs typeface="Zawgyi-One" panose="020B0604030504040204" pitchFamily="34" charset="0"/>
                        </a:rPr>
                        <a:t>ဳ</a:t>
                      </a:r>
                      <a:r>
                        <a:rPr lang="en-US" sz="2400" b="1" i="0" dirty="0">
                          <a:latin typeface="Zawgyi-One" panose="020B0604030504040204" pitchFamily="34" charset="0"/>
                          <a:cs typeface="Zawgyi-One" panose="020B0604030504040204" pitchFamily="34" charset="0"/>
                        </a:rPr>
                        <a:t>း</a:t>
                      </a:r>
                      <a:r>
                        <a:rPr lang="my-MM" sz="2400" b="1" i="0" dirty="0">
                          <a:latin typeface="Zawgyi-One" panose="020B0604030504040204" pitchFamily="34" charset="0"/>
                          <a:cs typeface="Zawgyi-One" panose="020B0604030504040204" pitchFamily="34" charset="0"/>
                        </a:rPr>
                        <a:t>အ</a:t>
                      </a:r>
                      <a:r>
                        <a:rPr lang="en-US" sz="2400" b="1" i="0" dirty="0">
                          <a:latin typeface="Zawgyi-One" panose="020B0604030504040204" pitchFamily="34" charset="0"/>
                          <a:cs typeface="Zawgyi-One" panose="020B0604030504040204" pitchFamily="34" charset="0"/>
                        </a:rPr>
                        <a:t>စ</a:t>
                      </a:r>
                      <a:r>
                        <a:rPr lang="my-MM" sz="2400" b="1" i="0" dirty="0">
                          <a:latin typeface="Zawgyi-One" panose="020B0604030504040204" pitchFamily="34" charset="0"/>
                          <a:cs typeface="Zawgyi-One" panose="020B0604030504040204" pitchFamily="34" charset="0"/>
                        </a:rPr>
                        <a:t>ာ</a:t>
                      </a:r>
                      <a:r>
                        <a:rPr lang="en-US" sz="2400" b="1" i="0" dirty="0">
                          <a:latin typeface="Zawgyi-One" panose="020B0604030504040204" pitchFamily="34" charset="0"/>
                          <a:cs typeface="Zawgyi-One" panose="020B0604030504040204" pitchFamily="34" charset="0"/>
                        </a:rPr>
                        <a:t>း</a:t>
                      </a:r>
                      <a:endParaRPr lang="en-GB" sz="2400" b="1" i="0" dirty="0">
                        <a:latin typeface="Zawgyi-One" panose="020B0604030504040204" pitchFamily="34" charset="0"/>
                        <a:cs typeface="Zawgyi-One" panose="020B0604030504040204" pitchFamily="34" charset="0"/>
                      </a:endParaRPr>
                    </a:p>
                  </a:txBody>
                  <a:tcPr/>
                </a:tc>
                <a:tc>
                  <a:txBody>
                    <a:bodyPr/>
                    <a:lstStyle/>
                    <a:p>
                      <a:r>
                        <a:rPr lang="my-MM" sz="2400" b="1" dirty="0">
                          <a:latin typeface="Zawgyi-One" panose="020B0604030504040204" pitchFamily="34" charset="0"/>
                          <a:cs typeface="Zawgyi-One" panose="020B0604030504040204" pitchFamily="34" charset="0"/>
                        </a:rPr>
                        <a:t>ေ</a:t>
                      </a:r>
                      <a:r>
                        <a:rPr lang="en-US" sz="2400" b="1" dirty="0">
                          <a:latin typeface="Zawgyi-One" panose="020B0604030504040204" pitchFamily="34" charset="0"/>
                          <a:cs typeface="Zawgyi-One" panose="020B0604030504040204" pitchFamily="34" charset="0"/>
                        </a:rPr>
                        <a:t>ပ</a:t>
                      </a:r>
                      <a:r>
                        <a:rPr lang="my-MM" sz="2400" b="1" dirty="0">
                          <a:latin typeface="Zawgyi-One" panose="020B0604030504040204" pitchFamily="34" charset="0"/>
                          <a:cs typeface="Zawgyi-One" panose="020B0604030504040204" pitchFamily="34" charset="0"/>
                        </a:rPr>
                        <a:t>ါ</a:t>
                      </a:r>
                      <a:r>
                        <a:rPr lang="en-US" sz="2400" b="1" dirty="0" err="1">
                          <a:latin typeface="Zawgyi-One" panose="020B0604030504040204" pitchFamily="34" charset="0"/>
                          <a:cs typeface="Zawgyi-One" panose="020B0604030504040204" pitchFamily="34" charset="0"/>
                        </a:rPr>
                        <a:t>က္ပြားရာေနရာ</a:t>
                      </a:r>
                      <a:endParaRPr lang="en-GB" sz="2400" b="1" dirty="0">
                        <a:latin typeface="Zawgyi-One" panose="020B0604030504040204" pitchFamily="34" charset="0"/>
                        <a:cs typeface="Zawgyi-One" panose="020B0604030504040204" pitchFamily="34" charset="0"/>
                      </a:endParaRPr>
                    </a:p>
                  </a:txBody>
                  <a:tcPr/>
                </a:tc>
                <a:extLst>
                  <a:ext uri="{0D108BD9-81ED-4DB2-BD59-A6C34878D82A}">
                    <a16:rowId xmlns:a16="http://schemas.microsoft.com/office/drawing/2014/main" val="151640452"/>
                  </a:ext>
                </a:extLst>
              </a:tr>
              <a:tr h="967990">
                <a:tc>
                  <a:txBody>
                    <a:bodyPr/>
                    <a:lstStyle/>
                    <a:p>
                      <a:r>
                        <a:rPr lang="en-GB" sz="1800" b="0" dirty="0">
                          <a:latin typeface="Zawgyi-One" panose="020B0604030504040204" pitchFamily="34" charset="0"/>
                          <a:cs typeface="Zawgyi-One" panose="020B0604030504040204" pitchFamily="34" charset="0"/>
                        </a:rPr>
                        <a:t>ဌ</a:t>
                      </a:r>
                      <a:r>
                        <a:rPr lang="my-MM" sz="1800" b="0" dirty="0">
                          <a:latin typeface="Zawgyi-One" panose="020B0604030504040204" pitchFamily="34" charset="0"/>
                          <a:cs typeface="Zawgyi-One" panose="020B0604030504040204" pitchFamily="34" charset="0"/>
                        </a:rPr>
                        <a:t>က</a:t>
                      </a:r>
                      <a:r>
                        <a:rPr lang="en-US" sz="1800" b="0" dirty="0">
                          <a:latin typeface="Zawgyi-One" panose="020B0604030504040204" pitchFamily="34" charset="0"/>
                          <a:cs typeface="Zawgyi-One" panose="020B0604030504040204" pitchFamily="34" charset="0"/>
                        </a:rPr>
                        <a:t>္</a:t>
                      </a:r>
                      <a:r>
                        <a:rPr lang="en-US" sz="1800" b="0" dirty="0" err="1">
                          <a:latin typeface="Zawgyi-One" panose="020B0604030504040204" pitchFamily="34" charset="0"/>
                          <a:cs typeface="Zawgyi-One" panose="020B0604030504040204" pitchFamily="34" charset="0"/>
                        </a:rPr>
                        <a:t>ဖ်ား</a:t>
                      </a:r>
                      <a:endParaRPr lang="en-GB" sz="1800" b="0" dirty="0">
                        <a:latin typeface="Zawgyi-One" panose="020B0604030504040204" pitchFamily="34" charset="0"/>
                        <a:cs typeface="Zawgyi-One" panose="020B0604030504040204" pitchFamily="34" charset="0"/>
                      </a:endParaRPr>
                    </a:p>
                  </a:txBody>
                  <a:tcPr/>
                </a:tc>
                <a:tc>
                  <a:txBody>
                    <a:bodyPr/>
                    <a:lstStyle/>
                    <a:p>
                      <a:r>
                        <a:rPr lang="en-GB" sz="1800" b="0" i="1" dirty="0">
                          <a:latin typeface="Zawgyi-One" panose="020B0604030504040204" pitchFamily="34" charset="0"/>
                          <a:cs typeface="Zawgyi-One" panose="020B0604030504040204" pitchFamily="34" charset="0"/>
                        </a:rPr>
                        <a:t>Anopheles </a:t>
                      </a:r>
                      <a:r>
                        <a:rPr lang="my-MM" sz="1800" b="0" i="1" dirty="0">
                          <a:latin typeface="Zawgyi-One" panose="020B0604030504040204" pitchFamily="34" charset="0"/>
                          <a:cs typeface="Zawgyi-One" panose="020B0604030504040204" pitchFamily="34" charset="0"/>
                        </a:rPr>
                        <a:t>အ</a:t>
                      </a:r>
                      <a:r>
                        <a:rPr lang="en-US" sz="1800" b="0" i="1" dirty="0">
                          <a:latin typeface="Zawgyi-One" panose="020B0604030504040204" pitchFamily="34" charset="0"/>
                          <a:cs typeface="Zawgyi-One" panose="020B0604030504040204" pitchFamily="34" charset="0"/>
                        </a:rPr>
                        <a:t>ေ</a:t>
                      </a:r>
                      <a:r>
                        <a:rPr lang="my-MM" sz="1800" b="0" i="1" dirty="0">
                          <a:latin typeface="Zawgyi-One" panose="020B0604030504040204" pitchFamily="34" charset="0"/>
                          <a:cs typeface="Zawgyi-One" panose="020B0604030504040204" pitchFamily="34" charset="0"/>
                        </a:rPr>
                        <a:t>န</a:t>
                      </a:r>
                      <a:r>
                        <a:rPr lang="en-US" sz="1800" b="0" i="1" dirty="0">
                          <a:latin typeface="Zawgyi-One" panose="020B0604030504040204" pitchFamily="34" charset="0"/>
                          <a:cs typeface="Zawgyi-One" panose="020B0604030504040204" pitchFamily="34" charset="0"/>
                        </a:rPr>
                        <a:t>ာ</a:t>
                      </a:r>
                      <a:r>
                        <a:rPr lang="my-MM" sz="1800" b="0" i="1" dirty="0">
                          <a:latin typeface="Zawgyi-One" panose="020B0604030504040204" pitchFamily="34" charset="0"/>
                          <a:cs typeface="Zawgyi-One" panose="020B0604030504040204" pitchFamily="34" charset="0"/>
                        </a:rPr>
                        <a:t>ဖ</a:t>
                      </a:r>
                      <a:r>
                        <a:rPr lang="en-US" sz="1800" b="0" i="1" dirty="0">
                          <a:latin typeface="Zawgyi-One" panose="020B0604030504040204" pitchFamily="34" charset="0"/>
                          <a:cs typeface="Zawgyi-One" panose="020B0604030504040204" pitchFamily="34" charset="0"/>
                        </a:rPr>
                        <a:t>လ</a:t>
                      </a:r>
                      <a:r>
                        <a:rPr lang="my-MM" sz="1800" b="0" i="1" dirty="0">
                          <a:latin typeface="Zawgyi-One" panose="020B0604030504040204" pitchFamily="34" charset="0"/>
                          <a:cs typeface="Zawgyi-One" panose="020B0604030504040204" pitchFamily="34" charset="0"/>
                        </a:rPr>
                        <a:t>ိ</a:t>
                      </a:r>
                      <a:r>
                        <a:rPr lang="en-US" sz="1800" b="0" i="1" dirty="0">
                          <a:latin typeface="Zawgyi-One" panose="020B0604030504040204" pitchFamily="34" charset="0"/>
                          <a:cs typeface="Zawgyi-One" panose="020B0604030504040204" pitchFamily="34" charset="0"/>
                        </a:rPr>
                        <a:t>စ</a:t>
                      </a:r>
                      <a:r>
                        <a:rPr lang="my-MM" sz="1800" b="0" i="1" dirty="0">
                          <a:latin typeface="Zawgyi-One" panose="020B0604030504040204" pitchFamily="34" charset="0"/>
                          <a:cs typeface="Zawgyi-One" panose="020B0604030504040204" pitchFamily="34" charset="0"/>
                        </a:rPr>
                        <a:t>္</a:t>
                      </a:r>
                      <a:endParaRPr lang="en-GB" sz="1800" b="0" i="1" dirty="0">
                        <a:latin typeface="Zawgyi-One" panose="020B0604030504040204" pitchFamily="34" charset="0"/>
                        <a:cs typeface="Zawgyi-One" panose="020B0604030504040204" pitchFamily="34" charset="0"/>
                      </a:endParaRPr>
                    </a:p>
                  </a:txBody>
                  <a:tcPr/>
                </a:tc>
                <a:tc>
                  <a:txBody>
                    <a:bodyPr/>
                    <a:lstStyle/>
                    <a:p>
                      <a:r>
                        <a:rPr lang="my-MM" sz="1800" b="0" dirty="0">
                          <a:latin typeface="Zawgyi-One" panose="020B0604030504040204" pitchFamily="34" charset="0"/>
                          <a:cs typeface="Zawgyi-One" panose="020B0604030504040204" pitchFamily="34" charset="0"/>
                        </a:rPr>
                        <a:t>ေရတိမ္ပိုင္း၊ ယာယီကန္မ်ား၊ ေရကန္မ်ားႏွင့္</a:t>
                      </a:r>
                      <a:r>
                        <a:rPr lang="en-US" sz="1800" b="0" dirty="0">
                          <a:latin typeface="Zawgyi-One" panose="020B0604030504040204" pitchFamily="34" charset="0"/>
                          <a:cs typeface="Zawgyi-One" panose="020B0604030504040204" pitchFamily="34" charset="0"/>
                        </a:rPr>
                        <a:t> </a:t>
                      </a:r>
                      <a:r>
                        <a:rPr lang="my-MM" sz="1800" b="0" dirty="0">
                          <a:latin typeface="Zawgyi-One" panose="020B0604030504040204" pitchFamily="34" charset="0"/>
                          <a:cs typeface="Zawgyi-One" panose="020B0604030504040204" pitchFamily="34" charset="0"/>
                        </a:rPr>
                        <a:t>ေရေလွာင္ကန္မ်ား၏အစြန္း</a:t>
                      </a:r>
                    </a:p>
                  </a:txBody>
                  <a:tcPr/>
                </a:tc>
                <a:extLst>
                  <a:ext uri="{0D108BD9-81ED-4DB2-BD59-A6C34878D82A}">
                    <a16:rowId xmlns:a16="http://schemas.microsoft.com/office/drawing/2014/main" val="1730268764"/>
                  </a:ext>
                </a:extLst>
              </a:tr>
              <a:tr h="823554">
                <a:tc>
                  <a:txBody>
                    <a:bodyPr/>
                    <a:lstStyle/>
                    <a:p>
                      <a:r>
                        <a:rPr lang="my-MM" sz="1800" b="0" dirty="0">
                          <a:latin typeface="Zawgyi-One" panose="020B0604030504040204" pitchFamily="34" charset="0"/>
                          <a:cs typeface="Zawgyi-One" panose="020B0604030504040204" pitchFamily="34" charset="0"/>
                        </a:rPr>
                        <a:t>ဂ</a:t>
                      </a:r>
                      <a:r>
                        <a:rPr lang="en-US" sz="1800" b="0" dirty="0">
                          <a:latin typeface="Zawgyi-One" panose="020B0604030504040204" pitchFamily="34" charset="0"/>
                          <a:cs typeface="Zawgyi-One" panose="020B0604030504040204" pitchFamily="34" charset="0"/>
                        </a:rPr>
                        <a:t>်</a:t>
                      </a:r>
                      <a:r>
                        <a:rPr lang="my-MM" sz="1800" b="0" dirty="0">
                          <a:latin typeface="Zawgyi-One" panose="020B0604030504040204" pitchFamily="34" charset="0"/>
                          <a:cs typeface="Zawgyi-One" panose="020B0604030504040204" pitchFamily="34" charset="0"/>
                        </a:rPr>
                        <a:t>ပ</a:t>
                      </a:r>
                      <a:r>
                        <a:rPr lang="en-US" sz="1800" b="0" dirty="0">
                          <a:latin typeface="Zawgyi-One" panose="020B0604030504040204" pitchFamily="34" charset="0"/>
                          <a:cs typeface="Zawgyi-One" panose="020B0604030504040204" pitchFamily="34" charset="0"/>
                        </a:rPr>
                        <a:t>န</a:t>
                      </a:r>
                      <a:r>
                        <a:rPr lang="my-MM" sz="1800" b="0" dirty="0">
                          <a:latin typeface="Zawgyi-One" panose="020B0604030504040204" pitchFamily="34" charset="0"/>
                          <a:cs typeface="Zawgyi-One" panose="020B0604030504040204" pitchFamily="34" charset="0"/>
                        </a:rPr>
                        <a:t>္</a:t>
                      </a:r>
                      <a:r>
                        <a:rPr lang="en-US" sz="1800" b="0" dirty="0">
                          <a:latin typeface="Zawgyi-One" panose="020B0604030504040204" pitchFamily="34" charset="0"/>
                          <a:cs typeface="Zawgyi-One" panose="020B0604030504040204" pitchFamily="34" charset="0"/>
                        </a:rPr>
                        <a:t>ဥ</a:t>
                      </a:r>
                      <a:r>
                        <a:rPr lang="my-MM" sz="1800" b="0" dirty="0">
                          <a:latin typeface="Zawgyi-One" panose="020B0604030504040204" pitchFamily="34" charset="0"/>
                          <a:cs typeface="Zawgyi-One" panose="020B0604030504040204" pitchFamily="34" charset="0"/>
                        </a:rPr>
                        <a:t>ီ</a:t>
                      </a:r>
                      <a:r>
                        <a:rPr lang="en-US" sz="1800" b="0" dirty="0">
                          <a:latin typeface="Zawgyi-One" panose="020B0604030504040204" pitchFamily="34" charset="0"/>
                          <a:cs typeface="Zawgyi-One" panose="020B0604030504040204" pitchFamily="34" charset="0"/>
                        </a:rPr>
                        <a:t>း</a:t>
                      </a:r>
                      <a:r>
                        <a:rPr lang="my-MM" sz="1800" b="0" dirty="0">
                          <a:latin typeface="Zawgyi-One" panose="020B0604030504040204" pitchFamily="34" charset="0"/>
                          <a:cs typeface="Zawgyi-One" panose="020B0604030504040204" pitchFamily="34" charset="0"/>
                        </a:rPr>
                        <a:t>ေ</a:t>
                      </a:r>
                      <a:r>
                        <a:rPr lang="en-US" sz="1800" b="0" dirty="0">
                          <a:latin typeface="Zawgyi-One" panose="020B0604030504040204" pitchFamily="34" charset="0"/>
                          <a:cs typeface="Zawgyi-One" panose="020B0604030504040204" pitchFamily="34" charset="0"/>
                        </a:rPr>
                        <a:t>ႏ</a:t>
                      </a:r>
                      <a:r>
                        <a:rPr lang="my-MM" sz="1800" b="0" dirty="0">
                          <a:latin typeface="Zawgyi-One" panose="020B0604030504040204" pitchFamily="34" charset="0"/>
                          <a:cs typeface="Zawgyi-One" panose="020B0604030504040204" pitchFamily="34" charset="0"/>
                        </a:rPr>
                        <a:t>ွ</a:t>
                      </a:r>
                      <a:r>
                        <a:rPr lang="en-US" sz="1800" b="0" dirty="0">
                          <a:latin typeface="Zawgyi-One" panose="020B0604030504040204" pitchFamily="34" charset="0"/>
                          <a:cs typeface="Zawgyi-One" panose="020B0604030504040204" pitchFamily="34" charset="0"/>
                        </a:rPr>
                        <a:t>ာ</a:t>
                      </a:r>
                      <a:r>
                        <a:rPr lang="my-MM" sz="1800" b="0" dirty="0">
                          <a:latin typeface="Zawgyi-One" panose="020B0604030504040204" pitchFamily="34" charset="0"/>
                          <a:cs typeface="Zawgyi-One" panose="020B0604030504040204" pitchFamily="34" charset="0"/>
                        </a:rPr>
                        <a:t>က</a:t>
                      </a:r>
                      <a:r>
                        <a:rPr lang="en-US" sz="1800" b="0" dirty="0">
                          <a:latin typeface="Zawgyi-One" panose="020B0604030504040204" pitchFamily="34" charset="0"/>
                          <a:cs typeface="Zawgyi-One" panose="020B0604030504040204" pitchFamily="34" charset="0"/>
                        </a:rPr>
                        <a:t>္</a:t>
                      </a:r>
                      <a:r>
                        <a:rPr lang="my-MM" sz="1800" b="0" dirty="0">
                          <a:latin typeface="Zawgyi-One" panose="020B0604030504040204" pitchFamily="34" charset="0"/>
                          <a:cs typeface="Zawgyi-One" panose="020B0604030504040204" pitchFamily="34" charset="0"/>
                        </a:rPr>
                        <a:t>ေ</a:t>
                      </a:r>
                      <a:r>
                        <a:rPr lang="en-US" sz="1800" b="0" dirty="0">
                          <a:latin typeface="Zawgyi-One" panose="020B0604030504040204" pitchFamily="34" charset="0"/>
                          <a:cs typeface="Zawgyi-One" panose="020B0604030504040204" pitchFamily="34" charset="0"/>
                        </a:rPr>
                        <a:t>ရ</a:t>
                      </a:r>
                      <a:r>
                        <a:rPr lang="my-MM" sz="1800" b="0" dirty="0">
                          <a:latin typeface="Zawgyi-One" panose="020B0604030504040204" pitchFamily="34" charset="0"/>
                          <a:cs typeface="Zawgyi-One" panose="020B0604030504040204" pitchFamily="34" charset="0"/>
                        </a:rPr>
                        <a:t>ာ</a:t>
                      </a:r>
                      <a:r>
                        <a:rPr lang="en-US" sz="1800" b="0" dirty="0">
                          <a:latin typeface="Zawgyi-One" panose="020B0604030504040204" pitchFamily="34" charset="0"/>
                          <a:cs typeface="Zawgyi-One" panose="020B0604030504040204" pitchFamily="34" charset="0"/>
                        </a:rPr>
                        <a:t>င</a:t>
                      </a:r>
                      <a:r>
                        <a:rPr lang="my-MM" sz="1800" b="0" dirty="0">
                          <a:latin typeface="Zawgyi-One" panose="020B0604030504040204" pitchFamily="34" charset="0"/>
                          <a:cs typeface="Zawgyi-One" panose="020B0604030504040204" pitchFamily="34" charset="0"/>
                        </a:rPr>
                        <a:t>္</a:t>
                      </a:r>
                      <a:endParaRPr lang="en-GB" sz="1800" b="0" dirty="0">
                        <a:latin typeface="Zawgyi-One" panose="020B0604030504040204" pitchFamily="34" charset="0"/>
                        <a:cs typeface="Zawgyi-One" panose="020B0604030504040204" pitchFamily="34" charset="0"/>
                      </a:endParaRPr>
                    </a:p>
                  </a:txBody>
                  <a:tcPr/>
                </a:tc>
                <a:tc>
                  <a:txBody>
                    <a:bodyPr/>
                    <a:lstStyle/>
                    <a:p>
                      <a:r>
                        <a:rPr lang="en-GB" sz="1800" b="0" i="1" dirty="0">
                          <a:latin typeface="Zawgyi-One" panose="020B0604030504040204" pitchFamily="34" charset="0"/>
                          <a:cs typeface="Zawgyi-One" panose="020B0604030504040204" pitchFamily="34" charset="0"/>
                        </a:rPr>
                        <a:t>Culex </a:t>
                      </a:r>
                      <a:r>
                        <a:rPr lang="en-US" sz="1800" b="0" i="1" dirty="0" err="1">
                          <a:latin typeface="Zawgyi-One" panose="020B0604030504040204" pitchFamily="34" charset="0"/>
                          <a:cs typeface="Zawgyi-One" panose="020B0604030504040204" pitchFamily="34" charset="0"/>
                        </a:rPr>
                        <a:t>ခရူးလ</a:t>
                      </a:r>
                      <a:r>
                        <a:rPr lang="my-MM" sz="1800" b="0" i="1" dirty="0">
                          <a:latin typeface="Zawgyi-One" panose="020B0604030504040204" pitchFamily="34" charset="0"/>
                          <a:cs typeface="Zawgyi-One" panose="020B0604030504040204" pitchFamily="34" charset="0"/>
                        </a:rPr>
                        <a:t>က</a:t>
                      </a:r>
                      <a:r>
                        <a:rPr lang="en-US" sz="1800" b="0" i="1" dirty="0">
                          <a:latin typeface="Zawgyi-One" panose="020B0604030504040204" pitchFamily="34" charset="0"/>
                          <a:cs typeface="Zawgyi-One" panose="020B0604030504040204" pitchFamily="34" charset="0"/>
                        </a:rPr>
                        <a:t>္</a:t>
                      </a:r>
                      <a:r>
                        <a:rPr lang="my-MM" sz="1800" b="0" i="1" dirty="0">
                          <a:latin typeface="Zawgyi-One" panose="020B0604030504040204" pitchFamily="34" charset="0"/>
                          <a:cs typeface="Zawgyi-One" panose="020B0604030504040204" pitchFamily="34" charset="0"/>
                        </a:rPr>
                        <a:t>စ</a:t>
                      </a:r>
                      <a:r>
                        <a:rPr lang="en-US" sz="1800" b="0" i="1" dirty="0">
                          <a:latin typeface="Zawgyi-One" panose="020B0604030504040204" pitchFamily="34" charset="0"/>
                          <a:cs typeface="Zawgyi-One" panose="020B0604030504040204" pitchFamily="34" charset="0"/>
                        </a:rPr>
                        <a:t>္</a:t>
                      </a:r>
                      <a:endParaRPr lang="en-GB" sz="1800" b="0" i="1" dirty="0">
                        <a:latin typeface="Zawgyi-One" panose="020B0604030504040204" pitchFamily="34" charset="0"/>
                        <a:cs typeface="Zawgyi-One" panose="020B0604030504040204" pitchFamily="34" charset="0"/>
                      </a:endParaRPr>
                    </a:p>
                  </a:txBody>
                  <a:tcPr/>
                </a:tc>
                <a:tc>
                  <a:txBody>
                    <a:bodyPr/>
                    <a:lstStyle/>
                    <a:p>
                      <a:r>
                        <a:rPr lang="my-MM" sz="1800" b="0" dirty="0">
                          <a:latin typeface="Zawgyi-One" panose="020B0604030504040204" pitchFamily="34" charset="0"/>
                          <a:cs typeface="Zawgyi-One" panose="020B0604030504040204" pitchFamily="34" charset="0"/>
                        </a:rPr>
                        <a:t>ဆည္ေျမာင္းစိုက္ပ်ိဳးေရး</a:t>
                      </a:r>
                      <a:r>
                        <a:rPr lang="en-US" sz="1800" b="0" dirty="0">
                          <a:latin typeface="Zawgyi-One" panose="020B0604030504040204" pitchFamily="34" charset="0"/>
                          <a:cs typeface="Zawgyi-One" panose="020B0604030504040204" pitchFamily="34" charset="0"/>
                        </a:rPr>
                        <a:t> </a:t>
                      </a:r>
                      <a:r>
                        <a:rPr lang="my-MM" sz="1800" b="0" dirty="0">
                          <a:latin typeface="Zawgyi-One" panose="020B0604030504040204" pitchFamily="34" charset="0"/>
                          <a:cs typeface="Zawgyi-One" panose="020B0604030504040204" pitchFamily="34" charset="0"/>
                        </a:rPr>
                        <a:t>အထူးသျဖင့္</a:t>
                      </a:r>
                      <a:r>
                        <a:rPr lang="en-US" sz="1800" b="0" dirty="0">
                          <a:latin typeface="Zawgyi-One" panose="020B0604030504040204" pitchFamily="34" charset="0"/>
                          <a:cs typeface="Zawgyi-One" panose="020B0604030504040204" pitchFamily="34" charset="0"/>
                        </a:rPr>
                        <a:t> </a:t>
                      </a:r>
                      <a:r>
                        <a:rPr lang="my-MM" sz="1800" b="0" dirty="0">
                          <a:latin typeface="Zawgyi-One" panose="020B0604030504040204" pitchFamily="34" charset="0"/>
                          <a:cs typeface="Zawgyi-One" panose="020B0604030504040204" pitchFamily="34" charset="0"/>
                        </a:rPr>
                        <a:t>လ</a:t>
                      </a:r>
                      <a:r>
                        <a:rPr lang="en-US" sz="1800" b="0" dirty="0">
                          <a:latin typeface="Zawgyi-One" panose="020B0604030504040204" pitchFamily="34" charset="0"/>
                          <a:cs typeface="Zawgyi-One" panose="020B0604030504040204" pitchFamily="34" charset="0"/>
                        </a:rPr>
                        <a:t>ယ</a:t>
                      </a:r>
                      <a:r>
                        <a:rPr lang="my-MM" sz="1800" b="0" dirty="0">
                          <a:latin typeface="Zawgyi-One" panose="020B0604030504040204" pitchFamily="34" charset="0"/>
                          <a:cs typeface="Zawgyi-One" panose="020B0604030504040204" pitchFamily="34" charset="0"/>
                        </a:rPr>
                        <a:t>္</a:t>
                      </a:r>
                      <a:r>
                        <a:rPr lang="en-US" sz="1800" b="0" dirty="0">
                          <a:latin typeface="Zawgyi-One" panose="020B0604030504040204" pitchFamily="34" charset="0"/>
                          <a:cs typeface="Zawgyi-One" panose="020B0604030504040204" pitchFamily="34" charset="0"/>
                        </a:rPr>
                        <a:t>က</a:t>
                      </a:r>
                      <a:r>
                        <a:rPr lang="my-MM" sz="1800" b="0" dirty="0">
                          <a:latin typeface="Zawgyi-One" panose="020B0604030504040204" pitchFamily="34" charset="0"/>
                          <a:cs typeface="Zawgyi-One" panose="020B0604030504040204" pitchFamily="34" charset="0"/>
                        </a:rPr>
                        <a:t>ြ</a:t>
                      </a:r>
                      <a:r>
                        <a:rPr lang="en-US" sz="1800" b="0" dirty="0">
                          <a:latin typeface="Zawgyi-One" panose="020B0604030504040204" pitchFamily="34" charset="0"/>
                          <a:cs typeface="Zawgyi-One" panose="020B0604030504040204" pitchFamily="34" charset="0"/>
                        </a:rPr>
                        <a:t>င</a:t>
                      </a:r>
                      <a:r>
                        <a:rPr lang="my-MM" sz="1800" b="0" dirty="0">
                          <a:latin typeface="Zawgyi-One" panose="020B0604030504040204" pitchFamily="34" charset="0"/>
                          <a:cs typeface="Zawgyi-One" panose="020B0604030504040204" pitchFamily="34" charset="0"/>
                        </a:rPr>
                        <a:t>္</a:t>
                      </a:r>
                      <a:r>
                        <a:rPr lang="en-US" sz="1800" b="0" dirty="0">
                          <a:latin typeface="Zawgyi-One" panose="020B0604030504040204" pitchFamily="34" charset="0"/>
                          <a:cs typeface="Zawgyi-One" panose="020B0604030504040204" pitchFamily="34" charset="0"/>
                        </a:rPr>
                        <a:t>း</a:t>
                      </a:r>
                      <a:r>
                        <a:rPr lang="my-MM" sz="1800" b="0" dirty="0">
                          <a:latin typeface="Zawgyi-One" panose="020B0604030504040204" pitchFamily="34" charset="0"/>
                          <a:cs typeface="Zawgyi-One" panose="020B0604030504040204" pitchFamily="34" charset="0"/>
                        </a:rPr>
                        <a:t>မ</a:t>
                      </a:r>
                      <a:r>
                        <a:rPr lang="en-US" sz="1800" b="0" dirty="0">
                          <a:latin typeface="Zawgyi-One" panose="020B0604030504040204" pitchFamily="34" charset="0"/>
                          <a:cs typeface="Zawgyi-One" panose="020B0604030504040204" pitchFamily="34" charset="0"/>
                        </a:rPr>
                        <a:t>်</a:t>
                      </a:r>
                      <a:r>
                        <a:rPr lang="my-MM" sz="1800" b="0" dirty="0">
                          <a:latin typeface="Zawgyi-One" panose="020B0604030504040204" pitchFamily="34" charset="0"/>
                          <a:cs typeface="Zawgyi-One" panose="020B0604030504040204" pitchFamily="34" charset="0"/>
                        </a:rPr>
                        <a:t>ာ</a:t>
                      </a:r>
                      <a:r>
                        <a:rPr lang="en-US" sz="1800" b="0" dirty="0">
                          <a:latin typeface="Zawgyi-One" panose="020B0604030504040204" pitchFamily="34" charset="0"/>
                          <a:cs typeface="Zawgyi-One" panose="020B0604030504040204" pitchFamily="34" charset="0"/>
                        </a:rPr>
                        <a:t>း</a:t>
                      </a:r>
                      <a:endParaRPr lang="my-MM" sz="1800" b="0" dirty="0">
                        <a:latin typeface="Zawgyi-One" panose="020B0604030504040204" pitchFamily="34" charset="0"/>
                        <a:cs typeface="Zawgyi-One" panose="020B0604030504040204" pitchFamily="34" charset="0"/>
                      </a:endParaRPr>
                    </a:p>
                  </a:txBody>
                  <a:tcPr/>
                </a:tc>
                <a:extLst>
                  <a:ext uri="{0D108BD9-81ED-4DB2-BD59-A6C34878D82A}">
                    <a16:rowId xmlns:a16="http://schemas.microsoft.com/office/drawing/2014/main" val="4085679537"/>
                  </a:ext>
                </a:extLst>
              </a:tr>
              <a:tr h="1882409">
                <a:tc>
                  <a:txBody>
                    <a:bodyPr/>
                    <a:lstStyle/>
                    <a:p>
                      <a:r>
                        <a:rPr lang="en-GB" sz="1800" b="0" dirty="0">
                          <a:latin typeface="Zawgyi-One" panose="020B0604030504040204" pitchFamily="34" charset="0"/>
                          <a:cs typeface="Zawgyi-One" panose="020B0604030504040204" pitchFamily="34" charset="0"/>
                        </a:rPr>
                        <a:t>yellow fever, </a:t>
                      </a:r>
                      <a:r>
                        <a:rPr lang="en-GB" sz="1800" b="0" dirty="0" err="1">
                          <a:latin typeface="Zawgyi-One" panose="020B0604030504040204" pitchFamily="34" charset="0"/>
                          <a:cs typeface="Zawgyi-One" panose="020B0604030504040204" pitchFamily="34" charset="0"/>
                        </a:rPr>
                        <a:t>ေသြးလြန္တုပ္ေကြး</a:t>
                      </a:r>
                      <a:r>
                        <a:rPr lang="en-GB" sz="1800" b="0" dirty="0">
                          <a:latin typeface="Zawgyi-One" panose="020B0604030504040204" pitchFamily="34" charset="0"/>
                          <a:cs typeface="Zawgyi-One" panose="020B0604030504040204" pitchFamily="34" charset="0"/>
                        </a:rPr>
                        <a:t>, </a:t>
                      </a:r>
                      <a:r>
                        <a:rPr lang="my-MM" sz="1800" b="0" dirty="0">
                          <a:latin typeface="Zawgyi-One" panose="020B0604030504040204" pitchFamily="34" charset="0"/>
                          <a:cs typeface="Zawgyi-One" panose="020B0604030504040204" pitchFamily="34" charset="0"/>
                        </a:rPr>
                        <a:t>ဇ</a:t>
                      </a:r>
                      <a:r>
                        <a:rPr lang="en-US" sz="1800" b="0" dirty="0">
                          <a:latin typeface="Zawgyi-One" panose="020B0604030504040204" pitchFamily="34" charset="0"/>
                          <a:cs typeface="Zawgyi-One" panose="020B0604030504040204" pitchFamily="34" charset="0"/>
                        </a:rPr>
                        <a:t>ီ</a:t>
                      </a:r>
                      <a:r>
                        <a:rPr lang="my-MM" sz="1800" b="0" dirty="0">
                          <a:latin typeface="Zawgyi-One" panose="020B0604030504040204" pitchFamily="34" charset="0"/>
                          <a:cs typeface="Zawgyi-One" panose="020B0604030504040204" pitchFamily="34" charset="0"/>
                        </a:rPr>
                        <a:t>က</a:t>
                      </a:r>
                      <a:r>
                        <a:rPr lang="en-US" sz="1800" b="0" dirty="0">
                          <a:latin typeface="Zawgyi-One" panose="020B0604030504040204" pitchFamily="34" charset="0"/>
                          <a:cs typeface="Zawgyi-One" panose="020B0604030504040204" pitchFamily="34" charset="0"/>
                        </a:rPr>
                        <a:t>ာ</a:t>
                      </a:r>
                      <a:endParaRPr lang="en-GB" sz="1800" b="0" dirty="0">
                        <a:latin typeface="Zawgyi-One" panose="020B0604030504040204" pitchFamily="34" charset="0"/>
                        <a:cs typeface="Zawgyi-One" panose="020B0604030504040204" pitchFamily="34" charset="0"/>
                      </a:endParaRPr>
                    </a:p>
                  </a:txBody>
                  <a:tcPr/>
                </a:tc>
                <a:tc>
                  <a:txBody>
                    <a:bodyPr/>
                    <a:lstStyle/>
                    <a:p>
                      <a:r>
                        <a:rPr lang="en-GB" sz="1800" b="0" i="1" dirty="0">
                          <a:latin typeface="Zawgyi-One" panose="020B0604030504040204" pitchFamily="34" charset="0"/>
                          <a:cs typeface="Zawgyi-One" panose="020B0604030504040204" pitchFamily="34" charset="0"/>
                        </a:rPr>
                        <a:t>Aedes </a:t>
                      </a:r>
                      <a:r>
                        <a:rPr lang="my-MM" sz="1800" b="0" i="1" dirty="0">
                          <a:latin typeface="Zawgyi-One" panose="020B0604030504040204" pitchFamily="34" charset="0"/>
                          <a:cs typeface="Zawgyi-One" panose="020B0604030504040204" pitchFamily="34" charset="0"/>
                        </a:rPr>
                        <a:t>အ</a:t>
                      </a:r>
                      <a:r>
                        <a:rPr lang="en-US" sz="1800" b="0" i="1" dirty="0">
                          <a:latin typeface="Zawgyi-One" panose="020B0604030504040204" pitchFamily="34" charset="0"/>
                          <a:cs typeface="Zawgyi-One" panose="020B0604030504040204" pitchFamily="34" charset="0"/>
                        </a:rPr>
                        <a:t>ီ</a:t>
                      </a:r>
                      <a:r>
                        <a:rPr lang="my-MM" sz="1800" b="0" i="1" dirty="0">
                          <a:latin typeface="Zawgyi-One" panose="020B0604030504040204" pitchFamily="34" charset="0"/>
                          <a:cs typeface="Zawgyi-One" panose="020B0604030504040204" pitchFamily="34" charset="0"/>
                        </a:rPr>
                        <a:t>း</a:t>
                      </a:r>
                      <a:r>
                        <a:rPr lang="en-US" sz="1800" b="0" i="1" dirty="0" err="1">
                          <a:latin typeface="Zawgyi-One" panose="020B0604030504040204" pitchFamily="34" charset="0"/>
                          <a:cs typeface="Zawgyi-One" panose="020B0604030504040204" pitchFamily="34" charset="0"/>
                        </a:rPr>
                        <a:t>ဒိစ</a:t>
                      </a:r>
                      <a:r>
                        <a:rPr lang="en-US" sz="1800" b="0" i="1" dirty="0">
                          <a:latin typeface="Zawgyi-One" panose="020B0604030504040204" pitchFamily="34" charset="0"/>
                          <a:cs typeface="Zawgyi-One" panose="020B0604030504040204" pitchFamily="34" charset="0"/>
                        </a:rPr>
                        <a:t>္</a:t>
                      </a:r>
                      <a:endParaRPr lang="en-GB" sz="1800" b="0" i="1" dirty="0">
                        <a:latin typeface="Zawgyi-One" panose="020B0604030504040204" pitchFamily="34" charset="0"/>
                        <a:cs typeface="Zawgyi-One" panose="020B0604030504040204" pitchFamily="34" charset="0"/>
                      </a:endParaRPr>
                    </a:p>
                  </a:txBody>
                  <a:tcPr/>
                </a:tc>
                <a:tc>
                  <a:txBody>
                    <a:bodyPr/>
                    <a:lstStyle/>
                    <a:p>
                      <a:r>
                        <a:rPr lang="my-MM" sz="1800" b="0" dirty="0">
                          <a:latin typeface="Zawgyi-One" panose="020B0604030504040204" pitchFamily="34" charset="0"/>
                          <a:cs typeface="Zawgyi-One" panose="020B0604030504040204" pitchFamily="34" charset="0"/>
                        </a:rPr>
                        <a:t>ေရျဖည့္တင္းသည့္</a:t>
                      </a:r>
                      <a:r>
                        <a:rPr lang="en-US" sz="1800" b="0" dirty="0">
                          <a:latin typeface="Zawgyi-One" panose="020B0604030504040204" pitchFamily="34" charset="0"/>
                          <a:cs typeface="Zawgyi-One" panose="020B0604030504040204" pitchFamily="34" charset="0"/>
                        </a:rPr>
                        <a:t> </a:t>
                      </a:r>
                      <a:r>
                        <a:rPr lang="my-MM" sz="1800" b="0" dirty="0">
                          <a:latin typeface="Zawgyi-One" panose="020B0604030504040204" pitchFamily="34" charset="0"/>
                          <a:cs typeface="Zawgyi-One" panose="020B0604030504040204" pitchFamily="34" charset="0"/>
                        </a:rPr>
                        <a:t> ေရေလွာင္ကန္မ်ား၊ ကန္မ်ား၊ စည္မ်ား၊ ေရပုံးမ်ား၊</a:t>
                      </a:r>
                      <a:r>
                        <a:rPr lang="en-US" sz="1800" b="0" dirty="0">
                          <a:latin typeface="Zawgyi-One" panose="020B0604030504040204" pitchFamily="34" charset="0"/>
                          <a:cs typeface="Zawgyi-One" panose="020B0604030504040204" pitchFamily="34" charset="0"/>
                        </a:rPr>
                        <a:t> </a:t>
                      </a:r>
                      <a:r>
                        <a:rPr lang="my-MM" sz="1800" b="0" dirty="0">
                          <a:latin typeface="Zawgyi-One" panose="020B0604030504040204" pitchFamily="34" charset="0"/>
                          <a:cs typeface="Zawgyi-One" panose="020B0604030504040204" pitchFamily="34" charset="0"/>
                        </a:rPr>
                        <a:t> တာယာအေဟာင္းမ်ား၊</a:t>
                      </a:r>
                      <a:endParaRPr lang="en-GB" sz="1800" b="0" dirty="0">
                        <a:latin typeface="Zawgyi-One" panose="020B0604030504040204" pitchFamily="34" charset="0"/>
                        <a:cs typeface="Zawgyi-One" panose="020B0604030504040204" pitchFamily="34" charset="0"/>
                      </a:endParaRPr>
                    </a:p>
                  </a:txBody>
                  <a:tcPr/>
                </a:tc>
                <a:extLst>
                  <a:ext uri="{0D108BD9-81ED-4DB2-BD59-A6C34878D82A}">
                    <a16:rowId xmlns:a16="http://schemas.microsoft.com/office/drawing/2014/main" val="3161203369"/>
                  </a:ext>
                </a:extLst>
              </a:tr>
            </a:tbl>
          </a:graphicData>
        </a:graphic>
      </p:graphicFrame>
    </p:spTree>
    <p:extLst>
      <p:ext uri="{BB962C8B-B14F-4D97-AF65-F5344CB8AC3E}">
        <p14:creationId xmlns:p14="http://schemas.microsoft.com/office/powerpoint/2010/main" val="2809575058"/>
      </p:ext>
    </p:extLst>
  </p:cSld>
  <p:clrMapOvr>
    <a:masterClrMapping/>
  </p:clrMapOvr>
  <mc:AlternateContent xmlns:mc="http://schemas.openxmlformats.org/markup-compatibility/2006" xmlns:p14="http://schemas.microsoft.com/office/powerpoint/2010/main">
    <mc:Choice Requires="p14">
      <p:transition spd="slow" p14:dur="2000" advTm="80064"/>
    </mc:Choice>
    <mc:Fallback xmlns="">
      <p:transition spd="slow" advTm="8006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extLst>
              <p:ext uri="{D42A27DB-BD31-4B8C-83A1-F6EECF244321}">
                <p14:modId xmlns:p14="http://schemas.microsoft.com/office/powerpoint/2010/main" val="3232300862"/>
              </p:ext>
            </p:extLst>
          </p:nvPr>
        </p:nvGraphicFramePr>
        <p:xfrm>
          <a:off x="261467" y="1692399"/>
          <a:ext cx="9942630" cy="5466296"/>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457048">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အမ်ိဳးအစား</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သတ္မွတ္ဖြင</a:t>
                      </a:r>
                      <a:r>
                        <a:rPr lang="en-GB" sz="2000" dirty="0">
                          <a:effectLst/>
                          <a:latin typeface="Zawgyi-One" panose="020B0604030504040204" pitchFamily="34" charset="0"/>
                          <a:cs typeface="Zawgyi-One" panose="020B0604030504040204" pitchFamily="34" charset="0"/>
                        </a:rPr>
                        <a:t>့္</a:t>
                      </a:r>
                      <a:r>
                        <a:rPr lang="en-GB" sz="2000" dirty="0" err="1">
                          <a:effectLst/>
                          <a:latin typeface="Zawgyi-One" panose="020B0604030504040204" pitchFamily="34" charset="0"/>
                          <a:cs typeface="Zawgyi-One" panose="020B0604030504040204" pitchFamily="34" charset="0"/>
                        </a:rPr>
                        <a:t>ဆိုခ်က</a:t>
                      </a:r>
                      <a:r>
                        <a:rPr lang="en-GB" sz="2000" dirty="0">
                          <a:effectLst/>
                          <a:latin typeface="Zawgyi-One" panose="020B0604030504040204" pitchFamily="34" charset="0"/>
                          <a:cs typeface="Zawgyi-One" panose="020B0604030504040204" pitchFamily="34" charset="0"/>
                        </a:rPr>
                        <a:t>္</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ea typeface="Calibri" panose="020F0502020204030204" pitchFamily="34" charset="0"/>
                          <a:cs typeface="Zawgyi-One" panose="020B0604030504040204" pitchFamily="34" charset="0"/>
                        </a:rPr>
                        <a:t>တုန</a:t>
                      </a:r>
                      <a:r>
                        <a:rPr lang="en-GB" sz="2000" dirty="0">
                          <a:effectLst/>
                          <a:latin typeface="Zawgyi-One" panose="020B0604030504040204" pitchFamily="34" charset="0"/>
                          <a:ea typeface="Calibri" panose="020F0502020204030204" pitchFamily="34" charset="0"/>
                          <a:cs typeface="Zawgyi-One" panose="020B0604030504040204" pitchFamily="34" charset="0"/>
                        </a:rPr>
                        <a:t>္႔ျ</a:t>
                      </a:r>
                      <a:r>
                        <a:rPr lang="en-GB" sz="2000" dirty="0" err="1">
                          <a:effectLst/>
                          <a:latin typeface="Zawgyi-One" panose="020B0604030504040204" pitchFamily="34" charset="0"/>
                          <a:ea typeface="Calibri" panose="020F0502020204030204" pitchFamily="34" charset="0"/>
                          <a:cs typeface="Zawgyi-One" panose="020B0604030504040204" pitchFamily="34" charset="0"/>
                        </a:rPr>
                        <a:t>ပန္မႈမ်ား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ဥပမာ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2798721717"/>
                  </a:ext>
                </a:extLst>
              </a:tr>
              <a:tr h="877533">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ေရမွကူးစက္ေသာ</a:t>
                      </a:r>
                      <a:r>
                        <a:rPr lang="en-GB" sz="1600" baseline="0" dirty="0">
                          <a:effectLst/>
                          <a:latin typeface="Zawgyi-One" panose="020B0604030504040204" pitchFamily="34" charset="0"/>
                          <a:cs typeface="Zawgyi-One" panose="020B0604030504040204" pitchFamily="34" charset="0"/>
                        </a:rPr>
                        <a:t> (</a:t>
                      </a:r>
                      <a:r>
                        <a:rPr lang="en-GB" sz="1600" dirty="0">
                          <a:effectLst/>
                          <a:latin typeface="Zawgyi-One" panose="020B0604030504040204" pitchFamily="34" charset="0"/>
                          <a:cs typeface="Zawgyi-One" panose="020B0604030504040204" pitchFamily="34" charset="0"/>
                        </a:rPr>
                        <a:t>Water-borne)</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ေရမ</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သယ္ပို</a:t>
                      </a:r>
                      <a:r>
                        <a:rPr lang="en-GB" sz="1600" baseline="0" dirty="0">
                          <a:effectLst/>
                          <a:latin typeface="Zawgyi-One" panose="020B0604030504040204" pitchFamily="34" charset="0"/>
                          <a:cs typeface="Zawgyi-One" panose="020B0604030504040204" pitchFamily="34" charset="0"/>
                        </a:rPr>
                        <a:t>႔ႏ</a:t>
                      </a:r>
                      <a:r>
                        <a:rPr lang="en-GB" sz="1600" baseline="0" dirty="0" err="1">
                          <a:effectLst/>
                          <a:latin typeface="Zawgyi-One" panose="020B0604030504040204" pitchFamily="34" charset="0"/>
                          <a:cs typeface="Zawgyi-One" panose="020B0604030504040204" pitchFamily="34" charset="0"/>
                        </a:rPr>
                        <a:t>ုိင္ပါသည</a:t>
                      </a:r>
                      <a:r>
                        <a:rPr lang="en-GB" sz="1600" baseline="0" dirty="0">
                          <a:effectLst/>
                          <a:latin typeface="Zawgyi-One" panose="020B0604030504040204" pitchFamily="34" charset="0"/>
                          <a:cs typeface="Zawgyi-One" panose="020B0604030504040204" pitchFamily="34" charset="0"/>
                        </a:rPr>
                        <a:t>္။</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my-MM" sz="1600" dirty="0">
                          <a:effectLst/>
                          <a:latin typeface="Zawgyi-One" panose="020B0604030504040204" pitchFamily="34" charset="0"/>
                          <a:cs typeface="Zawgyi-One" panose="020B0604030504040204" pitchFamily="34" charset="0"/>
                        </a:rPr>
                        <a:t>က</a:t>
                      </a:r>
                      <a:r>
                        <a:rPr lang="en-US" sz="1600" dirty="0">
                          <a:effectLst/>
                          <a:latin typeface="Zawgyi-One" panose="020B0604030504040204" pitchFamily="34" charset="0"/>
                          <a:cs typeface="Zawgyi-One" panose="020B0604030504040204" pitchFamily="34" charset="0"/>
                        </a:rPr>
                        <a:t>ာ</a:t>
                      </a:r>
                      <a:r>
                        <a:rPr lang="my-MM" sz="1600" dirty="0">
                          <a:effectLst/>
                          <a:latin typeface="Zawgyi-One" panose="020B0604030504040204" pitchFamily="34" charset="0"/>
                          <a:cs typeface="Zawgyi-One" panose="020B0604030504040204" pitchFamily="34" charset="0"/>
                        </a:rPr>
                        <a:t>က</a:t>
                      </a:r>
                      <a:r>
                        <a:rPr lang="en-US" sz="1600" dirty="0">
                          <a:effectLst/>
                          <a:latin typeface="Zawgyi-One" panose="020B0604030504040204" pitchFamily="34" charset="0"/>
                          <a:cs typeface="Zawgyi-One" panose="020B0604030504040204" pitchFamily="34" charset="0"/>
                        </a:rPr>
                        <a:t>ြယ္ျ</a:t>
                      </a:r>
                      <a:r>
                        <a:rPr lang="en-US" sz="1600" dirty="0" err="1">
                          <a:effectLst/>
                          <a:latin typeface="Zawgyi-One" panose="020B0604030504040204" pitchFamily="34" charset="0"/>
                          <a:cs typeface="Zawgyi-One" panose="020B0604030504040204" pitchFamily="34" charset="0"/>
                        </a:rPr>
                        <a:t>ခင္း</a:t>
                      </a:r>
                      <a:r>
                        <a:rPr lang="en-US" sz="1600" dirty="0">
                          <a:effectLst/>
                          <a:latin typeface="Zawgyi-One" panose="020B0604030504040204" pitchFamily="34" charset="0"/>
                          <a:cs typeface="Zawgyi-One" panose="020B0604030504040204" pitchFamily="34" charset="0"/>
                        </a:rPr>
                        <a:t>၊ </a:t>
                      </a:r>
                      <a:r>
                        <a:rPr lang="en-US" sz="1600" dirty="0" err="1">
                          <a:effectLst/>
                          <a:latin typeface="Zawgyi-One" panose="020B0604030504040204" pitchFamily="34" charset="0"/>
                          <a:cs typeface="Zawgyi-One" panose="020B0604030504040204" pitchFamily="34" charset="0"/>
                        </a:rPr>
                        <a:t>သန</a:t>
                      </a:r>
                      <a:r>
                        <a:rPr lang="en-US" sz="1600" dirty="0">
                          <a:effectLst/>
                          <a:latin typeface="Zawgyi-One" panose="020B0604030504040204" pitchFamily="34" charset="0"/>
                          <a:cs typeface="Zawgyi-One" panose="020B0604030504040204" pitchFamily="34" charset="0"/>
                        </a:rPr>
                        <a:t>္႔</a:t>
                      </a:r>
                      <a:r>
                        <a:rPr lang="en-US" sz="1600" dirty="0" err="1">
                          <a:effectLst/>
                          <a:latin typeface="Zawgyi-One" panose="020B0604030504040204" pitchFamily="34" charset="0"/>
                          <a:cs typeface="Zawgyi-One" panose="020B0604030504040204" pitchFamily="34" charset="0"/>
                        </a:rPr>
                        <a:t>စင</a:t>
                      </a:r>
                      <a:r>
                        <a:rPr lang="en-US" sz="1600" dirty="0">
                          <a:effectLst/>
                          <a:latin typeface="Zawgyi-One" panose="020B0604030504040204" pitchFamily="34" charset="0"/>
                          <a:cs typeface="Zawgyi-One" panose="020B0604030504040204" pitchFamily="34" charset="0"/>
                        </a:rPr>
                        <a:t>္ျ</a:t>
                      </a:r>
                      <a:r>
                        <a:rPr lang="en-US" sz="1600" dirty="0" err="1">
                          <a:effectLst/>
                          <a:latin typeface="Zawgyi-One" panose="020B0604030504040204" pitchFamily="34" charset="0"/>
                          <a:cs typeface="Zawgyi-One" panose="020B0604030504040204" pitchFamily="34" charset="0"/>
                        </a:rPr>
                        <a:t>ခင္း</a:t>
                      </a:r>
                      <a:r>
                        <a:rPr lang="en-US" sz="1600" dirty="0">
                          <a:effectLst/>
                          <a:latin typeface="Zawgyi-One" panose="020B0604030504040204" pitchFamily="34" charset="0"/>
                          <a:cs typeface="Zawgyi-One" panose="020B0604030504040204" pitchFamily="34" charset="0"/>
                        </a:rPr>
                        <a:t>ႏွင့္ </a:t>
                      </a:r>
                      <a:r>
                        <a:rPr lang="en-US" sz="1600" dirty="0" err="1">
                          <a:effectLst/>
                          <a:latin typeface="Zawgyi-One" panose="020B0604030504040204" pitchFamily="34" charset="0"/>
                          <a:cs typeface="Zawgyi-One" panose="020B0604030504040204" pitchFamily="34" charset="0"/>
                        </a:rPr>
                        <a:t>ေသခ်ာစြာ</a:t>
                      </a:r>
                      <a:r>
                        <a:rPr lang="en-US" sz="1600" dirty="0">
                          <a:effectLst/>
                          <a:latin typeface="Zawgyi-One" panose="020B0604030504040204" pitchFamily="34" charset="0"/>
                          <a:cs typeface="Zawgyi-One" panose="020B0604030504040204" pitchFamily="34" charset="0"/>
                        </a:rPr>
                        <a:t> </a:t>
                      </a:r>
                      <a:r>
                        <a:rPr lang="en-US" sz="1600" dirty="0" err="1">
                          <a:effectLst/>
                          <a:latin typeface="Zawgyi-One" panose="020B0604030504040204" pitchFamily="34" charset="0"/>
                          <a:cs typeface="Zawgyi-One" panose="020B0604030504040204" pitchFamily="34" charset="0"/>
                        </a:rPr>
                        <a:t>သိိုေလွာင</a:t>
                      </a:r>
                      <a:r>
                        <a:rPr lang="en-US" sz="1600" dirty="0">
                          <a:effectLst/>
                          <a:latin typeface="Zawgyi-One" panose="020B0604030504040204" pitchFamily="34" charset="0"/>
                          <a:cs typeface="Zawgyi-One" panose="020B0604030504040204" pitchFamily="34" charset="0"/>
                        </a:rPr>
                        <a:t>္ျ</a:t>
                      </a:r>
                      <a:r>
                        <a:rPr lang="en-US" sz="1600" dirty="0" err="1">
                          <a:effectLst/>
                          <a:latin typeface="Zawgyi-One" panose="020B0604030504040204" pitchFamily="34" charset="0"/>
                          <a:cs typeface="Zawgyi-One" panose="020B0604030504040204" pitchFamily="34" charset="0"/>
                        </a:rPr>
                        <a:t>ခင္းျဖင</a:t>
                      </a:r>
                      <a:r>
                        <a:rPr lang="en-US"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ေရအရည္အေသြး</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မွင</a:t>
                      </a:r>
                      <a:r>
                        <a:rPr lang="en-GB" sz="1600" dirty="0">
                          <a:effectLst/>
                          <a:latin typeface="Zawgyi-One" panose="020B0604030504040204" pitchFamily="34" charset="0"/>
                          <a:cs typeface="Zawgyi-One" panose="020B0604030504040204" pitchFamily="34" charset="0"/>
                        </a:rPr>
                        <a:t>့္</a:t>
                      </a:r>
                      <a:r>
                        <a:rPr lang="en-GB" sz="1600" dirty="0" err="1">
                          <a:effectLst/>
                          <a:latin typeface="Zawgyi-One" panose="020B0604030504040204" pitchFamily="34" charset="0"/>
                          <a:cs typeface="Zawgyi-One" panose="020B0604030504040204" pitchFamily="34" charset="0"/>
                        </a:rPr>
                        <a:t>တင္ေပးျခင္း</a:t>
                      </a:r>
                      <a:endParaRPr lang="en-GB" sz="1600" dirty="0">
                        <a:effectLst/>
                        <a:latin typeface="Zawgyi-One" panose="020B060403050404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Typhoid</a:t>
                      </a:r>
                    </a:p>
                    <a:p>
                      <a:pPr>
                        <a:lnSpc>
                          <a:spcPct val="100000"/>
                        </a:lnSpc>
                        <a:spcBef>
                          <a:spcPts val="0"/>
                        </a:spcBef>
                        <a:spcAft>
                          <a:spcPts val="0"/>
                        </a:spcAft>
                      </a:pPr>
                      <a:r>
                        <a:rPr lang="en-GB" sz="1800" dirty="0">
                          <a:effectLst/>
                          <a:latin typeface="Zawgyi-One" panose="020B0604030504040204" pitchFamily="34" charset="0"/>
                          <a:ea typeface="Calibri" panose="020F0502020204030204" pitchFamily="34" charset="0"/>
                          <a:cs typeface="Zawgyi-One" panose="020B0604030504040204" pitchFamily="34" charset="0"/>
                        </a:rPr>
                        <a:t>Hepatitis</a:t>
                      </a:r>
                    </a:p>
                  </a:txBody>
                  <a:tcPr marL="68580" marR="68580" marT="0" marB="0"/>
                </a:tc>
                <a:extLst>
                  <a:ext uri="{0D108BD9-81ED-4DB2-BD59-A6C34878D82A}">
                    <a16:rowId xmlns:a16="http://schemas.microsoft.com/office/drawing/2014/main" val="77816445"/>
                  </a:ext>
                </a:extLst>
              </a:tr>
              <a:tr h="1462554">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ေရတြင</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ရွင္သန္ေသာ</a:t>
                      </a:r>
                      <a:r>
                        <a:rPr lang="en-GB" sz="1600" dirty="0">
                          <a:effectLst/>
                          <a:latin typeface="Zawgyi-One" panose="020B0604030504040204" pitchFamily="34" charset="0"/>
                          <a:cs typeface="Zawgyi-One" panose="020B0604030504040204" pitchFamily="34" charset="0"/>
                        </a:rPr>
                        <a:t> (Water-washed)</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ေရျဖင</a:t>
                      </a:r>
                      <a:r>
                        <a:rPr lang="en-GB" sz="1600" dirty="0">
                          <a:effectLst/>
                          <a:latin typeface="Zawgyi-One" panose="020B0604030504040204" pitchFamily="34" charset="0"/>
                          <a:cs typeface="Zawgyi-One" panose="020B0604030504040204" pitchFamily="34" charset="0"/>
                        </a:rPr>
                        <a:t>့္</a:t>
                      </a:r>
                      <a:r>
                        <a:rPr lang="en-GB" sz="1600" dirty="0" err="1">
                          <a:effectLst/>
                          <a:latin typeface="Zawgyi-One" panose="020B0604030504040204" pitchFamily="34" charset="0"/>
                          <a:cs typeface="Zawgyi-One" panose="020B0604030504040204" pitchFamily="34" charset="0"/>
                        </a:rPr>
                        <a:t>ေဆးေၾကာျခင္းသည</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ေရာဂါကူးစက္မႈကို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ေလ်ာ့ပါး</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ေစပါသည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ေရအရည္အေသြး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ေရပမာဏေလာက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အေရးမၾကီးပ</a:t>
                      </a:r>
                      <a:r>
                        <a:rPr lang="en-GB" sz="1600" baseline="0" dirty="0">
                          <a:effectLst/>
                          <a:latin typeface="Zawgyi-One" panose="020B0604030504040204" pitchFamily="34" charset="0"/>
                          <a:cs typeface="Zawgyi-One" panose="020B0604030504040204" pitchFamily="34" charset="0"/>
                        </a:rPr>
                        <a:t>ါ။</a:t>
                      </a: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cs typeface="Zawgyi-One" panose="020B0604030504040204" pitchFamily="34" charset="0"/>
                        </a:rPr>
                        <a:t>ေရေပးေဝႏိုင္မႈႏွင့္ သန္႔ရွင္းမႈကိုပိုမိုေကာင္းမြန္ေစျခင္း။</a:t>
                      </a:r>
                    </a:p>
                  </a:txBody>
                  <a:tcPr marL="68580" marR="68580" marT="0" marB="0"/>
                </a:tc>
                <a:tc>
                  <a:txBody>
                    <a:bodyPr/>
                    <a:lstStyle/>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Trachoma</a:t>
                      </a:r>
                    </a:p>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2883292555"/>
                  </a:ext>
                </a:extLst>
              </a:tr>
              <a:tr h="1170043">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ေရအေျချပ</a:t>
                      </a:r>
                      <a:r>
                        <a:rPr lang="en-GB" sz="1600" dirty="0">
                          <a:effectLst/>
                          <a:latin typeface="Zawgyi-One" panose="020B0604030504040204" pitchFamily="34" charset="0"/>
                          <a:cs typeface="Zawgyi-One" panose="020B0604030504040204" pitchFamily="34" charset="0"/>
                        </a:rPr>
                        <a:t>ဳ (Water-based)</a:t>
                      </a:r>
                    </a:p>
                  </a:txBody>
                  <a:tcPr marL="68580" marR="68580" marT="0" marB="0"/>
                </a:tc>
                <a:tc>
                  <a:txBody>
                    <a:bodyPr/>
                    <a:lstStyle/>
                    <a:p>
                      <a:pPr>
                        <a:lnSpc>
                          <a:spcPct val="100000"/>
                        </a:lnSpc>
                        <a:spcAft>
                          <a:spcPts val="0"/>
                        </a:spcAft>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 ဘ၀စက္၀န္း ျ</a:t>
                      </a:r>
                      <a:r>
                        <a:rPr lang="en-GB" sz="1600" baseline="0" dirty="0" err="1">
                          <a:effectLst/>
                          <a:latin typeface="Zawgyi-One" panose="020B0604030504040204" pitchFamily="34" charset="0"/>
                          <a:cs typeface="Zawgyi-One" panose="020B0604030504040204" pitchFamily="34" charset="0"/>
                        </a:rPr>
                        <a:t>ပည</a:t>
                      </a:r>
                      <a:r>
                        <a:rPr lang="en-GB" sz="1600" baseline="0" dirty="0">
                          <a:effectLst/>
                          <a:latin typeface="Zawgyi-One" panose="020B0604030504040204" pitchFamily="34" charset="0"/>
                          <a:cs typeface="Zawgyi-One" panose="020B0604030504040204" pitchFamily="34" charset="0"/>
                        </a:rPr>
                        <a:t>့္</a:t>
                      </a:r>
                      <a:r>
                        <a:rPr lang="en-GB" sz="1600" baseline="0" dirty="0" err="1">
                          <a:effectLst/>
                          <a:latin typeface="Zawgyi-One" panose="020B0604030504040204" pitchFamily="34" charset="0"/>
                          <a:cs typeface="Zawgyi-One" panose="020B0604030504040204" pitchFamily="34" charset="0"/>
                        </a:rPr>
                        <a:t>စံုေစရန</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ေရေနသတ</a:t>
                      </a:r>
                      <a:r>
                        <a:rPr lang="en-US" sz="1600" baseline="0" dirty="0">
                          <a:effectLst/>
                          <a:latin typeface="Zawgyi-One" panose="020B0604030504040204" pitchFamily="34" charset="0"/>
                          <a:cs typeface="Zawgyi-One" panose="020B0604030504040204" pitchFamily="34" charset="0"/>
                        </a:rPr>
                        <a:t>ၱ</a:t>
                      </a:r>
                      <a:r>
                        <a:rPr lang="en-GB" sz="1600" baseline="0" dirty="0">
                          <a:effectLst/>
                          <a:latin typeface="Zawgyi-One" panose="020B0604030504040204" pitchFamily="34" charset="0"/>
                          <a:cs typeface="Zawgyi-One" panose="020B0604030504040204" pitchFamily="34" charset="0"/>
                        </a:rPr>
                        <a:t>၀ါ </a:t>
                      </a:r>
                      <a:r>
                        <a:rPr lang="en-GB" sz="1600" baseline="0" dirty="0" err="1">
                          <a:effectLst/>
                          <a:latin typeface="Zawgyi-One" panose="020B0604030504040204" pitchFamily="34" charset="0"/>
                          <a:cs typeface="Zawgyi-One" panose="020B0604030504040204" pitchFamily="34" charset="0"/>
                        </a:rPr>
                        <a:t>တစ္ဦးထံတြင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တြယ္ကပ္ေန</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ထိုင္ရပါမည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ဥပမာ</a:t>
                      </a:r>
                      <a:r>
                        <a:rPr lang="en-GB" sz="1600" baseline="0" dirty="0">
                          <a:effectLst/>
                          <a:latin typeface="Zawgyi-One" panose="020B0604030504040204" pitchFamily="34" charset="0"/>
                          <a:cs typeface="Zawgyi-One" panose="020B0604030504040204" pitchFamily="34" charset="0"/>
                        </a:rPr>
                        <a:t> - </a:t>
                      </a:r>
                      <a:r>
                        <a:rPr lang="en-GB" sz="1600" baseline="0" dirty="0" err="1">
                          <a:effectLst/>
                          <a:latin typeface="Zawgyi-One" panose="020B0604030504040204" pitchFamily="34" charset="0"/>
                          <a:cs typeface="Zawgyi-One" panose="020B0604030504040204" pitchFamily="34" charset="0"/>
                        </a:rPr>
                        <a:t>ခရု</a:t>
                      </a:r>
                      <a:r>
                        <a:rPr lang="en-GB" sz="1600" baseline="0" dirty="0">
                          <a:effectLst/>
                          <a:latin typeface="Zawgyi-One" panose="020B0604030504040204" pitchFamily="34" charset="0"/>
                          <a:cs typeface="Zawgyi-One" panose="020B0604030504040204" pitchFamily="34" charset="0"/>
                        </a:rPr>
                        <a:t>) </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ea typeface="Calibri" panose="020F0502020204030204" pitchFamily="34" charset="0"/>
                          <a:cs typeface="Zawgyi-One" panose="020B0604030504040204" pitchFamily="34" charset="0"/>
                        </a:rPr>
                        <a:t>ေရထုကို စြန႔္ပစ္ပစၥည္းမ်ားေၾကာင့္</a:t>
                      </a:r>
                      <a:r>
                        <a:rPr lang="en-US" sz="1600" dirty="0">
                          <a:effectLst/>
                          <a:latin typeface="Zawgyi-One" panose="020B0604030504040204" pitchFamily="34" charset="0"/>
                          <a:ea typeface="Calibri" panose="020F0502020204030204" pitchFamily="34" charset="0"/>
                          <a:cs typeface="Zawgyi-One" panose="020B0604030504040204" pitchFamily="34" charset="0"/>
                        </a:rPr>
                        <a:t> </a:t>
                      </a:r>
                      <a:r>
                        <a:rPr lang="my-MM" sz="1600" dirty="0">
                          <a:effectLst/>
                          <a:latin typeface="Zawgyi-One" panose="020B0604030504040204" pitchFamily="34" charset="0"/>
                          <a:ea typeface="Calibri" panose="020F0502020204030204" pitchFamily="34" charset="0"/>
                          <a:cs typeface="Zawgyi-One" panose="020B0604030504040204" pitchFamily="34" charset="0"/>
                        </a:rPr>
                        <a:t>ညစ္ညမ္း</a:t>
                      </a:r>
                      <a:r>
                        <a:rPr lang="en-US" sz="1600" dirty="0">
                          <a:effectLst/>
                          <a:latin typeface="Zawgyi-One" panose="020B0604030504040204" pitchFamily="34" charset="0"/>
                          <a:ea typeface="Calibri" panose="020F0502020204030204" pitchFamily="34" charset="0"/>
                          <a:cs typeface="Zawgyi-One" panose="020B0604030504040204" pitchFamily="34" charset="0"/>
                        </a:rPr>
                        <a:t> </a:t>
                      </a:r>
                      <a:r>
                        <a:rPr lang="my-MM" sz="1600" dirty="0">
                          <a:effectLst/>
                          <a:latin typeface="Zawgyi-One" panose="020B0604030504040204" pitchFamily="34" charset="0"/>
                          <a:ea typeface="Calibri" panose="020F0502020204030204" pitchFamily="34" charset="0"/>
                          <a:cs typeface="Zawgyi-One" panose="020B0604030504040204" pitchFamily="34" charset="0"/>
                        </a:rPr>
                        <a:t>ေစျခင္းႏွင့္ ညစ္ညမ္းေသာေရတြင္ ကူးခတ္ေရခ်ိဳးျခင္းမ်ားကို ေရွာင္ရွားျခင္း</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Schistosomiasis</a:t>
                      </a:r>
                    </a:p>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Dracunculiasis</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1156080134"/>
                  </a:ext>
                </a:extLst>
              </a:tr>
              <a:tr h="14991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effectLst/>
                          <a:latin typeface="Zawgyi-One" panose="020B0604030504040204" pitchFamily="34" charset="0"/>
                          <a:cs typeface="Zawgyi-One" panose="020B0604030504040204" pitchFamily="34" charset="0"/>
                        </a:rPr>
                        <a:t>ေရေန</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အင္းဆက္သယ္ေဆာင္သူမ်ား</a:t>
                      </a:r>
                      <a:r>
                        <a:rPr lang="en-GB" sz="1600" baseline="0" dirty="0">
                          <a:effectLst/>
                          <a:latin typeface="Zawgyi-One" panose="020B0604030504040204" pitchFamily="34" charset="0"/>
                          <a:cs typeface="Zawgyi-One" panose="020B0604030504040204" pitchFamily="34" charset="0"/>
                        </a:rPr>
                        <a:t> (</a:t>
                      </a:r>
                      <a:r>
                        <a:rPr lang="en-GB" sz="1600" dirty="0">
                          <a:effectLst/>
                          <a:latin typeface="Zawgyi-One" panose="020B0604030504040204" pitchFamily="34" charset="0"/>
                          <a:cs typeface="Zawgyi-One" panose="020B0604030504040204" pitchFamily="34" charset="0"/>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ေပါက္ဖြားေသာ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a:t>
                      </a:r>
                      <a:r>
                        <a:rPr lang="en-GB" sz="1600" baseline="0" dirty="0">
                          <a:effectLst/>
                          <a:latin typeface="Zawgyi-One" panose="020B0604030504040204" pitchFamily="34" charset="0"/>
                          <a:cs typeface="Zawgyi-One" panose="020B0604030504040204" pitchFamily="34" charset="0"/>
                        </a:rPr>
                        <a:t>႔) </a:t>
                      </a:r>
                      <a:r>
                        <a:rPr lang="en-GB" sz="1600" baseline="0" dirty="0" err="1">
                          <a:effectLst/>
                          <a:latin typeface="Zawgyi-One" panose="020B0604030504040204" pitchFamily="34" charset="0"/>
                          <a:cs typeface="Zawgyi-One" panose="020B0604030504040204" pitchFamily="34" charset="0"/>
                        </a:rPr>
                        <a:t>ေရနားတြင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ကိုက္ေသာ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အင္းဆက္မ်ားက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သယ္ပို႔ပါသည</a:t>
                      </a:r>
                      <a:r>
                        <a:rPr lang="en-GB" sz="1600" baseline="0" dirty="0">
                          <a:effectLst/>
                          <a:latin typeface="Zawgyi-One" panose="020B0604030504040204" pitchFamily="34" charset="0"/>
                          <a:cs typeface="Zawgyi-One" panose="020B0604030504040204" pitchFamily="34" charset="0"/>
                        </a:rPr>
                        <a:t>္</a:t>
                      </a:r>
                      <a:r>
                        <a:rPr lang="en-GB" sz="1800" baseline="0" dirty="0">
                          <a:effectLst/>
                          <a:latin typeface="Zawgyi-One" panose="020B0604030504040204" pitchFamily="34" charset="0"/>
                          <a:cs typeface="Zawgyi-One" panose="020B0604030504040204" pitchFamily="34" charset="0"/>
                        </a:rPr>
                        <a:t>။</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ea typeface="Calibri" panose="020F0502020204030204" pitchFamily="34" charset="0"/>
                          <a:cs typeface="Zawgyi-One" panose="020B0604030504040204" pitchFamily="34" charset="0"/>
                        </a:rPr>
                        <a:t>ပိုးမႊားက်က္စားရာေနရာမ်ားကိုေလွ်ာ့ခ်ၿပီး ပိုးမႊားႏွင့္ေရာဂါထိန္းခ်ဳပ္ေရးအစီအမံမ်ား (ဥပမာ - ပိုးသတ္ေဆးမ်ား၊ ပိုက္မ်ား၊ ကာကြယ္ေဆးမ်ား) ကိုအေကာင္အထည္ေဖာ္ျခင္း</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Malaria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J. encephalitis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Zawgyi-One" panose="020B0604030504040204" pitchFamily="34" charset="0"/>
                        <a:cs typeface="Zawgyi-One" panose="020B0604030504040204" pitchFamily="34" charset="0"/>
                      </a:endParaRP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7313571"/>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my-MM" sz="4400" cap="small" dirty="0">
                <a:latin typeface="Zawgyi-One" panose="020B0604030504040204" pitchFamily="34" charset="0"/>
                <a:cs typeface="Zawgyi-One" panose="020B0604030504040204" pitchFamily="34" charset="0"/>
              </a:rPr>
              <a:t>အ</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r>
              <a:rPr lang="en-US" sz="4400" cap="small" dirty="0" err="1">
                <a:latin typeface="Zawgyi-One" panose="020B0604030504040204" pitchFamily="34" charset="0"/>
                <a:cs typeface="Zawgyi-One" panose="020B0604030504040204" pitchFamily="34" charset="0"/>
              </a:rPr>
              <a:t>ရာယ</a:t>
            </a:r>
            <a:r>
              <a:rPr lang="en-US" sz="4400" cap="small" dirty="0">
                <a:latin typeface="Zawgyi-One" panose="020B0604030504040204" pitchFamily="34" charset="0"/>
                <a:cs typeface="Zawgyi-One" panose="020B0604030504040204" pitchFamily="34" charset="0"/>
              </a:rPr>
              <a:t>္ </a:t>
            </a:r>
            <a:r>
              <a:rPr lang="en-GB" sz="4400" cap="small" dirty="0" err="1">
                <a:latin typeface="Zawgyi-One" panose="020B0604030504040204" pitchFamily="34" charset="0"/>
                <a:cs typeface="Zawgyi-One" panose="020B0604030504040204" pitchFamily="34" charset="0"/>
              </a:rPr>
              <a:t>အမ်ိဳးအစားခြဲျခား</a:t>
            </a:r>
            <a:r>
              <a:rPr lang="my-MM" sz="4400" cap="small" dirty="0">
                <a:latin typeface="Zawgyi-One" panose="020B0604030504040204" pitchFamily="34" charset="0"/>
                <a:cs typeface="Zawgyi-One" panose="020B0604030504040204" pitchFamily="34" charset="0"/>
              </a:rPr>
              <a:t>ျ</a:t>
            </a:r>
            <a:r>
              <a:rPr lang="en-US" sz="4400" cap="small" dirty="0">
                <a:latin typeface="Zawgyi-One" panose="020B0604030504040204" pitchFamily="34" charset="0"/>
                <a:cs typeface="Zawgyi-One" panose="020B0604030504040204" pitchFamily="34" charset="0"/>
              </a:rPr>
              <a:t>ခ</a:t>
            </a:r>
            <a:r>
              <a:rPr lang="my-MM" sz="4400" cap="small" dirty="0">
                <a:latin typeface="Zawgyi-One" panose="020B0604030504040204" pitchFamily="34" charset="0"/>
                <a:cs typeface="Zawgyi-One" panose="020B0604030504040204" pitchFamily="34" charset="0"/>
              </a:rPr>
              <a:t>င</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endParaRPr lang="en-GB" dirty="0"/>
          </a:p>
        </p:txBody>
      </p:sp>
    </p:spTree>
    <p:extLst>
      <p:ext uri="{BB962C8B-B14F-4D97-AF65-F5344CB8AC3E}">
        <p14:creationId xmlns:p14="http://schemas.microsoft.com/office/powerpoint/2010/main" val="3112816933"/>
      </p:ext>
    </p:extLst>
  </p:cSld>
  <p:clrMapOvr>
    <a:masterClrMapping/>
  </p:clrMapOvr>
  <mc:AlternateContent xmlns:mc="http://schemas.openxmlformats.org/markup-compatibility/2006" xmlns:p14="http://schemas.microsoft.com/office/powerpoint/2010/main">
    <mc:Choice Requires="p14">
      <p:transition spd="slow" p14:dur="2000" advTm="87505"/>
    </mc:Choice>
    <mc:Fallback xmlns="">
      <p:transition spd="slow" advTm="8750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0477B-6554-4F2F-AF3C-3A694699F2FC}"/>
              </a:ext>
            </a:extLst>
          </p:cNvPr>
          <p:cNvSpPr>
            <a:spLocks noGrp="1"/>
          </p:cNvSpPr>
          <p:nvPr>
            <p:ph type="title"/>
          </p:nvPr>
        </p:nvSpPr>
        <p:spPr>
          <a:xfrm>
            <a:off x="719127" y="618592"/>
            <a:ext cx="9021783" cy="713767"/>
          </a:xfrm>
        </p:spPr>
        <p:txBody>
          <a:bodyPr/>
          <a:lstStyle/>
          <a:p>
            <a:r>
              <a:rPr lang="en-GB" sz="3600" cap="small" dirty="0" err="1">
                <a:latin typeface="Zawgyi-One" panose="020B0604030504040204" pitchFamily="34" charset="0"/>
                <a:cs typeface="Zawgyi-One" panose="020B0604030504040204" pitchFamily="34" charset="0"/>
              </a:rPr>
              <a:t>အမ်ိဳးအစားခြဲျခင္း</a:t>
            </a:r>
            <a:r>
              <a:rPr lang="en-GB" sz="3600" cap="small" dirty="0">
                <a:latin typeface="Zawgyi-One" panose="020B0604030504040204" pitchFamily="34" charset="0"/>
                <a:cs typeface="Zawgyi-One" panose="020B0604030504040204" pitchFamily="34" charset="0"/>
              </a:rPr>
              <a:t> </a:t>
            </a:r>
            <a:r>
              <a:rPr lang="en-GB" sz="3600" cap="small" dirty="0" err="1">
                <a:latin typeface="Zawgyi-One" panose="020B0604030504040204" pitchFamily="34" charset="0"/>
                <a:cs typeface="Zawgyi-One" panose="020B0604030504040204" pitchFamily="34" charset="0"/>
              </a:rPr>
              <a:t>ေနာက္ဆံုးရ</a:t>
            </a:r>
            <a:r>
              <a:rPr lang="en-GB" sz="3600" cap="small" dirty="0">
                <a:latin typeface="Zawgyi-One" panose="020B0604030504040204" pitchFamily="34" charset="0"/>
                <a:cs typeface="Zawgyi-One" panose="020B0604030504040204" pitchFamily="34" charset="0"/>
              </a:rPr>
              <a:t> </a:t>
            </a:r>
            <a:br>
              <a:rPr lang="en-GB" sz="3600" cap="small" dirty="0">
                <a:latin typeface="Zawgyi-One" panose="020B0604030504040204" pitchFamily="34" charset="0"/>
                <a:cs typeface="Zawgyi-One" panose="020B0604030504040204" pitchFamily="34" charset="0"/>
              </a:rPr>
            </a:br>
            <a:r>
              <a:rPr lang="en-GB" sz="3600" cap="small" dirty="0" err="1">
                <a:latin typeface="Zawgyi-One" panose="020B0604030504040204" pitchFamily="34" charset="0"/>
                <a:cs typeface="Zawgyi-One" panose="020B0604030504040204" pitchFamily="34" charset="0"/>
              </a:rPr>
              <a:t>အေျခအေနမ်ား</a:t>
            </a:r>
            <a:endParaRPr lang="en-GB" sz="3600" cap="small" dirty="0">
              <a:latin typeface="Zawgyi-One" panose="020B0604030504040204" pitchFamily="34" charset="0"/>
              <a:cs typeface="Zawgyi-One" panose="020B0604030504040204" pitchFamily="34" charset="0"/>
            </a:endParaRPr>
          </a:p>
        </p:txBody>
      </p:sp>
      <p:sp>
        <p:nvSpPr>
          <p:cNvPr id="3" name="Content Placeholder 2">
            <a:extLst>
              <a:ext uri="{FF2B5EF4-FFF2-40B4-BE49-F238E27FC236}">
                <a16:creationId xmlns:a16="http://schemas.microsoft.com/office/drawing/2014/main" id="{07EF166A-4E90-42FF-83BD-23D6758EB961}"/>
              </a:ext>
            </a:extLst>
          </p:cNvPr>
          <p:cNvSpPr>
            <a:spLocks noGrp="1"/>
          </p:cNvSpPr>
          <p:nvPr>
            <p:ph sz="half" idx="1"/>
          </p:nvPr>
        </p:nvSpPr>
        <p:spPr>
          <a:xfrm>
            <a:off x="719127" y="1864063"/>
            <a:ext cx="5735027" cy="5406497"/>
          </a:xfrm>
        </p:spPr>
        <p:txBody>
          <a:bodyPr/>
          <a:lstStyle/>
          <a:p>
            <a:pPr marL="514350" indent="-514350">
              <a:lnSpc>
                <a:spcPct val="100000"/>
              </a:lnSpc>
              <a:buFont typeface="+mj-lt"/>
              <a:buAutoNum type="arabicPeriod"/>
            </a:pPr>
            <a:r>
              <a:rPr lang="en-GB" sz="2000" dirty="0">
                <a:latin typeface="Zawgyi-One" panose="020B0604030504040204" pitchFamily="34" charset="0"/>
                <a:cs typeface="Zawgyi-One" panose="020B0604030504040204" pitchFamily="34" charset="0"/>
              </a:rPr>
              <a:t>water-aerosols </a:t>
            </a:r>
            <a:r>
              <a:rPr lang="en-GB" sz="2000" dirty="0" err="1">
                <a:latin typeface="Zawgyi-One" panose="020B0604030504040204" pitchFamily="34" charset="0"/>
                <a:cs typeface="Zawgyi-One" panose="020B0604030504040204" pitchFamily="34" charset="0"/>
              </a:rPr>
              <a:t>အမႈန္အမႊားမ်ားမ</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တစ္ဆင</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ကူးဆက</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ခင္း</a:t>
            </a:r>
            <a:r>
              <a:rPr lang="en-GB" sz="2000" dirty="0">
                <a:latin typeface="Zawgyi-One" panose="020B0604030504040204" pitchFamily="34" charset="0"/>
                <a:cs typeface="Zawgyi-One" panose="020B0604030504040204" pitchFamily="34" charset="0"/>
              </a:rPr>
              <a:t> (e.g. </a:t>
            </a:r>
            <a:r>
              <a:rPr lang="en-GB" sz="2000" i="1" dirty="0">
                <a:latin typeface="Zawgyi-One" panose="020B0604030504040204" pitchFamily="34" charset="0"/>
                <a:cs typeface="Zawgyi-One" panose="020B0604030504040204" pitchFamily="34" charset="0"/>
              </a:rPr>
              <a:t>Legionella</a:t>
            </a:r>
            <a:r>
              <a:rPr lang="en-GB" sz="2000" dirty="0">
                <a:latin typeface="Zawgyi-One" panose="020B0604030504040204" pitchFamily="34" charset="0"/>
                <a:cs typeface="Zawgyi-One" panose="020B0604030504040204" pitchFamily="34" charset="0"/>
              </a:rPr>
              <a:t>)</a:t>
            </a:r>
          </a:p>
          <a:p>
            <a:pPr marL="514350" indent="-514350">
              <a:lnSpc>
                <a:spcPct val="100000"/>
              </a:lnSpc>
              <a:buFont typeface="+mj-lt"/>
              <a:buAutoNum type="arabicPeriod"/>
            </a:pPr>
            <a:r>
              <a:rPr lang="en-GB" sz="2000" dirty="0">
                <a:latin typeface="Zawgyi-One" panose="020B0604030504040204" pitchFamily="34" charset="0"/>
                <a:cs typeface="Zawgyi-One" panose="020B0604030504040204" pitchFamily="34" charset="0"/>
              </a:rPr>
              <a:t>ရွဳ</a:t>
            </a:r>
            <a:r>
              <a:rPr lang="en-GB" sz="2000" dirty="0" err="1">
                <a:latin typeface="Zawgyi-One" panose="020B0604030504040204" pitchFamily="34" charset="0"/>
                <a:cs typeface="Zawgyi-One" panose="020B0604030504040204" pitchFamily="34" charset="0"/>
              </a:rPr>
              <a:t>ပ္ေထြးသည</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ကူးစက္မ</a:t>
            </a:r>
            <a:r>
              <a:rPr lang="en-GB" sz="2000" dirty="0">
                <a:latin typeface="Zawgyi-One" panose="020B0604030504040204" pitchFamily="34" charset="0"/>
                <a:cs typeface="Zawgyi-One" panose="020B0604030504040204" pitchFamily="34" charset="0"/>
              </a:rPr>
              <a:t>ႈ စက္၀န္းမ်ား</a:t>
            </a:r>
          </a:p>
          <a:p>
            <a:pPr marL="514350" indent="-514350">
              <a:lnSpc>
                <a:spcPct val="100000"/>
              </a:lnSpc>
              <a:buFont typeface="+mj-lt"/>
              <a:buAutoNum type="arabicPeriod"/>
            </a:pPr>
            <a:r>
              <a:rPr lang="en-GB" sz="2000" dirty="0" err="1">
                <a:latin typeface="Zawgyi-One" panose="020B0604030504040204" pitchFamily="34" charset="0"/>
                <a:cs typeface="Zawgyi-One" panose="020B0604030504040204" pitchFamily="34" charset="0"/>
              </a:rPr>
              <a:t>ေရျဖင</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ေဆးေၾကာျခင္းအတြက</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အမ်ိဳးခြဲ</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သစ</a:t>
            </a:r>
            <a:r>
              <a:rPr lang="en-GB" sz="2000" dirty="0">
                <a:latin typeface="Zawgyi-One" panose="020B0604030504040204" pitchFamily="34" charset="0"/>
                <a:cs typeface="Zawgyi-One" panose="020B0604030504040204" pitchFamily="34" charset="0"/>
              </a:rPr>
              <a:t>္ - </a:t>
            </a:r>
            <a:r>
              <a:rPr lang="en-GB" sz="2000" dirty="0" err="1">
                <a:latin typeface="Zawgyi-One" panose="020B0604030504040204" pitchFamily="34" charset="0"/>
                <a:cs typeface="Zawgyi-One" panose="020B0604030504040204" pitchFamily="34" charset="0"/>
              </a:rPr>
              <a:t>ဆပ</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ပာျဖင</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လက္ေဆးျခင္း</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အားျဖင</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ေလ</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ာ့ခ</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ုိင္သည</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အသက္ရ</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လမး္ေၾကာင္းဆိုင္ရာ</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ကူးဆက္မ</a:t>
            </a:r>
            <a:r>
              <a:rPr lang="en-GB" sz="2000" dirty="0">
                <a:latin typeface="Zawgyi-One" panose="020B0604030504040204" pitchFamily="34" charset="0"/>
                <a:cs typeface="Zawgyi-One" panose="020B0604030504040204" pitchFamily="34" charset="0"/>
              </a:rPr>
              <a:t>ႈ (respiratory pathogen) </a:t>
            </a:r>
            <a:r>
              <a:rPr lang="en-GB" sz="2000" dirty="0" err="1">
                <a:latin typeface="Zawgyi-One" panose="020B0604030504040204" pitchFamily="34" charset="0"/>
                <a:cs typeface="Zawgyi-One" panose="020B0604030504040204" pitchFamily="34" charset="0"/>
              </a:rPr>
              <a:t>မ်ား</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ပန</a:t>
            </a:r>
            <a:r>
              <a:rPr lang="en-GB" sz="2000" dirty="0">
                <a:latin typeface="Zawgyi-One" panose="020B0604030504040204" pitchFamily="34" charset="0"/>
                <a:cs typeface="Zawgyi-One" panose="020B0604030504040204" pitchFamily="34" charset="0"/>
              </a:rPr>
              <a:t>္႔ၤႏွ</a:t>
            </a:r>
            <a:r>
              <a:rPr lang="en-GB" sz="2000" dirty="0" err="1">
                <a:latin typeface="Zawgyi-One" panose="020B0604030504040204" pitchFamily="34" charset="0"/>
                <a:cs typeface="Zawgyi-One" panose="020B0604030504040204" pitchFamily="34" charset="0"/>
              </a:rPr>
              <a:t>ံ႕မ</a:t>
            </a:r>
            <a:r>
              <a:rPr lang="en-GB" sz="2000" dirty="0">
                <a:latin typeface="Zawgyi-One" panose="020B0604030504040204" pitchFamily="34" charset="0"/>
                <a:cs typeface="Zawgyi-One" panose="020B0604030504040204" pitchFamily="34" charset="0"/>
              </a:rPr>
              <a:t>ႈ </a:t>
            </a:r>
          </a:p>
          <a:p>
            <a:pPr marL="514350" indent="-514350">
              <a:lnSpc>
                <a:spcPct val="100000"/>
              </a:lnSpc>
              <a:buFont typeface="+mj-lt"/>
              <a:buAutoNum type="arabicPeriod"/>
            </a:pPr>
            <a:r>
              <a:rPr lang="en-GB" sz="2000" dirty="0">
                <a:latin typeface="Zawgyi-One" panose="020B0604030504040204" pitchFamily="34" charset="0"/>
                <a:cs typeface="Zawgyi-One" panose="020B0604030504040204" pitchFamily="34" charset="0"/>
              </a:rPr>
              <a:t>ေရအေျချပဳအမ်ိဳးအစားအပါအ၀င္ </a:t>
            </a:r>
            <a:r>
              <a:rPr lang="en-GB" sz="2000" dirty="0" err="1">
                <a:latin typeface="Zawgyi-One" panose="020B0604030504040204" pitchFamily="34" charset="0"/>
                <a:cs typeface="Zawgyi-One" panose="020B0604030504040204" pitchFamily="34" charset="0"/>
              </a:rPr>
              <a:t>ေရခ်ိဳတြင</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ေနထိုင္သည</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ပါရာဆိုက္အေပ</a:t>
            </a:r>
            <a:r>
              <a:rPr lang="en-GB" sz="2000" dirty="0">
                <a:latin typeface="Zawgyi-One" panose="020B0604030504040204" pitchFamily="34" charset="0"/>
                <a:cs typeface="Zawgyi-One" panose="020B0604030504040204" pitchFamily="34" charset="0"/>
              </a:rPr>
              <a:t>ၚ </a:t>
            </a:r>
            <a:r>
              <a:rPr lang="en-GB" sz="2000" dirty="0" err="1">
                <a:latin typeface="Zawgyi-One" panose="020B0604030504040204" pitchFamily="34" charset="0"/>
                <a:cs typeface="Zawgyi-One" panose="020B0604030504040204" pitchFamily="34" charset="0"/>
              </a:rPr>
              <a:t>မမွီခိုသည</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လက္ခံေကာင္မရိွသည</a:t>
            </a:r>
            <a:r>
              <a:rPr lang="en-GB" sz="2000" dirty="0">
                <a:latin typeface="Zawgyi-One" panose="020B0604030504040204" pitchFamily="34" charset="0"/>
                <a:cs typeface="Zawgyi-One" panose="020B0604030504040204" pitchFamily="34" charset="0"/>
              </a:rPr>
              <a:t>့္) Pathogen </a:t>
            </a:r>
            <a:r>
              <a:rPr lang="en-GB" sz="2000" dirty="0" err="1">
                <a:latin typeface="Zawgyi-One" panose="020B0604030504040204" pitchFamily="34" charset="0"/>
                <a:cs typeface="Zawgyi-One" panose="020B0604030504040204" pitchFamily="34" charset="0"/>
              </a:rPr>
              <a:t>မ်ား</a:t>
            </a:r>
            <a:r>
              <a:rPr lang="en-GB" sz="2000" dirty="0">
                <a:latin typeface="Zawgyi-One" panose="020B0604030504040204" pitchFamily="34" charset="0"/>
                <a:cs typeface="Zawgyi-One" panose="020B0604030504040204" pitchFamily="34" charset="0"/>
              </a:rPr>
              <a:t>  </a:t>
            </a:r>
          </a:p>
          <a:p>
            <a:pPr marL="514350" indent="-514350">
              <a:lnSpc>
                <a:spcPct val="100000"/>
              </a:lnSpc>
              <a:buFont typeface="+mj-lt"/>
              <a:buAutoNum type="arabicPeriod"/>
            </a:pPr>
            <a:r>
              <a:rPr lang="en-GB" sz="2000" dirty="0" err="1">
                <a:latin typeface="Zawgyi-One" panose="020B0604030504040204" pitchFamily="34" charset="0"/>
                <a:cs typeface="Zawgyi-One" panose="020B0604030504040204" pitchFamily="34" charset="0"/>
              </a:rPr>
              <a:t>လိုက္ေလ်ာညီေထြေနႏိုင္သည</a:t>
            </a:r>
            <a:r>
              <a:rPr lang="en-GB" sz="2000" dirty="0">
                <a:latin typeface="Zawgyi-One" panose="020B0604030504040204" pitchFamily="34" charset="0"/>
                <a:cs typeface="Zawgyi-One" panose="020B0604030504040204" pitchFamily="34" charset="0"/>
              </a:rPr>
              <a:t>့္  pathogen </a:t>
            </a:r>
            <a:r>
              <a:rPr lang="en-GB" sz="2000" dirty="0" err="1">
                <a:latin typeface="Zawgyi-One" panose="020B0604030504040204" pitchFamily="34" charset="0"/>
                <a:cs typeface="Zawgyi-One" panose="020B0604030504040204" pitchFamily="34" charset="0"/>
              </a:rPr>
              <a:t>မ်ား</a:t>
            </a:r>
            <a:endParaRPr lang="en-GB" sz="2000" dirty="0">
              <a:latin typeface="Zawgyi-One" panose="020B0604030504040204" pitchFamily="34" charset="0"/>
              <a:cs typeface="Zawgyi-One" panose="020B0604030504040204" pitchFamily="34" charset="0"/>
            </a:endParaRPr>
          </a:p>
          <a:p>
            <a:pPr marL="0" indent="0">
              <a:buNone/>
            </a:pPr>
            <a:endParaRPr lang="en-GB" sz="1800" dirty="0"/>
          </a:p>
          <a:p>
            <a:pPr marL="0" indent="0">
              <a:buNone/>
            </a:pPr>
            <a:r>
              <a:rPr lang="en-GB" sz="1800" dirty="0"/>
              <a:t>For more information: </a:t>
            </a:r>
          </a:p>
          <a:p>
            <a:pPr marL="0" indent="0">
              <a:buNone/>
            </a:pPr>
            <a:r>
              <a:rPr lang="en-GB" sz="1800" dirty="0"/>
              <a:t>Bartram, J. (ed.) (2015) </a:t>
            </a:r>
            <a:r>
              <a:rPr lang="en-GB" sz="1800" i="1" dirty="0"/>
              <a:t>Routledge Handbook of Water and Health</a:t>
            </a:r>
            <a:r>
              <a:rPr lang="en-GB" sz="1800" dirty="0"/>
              <a:t>. London and New York: Routledge</a:t>
            </a:r>
          </a:p>
        </p:txBody>
      </p:sp>
      <p:pic>
        <p:nvPicPr>
          <p:cNvPr id="6" name="Content Placeholder 5">
            <a:extLst>
              <a:ext uri="{FF2B5EF4-FFF2-40B4-BE49-F238E27FC236}">
                <a16:creationId xmlns:a16="http://schemas.microsoft.com/office/drawing/2014/main" id="{F34E97C0-1ABC-428A-A262-010AB6942E0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92910" y="1864063"/>
            <a:ext cx="3048000" cy="2066925"/>
          </a:xfrm>
        </p:spPr>
      </p:pic>
      <p:sp>
        <p:nvSpPr>
          <p:cNvPr id="7" name="Rectangle 6">
            <a:extLst>
              <a:ext uri="{FF2B5EF4-FFF2-40B4-BE49-F238E27FC236}">
                <a16:creationId xmlns:a16="http://schemas.microsoft.com/office/drawing/2014/main" id="{DE7C8F11-06FD-47AA-9072-F49397DE7214}"/>
              </a:ext>
            </a:extLst>
          </p:cNvPr>
          <p:cNvSpPr/>
          <p:nvPr/>
        </p:nvSpPr>
        <p:spPr>
          <a:xfrm>
            <a:off x="6692909" y="3930988"/>
            <a:ext cx="3048001" cy="246221"/>
          </a:xfrm>
          <a:prstGeom prst="rect">
            <a:avLst/>
          </a:prstGeom>
        </p:spPr>
        <p:txBody>
          <a:bodyPr wrap="square">
            <a:spAutoFit/>
          </a:bodyPr>
          <a:lstStyle/>
          <a:p>
            <a:r>
              <a:rPr lang="en-GB" sz="1000" dirty="0">
                <a:solidFill>
                  <a:srgbClr val="333333"/>
                </a:solidFill>
                <a:latin typeface="Source Sans Pro" panose="020B0503030403020204" pitchFamily="34" charset="0"/>
              </a:rPr>
              <a:t>"</a:t>
            </a:r>
            <a:r>
              <a:rPr lang="en-GB" sz="1000" dirty="0">
                <a:solidFill>
                  <a:srgbClr val="2780E3"/>
                </a:solidFill>
                <a:latin typeface="Source Sans Pro" panose="020B0503030403020204" pitchFamily="34" charset="0"/>
                <a:hlinkClick r:id="rId4"/>
              </a:rPr>
              <a:t>legionella transport</a:t>
            </a:r>
            <a:r>
              <a:rPr lang="en-GB" sz="1000" dirty="0">
                <a:solidFill>
                  <a:srgbClr val="333333"/>
                </a:solidFill>
                <a:latin typeface="Source Sans Pro" panose="020B0503030403020204" pitchFamily="34" charset="0"/>
              </a:rPr>
              <a:t>" (</a:t>
            </a:r>
            <a:r>
              <a:rPr lang="en-GB" sz="1000" dirty="0">
                <a:solidFill>
                  <a:srgbClr val="2780E3"/>
                </a:solidFill>
                <a:latin typeface="Source Sans Pro" panose="020B0503030403020204" pitchFamily="34" charset="0"/>
                <a:hlinkClick r:id="rId5"/>
              </a:rPr>
              <a:t>CC BY-NC-ND 2.0</a:t>
            </a:r>
            <a:r>
              <a:rPr lang="en-GB" sz="1000" dirty="0">
                <a:solidFill>
                  <a:srgbClr val="333333"/>
                </a:solidFill>
                <a:latin typeface="Source Sans Pro" panose="020B0503030403020204" pitchFamily="34" charset="0"/>
              </a:rPr>
              <a:t>) by </a:t>
            </a:r>
            <a:r>
              <a:rPr lang="en-GB" sz="1000" dirty="0">
                <a:solidFill>
                  <a:srgbClr val="2780E3"/>
                </a:solidFill>
                <a:latin typeface="Source Sans Pro" panose="020B0503030403020204" pitchFamily="34" charset="0"/>
                <a:hlinkClick r:id="rId6"/>
              </a:rPr>
              <a:t>sidknee23</a:t>
            </a:r>
            <a:endParaRPr lang="en-GB" sz="1000" dirty="0"/>
          </a:p>
        </p:txBody>
      </p:sp>
      <p:sp>
        <p:nvSpPr>
          <p:cNvPr id="8" name="Rectangle 7">
            <a:extLst>
              <a:ext uri="{FF2B5EF4-FFF2-40B4-BE49-F238E27FC236}">
                <a16:creationId xmlns:a16="http://schemas.microsoft.com/office/drawing/2014/main" id="{0BC1D5D5-F864-41DF-8E38-1A6679610199}"/>
              </a:ext>
            </a:extLst>
          </p:cNvPr>
          <p:cNvSpPr/>
          <p:nvPr/>
        </p:nvSpPr>
        <p:spPr>
          <a:xfrm>
            <a:off x="6692908" y="6870450"/>
            <a:ext cx="3048001" cy="400110"/>
          </a:xfrm>
          <a:prstGeom prst="rect">
            <a:avLst/>
          </a:prstGeom>
        </p:spPr>
        <p:txBody>
          <a:bodyPr wrap="square">
            <a:spAutoFit/>
          </a:bodyPr>
          <a:lstStyle/>
          <a:p>
            <a:r>
              <a:rPr lang="en-GB" sz="1000" dirty="0">
                <a:solidFill>
                  <a:srgbClr val="2780E3"/>
                </a:solidFill>
                <a:latin typeface="Source Sans Pro" panose="020B0503030403020204" pitchFamily="34" charset="0"/>
                <a:hlinkClick r:id="rId7"/>
              </a:rPr>
              <a:t>Children Washing Hands at School </a:t>
            </a:r>
            <a:r>
              <a:rPr lang="en-GB" sz="1000" dirty="0" err="1">
                <a:solidFill>
                  <a:srgbClr val="2780E3"/>
                </a:solidFill>
                <a:latin typeface="Source Sans Pro" panose="020B0503030403020204" pitchFamily="34" charset="0"/>
                <a:hlinkClick r:id="rId7"/>
              </a:rPr>
              <a:t>Handwas</a:t>
            </a:r>
            <a:r>
              <a:rPr lang="en-GB" sz="1000" dirty="0">
                <a:solidFill>
                  <a:srgbClr val="333333"/>
                </a:solidFill>
                <a:latin typeface="Source Sans Pro" panose="020B0503030403020204" pitchFamily="34" charset="0"/>
              </a:rPr>
              <a:t>" (</a:t>
            </a:r>
            <a:r>
              <a:rPr lang="en-GB" sz="1000" dirty="0">
                <a:solidFill>
                  <a:srgbClr val="2780E3"/>
                </a:solidFill>
                <a:latin typeface="Source Sans Pro" panose="020B0503030403020204" pitchFamily="34" charset="0"/>
                <a:hlinkClick r:id="rId5"/>
              </a:rPr>
              <a:t>CC BY-NC-ND 2.0</a:t>
            </a:r>
            <a:r>
              <a:rPr lang="en-GB" sz="1000" dirty="0">
                <a:solidFill>
                  <a:srgbClr val="333333"/>
                </a:solidFill>
                <a:latin typeface="Source Sans Pro" panose="020B0503030403020204" pitchFamily="34" charset="0"/>
              </a:rPr>
              <a:t>) by </a:t>
            </a:r>
            <a:r>
              <a:rPr lang="en-GB" sz="1000" dirty="0">
                <a:solidFill>
                  <a:srgbClr val="2780E3"/>
                </a:solidFill>
                <a:latin typeface="Source Sans Pro" panose="020B0503030403020204" pitchFamily="34" charset="0"/>
                <a:hlinkClick r:id="rId8"/>
              </a:rPr>
              <a:t>Water, Sanitation, and Hygiene Photos</a:t>
            </a:r>
            <a:endParaRPr lang="en-GB" sz="1000" dirty="0"/>
          </a:p>
        </p:txBody>
      </p:sp>
      <p:pic>
        <p:nvPicPr>
          <p:cNvPr id="10" name="Picture 9">
            <a:extLst>
              <a:ext uri="{FF2B5EF4-FFF2-40B4-BE49-F238E27FC236}">
                <a16:creationId xmlns:a16="http://schemas.microsoft.com/office/drawing/2014/main" id="{3E7DACF6-CD1F-4308-80FA-96107DD7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2908" y="4302648"/>
            <a:ext cx="3048003" cy="2574327"/>
          </a:xfrm>
          <a:prstGeom prst="rect">
            <a:avLst/>
          </a:prstGeom>
        </p:spPr>
      </p:pic>
    </p:spTree>
    <p:extLst>
      <p:ext uri="{BB962C8B-B14F-4D97-AF65-F5344CB8AC3E}">
        <p14:creationId xmlns:p14="http://schemas.microsoft.com/office/powerpoint/2010/main" val="1286511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10F9E647-96BC-4F63-9D8D-3E4AC0CBE5BE}"/>
              </a:ext>
            </a:extLst>
          </p:cNvPr>
          <p:cNvGraphicFramePr>
            <a:graphicFrameLocks noGrp="1"/>
          </p:cNvGraphicFramePr>
          <p:nvPr/>
        </p:nvGraphicFramePr>
        <p:xfrm>
          <a:off x="274236" y="2436970"/>
          <a:ext cx="9932436" cy="2025862"/>
        </p:xfrm>
        <a:graphic>
          <a:graphicData uri="http://schemas.openxmlformats.org/drawingml/2006/table">
            <a:tbl>
              <a:tblPr firstRow="1" bandRow="1">
                <a:tableStyleId>{5940675A-B579-460E-94D1-54222C63F5DA}</a:tableStyleId>
              </a:tblPr>
              <a:tblGrid>
                <a:gridCol w="3310812">
                  <a:extLst>
                    <a:ext uri="{9D8B030D-6E8A-4147-A177-3AD203B41FA5}">
                      <a16:colId xmlns:a16="http://schemas.microsoft.com/office/drawing/2014/main" val="1466828804"/>
                    </a:ext>
                  </a:extLst>
                </a:gridCol>
                <a:gridCol w="3310812">
                  <a:extLst>
                    <a:ext uri="{9D8B030D-6E8A-4147-A177-3AD203B41FA5}">
                      <a16:colId xmlns:a16="http://schemas.microsoft.com/office/drawing/2014/main" val="1459799019"/>
                    </a:ext>
                  </a:extLst>
                </a:gridCol>
                <a:gridCol w="3310812">
                  <a:extLst>
                    <a:ext uri="{9D8B030D-6E8A-4147-A177-3AD203B41FA5}">
                      <a16:colId xmlns:a16="http://schemas.microsoft.com/office/drawing/2014/main" val="3218857733"/>
                    </a:ext>
                  </a:extLst>
                </a:gridCol>
              </a:tblGrid>
              <a:tr h="2025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Zawgyi-One" panose="020B0604030504040204" pitchFamily="34" charset="0"/>
                          <a:cs typeface="Zawgyi-One" panose="020B0604030504040204" pitchFamily="34" charset="0"/>
                        </a:rPr>
                        <a:t>Geogenic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latin typeface="Zawgyi-One" panose="020B0604030504040204" pitchFamily="34" charset="0"/>
                          <a:cs typeface="Zawgyi-One" panose="020B0604030504040204" pitchFamily="34" charset="0"/>
                        </a:rPr>
                        <a:t>ဥပမာ</a:t>
                      </a:r>
                      <a:r>
                        <a:rPr lang="en-GB" sz="1800" baseline="0" dirty="0">
                          <a:latin typeface="Zawgyi-One" panose="020B0604030504040204" pitchFamily="34" charset="0"/>
                          <a:cs typeface="Zawgyi-One" panose="020B0604030504040204" pitchFamily="34" charset="0"/>
                        </a:rPr>
                        <a:t> - </a:t>
                      </a:r>
                      <a:r>
                        <a:rPr lang="en-GB" sz="1800" dirty="0">
                          <a:latin typeface="Zawgyi-One" panose="020B0604030504040204" pitchFamily="34" charset="0"/>
                          <a:cs typeface="Zawgyi-One" panose="020B0604030504040204" pitchFamily="34" charset="0"/>
                        </a:rPr>
                        <a:t> arsenic, fluoride</a:t>
                      </a:r>
                      <a:r>
                        <a:rPr lang="en-GB" sz="1800" baseline="0" dirty="0">
                          <a:latin typeface="Zawgyi-One" panose="020B0604030504040204" pitchFamily="34" charset="0"/>
                          <a:cs typeface="Zawgyi-One" panose="020B0604030504040204" pitchFamily="34" charset="0"/>
                        </a:rPr>
                        <a:t> </a:t>
                      </a:r>
                      <a:r>
                        <a:rPr lang="en-US" sz="1800" baseline="0" dirty="0">
                          <a:latin typeface="Zawgyi-One" panose="020B0604030504040204" pitchFamily="34" charset="0"/>
                          <a:cs typeface="Zawgyi-One" panose="020B0604030504040204" pitchFamily="34" charset="0"/>
                        </a:rPr>
                        <a:t>ႏွင့္ ဆားဓာတ္ပါ၀င္မႈ</a:t>
                      </a:r>
                      <a:endParaRPr lang="en-GB" sz="1800" dirty="0">
                        <a:latin typeface="Zawgyi-One" panose="020B0604030504040204" pitchFamily="34" charset="0"/>
                        <a:cs typeface="Zawgyi-One" panose="020B0604030504040204" pitchFamily="34" charset="0"/>
                      </a:endParaRPr>
                    </a:p>
                    <a:p>
                      <a:endParaRPr lang="en-GB" sz="1800" dirty="0">
                        <a:latin typeface="Zawgyi-One" panose="020B0604030504040204" pitchFamily="34" charset="0"/>
                        <a:cs typeface="Zawgyi-One"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Zawgyi-One" panose="020B0604030504040204" pitchFamily="34" charset="0"/>
                          <a:cs typeface="Zawgyi-One" panose="020B0604030504040204" pitchFamily="34" charset="0"/>
                        </a:rPr>
                        <a:t>Biogenic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latin typeface="Zawgyi-One" panose="020B0604030504040204" pitchFamily="34" charset="0"/>
                          <a:cs typeface="Zawgyi-One" panose="020B0604030504040204" pitchFamily="34" charset="0"/>
                        </a:rPr>
                        <a:t>ဥပမာ</a:t>
                      </a:r>
                      <a:r>
                        <a:rPr lang="en-GB" sz="1800" baseline="0" dirty="0">
                          <a:latin typeface="Zawgyi-One" panose="020B0604030504040204" pitchFamily="34" charset="0"/>
                          <a:cs typeface="Zawgyi-One" panose="020B0604030504040204" pitchFamily="34" charset="0"/>
                        </a:rPr>
                        <a:t> - </a:t>
                      </a:r>
                      <a:r>
                        <a:rPr lang="en-GB" sz="1800" dirty="0">
                          <a:latin typeface="Zawgyi-One" panose="020B0604030504040204" pitchFamily="34" charset="0"/>
                          <a:cs typeface="Zawgyi-One" panose="020B0604030504040204" pitchFamily="34" charset="0"/>
                        </a:rPr>
                        <a:t> neurotoxins from cyanobacterial blooms</a:t>
                      </a:r>
                    </a:p>
                    <a:p>
                      <a:endParaRPr lang="en-GB" sz="1800" dirty="0">
                        <a:latin typeface="Zawgyi-One" panose="020B0604030504040204" pitchFamily="34" charset="0"/>
                        <a:cs typeface="Zawgyi-One"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Zawgyi-One" panose="020B0604030504040204" pitchFamily="34" charset="0"/>
                          <a:cs typeface="Zawgyi-One" panose="020B0604030504040204" pitchFamily="34" charset="0"/>
                        </a:rPr>
                        <a:t>Anthropogenic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latin typeface="Zawgyi-One" panose="020B0604030504040204" pitchFamily="34" charset="0"/>
                          <a:cs typeface="Zawgyi-One" panose="020B0604030504040204" pitchFamily="34" charset="0"/>
                        </a:rPr>
                        <a:t>ဥပမာ</a:t>
                      </a:r>
                      <a:r>
                        <a:rPr lang="en-GB" sz="1800" baseline="0" dirty="0">
                          <a:latin typeface="Zawgyi-One" panose="020B0604030504040204" pitchFamily="34" charset="0"/>
                          <a:cs typeface="Zawgyi-One" panose="020B0604030504040204" pitchFamily="34" charset="0"/>
                        </a:rPr>
                        <a:t> - </a:t>
                      </a:r>
                      <a:r>
                        <a:rPr lang="en-GB" sz="1800" baseline="0" dirty="0" err="1">
                          <a:latin typeface="Zawgyi-One" panose="020B0604030504040204" pitchFamily="34" charset="0"/>
                          <a:cs typeface="Zawgyi-One" panose="020B0604030504040204" pitchFamily="34" charset="0"/>
                        </a:rPr>
                        <a:t>စက္မႈလုပ္ငန္းမ်ားမ</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အၾကီးစားသတ</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မ်ား</a:t>
                      </a:r>
                      <a:r>
                        <a:rPr lang="en-GB" sz="1800" baseline="0" dirty="0">
                          <a:latin typeface="Zawgyi-One" panose="020B0604030504040204" pitchFamily="34" charset="0"/>
                          <a:cs typeface="Zawgyi-One" panose="020B0604030504040204" pitchFamily="34" charset="0"/>
                        </a:rPr>
                        <a:t>ႏွင့္ ေဆး၀ါးမွ  </a:t>
                      </a:r>
                      <a:r>
                        <a:rPr lang="en-GB" sz="1800" dirty="0">
                          <a:latin typeface="Zawgyi-One" panose="020B0604030504040204" pitchFamily="34" charset="0"/>
                          <a:cs typeface="Zawgyi-One" panose="020B0604030504040204" pitchFamily="34" charset="0"/>
                        </a:rPr>
                        <a:t> endocrine disruptors ၊ </a:t>
                      </a:r>
                      <a:r>
                        <a:rPr lang="en-GB" sz="1800" dirty="0" err="1">
                          <a:latin typeface="Zawgyi-One" panose="020B0604030504040204" pitchFamily="34" charset="0"/>
                          <a:cs typeface="Zawgyi-One" panose="020B0604030504040204" pitchFamily="34" charset="0"/>
                        </a:rPr>
                        <a:t>ေဟာ္မုန္း</a:t>
                      </a:r>
                      <a:r>
                        <a:rPr lang="en-GB" sz="1800" dirty="0">
                          <a:latin typeface="Zawgyi-One" panose="020B0604030504040204" pitchFamily="34" charset="0"/>
                          <a:cs typeface="Zawgyi-One" panose="020B0604030504040204" pitchFamily="34" charset="0"/>
                        </a:rPr>
                        <a:t>၊</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ပိုးသတ္ေဆး</a:t>
                      </a:r>
                      <a:r>
                        <a:rPr lang="en-GB" sz="1800" baseline="0" dirty="0">
                          <a:latin typeface="Zawgyi-One" panose="020B0604030504040204" pitchFamily="34" charset="0"/>
                          <a:cs typeface="Zawgyi-One" panose="020B0604030504040204" pitchFamily="34" charset="0"/>
                        </a:rPr>
                        <a:t>၊ ႏွင့္ </a:t>
                      </a:r>
                      <a:r>
                        <a:rPr lang="en-GB" sz="1800" dirty="0">
                          <a:latin typeface="Zawgyi-One" panose="020B0604030504040204" pitchFamily="34" charset="0"/>
                          <a:cs typeface="Zawgyi-One" panose="020B0604030504040204" pitchFamily="34" charset="0"/>
                        </a:rPr>
                        <a:t>plasticizers</a:t>
                      </a:r>
                    </a:p>
                  </a:txBody>
                  <a:tcPr/>
                </a:tc>
                <a:extLst>
                  <a:ext uri="{0D108BD9-81ED-4DB2-BD59-A6C34878D82A}">
                    <a16:rowId xmlns:a16="http://schemas.microsoft.com/office/drawing/2014/main" val="4238535499"/>
                  </a:ext>
                </a:extLst>
              </a:tr>
            </a:tbl>
          </a:graphicData>
        </a:graphic>
      </p:graphicFrame>
      <p:pic>
        <p:nvPicPr>
          <p:cNvPr id="14" name="Picture 13">
            <a:extLst>
              <a:ext uri="{FF2B5EF4-FFF2-40B4-BE49-F238E27FC236}">
                <a16:creationId xmlns:a16="http://schemas.microsoft.com/office/drawing/2014/main" id="{076955C5-1013-4F5C-B82F-ECCF99B4E1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51" t="812" r="22357" b="-812"/>
          <a:stretch/>
        </p:blipFill>
        <p:spPr>
          <a:xfrm rot="5400000">
            <a:off x="7462984" y="4100037"/>
            <a:ext cx="2172601" cy="3240000"/>
          </a:xfrm>
          <a:prstGeom prst="rect">
            <a:avLst/>
          </a:prstGeom>
        </p:spPr>
      </p:pic>
      <p:pic>
        <p:nvPicPr>
          <p:cNvPr id="5" name="Picture 4">
            <a:extLst>
              <a:ext uri="{FF2B5EF4-FFF2-40B4-BE49-F238E27FC236}">
                <a16:creationId xmlns:a16="http://schemas.microsoft.com/office/drawing/2014/main" id="{012C4286-AEE8-4ECC-A0EF-1A32675F4B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0454" y="4633736"/>
            <a:ext cx="3240000" cy="2172600"/>
          </a:xfrm>
          <a:prstGeom prst="rect">
            <a:avLst/>
          </a:prstGeom>
        </p:spPr>
      </p:pic>
      <p:sp>
        <p:nvSpPr>
          <p:cNvPr id="12" name="Rectangle 11">
            <a:extLst>
              <a:ext uri="{FF2B5EF4-FFF2-40B4-BE49-F238E27FC236}">
                <a16:creationId xmlns:a16="http://schemas.microsoft.com/office/drawing/2014/main" id="{66661470-D69E-4F50-ACF1-1B7C5C478DFD}"/>
              </a:ext>
            </a:extLst>
          </p:cNvPr>
          <p:cNvSpPr/>
          <p:nvPr/>
        </p:nvSpPr>
        <p:spPr>
          <a:xfrm>
            <a:off x="3586640" y="6804967"/>
            <a:ext cx="3048000" cy="400110"/>
          </a:xfrm>
          <a:prstGeom prst="rect">
            <a:avLst/>
          </a:prstGeom>
        </p:spPr>
        <p:txBody>
          <a:bodyPr wrap="square">
            <a:spAutoFit/>
          </a:bodyPr>
          <a:lstStyle/>
          <a:p>
            <a:r>
              <a:rPr lang="en-GB" sz="1000" dirty="0">
                <a:solidFill>
                  <a:srgbClr val="333333"/>
                </a:solidFill>
                <a:latin typeface="Source Sans Pro" panose="020B0503030403020204" pitchFamily="34" charset="0"/>
              </a:rPr>
              <a:t>"</a:t>
            </a:r>
            <a:r>
              <a:rPr lang="en-GB" sz="1000" dirty="0">
                <a:solidFill>
                  <a:srgbClr val="2780E3"/>
                </a:solidFill>
                <a:latin typeface="Source Sans Pro" panose="020B0503030403020204" pitchFamily="34" charset="0"/>
                <a:hlinkClick r:id="rId5"/>
              </a:rPr>
              <a:t>Algae in </a:t>
            </a:r>
            <a:r>
              <a:rPr lang="en-GB" sz="1000" dirty="0" err="1">
                <a:solidFill>
                  <a:srgbClr val="2780E3"/>
                </a:solidFill>
                <a:latin typeface="Source Sans Pro" panose="020B0503030403020204" pitchFamily="34" charset="0"/>
                <a:hlinkClick r:id="rId5"/>
              </a:rPr>
              <a:t>Dianchi</a:t>
            </a:r>
            <a:r>
              <a:rPr lang="en-GB" sz="1000" dirty="0">
                <a:solidFill>
                  <a:srgbClr val="2780E3"/>
                </a:solidFill>
                <a:latin typeface="Source Sans Pro" panose="020B0503030403020204" pitchFamily="34" charset="0"/>
                <a:hlinkClick r:id="rId5"/>
              </a:rPr>
              <a:t> Lake, China</a:t>
            </a:r>
            <a:r>
              <a:rPr lang="en-GB" sz="1000" dirty="0">
                <a:solidFill>
                  <a:srgbClr val="333333"/>
                </a:solidFill>
                <a:latin typeface="Source Sans Pro" panose="020B0503030403020204" pitchFamily="34" charset="0"/>
              </a:rPr>
              <a:t>" (</a:t>
            </a:r>
            <a:r>
              <a:rPr lang="en-GB" sz="1000" dirty="0">
                <a:solidFill>
                  <a:srgbClr val="2780E3"/>
                </a:solidFill>
                <a:latin typeface="Source Sans Pro" panose="020B0503030403020204" pitchFamily="34" charset="0"/>
                <a:hlinkClick r:id="rId6"/>
              </a:rPr>
              <a:t>CC BY 2.0</a:t>
            </a:r>
            <a:r>
              <a:rPr lang="en-GB" sz="1000" dirty="0">
                <a:solidFill>
                  <a:srgbClr val="333333"/>
                </a:solidFill>
                <a:latin typeface="Source Sans Pro" panose="020B0503030403020204" pitchFamily="34" charset="0"/>
              </a:rPr>
              <a:t>) by </a:t>
            </a:r>
            <a:r>
              <a:rPr lang="en-GB" sz="1000" dirty="0" err="1">
                <a:solidFill>
                  <a:srgbClr val="2780E3"/>
                </a:solidFill>
                <a:latin typeface="Source Sans Pro" panose="020B0503030403020204" pitchFamily="34" charset="0"/>
                <a:hlinkClick r:id="rId7"/>
              </a:rPr>
              <a:t>eutrophication&amp;hypoxia</a:t>
            </a:r>
            <a:endParaRPr lang="en-GB" sz="1000" dirty="0"/>
          </a:p>
        </p:txBody>
      </p:sp>
      <p:sp>
        <p:nvSpPr>
          <p:cNvPr id="15" name="Rectangle 14">
            <a:extLst>
              <a:ext uri="{FF2B5EF4-FFF2-40B4-BE49-F238E27FC236}">
                <a16:creationId xmlns:a16="http://schemas.microsoft.com/office/drawing/2014/main" id="{CB1F85E4-0D66-4000-8B5E-C4603FA76550}"/>
              </a:ext>
            </a:extLst>
          </p:cNvPr>
          <p:cNvSpPr/>
          <p:nvPr/>
        </p:nvSpPr>
        <p:spPr>
          <a:xfrm>
            <a:off x="6929284" y="6804967"/>
            <a:ext cx="2928078" cy="246221"/>
          </a:xfrm>
          <a:prstGeom prst="rect">
            <a:avLst/>
          </a:prstGeom>
        </p:spPr>
        <p:txBody>
          <a:bodyPr wrap="square">
            <a:spAutoFit/>
          </a:bodyPr>
          <a:lstStyle/>
          <a:p>
            <a:r>
              <a:rPr lang="en-GB" sz="1000" dirty="0">
                <a:solidFill>
                  <a:srgbClr val="333333"/>
                </a:solidFill>
                <a:latin typeface="Source Sans Pro" panose="020B0503030403020204" pitchFamily="34" charset="0"/>
              </a:rPr>
              <a:t>“Acid Mine Drainage” by Saskia Nowicki</a:t>
            </a:r>
            <a:endParaRPr lang="en-GB" sz="1000" dirty="0"/>
          </a:p>
        </p:txBody>
      </p:sp>
      <p:sp>
        <p:nvSpPr>
          <p:cNvPr id="18" name="Rectangle 17">
            <a:extLst>
              <a:ext uri="{FF2B5EF4-FFF2-40B4-BE49-F238E27FC236}">
                <a16:creationId xmlns:a16="http://schemas.microsoft.com/office/drawing/2014/main" id="{AC5FFCE8-D2F2-4674-A642-0D5EA6CE2BF5}"/>
              </a:ext>
            </a:extLst>
          </p:cNvPr>
          <p:cNvSpPr/>
          <p:nvPr/>
        </p:nvSpPr>
        <p:spPr>
          <a:xfrm>
            <a:off x="266136" y="6774770"/>
            <a:ext cx="2928078" cy="246221"/>
          </a:xfrm>
          <a:prstGeom prst="rect">
            <a:avLst/>
          </a:prstGeom>
        </p:spPr>
        <p:txBody>
          <a:bodyPr wrap="square">
            <a:spAutoFit/>
          </a:bodyPr>
          <a:lstStyle/>
          <a:p>
            <a:r>
              <a:rPr lang="en-GB" sz="1000" dirty="0">
                <a:solidFill>
                  <a:srgbClr val="333333"/>
                </a:solidFill>
                <a:latin typeface="Source Sans Pro" panose="020B0503030403020204" pitchFamily="34" charset="0"/>
              </a:rPr>
              <a:t>“Geochemistry” by Saskia Nowicki</a:t>
            </a:r>
            <a:endParaRPr lang="en-GB" sz="1000" dirty="0"/>
          </a:p>
        </p:txBody>
      </p:sp>
      <p:pic>
        <p:nvPicPr>
          <p:cNvPr id="22" name="Picture 21">
            <a:extLst>
              <a:ext uri="{FF2B5EF4-FFF2-40B4-BE49-F238E27FC236}">
                <a16:creationId xmlns:a16="http://schemas.microsoft.com/office/drawing/2014/main" id="{BBEB7996-E4AD-4EC7-909B-EF9B930F8B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753" y="4633736"/>
            <a:ext cx="3240000" cy="2145974"/>
          </a:xfrm>
          <a:prstGeom prst="rect">
            <a:avLst/>
          </a:prstGeom>
        </p:spPr>
      </p:pic>
      <p:cxnSp>
        <p:nvCxnSpPr>
          <p:cNvPr id="24" name="Straight Arrow Connector 23">
            <a:extLst>
              <a:ext uri="{FF2B5EF4-FFF2-40B4-BE49-F238E27FC236}">
                <a16:creationId xmlns:a16="http://schemas.microsoft.com/office/drawing/2014/main" id="{701B08DB-FA33-478D-932E-2590A0D313AA}"/>
              </a:ext>
            </a:extLst>
          </p:cNvPr>
          <p:cNvCxnSpPr>
            <a:cxnSpLocks/>
          </p:cNvCxnSpPr>
          <p:nvPr/>
        </p:nvCxnSpPr>
        <p:spPr>
          <a:xfrm flipH="1">
            <a:off x="5950099" y="2556495"/>
            <a:ext cx="1080120" cy="288032"/>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7" name="Content Placeholder 2">
            <a:extLst>
              <a:ext uri="{FF2B5EF4-FFF2-40B4-BE49-F238E27FC236}">
                <a16:creationId xmlns:a16="http://schemas.microsoft.com/office/drawing/2014/main" id="{5F1FA4D6-41F1-4521-AC58-4D6FD8FD02FE}"/>
              </a:ext>
            </a:extLst>
          </p:cNvPr>
          <p:cNvSpPr>
            <a:spLocks noGrp="1"/>
          </p:cNvSpPr>
          <p:nvPr>
            <p:ph type="title"/>
          </p:nvPr>
        </p:nvSpPr>
        <p:spPr>
          <a:xfrm>
            <a:off x="266136" y="754925"/>
            <a:ext cx="9474764" cy="1108800"/>
          </a:xfrm>
        </p:spPr>
        <p:txBody>
          <a:bodyPr/>
          <a:lstStyle/>
          <a:p>
            <a:pPr marL="0" indent="0">
              <a:buNone/>
            </a:pPr>
            <a:r>
              <a:rPr lang="en-GB" sz="3200" dirty="0" err="1">
                <a:latin typeface="Zawgyi-One" panose="020B0604030504040204" pitchFamily="34" charset="0"/>
                <a:cs typeface="Zawgyi-One" panose="020B0604030504040204" pitchFamily="34" charset="0"/>
              </a:rPr>
              <a:t>ဓာတု</a:t>
            </a:r>
            <a:r>
              <a:rPr lang="en-US" sz="3200" dirty="0" err="1">
                <a:latin typeface="Zawgyi-One" panose="020B0604030504040204" pitchFamily="34" charset="0"/>
                <a:cs typeface="Zawgyi-One" panose="020B0604030504040204" pitchFamily="34" charset="0"/>
              </a:rPr>
              <a:t>ဓါတ္သင</a:t>
            </a:r>
            <a:r>
              <a:rPr lang="en-US" sz="3200" dirty="0">
                <a:latin typeface="Zawgyi-One" panose="020B0604030504040204" pitchFamily="34" charset="0"/>
                <a:cs typeface="Zawgyi-One" panose="020B0604030504040204" pitchFamily="34" charset="0"/>
              </a:rPr>
              <a:t>့္</a:t>
            </a:r>
            <a:r>
              <a:rPr lang="en-GB" sz="3200" dirty="0" err="1">
                <a:latin typeface="Zawgyi-One" panose="020B0604030504040204" pitchFamily="34" charset="0"/>
                <a:cs typeface="Zawgyi-One" panose="020B0604030504040204" pitchFamily="34" charset="0"/>
              </a:rPr>
              <a:t>ပစ</a:t>
            </a:r>
            <a:r>
              <a:rPr lang="en-US" sz="3200" dirty="0">
                <a:latin typeface="Zawgyi-One" panose="020B0604030504040204" pitchFamily="34" charset="0"/>
                <a:cs typeface="Zawgyi-One" panose="020B0604030504040204" pitchFamily="34" charset="0"/>
              </a:rPr>
              <a:t>ၥ</a:t>
            </a:r>
            <a:r>
              <a:rPr lang="en-GB" sz="3200" dirty="0" err="1">
                <a:latin typeface="Zawgyi-One" panose="020B0604030504040204" pitchFamily="34" charset="0"/>
                <a:cs typeface="Zawgyi-One" panose="020B0604030504040204" pitchFamily="34" charset="0"/>
              </a:rPr>
              <a:t>ည္းမ်ား</a:t>
            </a:r>
            <a:r>
              <a:rPr lang="en-GB" sz="3200" dirty="0">
                <a:latin typeface="Zawgyi-One" panose="020B0604030504040204" pitchFamily="34" charset="0"/>
                <a:cs typeface="Zawgyi-One" panose="020B0604030504040204" pitchFamily="34" charset="0"/>
              </a:rPr>
              <a:t> </a:t>
            </a:r>
          </a:p>
          <a:p>
            <a:pPr marL="457200" lvl="1" indent="0">
              <a:buNone/>
            </a:pPr>
            <a:endParaRPr lang="en-GB" sz="2100" dirty="0"/>
          </a:p>
          <a:p>
            <a:pPr marL="514350" indent="-514350">
              <a:buFont typeface="+mj-lt"/>
              <a:buAutoNum type="arabicPeriod"/>
            </a:pPr>
            <a:endParaRPr lang="en-GB" dirty="0"/>
          </a:p>
        </p:txBody>
      </p:sp>
    </p:spTree>
    <p:extLst>
      <p:ext uri="{BB962C8B-B14F-4D97-AF65-F5344CB8AC3E}">
        <p14:creationId xmlns:p14="http://schemas.microsoft.com/office/powerpoint/2010/main" val="303897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C5D87E-56C1-4E88-BCB1-1F47A7E907A6}"/>
              </a:ext>
            </a:extLst>
          </p:cNvPr>
          <p:cNvPicPr>
            <a:picLocks noChangeAspect="1"/>
          </p:cNvPicPr>
          <p:nvPr/>
        </p:nvPicPr>
        <p:blipFill>
          <a:blip r:embed="rId3"/>
          <a:stretch>
            <a:fillRect/>
          </a:stretch>
        </p:blipFill>
        <p:spPr>
          <a:xfrm>
            <a:off x="1586808" y="3896257"/>
            <a:ext cx="7286421" cy="3653531"/>
          </a:xfrm>
          <a:prstGeom prst="rect">
            <a:avLst/>
          </a:prstGeom>
        </p:spPr>
      </p:pic>
      <p:sp>
        <p:nvSpPr>
          <p:cNvPr id="8" name="Content Placeholder 7">
            <a:extLst>
              <a:ext uri="{FF2B5EF4-FFF2-40B4-BE49-F238E27FC236}">
                <a16:creationId xmlns:a16="http://schemas.microsoft.com/office/drawing/2014/main" id="{23C7F226-4A1A-4BA4-954D-05B19D0D5E09}"/>
              </a:ext>
            </a:extLst>
          </p:cNvPr>
          <p:cNvSpPr>
            <a:spLocks noGrp="1"/>
          </p:cNvSpPr>
          <p:nvPr>
            <p:ph sz="half" idx="1"/>
          </p:nvPr>
        </p:nvSpPr>
        <p:spPr>
          <a:xfrm>
            <a:off x="621507" y="1838240"/>
            <a:ext cx="9433048" cy="1826765"/>
          </a:xfrm>
        </p:spPr>
        <p:txBody>
          <a:bodyPr/>
          <a:lstStyle/>
          <a:p>
            <a:pPr marL="0" indent="0">
              <a:buNone/>
            </a:pPr>
            <a:r>
              <a:rPr lang="en-GB" sz="2400" dirty="0" err="1">
                <a:latin typeface="Zawgyi-One" panose="020B0604030504040204" pitchFamily="34" charset="0"/>
                <a:cs typeface="Zawgyi-One" panose="020B0604030504040204" pitchFamily="34" charset="0"/>
              </a:rPr>
              <a:t>Dala</a:t>
            </a:r>
            <a:r>
              <a:rPr lang="en-GB" sz="2400" dirty="0">
                <a:latin typeface="Zawgyi-One" panose="020B0604030504040204" pitchFamily="34" charset="0"/>
                <a:cs typeface="Zawgyi-One" panose="020B0604030504040204" pitchFamily="34" charset="0"/>
              </a:rPr>
              <a:t> township, Yangon</a:t>
            </a:r>
          </a:p>
          <a:p>
            <a:pPr marL="0" indent="0">
              <a:lnSpc>
                <a:spcPct val="150000"/>
              </a:lnSpc>
              <a:buNone/>
            </a:pPr>
            <a:r>
              <a:rPr lang="en-GB"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ဒလရွိ ေက်း႐ြာတိုင္းနီးပါးတြင္ ေရျပတ္လပ္မႈရွိသည္။ ယခုႏွစ္ အပူခ်ိန္အလြန္ျမင့္မားေသာေၾကာင့္ ေရ</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ကန္မ်ားခန္းေျခာက္ခဲ့သည္။ မိုးရာသီမတိုင္မီ လမ္းမ်ားပိတ္ဆို႔ျခင္းမခံရသေ႐ြ႕ ေရေပးေဝရန္</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စ</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စဥ္ထား</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သည္။</a:t>
            </a:r>
            <a:r>
              <a:rPr lang="en-GB" sz="1800" dirty="0">
                <a:latin typeface="Zawgyi-One" panose="020B0604030504040204" pitchFamily="34" charset="0"/>
                <a:cs typeface="Zawgyi-One" panose="020B0604030504040204" pitchFamily="34" charset="0"/>
              </a:rPr>
              <a:t>” – </a:t>
            </a:r>
            <a:r>
              <a:rPr lang="my-MM" sz="1800" dirty="0">
                <a:latin typeface="Zawgyi-One" panose="020B0604030504040204" pitchFamily="34" charset="0"/>
                <a:cs typeface="Zawgyi-One" panose="020B0604030504040204" pitchFamily="34" charset="0"/>
              </a:rPr>
              <a:t>ဒ</a:t>
            </a:r>
            <a:r>
              <a:rPr lang="en-US" sz="1800" dirty="0">
                <a:latin typeface="Zawgyi-One" panose="020B0604030504040204" pitchFamily="34" charset="0"/>
                <a:cs typeface="Zawgyi-One" panose="020B0604030504040204" pitchFamily="34" charset="0"/>
              </a:rPr>
              <a:t>လ</a:t>
            </a:r>
            <a:r>
              <a:rPr lang="my-MM" sz="1800" dirty="0">
                <a:latin typeface="Zawgyi-One" panose="020B0604030504040204" pitchFamily="34" charset="0"/>
                <a:cs typeface="Zawgyi-One" panose="020B0604030504040204" pitchFamily="34" charset="0"/>
              </a:rPr>
              <a:t>စ</a:t>
            </a:r>
            <a:r>
              <a:rPr lang="en-US" sz="1800" dirty="0">
                <a:latin typeface="Zawgyi-One" panose="020B0604030504040204" pitchFamily="34" charset="0"/>
                <a:cs typeface="Zawgyi-One" panose="020B0604030504040204" pitchFamily="34" charset="0"/>
              </a:rPr>
              <a:t>ည</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ပ</a:t>
            </a:r>
            <a:r>
              <a:rPr lang="my-MM" sz="1800" dirty="0">
                <a:latin typeface="Zawgyi-One" panose="020B0604030504040204" pitchFamily="34" charset="0"/>
                <a:cs typeface="Zawgyi-One" panose="020B0604030504040204" pitchFamily="34" charset="0"/>
              </a:rPr>
              <a:t>င</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က</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a:t>
            </a:r>
            <a:r>
              <a:rPr lang="my-MM" sz="1800" dirty="0">
                <a:latin typeface="Zawgyi-One" panose="020B0604030504040204" pitchFamily="34" charset="0"/>
                <a:cs typeface="Zawgyi-One" panose="020B0604030504040204" pitchFamily="34" charset="0"/>
              </a:rPr>
              <a:t>မ</a:t>
            </a:r>
            <a:r>
              <a:rPr lang="en-US" sz="1800" dirty="0">
                <a:latin typeface="Zawgyi-One" panose="020B0604030504040204" pitchFamily="34" charset="0"/>
                <a:cs typeface="Zawgyi-One" panose="020B0604030504040204" pitchFamily="34" charset="0"/>
              </a:rPr>
              <a:t>တ</a:t>
            </a:r>
            <a:r>
              <a:rPr lang="my-MM" sz="1800" dirty="0">
                <a:latin typeface="Zawgyi-One" panose="020B0604030504040204" pitchFamily="34" charset="0"/>
                <a:cs typeface="Zawgyi-One" panose="020B0604030504040204" pitchFamily="34" charset="0"/>
              </a:rPr>
              <a:t>ီ</a:t>
            </a:r>
            <a:r>
              <a:rPr lang="en-US" sz="1800" dirty="0">
                <a:latin typeface="Zawgyi-One" panose="020B0604030504040204" pitchFamily="34" charset="0"/>
                <a:cs typeface="Zawgyi-One" panose="020B0604030504040204" pitchFamily="34" charset="0"/>
              </a:rPr>
              <a:t>အဖြဲ႔၀င္မွ ျ</a:t>
            </a:r>
            <a:r>
              <a:rPr lang="en-US" sz="1800" dirty="0" err="1">
                <a:latin typeface="Zawgyi-One" panose="020B0604030504040204" pitchFamily="34" charset="0"/>
                <a:cs typeface="Zawgyi-One" panose="020B0604030504040204" pitchFamily="34" charset="0"/>
              </a:rPr>
              <a:t>မန္မာတိုင္းမ္းသို</a:t>
            </a:r>
            <a:r>
              <a:rPr lang="en-US" sz="1800" dirty="0">
                <a:latin typeface="Zawgyi-One" panose="020B0604030504040204" pitchFamily="34" charset="0"/>
                <a:cs typeface="Zawgyi-One" panose="020B0604030504040204" pitchFamily="34" charset="0"/>
              </a:rPr>
              <a:t>႔ </a:t>
            </a:r>
            <a:r>
              <a:rPr lang="en-US" sz="1800" dirty="0" err="1">
                <a:latin typeface="Zawgyi-One" panose="020B0604030504040204" pitchFamily="34" charset="0"/>
                <a:cs typeface="Zawgyi-One" panose="020B0604030504040204" pitchFamily="34" charset="0"/>
              </a:rPr>
              <a:t>ေျပာၾကားခ်က</a:t>
            </a:r>
            <a:r>
              <a:rPr lang="en-US"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ေမ</a:t>
            </a:r>
            <a:r>
              <a:rPr lang="en-US" sz="1800" dirty="0">
                <a:latin typeface="Zawgyi-One" panose="020B0604030504040204" pitchFamily="34" charset="0"/>
                <a:cs typeface="Zawgyi-One" panose="020B0604030504040204" pitchFamily="34" charset="0"/>
              </a:rPr>
              <a:t> ၂၀၂၀</a:t>
            </a:r>
            <a:endParaRPr lang="en-GB" sz="1800" dirty="0">
              <a:latin typeface="Zawgyi-One" panose="020B0604030504040204" pitchFamily="34" charset="0"/>
              <a:cs typeface="Zawgyi-One" panose="020B0604030504040204" pitchFamily="34" charset="0"/>
            </a:endParaRPr>
          </a:p>
        </p:txBody>
      </p:sp>
      <p:sp>
        <p:nvSpPr>
          <p:cNvPr id="5" name="Rectangle 4">
            <a:extLst>
              <a:ext uri="{FF2B5EF4-FFF2-40B4-BE49-F238E27FC236}">
                <a16:creationId xmlns:a16="http://schemas.microsoft.com/office/drawing/2014/main" id="{82AB3BEB-E54B-44CD-AE79-717352F36955}"/>
              </a:ext>
            </a:extLst>
          </p:cNvPr>
          <p:cNvSpPr/>
          <p:nvPr/>
        </p:nvSpPr>
        <p:spPr>
          <a:xfrm>
            <a:off x="1580422" y="3586110"/>
            <a:ext cx="5553968" cy="230832"/>
          </a:xfrm>
          <a:prstGeom prst="rect">
            <a:avLst/>
          </a:prstGeom>
        </p:spPr>
        <p:txBody>
          <a:bodyPr wrap="square">
            <a:spAutoFit/>
          </a:bodyPr>
          <a:lstStyle/>
          <a:p>
            <a:r>
              <a:rPr lang="en-GB" sz="900" dirty="0">
                <a:latin typeface="Zawgyi-One" panose="020B0604030504040204" pitchFamily="34" charset="0"/>
                <a:cs typeface="Zawgyi-One" panose="020B0604030504040204" pitchFamily="34" charset="0"/>
                <a:hlinkClick r:id="rId4"/>
              </a:rPr>
              <a:t>https://www.mmtimes.com/news/water-shortages-yangons-dala.html</a:t>
            </a:r>
            <a:endParaRPr lang="en-GB" sz="900" dirty="0">
              <a:solidFill>
                <a:schemeClr val="tx1"/>
              </a:solidFill>
              <a:latin typeface="Zawgyi-One" panose="020B0604030504040204" pitchFamily="34" charset="0"/>
              <a:cs typeface="Zawgyi-One" panose="020B0604030504040204" pitchFamily="34" charset="0"/>
            </a:endParaRPr>
          </a:p>
        </p:txBody>
      </p:sp>
      <p:sp>
        <p:nvSpPr>
          <p:cNvPr id="7" name="Title 1">
            <a:extLst>
              <a:ext uri="{FF2B5EF4-FFF2-40B4-BE49-F238E27FC236}">
                <a16:creationId xmlns:a16="http://schemas.microsoft.com/office/drawing/2014/main" id="{B4F2313D-6E54-4898-A2CB-70E60B53930A}"/>
              </a:ext>
            </a:extLst>
          </p:cNvPr>
          <p:cNvSpPr txBox="1">
            <a:spLocks/>
          </p:cNvSpPr>
          <p:nvPr/>
        </p:nvSpPr>
        <p:spPr>
          <a:xfrm>
            <a:off x="621507" y="252239"/>
            <a:ext cx="9021783" cy="1622689"/>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nSpc>
                <a:spcPct val="150000"/>
              </a:lnSpc>
            </a:pPr>
            <a:r>
              <a:rPr lang="my-MM" sz="3200" cap="small" dirty="0">
                <a:latin typeface="Zawgyi-One" panose="020B0604030504040204" pitchFamily="34" charset="0"/>
                <a:cs typeface="Zawgyi-One" panose="020B0604030504040204" pitchFamily="34" charset="0"/>
              </a:rPr>
              <a:t>ဥပမာ - ေရျပတ္လပ္မႈ</a:t>
            </a:r>
            <a:endParaRPr lang="en-US" sz="3200" cap="small" dirty="0">
              <a:latin typeface="Zawgyi-One" panose="020B0604030504040204" pitchFamily="34" charset="0"/>
              <a:cs typeface="Zawgyi-One" panose="020B0604030504040204" pitchFamily="34" charset="0"/>
            </a:endParaRPr>
          </a:p>
          <a:p>
            <a:pPr>
              <a:lnSpc>
                <a:spcPct val="150000"/>
              </a:lnSpc>
            </a:pPr>
            <a:r>
              <a:rPr lang="my-MM" sz="3200" cap="small" dirty="0">
                <a:solidFill>
                  <a:srgbClr val="FF0000"/>
                </a:solidFill>
                <a:latin typeface="Zawgyi-One" panose="020B0604030504040204" pitchFamily="34" charset="0"/>
                <a:cs typeface="Zawgyi-One" panose="020B0604030504040204" pitchFamily="34" charset="0"/>
              </a:rPr>
              <a:t>အႏၲရာယ္</a:t>
            </a:r>
            <a:r>
              <a:rPr lang="en-US" sz="3200" cap="small" dirty="0">
                <a:solidFill>
                  <a:srgbClr val="FF0000"/>
                </a:solidFill>
                <a:latin typeface="Zawgyi-One" panose="020B0604030504040204" pitchFamily="34" charset="0"/>
                <a:cs typeface="Zawgyi-One" panose="020B0604030504040204" pitchFamily="34" charset="0"/>
              </a:rPr>
              <a:t> - </a:t>
            </a:r>
            <a:r>
              <a:rPr lang="my-MM" sz="3200" cap="small" dirty="0">
                <a:solidFill>
                  <a:srgbClr val="FF0000"/>
                </a:solidFill>
                <a:latin typeface="Zawgyi-One" panose="020B0604030504040204" pitchFamily="34" charset="0"/>
                <a:cs typeface="Zawgyi-One" panose="020B0604030504040204" pitchFamily="34" charset="0"/>
              </a:rPr>
              <a:t>ပ</a:t>
            </a:r>
            <a:r>
              <a:rPr lang="en-US" sz="3200" cap="small" dirty="0">
                <a:solidFill>
                  <a:srgbClr val="FF0000"/>
                </a:solidFill>
                <a:latin typeface="Zawgyi-One" panose="020B0604030504040204" pitchFamily="34" charset="0"/>
                <a:cs typeface="Zawgyi-One" panose="020B0604030504040204" pitchFamily="34" charset="0"/>
              </a:rPr>
              <a:t>ိ</a:t>
            </a:r>
            <a:r>
              <a:rPr lang="my-MM" sz="3200" cap="small" dirty="0">
                <a:solidFill>
                  <a:srgbClr val="FF0000"/>
                </a:solidFill>
                <a:latin typeface="Zawgyi-One" panose="020B0604030504040204" pitchFamily="34" charset="0"/>
                <a:cs typeface="Zawgyi-One" panose="020B0604030504040204" pitchFamily="34" charset="0"/>
              </a:rPr>
              <a:t>ု</a:t>
            </a:r>
            <a:r>
              <a:rPr lang="en-US" sz="3200" cap="small" dirty="0">
                <a:solidFill>
                  <a:srgbClr val="FF0000"/>
                </a:solidFill>
                <a:latin typeface="Zawgyi-One" panose="020B0604030504040204" pitchFamily="34" charset="0"/>
                <a:cs typeface="Zawgyi-One" panose="020B0604030504040204" pitchFamily="34" charset="0"/>
              </a:rPr>
              <a:t>း</a:t>
            </a:r>
            <a:r>
              <a:rPr lang="my-MM" sz="3200" cap="small" dirty="0">
                <a:solidFill>
                  <a:srgbClr val="FF0000"/>
                </a:solidFill>
                <a:latin typeface="Zawgyi-One" panose="020B0604030504040204" pitchFamily="34" charset="0"/>
                <a:cs typeface="Zawgyi-One" panose="020B0604030504040204" pitchFamily="34" charset="0"/>
              </a:rPr>
              <a:t>မ</a:t>
            </a:r>
            <a:r>
              <a:rPr lang="en-US" sz="3200" cap="small" dirty="0">
                <a:solidFill>
                  <a:srgbClr val="FF0000"/>
                </a:solidFill>
                <a:latin typeface="Zawgyi-One" panose="020B0604030504040204" pitchFamily="34" charset="0"/>
                <a:cs typeface="Zawgyi-One" panose="020B0604030504040204" pitchFamily="34" charset="0"/>
              </a:rPr>
              <a:t>ႊ</a:t>
            </a:r>
            <a:r>
              <a:rPr lang="my-MM" sz="3200" cap="small" dirty="0">
                <a:solidFill>
                  <a:srgbClr val="FF0000"/>
                </a:solidFill>
                <a:latin typeface="Zawgyi-One" panose="020B0604030504040204" pitchFamily="34" charset="0"/>
                <a:cs typeface="Zawgyi-One" panose="020B0604030504040204" pitchFamily="34" charset="0"/>
              </a:rPr>
              <a:t>ာ</a:t>
            </a:r>
            <a:r>
              <a:rPr lang="en-US" sz="3200" cap="small" dirty="0" err="1">
                <a:solidFill>
                  <a:srgbClr val="FF0000"/>
                </a:solidFill>
                <a:latin typeface="Zawgyi-One" panose="020B0604030504040204" pitchFamily="34" charset="0"/>
                <a:cs typeface="Zawgyi-One" panose="020B0604030504040204" pitchFamily="34" charset="0"/>
              </a:rPr>
              <a:t>းမ်ား</a:t>
            </a:r>
            <a:r>
              <a:rPr lang="en-US" sz="3200" cap="small" dirty="0">
                <a:solidFill>
                  <a:srgbClr val="FF0000"/>
                </a:solidFill>
                <a:latin typeface="Zawgyi-One" panose="020B0604030504040204" pitchFamily="34" charset="0"/>
                <a:cs typeface="Zawgyi-One" panose="020B0604030504040204" pitchFamily="34" charset="0"/>
              </a:rPr>
              <a:t> </a:t>
            </a:r>
            <a:r>
              <a:rPr lang="en-US" sz="3200" cap="small" dirty="0" err="1">
                <a:solidFill>
                  <a:srgbClr val="FF0000"/>
                </a:solidFill>
                <a:latin typeface="Zawgyi-One" panose="020B0604030504040204" pitchFamily="34" charset="0"/>
                <a:cs typeface="Zawgyi-One" panose="020B0604030504040204" pitchFamily="34" charset="0"/>
              </a:rPr>
              <a:t>ေရမွတ</a:t>
            </a:r>
            <a:r>
              <a:rPr lang="my-MM" sz="3200" cap="small" dirty="0">
                <a:solidFill>
                  <a:srgbClr val="FF0000"/>
                </a:solidFill>
                <a:latin typeface="Zawgyi-One" panose="020B0604030504040204" pitchFamily="34" charset="0"/>
                <a:cs typeface="Zawgyi-One" panose="020B0604030504040204" pitchFamily="34" charset="0"/>
              </a:rPr>
              <a:t>ဆ</a:t>
            </a:r>
            <a:r>
              <a:rPr lang="en-US" sz="3200" cap="small" dirty="0">
                <a:solidFill>
                  <a:srgbClr val="FF0000"/>
                </a:solidFill>
                <a:latin typeface="Zawgyi-One" panose="020B0604030504040204" pitchFamily="34" charset="0"/>
                <a:cs typeface="Zawgyi-One" panose="020B0604030504040204" pitchFamily="34" charset="0"/>
              </a:rPr>
              <a:t>င</a:t>
            </a:r>
            <a:r>
              <a:rPr lang="my-MM" sz="3200" cap="small" dirty="0">
                <a:solidFill>
                  <a:srgbClr val="FF0000"/>
                </a:solidFill>
                <a:latin typeface="Zawgyi-One" panose="020B0604030504040204" pitchFamily="34" charset="0"/>
                <a:cs typeface="Zawgyi-One" panose="020B0604030504040204" pitchFamily="34" charset="0"/>
              </a:rPr>
              <a:t>္</a:t>
            </a:r>
            <a:r>
              <a:rPr lang="en-US" sz="3200" cap="small" dirty="0">
                <a:solidFill>
                  <a:srgbClr val="FF0000"/>
                </a:solidFill>
                <a:latin typeface="Zawgyi-One" panose="020B0604030504040204" pitchFamily="34" charset="0"/>
                <a:cs typeface="Zawgyi-One" panose="020B0604030504040204" pitchFamily="34" charset="0"/>
              </a:rPr>
              <a:t>့ </a:t>
            </a:r>
            <a:r>
              <a:rPr lang="my-MM" sz="3200" cap="small" dirty="0">
                <a:solidFill>
                  <a:srgbClr val="FF0000"/>
                </a:solidFill>
                <a:latin typeface="Zawgyi-One" panose="020B0604030504040204" pitchFamily="34" charset="0"/>
                <a:cs typeface="Zawgyi-One" panose="020B0604030504040204" pitchFamily="34" charset="0"/>
              </a:rPr>
              <a:t>ျ</a:t>
            </a:r>
            <a:r>
              <a:rPr lang="en-US" sz="3200" cap="small" dirty="0">
                <a:solidFill>
                  <a:srgbClr val="FF0000"/>
                </a:solidFill>
                <a:latin typeface="Zawgyi-One" panose="020B0604030504040204" pitchFamily="34" charset="0"/>
                <a:cs typeface="Zawgyi-One" panose="020B0604030504040204" pitchFamily="34" charset="0"/>
              </a:rPr>
              <a:t>ပ</a:t>
            </a:r>
            <a:r>
              <a:rPr lang="my-MM" sz="3200" cap="small" dirty="0">
                <a:solidFill>
                  <a:srgbClr val="FF0000"/>
                </a:solidFill>
                <a:latin typeface="Zawgyi-One" panose="020B0604030504040204" pitchFamily="34" charset="0"/>
                <a:cs typeface="Zawgyi-One" panose="020B0604030504040204" pitchFamily="34" charset="0"/>
              </a:rPr>
              <a:t>န</a:t>
            </a:r>
            <a:r>
              <a:rPr lang="en-US" sz="3200" cap="small" dirty="0">
                <a:solidFill>
                  <a:srgbClr val="FF0000"/>
                </a:solidFill>
                <a:latin typeface="Zawgyi-One" panose="020B0604030504040204" pitchFamily="34" charset="0"/>
                <a:cs typeface="Zawgyi-One" panose="020B0604030504040204" pitchFamily="34" charset="0"/>
              </a:rPr>
              <a:t>္</a:t>
            </a:r>
            <a:r>
              <a:rPr lang="my-MM" sz="3200" cap="small" dirty="0">
                <a:solidFill>
                  <a:srgbClr val="FF0000"/>
                </a:solidFill>
                <a:latin typeface="Zawgyi-One" panose="020B0604030504040204" pitchFamily="34" charset="0"/>
                <a:cs typeface="Zawgyi-One" panose="020B0604030504040204" pitchFamily="34" charset="0"/>
              </a:rPr>
              <a:t>႔</a:t>
            </a:r>
            <a:r>
              <a:rPr lang="en-US" sz="3200" cap="small" dirty="0">
                <a:solidFill>
                  <a:srgbClr val="FF0000"/>
                </a:solidFill>
                <a:latin typeface="Zawgyi-One" panose="020B0604030504040204" pitchFamily="34" charset="0"/>
                <a:cs typeface="Zawgyi-One" panose="020B0604030504040204" pitchFamily="34" charset="0"/>
              </a:rPr>
              <a:t>ပ</a:t>
            </a:r>
            <a:r>
              <a:rPr lang="my-MM" sz="3200" cap="small" dirty="0">
                <a:solidFill>
                  <a:srgbClr val="FF0000"/>
                </a:solidFill>
                <a:latin typeface="Zawgyi-One" panose="020B0604030504040204" pitchFamily="34" charset="0"/>
                <a:cs typeface="Zawgyi-One" panose="020B0604030504040204" pitchFamily="34" charset="0"/>
              </a:rPr>
              <a:t>ြ</a:t>
            </a:r>
            <a:r>
              <a:rPr lang="en-US" sz="3200" cap="small" dirty="0">
                <a:solidFill>
                  <a:srgbClr val="FF0000"/>
                </a:solidFill>
                <a:latin typeface="Zawgyi-One" panose="020B0604030504040204" pitchFamily="34" charset="0"/>
                <a:cs typeface="Zawgyi-One" panose="020B0604030504040204" pitchFamily="34" charset="0"/>
              </a:rPr>
              <a:t>ာ</a:t>
            </a:r>
            <a:r>
              <a:rPr lang="my-MM" sz="3200" cap="small" dirty="0">
                <a:solidFill>
                  <a:srgbClr val="FF0000"/>
                </a:solidFill>
                <a:latin typeface="Zawgyi-One" panose="020B0604030504040204" pitchFamily="34" charset="0"/>
                <a:cs typeface="Zawgyi-One" panose="020B0604030504040204" pitchFamily="34" charset="0"/>
              </a:rPr>
              <a:t>း</a:t>
            </a:r>
            <a:r>
              <a:rPr lang="en-US" sz="3200" cap="small" dirty="0">
                <a:solidFill>
                  <a:srgbClr val="FF0000"/>
                </a:solidFill>
                <a:latin typeface="Zawgyi-One" panose="020B0604030504040204" pitchFamily="34" charset="0"/>
                <a:cs typeface="Zawgyi-One" panose="020B0604030504040204" pitchFamily="34" charset="0"/>
              </a:rPr>
              <a:t>ျ</a:t>
            </a:r>
            <a:r>
              <a:rPr lang="my-MM" sz="3200" cap="small" dirty="0">
                <a:solidFill>
                  <a:srgbClr val="FF0000"/>
                </a:solidFill>
                <a:latin typeface="Zawgyi-One" panose="020B0604030504040204" pitchFamily="34" charset="0"/>
                <a:cs typeface="Zawgyi-One" panose="020B0604030504040204" pitchFamily="34" charset="0"/>
              </a:rPr>
              <a:t>ခ</a:t>
            </a:r>
            <a:r>
              <a:rPr lang="en-US" sz="3200" cap="small" dirty="0">
                <a:solidFill>
                  <a:srgbClr val="FF0000"/>
                </a:solidFill>
                <a:latin typeface="Zawgyi-One" panose="020B0604030504040204" pitchFamily="34" charset="0"/>
                <a:cs typeface="Zawgyi-One" panose="020B0604030504040204" pitchFamily="34" charset="0"/>
              </a:rPr>
              <a:t>င</a:t>
            </a:r>
            <a:r>
              <a:rPr lang="my-MM" sz="3200" cap="small" dirty="0">
                <a:solidFill>
                  <a:srgbClr val="FF0000"/>
                </a:solidFill>
                <a:latin typeface="Zawgyi-One" panose="020B0604030504040204" pitchFamily="34" charset="0"/>
                <a:cs typeface="Zawgyi-One" panose="020B0604030504040204" pitchFamily="34" charset="0"/>
              </a:rPr>
              <a:t>္</a:t>
            </a:r>
            <a:r>
              <a:rPr lang="en-US" sz="3200" cap="small" dirty="0">
                <a:solidFill>
                  <a:srgbClr val="FF0000"/>
                </a:solidFill>
                <a:latin typeface="Zawgyi-One" panose="020B0604030504040204" pitchFamily="34" charset="0"/>
                <a:cs typeface="Zawgyi-One" panose="020B0604030504040204" pitchFamily="34" charset="0"/>
              </a:rPr>
              <a:t>း</a:t>
            </a:r>
            <a:br>
              <a:rPr lang="en-GB" sz="3200" cap="small" dirty="0">
                <a:latin typeface="Zawgyi-One" panose="020B0604030504040204" pitchFamily="34" charset="0"/>
                <a:cs typeface="Zawgyi-One" panose="020B0604030504040204" pitchFamily="34" charset="0"/>
              </a:rPr>
            </a:br>
            <a:r>
              <a:rPr lang="en-GB" sz="3200" cap="small" dirty="0">
                <a:latin typeface="Zawgyi-One" panose="020B0604030504040204" pitchFamily="34" charset="0"/>
                <a:cs typeface="Zawgyi-One" panose="020B0604030504040204" pitchFamily="34" charset="0"/>
              </a:rPr>
              <a:t> </a:t>
            </a:r>
            <a:endParaRPr lang="en-GB" sz="2400" cap="small"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1457545474"/>
      </p:ext>
    </p:extLst>
  </p:cSld>
  <p:clrMapOvr>
    <a:masterClrMapping/>
  </p:clrMapOvr>
  <mc:AlternateContent xmlns:mc="http://schemas.openxmlformats.org/markup-compatibility/2006" xmlns:p14="http://schemas.microsoft.com/office/powerpoint/2010/main">
    <mc:Choice Requires="p14">
      <p:transition spd="slow" p14:dur="2000" advTm="92599"/>
    </mc:Choice>
    <mc:Fallback xmlns="">
      <p:transition spd="slow" advTm="9259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3C7F226-4A1A-4BA4-954D-05B19D0D5E09}"/>
              </a:ext>
            </a:extLst>
          </p:cNvPr>
          <p:cNvSpPr>
            <a:spLocks noGrp="1"/>
          </p:cNvSpPr>
          <p:nvPr>
            <p:ph sz="half" idx="1"/>
          </p:nvPr>
        </p:nvSpPr>
        <p:spPr>
          <a:xfrm>
            <a:off x="615791" y="1908423"/>
            <a:ext cx="9021783" cy="2088231"/>
          </a:xfrm>
        </p:spPr>
        <p:txBody>
          <a:bodyPr/>
          <a:lstStyle/>
          <a:p>
            <a:r>
              <a:rPr lang="my-MM" sz="2000" dirty="0">
                <a:latin typeface="Zawgyi-One" panose="020B0604030504040204" pitchFamily="34" charset="0"/>
                <a:cs typeface="Zawgyi-One" panose="020B0604030504040204" pitchFamily="34" charset="0"/>
              </a:rPr>
              <a:t>ဂ်ပန္ဦးေႏွာက္ေရာင္ေရာဂါသည္ စပါးစိုက္ခင္းမ်ား၌ ေပါက္ပြားေသာ  ျခင္မွတစ္ဆင့္</a:t>
            </a:r>
            <a:r>
              <a:rPr lang="en-US" sz="2000" dirty="0">
                <a:latin typeface="Zawgyi-One" panose="020B0604030504040204" pitchFamily="34" charset="0"/>
                <a:cs typeface="Zawgyi-One" panose="020B0604030504040204" pitchFamily="34" charset="0"/>
              </a:rPr>
              <a:t> </a:t>
            </a:r>
            <a:r>
              <a:rPr lang="my-MM" sz="2000" dirty="0">
                <a:latin typeface="Zawgyi-One" panose="020B0604030504040204" pitchFamily="34" charset="0"/>
                <a:cs typeface="Zawgyi-One" panose="020B0604030504040204" pitchFamily="34" charset="0"/>
              </a:rPr>
              <a:t> ကူးစက္သည္။</a:t>
            </a:r>
          </a:p>
          <a:p>
            <a:r>
              <a:rPr lang="my-MM" sz="2000" dirty="0">
                <a:latin typeface="Zawgyi-One" panose="020B0604030504040204" pitchFamily="34" charset="0"/>
                <a:cs typeface="Zawgyi-One" panose="020B0604030504040204" pitchFamily="34" charset="0"/>
              </a:rPr>
              <a:t>၂၀၁၇ ခုႏွစ္တြင္ ျမန္မာႏိုင္ငံတြင္ ကာကြယ္ေဆးထိုးလႈပ္ရွားမႈသည္</a:t>
            </a:r>
            <a:r>
              <a:rPr lang="en-US" sz="2000" dirty="0">
                <a:latin typeface="Zawgyi-One" panose="020B0604030504040204" pitchFamily="34" charset="0"/>
                <a:cs typeface="Zawgyi-One" panose="020B0604030504040204" pitchFamily="34" charset="0"/>
              </a:rPr>
              <a:t> </a:t>
            </a:r>
            <a:r>
              <a:rPr lang="my-MM" sz="2000" dirty="0">
                <a:latin typeface="Zawgyi-One" panose="020B0604030504040204" pitchFamily="34" charset="0"/>
                <a:cs typeface="Zawgyi-One" panose="020B0604030504040204" pitchFamily="34" charset="0"/>
              </a:rPr>
              <a:t> ကေလးသူငယ္ ၁၂.၅ သန္းေက်ာ္အား ထိုေရာဂါမွ ကာကြယ္ေပးခဲ့သည္</a:t>
            </a:r>
            <a:endParaRPr lang="en-GB" sz="2000" dirty="0">
              <a:latin typeface="Zawgyi-One" panose="020B0604030504040204" pitchFamily="34" charset="0"/>
              <a:cs typeface="Zawgyi-One" panose="020B0604030504040204" pitchFamily="34" charset="0"/>
            </a:endParaRPr>
          </a:p>
        </p:txBody>
      </p:sp>
      <p:sp>
        <p:nvSpPr>
          <p:cNvPr id="5" name="Rectangle 4">
            <a:extLst>
              <a:ext uri="{FF2B5EF4-FFF2-40B4-BE49-F238E27FC236}">
                <a16:creationId xmlns:a16="http://schemas.microsoft.com/office/drawing/2014/main" id="{82AB3BEB-E54B-44CD-AE79-717352F36955}"/>
              </a:ext>
            </a:extLst>
          </p:cNvPr>
          <p:cNvSpPr/>
          <p:nvPr/>
        </p:nvSpPr>
        <p:spPr>
          <a:xfrm>
            <a:off x="950762" y="3721324"/>
            <a:ext cx="5553968" cy="400110"/>
          </a:xfrm>
          <a:prstGeom prst="rect">
            <a:avLst/>
          </a:prstGeom>
        </p:spPr>
        <p:txBody>
          <a:bodyPr wrap="square">
            <a:spAutoFit/>
          </a:bodyPr>
          <a:lstStyle/>
          <a:p>
            <a:r>
              <a:rPr lang="en-GB" sz="1000" dirty="0">
                <a:latin typeface="Zawgyi-One" panose="020B0604030504040204" pitchFamily="34" charset="0"/>
                <a:cs typeface="Zawgyi-One" panose="020B0604030504040204" pitchFamily="34" charset="0"/>
                <a:hlinkClick r:id="rId3"/>
              </a:rPr>
              <a:t>https://www.path.org/articles/myanmar-launches-national-japanese-encephalitis-vaccination-campaign/</a:t>
            </a:r>
            <a:endParaRPr lang="en-GB" sz="1000" dirty="0">
              <a:solidFill>
                <a:schemeClr val="tx1"/>
              </a:solidFill>
              <a:latin typeface="Zawgyi-One" panose="020B0604030504040204" pitchFamily="34" charset="0"/>
              <a:cs typeface="Zawgyi-One" panose="020B0604030504040204" pitchFamily="34" charset="0"/>
            </a:endParaRPr>
          </a:p>
        </p:txBody>
      </p:sp>
      <p:sp>
        <p:nvSpPr>
          <p:cNvPr id="6" name="Rectangle 5">
            <a:extLst>
              <a:ext uri="{FF2B5EF4-FFF2-40B4-BE49-F238E27FC236}">
                <a16:creationId xmlns:a16="http://schemas.microsoft.com/office/drawing/2014/main" id="{AC74DF2E-9462-4E3F-80FC-5243CFAB1DB5}"/>
              </a:ext>
            </a:extLst>
          </p:cNvPr>
          <p:cNvSpPr/>
          <p:nvPr/>
        </p:nvSpPr>
        <p:spPr>
          <a:xfrm>
            <a:off x="942746" y="7186934"/>
            <a:ext cx="5229225" cy="246221"/>
          </a:xfrm>
          <a:prstGeom prst="rect">
            <a:avLst/>
          </a:prstGeom>
        </p:spPr>
        <p:txBody>
          <a:bodyPr>
            <a:spAutoFit/>
          </a:bodyPr>
          <a:lstStyle/>
          <a:p>
            <a:r>
              <a:rPr lang="en-GB" sz="1000" dirty="0">
                <a:latin typeface="Zawgyi-One" panose="020B0604030504040204" pitchFamily="34" charset="0"/>
                <a:cs typeface="Zawgyi-One" panose="020B0604030504040204" pitchFamily="34" charset="0"/>
              </a:rPr>
              <a:t>"</a:t>
            </a:r>
            <a:r>
              <a:rPr lang="en-GB" sz="1000" dirty="0">
                <a:latin typeface="Zawgyi-One" panose="020B0604030504040204" pitchFamily="34" charset="0"/>
                <a:cs typeface="Zawgyi-One" panose="020B0604030504040204" pitchFamily="34" charset="0"/>
                <a:hlinkClick r:id="rId4"/>
              </a:rPr>
              <a:t>Rice paddies and fields</a:t>
            </a:r>
            <a:r>
              <a:rPr lang="en-GB" sz="1000" dirty="0">
                <a:latin typeface="Zawgyi-One" panose="020B0604030504040204" pitchFamily="34" charset="0"/>
                <a:cs typeface="Zawgyi-One" panose="020B0604030504040204" pitchFamily="34" charset="0"/>
              </a:rPr>
              <a:t>" (</a:t>
            </a:r>
            <a:r>
              <a:rPr lang="en-GB" sz="1000" dirty="0">
                <a:latin typeface="Zawgyi-One" panose="020B0604030504040204" pitchFamily="34" charset="0"/>
                <a:cs typeface="Zawgyi-One" panose="020B0604030504040204" pitchFamily="34" charset="0"/>
                <a:hlinkClick r:id="rId5"/>
              </a:rPr>
              <a:t>CC BY-NC-ND 2.0</a:t>
            </a:r>
            <a:r>
              <a:rPr lang="en-GB" sz="1000" dirty="0">
                <a:latin typeface="Zawgyi-One" panose="020B0604030504040204" pitchFamily="34" charset="0"/>
                <a:cs typeface="Zawgyi-One" panose="020B0604030504040204" pitchFamily="34" charset="0"/>
              </a:rPr>
              <a:t>) by </a:t>
            </a:r>
            <a:r>
              <a:rPr lang="en-GB" sz="1000" dirty="0">
                <a:latin typeface="Zawgyi-One" panose="020B0604030504040204" pitchFamily="34" charset="0"/>
                <a:cs typeface="Zawgyi-One" panose="020B0604030504040204" pitchFamily="34" charset="0"/>
                <a:hlinkClick r:id="rId6"/>
              </a:rPr>
              <a:t>IFPRI</a:t>
            </a:r>
            <a:endParaRPr lang="en-GB" sz="1000" dirty="0">
              <a:latin typeface="Zawgyi-One" panose="020B0604030504040204" pitchFamily="34" charset="0"/>
              <a:cs typeface="Zawgyi-One" panose="020B0604030504040204" pitchFamily="34" charset="0"/>
            </a:endParaRPr>
          </a:p>
        </p:txBody>
      </p:sp>
      <p:sp>
        <p:nvSpPr>
          <p:cNvPr id="7" name="Title 1">
            <a:extLst>
              <a:ext uri="{FF2B5EF4-FFF2-40B4-BE49-F238E27FC236}">
                <a16:creationId xmlns:a16="http://schemas.microsoft.com/office/drawing/2014/main" id="{B4F2313D-6E54-4898-A2CB-70E60B53930A}"/>
              </a:ext>
            </a:extLst>
          </p:cNvPr>
          <p:cNvSpPr txBox="1">
            <a:spLocks/>
          </p:cNvSpPr>
          <p:nvPr/>
        </p:nvSpPr>
        <p:spPr>
          <a:xfrm>
            <a:off x="615791" y="655824"/>
            <a:ext cx="9021783" cy="977313"/>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my-MM" sz="2800" cap="small" dirty="0">
                <a:latin typeface="Zawgyi-One" panose="020B0604030504040204" pitchFamily="34" charset="0"/>
                <a:cs typeface="Zawgyi-One" panose="020B0604030504040204" pitchFamily="34" charset="0"/>
              </a:rPr>
              <a:t>ဥပမာ - </a:t>
            </a:r>
            <a:r>
              <a:rPr lang="en-US" sz="2800" cap="small" dirty="0">
                <a:latin typeface="Zawgyi-One" panose="020B0604030504040204" pitchFamily="34" charset="0"/>
                <a:cs typeface="Zawgyi-One" panose="020B0604030504040204" pitchFamily="34" charset="0"/>
              </a:rPr>
              <a:t>လ</a:t>
            </a:r>
            <a:r>
              <a:rPr lang="my-MM" sz="2800" cap="small" dirty="0">
                <a:latin typeface="Zawgyi-One" panose="020B0604030504040204" pitchFamily="34" charset="0"/>
                <a:cs typeface="Zawgyi-One" panose="020B0604030504040204" pitchFamily="34" charset="0"/>
              </a:rPr>
              <a:t>ယ</a:t>
            </a:r>
            <a:r>
              <a:rPr lang="en-US" sz="2800" cap="small" dirty="0">
                <a:latin typeface="Zawgyi-One" panose="020B0604030504040204" pitchFamily="34" charset="0"/>
                <a:cs typeface="Zawgyi-One" panose="020B0604030504040204" pitchFamily="34" charset="0"/>
              </a:rPr>
              <a:t>္</a:t>
            </a:r>
            <a:r>
              <a:rPr lang="my-MM" sz="2800" cap="small" dirty="0">
                <a:latin typeface="Zawgyi-One" panose="020B0604030504040204" pitchFamily="34" charset="0"/>
                <a:cs typeface="Zawgyi-One" panose="020B0604030504040204" pitchFamily="34" charset="0"/>
              </a:rPr>
              <a:t>က</a:t>
            </a:r>
            <a:r>
              <a:rPr lang="en-US" sz="2800" cap="small" dirty="0">
                <a:latin typeface="Zawgyi-One" panose="020B0604030504040204" pitchFamily="34" charset="0"/>
                <a:cs typeface="Zawgyi-One" panose="020B0604030504040204" pitchFamily="34" charset="0"/>
              </a:rPr>
              <a:t>ြ</a:t>
            </a:r>
            <a:r>
              <a:rPr lang="my-MM" sz="2800" cap="small" dirty="0">
                <a:latin typeface="Zawgyi-One" panose="020B0604030504040204" pitchFamily="34" charset="0"/>
                <a:cs typeface="Zawgyi-One" panose="020B0604030504040204" pitchFamily="34" charset="0"/>
              </a:rPr>
              <a:t>င</a:t>
            </a:r>
            <a:r>
              <a:rPr lang="en-US" sz="2800" cap="small" dirty="0">
                <a:latin typeface="Zawgyi-One" panose="020B0604030504040204" pitchFamily="34" charset="0"/>
                <a:cs typeface="Zawgyi-One" panose="020B0604030504040204" pitchFamily="34" charset="0"/>
              </a:rPr>
              <a:t>္</a:t>
            </a:r>
            <a:r>
              <a:rPr lang="my-MM" sz="2800" cap="small" dirty="0">
                <a:latin typeface="Zawgyi-One" panose="020B0604030504040204" pitchFamily="34" charset="0"/>
                <a:cs typeface="Zawgyi-One" panose="020B0604030504040204" pitchFamily="34" charset="0"/>
              </a:rPr>
              <a:t>း</a:t>
            </a:r>
            <a:r>
              <a:rPr lang="en-US" sz="2800" cap="small" dirty="0">
                <a:latin typeface="Zawgyi-One" panose="020B0604030504040204" pitchFamily="34" charset="0"/>
                <a:cs typeface="Zawgyi-One" panose="020B0604030504040204" pitchFamily="34" charset="0"/>
              </a:rPr>
              <a:t>မ</a:t>
            </a:r>
            <a:r>
              <a:rPr lang="my-MM" sz="2800" cap="small" dirty="0">
                <a:latin typeface="Zawgyi-One" panose="020B0604030504040204" pitchFamily="34" charset="0"/>
                <a:cs typeface="Zawgyi-One" panose="020B0604030504040204" pitchFamily="34" charset="0"/>
              </a:rPr>
              <a:t>်</a:t>
            </a:r>
            <a:r>
              <a:rPr lang="en-US" sz="2800" cap="small" dirty="0">
                <a:latin typeface="Zawgyi-One" panose="020B0604030504040204" pitchFamily="34" charset="0"/>
                <a:cs typeface="Zawgyi-One" panose="020B0604030504040204" pitchFamily="34" charset="0"/>
              </a:rPr>
              <a:t>ာ</a:t>
            </a:r>
            <a:r>
              <a:rPr lang="my-MM" sz="2800" cap="small" dirty="0">
                <a:latin typeface="Zawgyi-One" panose="020B0604030504040204" pitchFamily="34" charset="0"/>
                <a:cs typeface="Zawgyi-One" panose="020B0604030504040204" pitchFamily="34" charset="0"/>
              </a:rPr>
              <a:t>း</a:t>
            </a:r>
            <a:r>
              <a:rPr lang="en-US" sz="2800" cap="small" dirty="0">
                <a:latin typeface="Zawgyi-One" panose="020B0604030504040204" pitchFamily="34" charset="0"/>
                <a:cs typeface="Zawgyi-One" panose="020B0604030504040204" pitchFamily="34" charset="0"/>
              </a:rPr>
              <a:t>ႏ</a:t>
            </a:r>
            <a:r>
              <a:rPr lang="my-MM" sz="2800" cap="small" dirty="0">
                <a:latin typeface="Zawgyi-One" panose="020B0604030504040204" pitchFamily="34" charset="0"/>
                <a:cs typeface="Zawgyi-One" panose="020B0604030504040204" pitchFamily="34" charset="0"/>
              </a:rPr>
              <a:t>ွ</a:t>
            </a:r>
            <a:r>
              <a:rPr lang="en-US" sz="2800" cap="small" dirty="0">
                <a:latin typeface="Zawgyi-One" panose="020B0604030504040204" pitchFamily="34" charset="0"/>
                <a:cs typeface="Zawgyi-One" panose="020B0604030504040204" pitchFamily="34" charset="0"/>
              </a:rPr>
              <a:t>င</a:t>
            </a:r>
            <a:r>
              <a:rPr lang="my-MM" sz="2800" cap="small" dirty="0">
                <a:latin typeface="Zawgyi-One" panose="020B0604030504040204" pitchFamily="34" charset="0"/>
                <a:cs typeface="Zawgyi-One" panose="020B0604030504040204" pitchFamily="34" charset="0"/>
              </a:rPr>
              <a:t>္</a:t>
            </a:r>
            <a:r>
              <a:rPr lang="en-US" sz="2800" cap="small" dirty="0">
                <a:latin typeface="Zawgyi-One" panose="020B0604030504040204" pitchFamily="34" charset="0"/>
                <a:cs typeface="Zawgyi-One" panose="020B0604030504040204" pitchFamily="34" charset="0"/>
              </a:rPr>
              <a:t>့ </a:t>
            </a:r>
            <a:r>
              <a:rPr lang="my-MM" sz="2800" cap="small" dirty="0">
                <a:latin typeface="Zawgyi-One" panose="020B0604030504040204" pitchFamily="34" charset="0"/>
                <a:cs typeface="Zawgyi-One" panose="020B0604030504040204" pitchFamily="34" charset="0"/>
              </a:rPr>
              <a:t>ျ</a:t>
            </a:r>
            <a:r>
              <a:rPr lang="en-US" sz="2800" cap="small" dirty="0">
                <a:latin typeface="Zawgyi-One" panose="020B0604030504040204" pitchFamily="34" charset="0"/>
                <a:cs typeface="Zawgyi-One" panose="020B0604030504040204" pitchFamily="34" charset="0"/>
              </a:rPr>
              <a:t>ခ</a:t>
            </a:r>
            <a:r>
              <a:rPr lang="my-MM" sz="2800" cap="small" dirty="0">
                <a:latin typeface="Zawgyi-One" panose="020B0604030504040204" pitchFamily="34" charset="0"/>
                <a:cs typeface="Zawgyi-One" panose="020B0604030504040204" pitchFamily="34" charset="0"/>
              </a:rPr>
              <a:t>င</a:t>
            </a:r>
            <a:r>
              <a:rPr lang="en-US" sz="2800" cap="small" dirty="0">
                <a:latin typeface="Zawgyi-One" panose="020B0604030504040204" pitchFamily="34" charset="0"/>
                <a:cs typeface="Zawgyi-One" panose="020B0604030504040204" pitchFamily="34" charset="0"/>
              </a:rPr>
              <a:t>္</a:t>
            </a:r>
            <a:r>
              <a:rPr lang="my-MM" sz="2800" cap="small" dirty="0">
                <a:latin typeface="Zawgyi-One" panose="020B0604030504040204" pitchFamily="34" charset="0"/>
                <a:cs typeface="Zawgyi-One" panose="020B0604030504040204" pitchFamily="34" charset="0"/>
              </a:rPr>
              <a:t>မ</a:t>
            </a:r>
            <a:r>
              <a:rPr lang="en-US" sz="2800" cap="small" dirty="0">
                <a:latin typeface="Zawgyi-One" panose="020B0604030504040204" pitchFamily="34" charset="0"/>
                <a:cs typeface="Zawgyi-One" panose="020B0604030504040204" pitchFamily="34" charset="0"/>
              </a:rPr>
              <a:t>်</a:t>
            </a:r>
            <a:r>
              <a:rPr lang="my-MM" sz="2800" cap="small" dirty="0">
                <a:latin typeface="Zawgyi-One" panose="020B0604030504040204" pitchFamily="34" charset="0"/>
                <a:cs typeface="Zawgyi-One" panose="020B0604030504040204" pitchFamily="34" charset="0"/>
              </a:rPr>
              <a:t>ာ</a:t>
            </a:r>
            <a:r>
              <a:rPr lang="en-US" sz="2800" cap="small" dirty="0">
                <a:latin typeface="Zawgyi-One" panose="020B0604030504040204" pitchFamily="34" charset="0"/>
                <a:cs typeface="Zawgyi-One" panose="020B0604030504040204" pitchFamily="34" charset="0"/>
              </a:rPr>
              <a:t>း</a:t>
            </a:r>
            <a:endParaRPr lang="my-MM" sz="2800" cap="small" dirty="0">
              <a:latin typeface="Zawgyi-One" panose="020B0604030504040204" pitchFamily="34" charset="0"/>
              <a:cs typeface="Zawgyi-One" panose="020B0604030504040204" pitchFamily="34" charset="0"/>
            </a:endParaRPr>
          </a:p>
          <a:p>
            <a:r>
              <a:rPr lang="my-MM" sz="2800" cap="small" dirty="0">
                <a:solidFill>
                  <a:srgbClr val="FF0000"/>
                </a:solidFill>
                <a:latin typeface="Zawgyi-One" panose="020B0604030504040204" pitchFamily="34" charset="0"/>
                <a:cs typeface="Zawgyi-One" panose="020B0604030504040204" pitchFamily="34" charset="0"/>
              </a:rPr>
              <a:t>အႏၲရာယ္</a:t>
            </a:r>
            <a:r>
              <a:rPr lang="en-US" sz="2800" cap="small" dirty="0">
                <a:solidFill>
                  <a:srgbClr val="FF0000"/>
                </a:solidFill>
                <a:latin typeface="Zawgyi-One" panose="020B0604030504040204" pitchFamily="34" charset="0"/>
                <a:cs typeface="Zawgyi-One" panose="020B0604030504040204" pitchFamily="34" charset="0"/>
              </a:rPr>
              <a:t> - </a:t>
            </a:r>
            <a:r>
              <a:rPr lang="my-MM" sz="2800" cap="small" dirty="0">
                <a:solidFill>
                  <a:srgbClr val="FF0000"/>
                </a:solidFill>
                <a:latin typeface="Zawgyi-One" panose="020B0604030504040204" pitchFamily="34" charset="0"/>
                <a:cs typeface="Zawgyi-One" panose="020B0604030504040204" pitchFamily="34" charset="0"/>
              </a:rPr>
              <a:t>ေ</a:t>
            </a:r>
            <a:r>
              <a:rPr lang="en-US" sz="2800" cap="small" dirty="0" err="1">
                <a:solidFill>
                  <a:srgbClr val="FF0000"/>
                </a:solidFill>
                <a:latin typeface="Zawgyi-One" panose="020B0604030504040204" pitchFamily="34" charset="0"/>
                <a:cs typeface="Zawgyi-One" panose="020B0604030504040204" pitchFamily="34" charset="0"/>
              </a:rPr>
              <a:t>ရေန</a:t>
            </a:r>
            <a:r>
              <a:rPr lang="en-US" sz="2800" cap="small" dirty="0">
                <a:solidFill>
                  <a:srgbClr val="FF0000"/>
                </a:solidFill>
                <a:latin typeface="Zawgyi-One" panose="020B0604030504040204" pitchFamily="34" charset="0"/>
                <a:cs typeface="Zawgyi-One" panose="020B0604030504040204" pitchFamily="34" charset="0"/>
              </a:rPr>
              <a:t> </a:t>
            </a:r>
            <a:r>
              <a:rPr lang="en-US" sz="2800" cap="small" dirty="0" err="1">
                <a:solidFill>
                  <a:srgbClr val="FF0000"/>
                </a:solidFill>
                <a:latin typeface="Zawgyi-One" panose="020B0604030504040204" pitchFamily="34" charset="0"/>
                <a:cs typeface="Zawgyi-One" panose="020B0604030504040204" pitchFamily="34" charset="0"/>
              </a:rPr>
              <a:t>အင္းဆက</a:t>
            </a:r>
            <a:r>
              <a:rPr lang="en-US" sz="2800" cap="small" dirty="0">
                <a:solidFill>
                  <a:srgbClr val="FF0000"/>
                </a:solidFill>
                <a:latin typeface="Zawgyi-One" panose="020B0604030504040204" pitchFamily="34" charset="0"/>
                <a:cs typeface="Zawgyi-One" panose="020B0604030504040204" pitchFamily="34" charset="0"/>
              </a:rPr>
              <a:t>္</a:t>
            </a:r>
            <a:r>
              <a:rPr lang="my-MM" sz="2800" cap="small" dirty="0">
                <a:solidFill>
                  <a:srgbClr val="FF0000"/>
                </a:solidFill>
                <a:latin typeface="Zawgyi-One" panose="020B0604030504040204" pitchFamily="34" charset="0"/>
                <a:cs typeface="Zawgyi-One" panose="020B0604030504040204" pitchFamily="34" charset="0"/>
              </a:rPr>
              <a:t>သ</a:t>
            </a:r>
            <a:r>
              <a:rPr lang="en-US" sz="2800" cap="small" dirty="0">
                <a:solidFill>
                  <a:srgbClr val="FF0000"/>
                </a:solidFill>
                <a:latin typeface="Zawgyi-One" panose="020B0604030504040204" pitchFamily="34" charset="0"/>
                <a:cs typeface="Zawgyi-One" panose="020B0604030504040204" pitchFamily="34" charset="0"/>
              </a:rPr>
              <a:t>ယ</a:t>
            </a:r>
            <a:r>
              <a:rPr lang="my-MM" sz="2800" cap="small" dirty="0">
                <a:solidFill>
                  <a:srgbClr val="FF0000"/>
                </a:solidFill>
                <a:latin typeface="Zawgyi-One" panose="020B0604030504040204" pitchFamily="34" charset="0"/>
                <a:cs typeface="Zawgyi-One" panose="020B0604030504040204" pitchFamily="34" charset="0"/>
              </a:rPr>
              <a:t>္</a:t>
            </a:r>
            <a:r>
              <a:rPr lang="en-US" sz="2800" cap="small" dirty="0">
                <a:solidFill>
                  <a:srgbClr val="FF0000"/>
                </a:solidFill>
                <a:latin typeface="Zawgyi-One" panose="020B0604030504040204" pitchFamily="34" charset="0"/>
                <a:cs typeface="Zawgyi-One" panose="020B0604030504040204" pitchFamily="34" charset="0"/>
              </a:rPr>
              <a:t>ေ</a:t>
            </a:r>
            <a:r>
              <a:rPr lang="my-MM" sz="2800" cap="small" dirty="0">
                <a:solidFill>
                  <a:srgbClr val="FF0000"/>
                </a:solidFill>
                <a:latin typeface="Zawgyi-One" panose="020B0604030504040204" pitchFamily="34" charset="0"/>
                <a:cs typeface="Zawgyi-One" panose="020B0604030504040204" pitchFamily="34" charset="0"/>
              </a:rPr>
              <a:t>ဆ</a:t>
            </a:r>
            <a:r>
              <a:rPr lang="en-US" sz="2800" cap="small" dirty="0">
                <a:solidFill>
                  <a:srgbClr val="FF0000"/>
                </a:solidFill>
                <a:latin typeface="Zawgyi-One" panose="020B0604030504040204" pitchFamily="34" charset="0"/>
                <a:cs typeface="Zawgyi-One" panose="020B0604030504040204" pitchFamily="34" charset="0"/>
              </a:rPr>
              <a:t>ာ</a:t>
            </a:r>
            <a:r>
              <a:rPr lang="my-MM" sz="2800" cap="small" dirty="0">
                <a:solidFill>
                  <a:srgbClr val="FF0000"/>
                </a:solidFill>
                <a:latin typeface="Zawgyi-One" panose="020B0604030504040204" pitchFamily="34" charset="0"/>
                <a:cs typeface="Zawgyi-One" panose="020B0604030504040204" pitchFamily="34" charset="0"/>
              </a:rPr>
              <a:t>င</a:t>
            </a:r>
            <a:r>
              <a:rPr lang="en-US" sz="2800" cap="small" dirty="0">
                <a:solidFill>
                  <a:srgbClr val="FF0000"/>
                </a:solidFill>
                <a:latin typeface="Zawgyi-One" panose="020B0604030504040204" pitchFamily="34" charset="0"/>
                <a:cs typeface="Zawgyi-One" panose="020B0604030504040204" pitchFamily="34" charset="0"/>
              </a:rPr>
              <a:t>္</a:t>
            </a:r>
            <a:r>
              <a:rPr lang="my-MM" sz="2800" cap="small" dirty="0">
                <a:solidFill>
                  <a:srgbClr val="FF0000"/>
                </a:solidFill>
                <a:latin typeface="Zawgyi-One" panose="020B0604030504040204" pitchFamily="34" charset="0"/>
                <a:cs typeface="Zawgyi-One" panose="020B0604030504040204" pitchFamily="34" charset="0"/>
              </a:rPr>
              <a:t>သ</a:t>
            </a:r>
            <a:r>
              <a:rPr lang="en-US" sz="2800" cap="small" dirty="0">
                <a:solidFill>
                  <a:srgbClr val="FF0000"/>
                </a:solidFill>
                <a:latin typeface="Zawgyi-One" panose="020B0604030504040204" pitchFamily="34" charset="0"/>
                <a:cs typeface="Zawgyi-One" panose="020B0604030504040204" pitchFamily="34" charset="0"/>
              </a:rPr>
              <a:t>ူ</a:t>
            </a:r>
            <a:r>
              <a:rPr lang="my-MM" sz="2800" cap="small" dirty="0">
                <a:solidFill>
                  <a:srgbClr val="FF0000"/>
                </a:solidFill>
                <a:latin typeface="Zawgyi-One" panose="020B0604030504040204" pitchFamily="34" charset="0"/>
                <a:cs typeface="Zawgyi-One" panose="020B0604030504040204" pitchFamily="34" charset="0"/>
              </a:rPr>
              <a:t>မ</a:t>
            </a:r>
            <a:r>
              <a:rPr lang="en-US" sz="2800" cap="small" dirty="0">
                <a:solidFill>
                  <a:srgbClr val="FF0000"/>
                </a:solidFill>
                <a:latin typeface="Zawgyi-One" panose="020B0604030504040204" pitchFamily="34" charset="0"/>
                <a:cs typeface="Zawgyi-One" panose="020B0604030504040204" pitchFamily="34" charset="0"/>
              </a:rPr>
              <a:t>်</a:t>
            </a:r>
            <a:r>
              <a:rPr lang="my-MM" sz="2800" cap="small" dirty="0">
                <a:solidFill>
                  <a:srgbClr val="FF0000"/>
                </a:solidFill>
                <a:latin typeface="Zawgyi-One" panose="020B0604030504040204" pitchFamily="34" charset="0"/>
                <a:cs typeface="Zawgyi-One" panose="020B0604030504040204" pitchFamily="34" charset="0"/>
              </a:rPr>
              <a:t>ာ</a:t>
            </a:r>
            <a:r>
              <a:rPr lang="en-US" sz="2800" cap="small" dirty="0">
                <a:solidFill>
                  <a:srgbClr val="FF0000"/>
                </a:solidFill>
                <a:latin typeface="Zawgyi-One" panose="020B0604030504040204" pitchFamily="34" charset="0"/>
                <a:cs typeface="Zawgyi-One" panose="020B0604030504040204" pitchFamily="34" charset="0"/>
              </a:rPr>
              <a:t>း</a:t>
            </a:r>
            <a:endParaRPr lang="en-GB" sz="2800" dirty="0">
              <a:solidFill>
                <a:srgbClr val="FF0000"/>
              </a:solidFill>
              <a:latin typeface="Zawgyi-One" panose="020B0604030504040204" pitchFamily="34" charset="0"/>
              <a:cs typeface="Zawgyi-One" panose="020B0604030504040204" pitchFamily="34" charset="0"/>
            </a:endParaRPr>
          </a:p>
          <a:p>
            <a:br>
              <a:rPr lang="en-GB" sz="3600" cap="small" dirty="0">
                <a:latin typeface="Zawgyi-One" panose="020B0604030504040204" pitchFamily="34" charset="0"/>
                <a:cs typeface="Zawgyi-One" panose="020B0604030504040204" pitchFamily="34" charset="0"/>
              </a:rPr>
            </a:br>
            <a:endParaRPr lang="en-GB" sz="2800" cap="small" dirty="0">
              <a:latin typeface="Zawgyi-One" panose="020B0604030504040204" pitchFamily="34" charset="0"/>
              <a:cs typeface="Zawgyi-One" panose="020B0604030504040204" pitchFamily="34" charset="0"/>
            </a:endParaRPr>
          </a:p>
        </p:txBody>
      </p:sp>
      <p:pic>
        <p:nvPicPr>
          <p:cNvPr id="9" name="Content Placeholder 8" descr="A river running through a grassy field&#10;&#10;Description automatically generated">
            <a:extLst>
              <a:ext uri="{FF2B5EF4-FFF2-40B4-BE49-F238E27FC236}">
                <a16:creationId xmlns:a16="http://schemas.microsoft.com/office/drawing/2014/main" id="{D7BBA3A2-44B5-40CA-B42E-54A696F58959}"/>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950762" y="4160330"/>
            <a:ext cx="4445000" cy="2961885"/>
          </a:xfrm>
        </p:spPr>
      </p:pic>
      <p:sp>
        <p:nvSpPr>
          <p:cNvPr id="10" name="Rectangle 9">
            <a:extLst>
              <a:ext uri="{FF2B5EF4-FFF2-40B4-BE49-F238E27FC236}">
                <a16:creationId xmlns:a16="http://schemas.microsoft.com/office/drawing/2014/main" id="{76BA347D-B886-43F4-B760-CCB91BB26971}"/>
              </a:ext>
            </a:extLst>
          </p:cNvPr>
          <p:cNvSpPr/>
          <p:nvPr/>
        </p:nvSpPr>
        <p:spPr>
          <a:xfrm>
            <a:off x="5791127" y="7186934"/>
            <a:ext cx="5229225" cy="246221"/>
          </a:xfrm>
          <a:prstGeom prst="rect">
            <a:avLst/>
          </a:prstGeom>
        </p:spPr>
        <p:txBody>
          <a:bodyPr>
            <a:spAutoFit/>
          </a:bodyPr>
          <a:lstStyle/>
          <a:p>
            <a:r>
              <a:rPr lang="en-GB" sz="1000" dirty="0">
                <a:solidFill>
                  <a:srgbClr val="333333"/>
                </a:solidFill>
                <a:latin typeface="Zawgyi-One" panose="020B0604030504040204" pitchFamily="34" charset="0"/>
                <a:cs typeface="Zawgyi-One" panose="020B0604030504040204" pitchFamily="34" charset="0"/>
              </a:rPr>
              <a:t>"</a:t>
            </a:r>
            <a:r>
              <a:rPr lang="en-GB" sz="1000" dirty="0">
                <a:solidFill>
                  <a:srgbClr val="2780E3"/>
                </a:solidFill>
                <a:latin typeface="Zawgyi-One" panose="020B0604030504040204" pitchFamily="34" charset="0"/>
                <a:cs typeface="Zawgyi-One" panose="020B0604030504040204" pitchFamily="34" charset="0"/>
                <a:hlinkClick r:id="rId8"/>
              </a:rPr>
              <a:t>mosquito-1550</a:t>
            </a:r>
            <a:r>
              <a:rPr lang="en-GB" sz="1000" dirty="0">
                <a:solidFill>
                  <a:srgbClr val="333333"/>
                </a:solidFill>
                <a:latin typeface="Zawgyi-One" panose="020B0604030504040204" pitchFamily="34" charset="0"/>
                <a:cs typeface="Zawgyi-One" panose="020B0604030504040204" pitchFamily="34" charset="0"/>
              </a:rPr>
              <a:t>" (</a:t>
            </a:r>
            <a:r>
              <a:rPr lang="en-GB" sz="1000" dirty="0">
                <a:solidFill>
                  <a:srgbClr val="2780E3"/>
                </a:solidFill>
                <a:latin typeface="Zawgyi-One" panose="020B0604030504040204" pitchFamily="34" charset="0"/>
                <a:cs typeface="Zawgyi-One" panose="020B0604030504040204" pitchFamily="34" charset="0"/>
                <a:hlinkClick r:id="rId5"/>
              </a:rPr>
              <a:t>CC BY-NC-ND 2.0</a:t>
            </a:r>
            <a:r>
              <a:rPr lang="en-GB" sz="1000" dirty="0">
                <a:solidFill>
                  <a:srgbClr val="333333"/>
                </a:solidFill>
                <a:latin typeface="Zawgyi-One" panose="020B0604030504040204" pitchFamily="34" charset="0"/>
                <a:cs typeface="Zawgyi-One" panose="020B0604030504040204" pitchFamily="34" charset="0"/>
              </a:rPr>
              <a:t>) by </a:t>
            </a:r>
            <a:r>
              <a:rPr lang="en-GB" sz="1000" dirty="0" err="1">
                <a:solidFill>
                  <a:srgbClr val="2780E3"/>
                </a:solidFill>
                <a:latin typeface="Zawgyi-One" panose="020B0604030504040204" pitchFamily="34" charset="0"/>
                <a:cs typeface="Zawgyi-One" panose="020B0604030504040204" pitchFamily="34" charset="0"/>
                <a:hlinkClick r:id="rId9"/>
              </a:rPr>
              <a:t>Wanderin</a:t>
            </a:r>
            <a:r>
              <a:rPr lang="en-GB" sz="1000" dirty="0">
                <a:solidFill>
                  <a:srgbClr val="2780E3"/>
                </a:solidFill>
                <a:latin typeface="Zawgyi-One" panose="020B0604030504040204" pitchFamily="34" charset="0"/>
                <a:cs typeface="Zawgyi-One" panose="020B0604030504040204" pitchFamily="34" charset="0"/>
                <a:hlinkClick r:id="rId9"/>
              </a:rPr>
              <a:t>' </a:t>
            </a:r>
            <a:r>
              <a:rPr lang="en-GB" sz="1000" dirty="0" err="1">
                <a:solidFill>
                  <a:srgbClr val="2780E3"/>
                </a:solidFill>
                <a:latin typeface="Zawgyi-One" panose="020B0604030504040204" pitchFamily="34" charset="0"/>
                <a:cs typeface="Zawgyi-One" panose="020B0604030504040204" pitchFamily="34" charset="0"/>
                <a:hlinkClick r:id="rId9"/>
              </a:rPr>
              <a:t>Weeta</a:t>
            </a:r>
            <a:endParaRPr lang="en-GB" sz="1000" dirty="0">
              <a:latin typeface="Zawgyi-One" panose="020B0604030504040204" pitchFamily="34" charset="0"/>
              <a:cs typeface="Zawgyi-One" panose="020B0604030504040204" pitchFamily="34" charset="0"/>
            </a:endParaRPr>
          </a:p>
        </p:txBody>
      </p:sp>
      <p:pic>
        <p:nvPicPr>
          <p:cNvPr id="13" name="Picture 12" descr="A picture containing animal&#10;&#10;Description automatically generated">
            <a:extLst>
              <a:ext uri="{FF2B5EF4-FFF2-40B4-BE49-F238E27FC236}">
                <a16:creationId xmlns:a16="http://schemas.microsoft.com/office/drawing/2014/main" id="{FF68C33E-5C67-4C21-803B-57BD8D67D4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1127" y="4160330"/>
            <a:ext cx="3950400" cy="2962800"/>
          </a:xfrm>
          <a:prstGeom prst="rect">
            <a:avLst/>
          </a:prstGeom>
        </p:spPr>
      </p:pic>
    </p:spTree>
    <p:extLst>
      <p:ext uri="{BB962C8B-B14F-4D97-AF65-F5344CB8AC3E}">
        <p14:creationId xmlns:p14="http://schemas.microsoft.com/office/powerpoint/2010/main" val="2106097254"/>
      </p:ext>
    </p:extLst>
  </p:cSld>
  <p:clrMapOvr>
    <a:masterClrMapping/>
  </p:clrMapOvr>
  <mc:AlternateContent xmlns:mc="http://schemas.openxmlformats.org/markup-compatibility/2006" xmlns:p14="http://schemas.microsoft.com/office/powerpoint/2010/main">
    <mc:Choice Requires="p14">
      <p:transition spd="slow" p14:dur="2000" advTm="73865"/>
    </mc:Choice>
    <mc:Fallback xmlns="">
      <p:transition spd="slow" advTm="7386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3C7F226-4A1A-4BA4-954D-05B19D0D5E09}"/>
              </a:ext>
            </a:extLst>
          </p:cNvPr>
          <p:cNvSpPr>
            <a:spLocks noGrp="1"/>
          </p:cNvSpPr>
          <p:nvPr>
            <p:ph sz="half" idx="1"/>
          </p:nvPr>
        </p:nvSpPr>
        <p:spPr>
          <a:xfrm>
            <a:off x="909539" y="2124447"/>
            <a:ext cx="3358763" cy="4199101"/>
          </a:xfrm>
        </p:spPr>
        <p:txBody>
          <a:bodyPr/>
          <a:lstStyle/>
          <a:p>
            <a:pPr marL="0" indent="0">
              <a:buNone/>
            </a:pPr>
            <a:r>
              <a:rPr lang="en-GB" dirty="0" err="1">
                <a:latin typeface="Zawgyi-One" panose="020B0604030504040204" pitchFamily="34" charset="0"/>
                <a:cs typeface="Zawgyi-One" panose="020B0604030504040204" pitchFamily="34" charset="0"/>
              </a:rPr>
              <a:t>အာဆင္းနစ</a:t>
            </a:r>
            <a:r>
              <a:rPr lang="en-GB" dirty="0">
                <a:latin typeface="Zawgyi-One" panose="020B0604030504040204" pitchFamily="34" charset="0"/>
                <a:cs typeface="Zawgyi-One" panose="020B0604030504040204" pitchFamily="34" charset="0"/>
              </a:rPr>
              <a:t>္</a:t>
            </a:r>
          </a:p>
          <a:p>
            <a:r>
              <a:rPr lang="en-GB" sz="2000" dirty="0" err="1">
                <a:latin typeface="Zawgyi-One" panose="020B0604030504040204" pitchFamily="34" charset="0"/>
                <a:cs typeface="Zawgyi-One" panose="020B0604030504040204" pitchFamily="34" charset="0"/>
              </a:rPr>
              <a:t>ဧရာ</a:t>
            </a:r>
            <a:r>
              <a:rPr lang="my-MM" sz="2000" dirty="0">
                <a:latin typeface="Zawgyi-One" panose="020B0604030504040204" pitchFamily="34" charset="0"/>
                <a:cs typeface="Zawgyi-One" panose="020B0604030504040204" pitchFamily="34" charset="0"/>
              </a:rPr>
              <a:t>၀</a:t>
            </a:r>
            <a:r>
              <a:rPr lang="en-US" sz="2000" dirty="0">
                <a:latin typeface="Zawgyi-One" panose="020B0604030504040204" pitchFamily="34" charset="0"/>
                <a:cs typeface="Zawgyi-One" panose="020B0604030504040204" pitchFamily="34" charset="0"/>
              </a:rPr>
              <a:t>တ</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တ</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င</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a:t>
            </a:r>
            <a:r>
              <a:rPr lang="en-GB" sz="2000" dirty="0">
                <a:latin typeface="Zawgyi-One" panose="020B0604030504040204" pitchFamily="34" charset="0"/>
                <a:cs typeface="Zawgyi-One" panose="020B0604030504040204" pitchFamily="34" charset="0"/>
              </a:rPr>
              <a:t>                 30% &gt; 10 ppb                                </a:t>
            </a:r>
          </a:p>
          <a:p>
            <a:r>
              <a:rPr lang="en-US" sz="2000" dirty="0" err="1">
                <a:latin typeface="Zawgyi-One" panose="020B0604030504040204" pitchFamily="34" charset="0"/>
                <a:cs typeface="Zawgyi-One" panose="020B0604030504040204" pitchFamily="34" charset="0"/>
              </a:rPr>
              <a:t>ပဲခူးတိုင္း</a:t>
            </a:r>
            <a:endParaRPr lang="en-US" sz="2000" dirty="0">
              <a:latin typeface="Zawgyi-One" panose="020B0604030504040204" pitchFamily="34" charset="0"/>
              <a:cs typeface="Zawgyi-One" panose="020B0604030504040204" pitchFamily="34" charset="0"/>
            </a:endParaRPr>
          </a:p>
          <a:p>
            <a:pPr marL="0" indent="0">
              <a:buNone/>
            </a:pPr>
            <a:r>
              <a:rPr lang="en-GB" sz="2000" dirty="0">
                <a:latin typeface="Zawgyi-One" panose="020B0604030504040204" pitchFamily="34" charset="0"/>
                <a:cs typeface="Zawgyi-One" panose="020B0604030504040204" pitchFamily="34" charset="0"/>
              </a:rPr>
              <a:t>  42% &gt; 10 ppb                                 </a:t>
            </a:r>
          </a:p>
          <a:p>
            <a:pPr marL="0" indent="0">
              <a:buNone/>
            </a:pPr>
            <a:r>
              <a:rPr lang="en-US" dirty="0" err="1">
                <a:latin typeface="Zawgyi-One" panose="020B0604030504040204" pitchFamily="34" charset="0"/>
                <a:cs typeface="Zawgyi-One" panose="020B0604030504040204" pitchFamily="34" charset="0"/>
              </a:rPr>
              <a:t>ဖလို႐ိုက</a:t>
            </a:r>
            <a:r>
              <a:rPr lang="en-US"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a:p>
            <a:r>
              <a:rPr lang="my-MM" sz="2000" dirty="0">
                <a:latin typeface="Zawgyi-One" panose="020B0604030504040204" pitchFamily="34" charset="0"/>
                <a:cs typeface="Zawgyi-One" panose="020B0604030504040204" pitchFamily="34" charset="0"/>
              </a:rPr>
              <a:t>၀</a:t>
            </a:r>
            <a:r>
              <a:rPr lang="en-US" sz="2000" dirty="0">
                <a:latin typeface="Zawgyi-One" panose="020B0604030504040204" pitchFamily="34" charset="0"/>
                <a:cs typeface="Zawgyi-One" panose="020B0604030504040204" pitchFamily="34" charset="0"/>
              </a:rPr>
              <a:t>က</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လ</a:t>
            </a:r>
            <a:r>
              <a:rPr lang="my-MM" sz="2000" dirty="0">
                <a:latin typeface="Zawgyi-One" panose="020B0604030504040204" pitchFamily="34" charset="0"/>
                <a:cs typeface="Zawgyi-One" panose="020B0604030504040204" pitchFamily="34" charset="0"/>
              </a:rPr>
              <a:t>က</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မ</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႕</a:t>
            </a:r>
            <a:r>
              <a:rPr lang="en-US" sz="2000" dirty="0">
                <a:latin typeface="Zawgyi-One" panose="020B0604030504040204" pitchFamily="34" charset="0"/>
                <a:cs typeface="Zawgyi-One" panose="020B0604030504040204" pitchFamily="34" charset="0"/>
              </a:rPr>
              <a:t>န</a:t>
            </a:r>
            <a:r>
              <a:rPr lang="my-MM" sz="2000" dirty="0">
                <a:latin typeface="Zawgyi-One" panose="020B0604030504040204" pitchFamily="34" charset="0"/>
                <a:cs typeface="Zawgyi-One" panose="020B0604030504040204" pitchFamily="34" charset="0"/>
              </a:rPr>
              <a:t>ယ</a:t>
            </a:r>
            <a:r>
              <a:rPr lang="en-US" sz="2000" dirty="0">
                <a:latin typeface="Zawgyi-One" panose="020B0604030504040204" pitchFamily="34" charset="0"/>
                <a:cs typeface="Zawgyi-One" panose="020B0604030504040204" pitchFamily="34" charset="0"/>
              </a:rPr>
              <a:t>္</a:t>
            </a:r>
          </a:p>
          <a:p>
            <a:pPr marL="0" indent="0">
              <a:buNone/>
            </a:pPr>
            <a:r>
              <a:rPr lang="en-US" sz="2000" dirty="0">
                <a:latin typeface="Zawgyi-One" panose="020B0604030504040204" pitchFamily="34" charset="0"/>
                <a:cs typeface="Zawgyi-One" panose="020B0604030504040204" pitchFamily="34" charset="0"/>
              </a:rPr>
              <a:t>   </a:t>
            </a:r>
            <a:r>
              <a:rPr lang="en-GB" sz="2000" dirty="0">
                <a:latin typeface="Zawgyi-One" panose="020B0604030504040204" pitchFamily="34" charset="0"/>
                <a:cs typeface="Zawgyi-One" panose="020B0604030504040204" pitchFamily="34" charset="0"/>
              </a:rPr>
              <a:t>35% &gt; 1.5 ppm</a:t>
            </a:r>
          </a:p>
        </p:txBody>
      </p:sp>
      <p:sp>
        <p:nvSpPr>
          <p:cNvPr id="5" name="Rectangle 4">
            <a:extLst>
              <a:ext uri="{FF2B5EF4-FFF2-40B4-BE49-F238E27FC236}">
                <a16:creationId xmlns:a16="http://schemas.microsoft.com/office/drawing/2014/main" id="{82AB3BEB-E54B-44CD-AE79-717352F36955}"/>
              </a:ext>
            </a:extLst>
          </p:cNvPr>
          <p:cNvSpPr/>
          <p:nvPr/>
        </p:nvSpPr>
        <p:spPr>
          <a:xfrm>
            <a:off x="1413595" y="6229989"/>
            <a:ext cx="2950554" cy="861774"/>
          </a:xfrm>
          <a:prstGeom prst="rect">
            <a:avLst/>
          </a:prstGeom>
        </p:spPr>
        <p:txBody>
          <a:bodyPr wrap="square">
            <a:spAutoFit/>
          </a:bodyPr>
          <a:lstStyle/>
          <a:p>
            <a:r>
              <a:rPr lang="en-GB" sz="1000" dirty="0" err="1">
                <a:solidFill>
                  <a:schemeClr val="tx1"/>
                </a:solidFill>
                <a:latin typeface="Zawgyi-One" panose="020B0604030504040204" pitchFamily="34" charset="0"/>
                <a:cs typeface="Zawgyi-One" panose="020B0604030504040204" pitchFamily="34" charset="0"/>
              </a:rPr>
              <a:t>MoH</a:t>
            </a:r>
            <a:r>
              <a:rPr lang="en-GB" sz="1000" dirty="0">
                <a:solidFill>
                  <a:schemeClr val="tx1"/>
                </a:solidFill>
                <a:latin typeface="Zawgyi-One" panose="020B0604030504040204" pitchFamily="34" charset="0"/>
                <a:cs typeface="Zawgyi-One" panose="020B0604030504040204" pitchFamily="34" charset="0"/>
              </a:rPr>
              <a:t> (2018) ‘Environmental Health in Myanmar’. The Republic of the Union of Myanmar Ministry of Health and Sports Department of Public Health Occupational and Environmental Health Division, pp. 1–14.</a:t>
            </a:r>
          </a:p>
        </p:txBody>
      </p:sp>
      <p:pic>
        <p:nvPicPr>
          <p:cNvPr id="9" name="Content Placeholder 8">
            <a:extLst>
              <a:ext uri="{FF2B5EF4-FFF2-40B4-BE49-F238E27FC236}">
                <a16:creationId xmlns:a16="http://schemas.microsoft.com/office/drawing/2014/main" id="{47C97198-9593-4CF2-A999-F9438D423CB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30019" y="2507080"/>
            <a:ext cx="4445000" cy="3375157"/>
          </a:xfrm>
        </p:spPr>
      </p:pic>
      <p:sp>
        <p:nvSpPr>
          <p:cNvPr id="10" name="Rectangle 9">
            <a:extLst>
              <a:ext uri="{FF2B5EF4-FFF2-40B4-BE49-F238E27FC236}">
                <a16:creationId xmlns:a16="http://schemas.microsoft.com/office/drawing/2014/main" id="{0F41FF46-298D-4D94-BFB9-4A09E966C4C3}"/>
              </a:ext>
            </a:extLst>
          </p:cNvPr>
          <p:cNvSpPr/>
          <p:nvPr/>
        </p:nvSpPr>
        <p:spPr>
          <a:xfrm>
            <a:off x="5230019" y="5868863"/>
            <a:ext cx="5229225" cy="230832"/>
          </a:xfrm>
          <a:prstGeom prst="rect">
            <a:avLst/>
          </a:prstGeom>
        </p:spPr>
        <p:txBody>
          <a:bodyPr>
            <a:spAutoFit/>
          </a:bodyPr>
          <a:lstStyle/>
          <a:p>
            <a:r>
              <a:rPr lang="en-GB" sz="900" dirty="0">
                <a:solidFill>
                  <a:srgbClr val="333333"/>
                </a:solidFill>
                <a:latin typeface="Zawgyi-One" panose="020B0604030504040204" pitchFamily="34" charset="0"/>
                <a:cs typeface="Zawgyi-One" panose="020B0604030504040204" pitchFamily="34" charset="0"/>
              </a:rPr>
              <a:t>"</a:t>
            </a:r>
            <a:r>
              <a:rPr lang="en-GB" sz="900" dirty="0">
                <a:solidFill>
                  <a:srgbClr val="2780E3"/>
                </a:solidFill>
                <a:latin typeface="Zawgyi-One" panose="020B0604030504040204" pitchFamily="34" charset="0"/>
                <a:cs typeface="Zawgyi-One" panose="020B0604030504040204" pitchFamily="34" charset="0"/>
                <a:hlinkClick r:id="rId4"/>
              </a:rPr>
              <a:t>Fluorite (Woodville, Ohio, USA) 2</a:t>
            </a:r>
            <a:r>
              <a:rPr lang="en-GB" sz="900" dirty="0">
                <a:solidFill>
                  <a:srgbClr val="333333"/>
                </a:solidFill>
                <a:latin typeface="Zawgyi-One" panose="020B0604030504040204" pitchFamily="34" charset="0"/>
                <a:cs typeface="Zawgyi-One" panose="020B0604030504040204" pitchFamily="34" charset="0"/>
              </a:rPr>
              <a:t>" (</a:t>
            </a:r>
            <a:r>
              <a:rPr lang="en-GB" sz="900" dirty="0">
                <a:solidFill>
                  <a:srgbClr val="2780E3"/>
                </a:solidFill>
                <a:latin typeface="Zawgyi-One" panose="020B0604030504040204" pitchFamily="34" charset="0"/>
                <a:cs typeface="Zawgyi-One" panose="020B0604030504040204" pitchFamily="34" charset="0"/>
                <a:hlinkClick r:id="rId5"/>
              </a:rPr>
              <a:t>CC BY 2.0</a:t>
            </a:r>
            <a:r>
              <a:rPr lang="en-GB" sz="900" dirty="0">
                <a:solidFill>
                  <a:srgbClr val="333333"/>
                </a:solidFill>
                <a:latin typeface="Zawgyi-One" panose="020B0604030504040204" pitchFamily="34" charset="0"/>
                <a:cs typeface="Zawgyi-One" panose="020B0604030504040204" pitchFamily="34" charset="0"/>
              </a:rPr>
              <a:t>) by </a:t>
            </a:r>
            <a:r>
              <a:rPr lang="en-GB" sz="900" dirty="0">
                <a:solidFill>
                  <a:srgbClr val="2780E3"/>
                </a:solidFill>
                <a:latin typeface="Zawgyi-One" panose="020B0604030504040204" pitchFamily="34" charset="0"/>
                <a:cs typeface="Zawgyi-One" panose="020B0604030504040204" pitchFamily="34" charset="0"/>
                <a:hlinkClick r:id="rId6"/>
              </a:rPr>
              <a:t>James St. John</a:t>
            </a:r>
            <a:endParaRPr lang="en-GB" sz="900" dirty="0">
              <a:latin typeface="Zawgyi-One" panose="020B0604030504040204" pitchFamily="34" charset="0"/>
              <a:cs typeface="Zawgyi-One" panose="020B0604030504040204" pitchFamily="34" charset="0"/>
            </a:endParaRPr>
          </a:p>
        </p:txBody>
      </p:sp>
      <p:sp>
        <p:nvSpPr>
          <p:cNvPr id="11" name="Title 1">
            <a:extLst>
              <a:ext uri="{FF2B5EF4-FFF2-40B4-BE49-F238E27FC236}">
                <a16:creationId xmlns:a16="http://schemas.microsoft.com/office/drawing/2014/main" id="{B3D5DD18-2231-45A5-8DD5-3663BD2187A7}"/>
              </a:ext>
            </a:extLst>
          </p:cNvPr>
          <p:cNvSpPr>
            <a:spLocks noGrp="1"/>
          </p:cNvSpPr>
          <p:nvPr>
            <p:ph type="title"/>
          </p:nvPr>
        </p:nvSpPr>
        <p:spPr>
          <a:xfrm>
            <a:off x="909539" y="612278"/>
            <a:ext cx="8831371" cy="1152129"/>
          </a:xfrm>
        </p:spPr>
        <p:txBody>
          <a:bodyPr/>
          <a:lstStyle/>
          <a:p>
            <a:r>
              <a:rPr lang="my-MM" sz="3600" cap="small" dirty="0">
                <a:latin typeface="Zawgyi-One" panose="020B0604030504040204" pitchFamily="34" charset="0"/>
                <a:cs typeface="Zawgyi-One" panose="020B0604030504040204" pitchFamily="34" charset="0"/>
              </a:rPr>
              <a:t>ဥ</a:t>
            </a:r>
            <a:r>
              <a:rPr lang="en-US" sz="3600" cap="small" dirty="0" err="1">
                <a:latin typeface="Zawgyi-One" panose="020B0604030504040204" pitchFamily="34" charset="0"/>
                <a:cs typeface="Zawgyi-One" panose="020B0604030504040204" pitchFamily="34" charset="0"/>
              </a:rPr>
              <a:t>ပမာ</a:t>
            </a:r>
            <a:r>
              <a:rPr lang="en-US" sz="3600" cap="small" dirty="0">
                <a:latin typeface="Zawgyi-One" panose="020B0604030504040204" pitchFamily="34" charset="0"/>
                <a:cs typeface="Zawgyi-One" panose="020B0604030504040204" pitchFamily="34" charset="0"/>
              </a:rPr>
              <a:t> - </a:t>
            </a:r>
            <a:r>
              <a:rPr lang="en-US" sz="3600" cap="small" dirty="0" err="1">
                <a:latin typeface="Zawgyi-One" panose="020B0604030504040204" pitchFamily="34" charset="0"/>
                <a:cs typeface="Zawgyi-One" panose="020B0604030504040204" pitchFamily="34" charset="0"/>
              </a:rPr>
              <a:t>ေျမေအာက္ေရ</a:t>
            </a:r>
            <a:br>
              <a:rPr lang="en-GB" sz="3600" cap="small" dirty="0">
                <a:latin typeface="Zawgyi-One" panose="020B0604030504040204" pitchFamily="34" charset="0"/>
                <a:cs typeface="Zawgyi-One" panose="020B0604030504040204" pitchFamily="34" charset="0"/>
              </a:rPr>
            </a:br>
            <a:r>
              <a:rPr lang="my-MM" sz="2800" dirty="0">
                <a:solidFill>
                  <a:srgbClr val="FF0000"/>
                </a:solidFill>
                <a:latin typeface="Zawgyi-One" panose="020B0604030504040204" pitchFamily="34" charset="0"/>
                <a:cs typeface="Zawgyi-One" panose="020B0604030504040204" pitchFamily="34" charset="0"/>
              </a:rPr>
              <a:t>အ</a:t>
            </a:r>
            <a:r>
              <a:rPr lang="en-US" sz="2800" dirty="0">
                <a:solidFill>
                  <a:srgbClr val="FF0000"/>
                </a:solidFill>
                <a:latin typeface="Zawgyi-One" panose="020B0604030504040204" pitchFamily="34" charset="0"/>
                <a:cs typeface="Zawgyi-One" panose="020B0604030504040204" pitchFamily="34" charset="0"/>
              </a:rPr>
              <a:t>ႏ</a:t>
            </a:r>
            <a:r>
              <a:rPr lang="my-MM" sz="2800" dirty="0">
                <a:solidFill>
                  <a:srgbClr val="FF0000"/>
                </a:solidFill>
                <a:latin typeface="Zawgyi-One" panose="020B0604030504040204" pitchFamily="34" charset="0"/>
                <a:cs typeface="Zawgyi-One" panose="020B0604030504040204" pitchFamily="34" charset="0"/>
              </a:rPr>
              <a:t>ၱ</a:t>
            </a:r>
            <a:r>
              <a:rPr lang="en-US" sz="2800" dirty="0" err="1">
                <a:solidFill>
                  <a:srgbClr val="FF0000"/>
                </a:solidFill>
                <a:latin typeface="Zawgyi-One" panose="020B0604030504040204" pitchFamily="34" charset="0"/>
                <a:cs typeface="Zawgyi-One" panose="020B0604030504040204" pitchFamily="34" charset="0"/>
              </a:rPr>
              <a:t>ရာယ</a:t>
            </a:r>
            <a:r>
              <a:rPr lang="en-US" sz="2800" dirty="0">
                <a:solidFill>
                  <a:srgbClr val="FF0000"/>
                </a:solidFill>
                <a:latin typeface="Zawgyi-One" panose="020B0604030504040204" pitchFamily="34" charset="0"/>
                <a:cs typeface="Zawgyi-One" panose="020B0604030504040204" pitchFamily="34" charset="0"/>
              </a:rPr>
              <a:t>္ - </a:t>
            </a:r>
            <a:r>
              <a:rPr lang="en-US" sz="2800" dirty="0" err="1">
                <a:solidFill>
                  <a:srgbClr val="FF0000"/>
                </a:solidFill>
                <a:latin typeface="Zawgyi-One" panose="020B0604030504040204" pitchFamily="34" charset="0"/>
                <a:cs typeface="Zawgyi-One" panose="020B0604030504040204" pitchFamily="34" charset="0"/>
              </a:rPr>
              <a:t>ဘူမိဓါတ္သတ</a:t>
            </a:r>
            <a:r>
              <a:rPr lang="en-US" sz="2800" dirty="0">
                <a:solidFill>
                  <a:srgbClr val="FF0000"/>
                </a:solidFill>
                <a:latin typeface="Zawgyi-One" panose="020B0604030504040204" pitchFamily="34" charset="0"/>
                <a:cs typeface="Zawgyi-One" panose="020B0604030504040204" pitchFamily="34" charset="0"/>
              </a:rPr>
              <a:t>ၱဳ</a:t>
            </a:r>
            <a:r>
              <a:rPr lang="en-US" sz="2800" dirty="0" err="1">
                <a:solidFill>
                  <a:srgbClr val="FF0000"/>
                </a:solidFill>
                <a:latin typeface="Zawgyi-One" panose="020B0604030504040204" pitchFamily="34" charset="0"/>
                <a:cs typeface="Zawgyi-One" panose="020B0604030504040204" pitchFamily="34" charset="0"/>
              </a:rPr>
              <a:t>မ်ား</a:t>
            </a:r>
            <a:br>
              <a:rPr lang="en-GB" sz="4000" cap="small" dirty="0">
                <a:latin typeface="Zawgyi-One" panose="020B0604030504040204" pitchFamily="34" charset="0"/>
                <a:cs typeface="Zawgyi-One" panose="020B0604030504040204" pitchFamily="34" charset="0"/>
              </a:rPr>
            </a:br>
            <a:br>
              <a:rPr lang="en-GB" sz="4000" cap="small" dirty="0">
                <a:latin typeface="Zawgyi-One" panose="020B0604030504040204" pitchFamily="34" charset="0"/>
                <a:cs typeface="Zawgyi-One" panose="020B0604030504040204" pitchFamily="34" charset="0"/>
              </a:rPr>
            </a:br>
            <a:endParaRPr lang="en-GB" sz="3200" cap="small"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3701846403"/>
      </p:ext>
    </p:extLst>
  </p:cSld>
  <p:clrMapOvr>
    <a:masterClrMapping/>
  </p:clrMapOvr>
  <mc:AlternateContent xmlns:mc="http://schemas.openxmlformats.org/markup-compatibility/2006" xmlns:p14="http://schemas.microsoft.com/office/powerpoint/2010/main">
    <mc:Choice Requires="p14">
      <p:transition spd="slow" p14:dur="2000" advTm="69042"/>
    </mc:Choice>
    <mc:Fallback xmlns="">
      <p:transition spd="slow" advTm="6904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sz="4000" cap="small" dirty="0" err="1">
                <a:latin typeface="Zawgyi-One" panose="020B0604030504040204" pitchFamily="34" charset="0"/>
                <a:cs typeface="Zawgyi-One" panose="020B0604030504040204" pitchFamily="34" charset="0"/>
              </a:rPr>
              <a:t>ေရ</a:t>
            </a:r>
            <a:r>
              <a:rPr lang="en-GB" sz="4000" cap="small" dirty="0">
                <a:latin typeface="Zawgyi-One" panose="020B0604030504040204" pitchFamily="34" charset="0"/>
                <a:cs typeface="Zawgyi-One" panose="020B0604030504040204" pitchFamily="34" charset="0"/>
              </a:rPr>
              <a:t>ႏွင့္</a:t>
            </a:r>
            <a:r>
              <a:rPr lang="en-GB" sz="4000" cap="small" dirty="0" err="1">
                <a:latin typeface="Zawgyi-One" panose="020B0604030504040204" pitchFamily="34" charset="0"/>
                <a:cs typeface="Zawgyi-One" panose="020B0604030504040204" pitchFamily="34" charset="0"/>
              </a:rPr>
              <a:t>ဆက္စပ္ေနသည</a:t>
            </a:r>
            <a:r>
              <a:rPr lang="en-GB" sz="4000" cap="small" dirty="0">
                <a:latin typeface="Zawgyi-One" panose="020B0604030504040204" pitchFamily="34" charset="0"/>
                <a:cs typeface="Zawgyi-One" panose="020B0604030504040204" pitchFamily="34" charset="0"/>
              </a:rPr>
              <a:t>့္</a:t>
            </a:r>
            <a:r>
              <a:rPr lang="en-GB" sz="4000" cap="small" dirty="0" err="1">
                <a:latin typeface="Zawgyi-One" panose="020B0604030504040204" pitchFamily="34" charset="0"/>
                <a:cs typeface="Zawgyi-One" panose="020B0604030504040204" pitchFamily="34" charset="0"/>
              </a:rPr>
              <a:t>က်န္းမာေရး</a:t>
            </a:r>
            <a:br>
              <a:rPr lang="en-GB" sz="4000" cap="small" dirty="0">
                <a:latin typeface="Zawgyi-One" panose="020B0604030504040204" pitchFamily="34" charset="0"/>
                <a:cs typeface="Zawgyi-One" panose="020B0604030504040204" pitchFamily="34" charset="0"/>
              </a:rPr>
            </a:br>
            <a:r>
              <a:rPr lang="my-MM" sz="3200" cap="small" dirty="0">
                <a:latin typeface="Zawgyi-One" panose="020B0604030504040204" pitchFamily="34" charset="0"/>
                <a:cs typeface="Zawgyi-One" panose="020B0604030504040204" pitchFamily="34" charset="0"/>
              </a:rPr>
              <a:t>အ</a:t>
            </a:r>
            <a:r>
              <a:rPr lang="en-US" sz="3200" cap="small" dirty="0">
                <a:latin typeface="Zawgyi-One" panose="020B0604030504040204" pitchFamily="34" charset="0"/>
                <a:cs typeface="Zawgyi-One" panose="020B0604030504040204" pitchFamily="34" charset="0"/>
              </a:rPr>
              <a:t>ဓ</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က </a:t>
            </a:r>
            <a:r>
              <a:rPr lang="my-MM" sz="3200" cap="small" dirty="0">
                <a:latin typeface="Zawgyi-One" panose="020B0604030504040204" pitchFamily="34" charset="0"/>
                <a:cs typeface="Zawgyi-One" panose="020B0604030504040204" pitchFamily="34" charset="0"/>
              </a:rPr>
              <a:t>စ</a:t>
            </a:r>
            <a:r>
              <a:rPr lang="en-US" sz="3200" cap="small" dirty="0">
                <a:latin typeface="Zawgyi-One" panose="020B0604030504040204" pitchFamily="34" charset="0"/>
                <a:cs typeface="Zawgyi-One" panose="020B0604030504040204" pitchFamily="34" charset="0"/>
              </a:rPr>
              <a:t>ဥ</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စ</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ရ</a:t>
            </a:r>
            <a:r>
              <a:rPr lang="my-MM" sz="3200" cap="small" dirty="0">
                <a:latin typeface="Zawgyi-One" panose="020B0604030504040204" pitchFamily="34" charset="0"/>
                <a:cs typeface="Zawgyi-One" panose="020B0604030504040204" pitchFamily="34" charset="0"/>
              </a:rPr>
              <a:t>န</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အ</a:t>
            </a:r>
            <a:r>
              <a:rPr lang="en-US" sz="3200" cap="small" dirty="0">
                <a:latin typeface="Zawgyi-One" panose="020B0604030504040204" pitchFamily="34" charset="0"/>
                <a:cs typeface="Zawgyi-One" panose="020B0604030504040204" pitchFamily="34" charset="0"/>
              </a:rPr>
              <a:t>ခ</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က</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မ</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a:t>
            </a:r>
            <a:endParaRPr lang="en-GB" sz="3200" cap="small" dirty="0">
              <a:latin typeface="Zawgyi-One" panose="020B0604030504040204" pitchFamily="34" charset="0"/>
              <a:cs typeface="Zawgyi-One" panose="020B0604030504040204" pitchFamily="34" charset="0"/>
            </a:endParaRPr>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p:txBody>
          <a:bodyPr/>
          <a:lstStyle/>
          <a:p>
            <a:pPr>
              <a:lnSpc>
                <a:spcPct val="150000"/>
              </a:lnSpc>
            </a:pPr>
            <a:r>
              <a:rPr lang="my-MM" sz="2400" dirty="0">
                <a:latin typeface="Zawgyi-One" panose="020B0604030504040204" pitchFamily="34" charset="0"/>
                <a:cs typeface="Zawgyi-One" panose="020B0604030504040204" pitchFamily="34" charset="0"/>
              </a:rPr>
              <a:t>ပိုးမႊားမ်ားႏွင့္ဓာတုအႏၲရာယ္မ်ား</a:t>
            </a:r>
          </a:p>
          <a:p>
            <a:pPr>
              <a:lnSpc>
                <a:spcPct val="150000"/>
              </a:lnSpc>
            </a:pPr>
            <a:r>
              <a:rPr lang="my-MM" sz="2400" dirty="0">
                <a:latin typeface="Zawgyi-One" panose="020B0604030504040204" pitchFamily="34" charset="0"/>
                <a:cs typeface="Zawgyi-One" panose="020B0604030504040204" pitchFamily="34" charset="0"/>
              </a:rPr>
              <a:t>ေရတိုႏွင့္ေရရွည္ေရာဂါ</a:t>
            </a:r>
            <a:r>
              <a:rPr lang="en-US" sz="2400" dirty="0">
                <a:latin typeface="Zawgyi-One" panose="020B0604030504040204" pitchFamily="34" charset="0"/>
                <a:cs typeface="Zawgyi-One" panose="020B0604030504040204" pitchFamily="34" charset="0"/>
              </a:rPr>
              <a:t>မ</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ကမာၻလုံးဆိုင္ရာရည္မွန္းခ်က္မ်ား</a:t>
            </a:r>
          </a:p>
          <a:p>
            <a:pPr>
              <a:lnSpc>
                <a:spcPct val="150000"/>
              </a:lnSpc>
            </a:pPr>
            <a:r>
              <a:rPr lang="my-MM" sz="2400" dirty="0">
                <a:latin typeface="Zawgyi-One" panose="020B0604030504040204" pitchFamily="34" charset="0"/>
                <a:cs typeface="Zawgyi-One" panose="020B0604030504040204" pitchFamily="34" charset="0"/>
              </a:rPr>
              <a:t>ဝန္ေဆာင္မႈအဆင့္</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မညီမွ်မႈ</a:t>
            </a:r>
            <a:r>
              <a:rPr lang="en-US" sz="2400" dirty="0">
                <a:latin typeface="Zawgyi-One" panose="020B0604030504040204" pitchFamily="34" charset="0"/>
                <a:cs typeface="Zawgyi-One" panose="020B0604030504040204" pitchFamily="34" charset="0"/>
              </a:rPr>
              <a:t>မ</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ေရ</a:t>
            </a:r>
            <a:r>
              <a:rPr lang="en-US" sz="2400" dirty="0" err="1">
                <a:latin typeface="Zawgyi-One" panose="020B0604030504040204" pitchFamily="34" charset="0"/>
                <a:cs typeface="Zawgyi-One" panose="020B0604030504040204" pitchFamily="34" charset="0"/>
              </a:rPr>
              <a:t>ဆိုင္ရာလံုၿခံဳမႈရေ</a:t>
            </a:r>
            <a:r>
              <a:rPr lang="my-MM" sz="2400" dirty="0">
                <a:latin typeface="Zawgyi-One" panose="020B0604030504040204" pitchFamily="34" charset="0"/>
                <a:cs typeface="Zawgyi-One" panose="020B0604030504040204" pitchFamily="34" charset="0"/>
              </a:rPr>
              <a:t>ရး</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စီမံ</a:t>
            </a:r>
            <a:r>
              <a:rPr lang="en-US" sz="2400" dirty="0" err="1">
                <a:latin typeface="Zawgyi-One" panose="020B0604030504040204" pitchFamily="34" charset="0"/>
                <a:cs typeface="Zawgyi-One" panose="020B0604030504040204" pitchFamily="34" charset="0"/>
              </a:rPr>
              <a:t>ခ်က</a:t>
            </a:r>
            <a:r>
              <a:rPr lang="en-US" sz="2400" dirty="0">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အသြင္ေျပာင္း</a:t>
            </a:r>
            <a:r>
              <a:rPr lang="en-US" sz="2400" dirty="0">
                <a:latin typeface="Zawgyi-One" panose="020B0604030504040204" pitchFamily="34" charset="0"/>
                <a:cs typeface="Zawgyi-One" panose="020B0604030504040204" pitchFamily="34" charset="0"/>
              </a:rPr>
              <a:t> WASH </a:t>
            </a:r>
            <a:r>
              <a:rPr lang="en-GB" sz="2400" b="1" dirty="0">
                <a:latin typeface="Zawgyi-One" panose="020B0604030504040204" pitchFamily="34" charset="0"/>
                <a:cs typeface="Zawgyi-One" panose="020B0604030504040204" pitchFamily="34" charset="0"/>
              </a:rPr>
              <a:t>(water, sanitation, and hygiene)</a:t>
            </a:r>
          </a:p>
          <a:p>
            <a:endParaRPr lang="en-GB" dirty="0"/>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23" name="Rectangle 22">
            <a:extLst>
              <a:ext uri="{FF2B5EF4-FFF2-40B4-BE49-F238E27FC236}">
                <a16:creationId xmlns:a16="http://schemas.microsoft.com/office/drawing/2014/main" id="{8D2AC18F-8347-4A92-BC0C-7CBCCEC027FB}"/>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2352324930"/>
      </p:ext>
    </p:extLst>
  </p:cSld>
  <p:clrMapOvr>
    <a:masterClrMapping/>
  </p:clrMapOvr>
  <mc:AlternateContent xmlns:mc="http://schemas.openxmlformats.org/markup-compatibility/2006" xmlns:p14="http://schemas.microsoft.com/office/powerpoint/2010/main">
    <mc:Choice Requires="p14">
      <p:transition spd="slow" p14:dur="2000" advTm="74225"/>
    </mc:Choice>
    <mc:Fallback xmlns="">
      <p:transition spd="slow" advTm="7422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3C7F226-4A1A-4BA4-954D-05B19D0D5E09}"/>
              </a:ext>
            </a:extLst>
          </p:cNvPr>
          <p:cNvSpPr>
            <a:spLocks noGrp="1"/>
          </p:cNvSpPr>
          <p:nvPr>
            <p:ph sz="half" idx="1"/>
          </p:nvPr>
        </p:nvSpPr>
        <p:spPr>
          <a:xfrm>
            <a:off x="719127" y="1980431"/>
            <a:ext cx="4726916" cy="4797550"/>
          </a:xfrm>
        </p:spPr>
        <p:txBody>
          <a:bodyPr/>
          <a:lstStyle/>
          <a:p>
            <a:pPr marL="0" indent="0">
              <a:buNone/>
            </a:pPr>
            <a:r>
              <a:rPr lang="my-MM" sz="2500" dirty="0">
                <a:latin typeface="Zawgyi-One" panose="020B0604030504040204" pitchFamily="34" charset="0"/>
                <a:cs typeface="Zawgyi-One" panose="020B0604030504040204" pitchFamily="34" charset="0"/>
              </a:rPr>
              <a:t>မႏၲေလးတိုင္း ရမည္းသင္းၿမိဳ</a:t>
            </a:r>
            <a:r>
              <a:rPr lang="en-US" sz="2500" dirty="0">
                <a:latin typeface="Zawgyi-One" panose="020B0604030504040204" pitchFamily="34" charset="0"/>
                <a:cs typeface="Zawgyi-One" panose="020B0604030504040204" pitchFamily="34" charset="0"/>
              </a:rPr>
              <a:t>႕</a:t>
            </a:r>
            <a:r>
              <a:rPr lang="en-US" sz="2500" dirty="0" err="1">
                <a:latin typeface="Zawgyi-One" panose="020B0604030504040204" pitchFamily="34" charset="0"/>
                <a:cs typeface="Zawgyi-One" panose="020B0604030504040204" pitchFamily="34" charset="0"/>
              </a:rPr>
              <a:t>နယ</a:t>
            </a:r>
            <a:r>
              <a:rPr lang="en-US" sz="2500" dirty="0">
                <a:latin typeface="Zawgyi-One" panose="020B0604030504040204" pitchFamily="34" charset="0"/>
                <a:cs typeface="Zawgyi-One" panose="020B0604030504040204" pitchFamily="34" charset="0"/>
              </a:rPr>
              <a:t>္</a:t>
            </a:r>
            <a:r>
              <a:rPr lang="my-MM" sz="2500" dirty="0">
                <a:latin typeface="Zawgyi-One" panose="020B0604030504040204" pitchFamily="34" charset="0"/>
                <a:cs typeface="Zawgyi-One" panose="020B0604030504040204" pitchFamily="34" charset="0"/>
              </a:rPr>
              <a:t> ေ႐ႊတြင္း</a:t>
            </a:r>
            <a:endParaRPr lang="en-US" sz="2500" dirty="0">
              <a:latin typeface="Zawgyi-One" panose="020B0604030504040204" pitchFamily="34" charset="0"/>
              <a:cs typeface="Zawgyi-One" panose="020B0604030504040204" pitchFamily="34" charset="0"/>
            </a:endParaRPr>
          </a:p>
          <a:p>
            <a:r>
              <a:rPr lang="my-MM" sz="2000" dirty="0">
                <a:latin typeface="Zawgyi-One" panose="020B0604030504040204" pitchFamily="34" charset="0"/>
                <a:cs typeface="Zawgyi-One" panose="020B0604030504040204" pitchFamily="34" charset="0"/>
              </a:rPr>
              <a:t>စမ္းသပ္ၿပီးေရႏုတ္ေျမာင္းလုပ္ကြက္ ၁၂ ခု - ျမင့္မားေသာ </a:t>
            </a:r>
            <a:r>
              <a:rPr lang="en-GB" sz="2000" dirty="0">
                <a:latin typeface="Zawgyi-One" panose="020B0604030504040204" pitchFamily="34" charset="0"/>
                <a:cs typeface="Zawgyi-One" panose="020B0604030504040204" pitchFamily="34" charset="0"/>
              </a:rPr>
              <a:t>cyanide</a:t>
            </a:r>
            <a:r>
              <a:rPr lang="my-MM" sz="2000" dirty="0">
                <a:latin typeface="Zawgyi-One" panose="020B0604030504040204" pitchFamily="34" charset="0"/>
                <a:cs typeface="Zawgyi-One" panose="020B0604030504040204" pitchFamily="34" charset="0"/>
              </a:rPr>
              <a:t>၊ </a:t>
            </a:r>
            <a:r>
              <a:rPr lang="en-GB" sz="2000" dirty="0">
                <a:latin typeface="Zawgyi-One" panose="020B0604030504040204" pitchFamily="34" charset="0"/>
                <a:cs typeface="Zawgyi-One" panose="020B0604030504040204" pitchFamily="34" charset="0"/>
              </a:rPr>
              <a:t>aluminium, lead, boron </a:t>
            </a:r>
            <a:r>
              <a:rPr lang="my-MM" sz="2000" dirty="0">
                <a:latin typeface="Zawgyi-One" panose="020B0604030504040204" pitchFamily="34" charset="0"/>
                <a:cs typeface="Zawgyi-One" panose="020B0604030504040204" pitchFamily="34" charset="0"/>
              </a:rPr>
              <a:t>ဓါတ္မ်ား</a:t>
            </a:r>
          </a:p>
          <a:p>
            <a:r>
              <a:rPr lang="my-MM" sz="2000" dirty="0">
                <a:latin typeface="Zawgyi-One" panose="020B0604030504040204" pitchFamily="34" charset="0"/>
                <a:cs typeface="Zawgyi-One" panose="020B0604030504040204" pitchFamily="34" charset="0"/>
              </a:rPr>
              <a:t>စမ္းသပ္ၿပီးေသာက္ေရသန႔္ ၄ ေနရာ - ျမင့္တက္ေနေသာ ခ႐ိုမီယမ္၊ ဇင့္ႏွင့္ ကက္ဒမီယမ္</a:t>
            </a:r>
            <a:endParaRPr lang="en-US" sz="2000" dirty="0">
              <a:latin typeface="Zawgyi-One" panose="020B0604030504040204" pitchFamily="34" charset="0"/>
              <a:cs typeface="Zawgyi-One" panose="020B0604030504040204" pitchFamily="34" charset="0"/>
            </a:endParaRPr>
          </a:p>
          <a:p>
            <a:pPr marL="0" indent="0">
              <a:buNone/>
            </a:pPr>
            <a:r>
              <a:rPr lang="my-MM" sz="2500" dirty="0">
                <a:latin typeface="Zawgyi-One" panose="020B0604030504040204" pitchFamily="34" charset="0"/>
                <a:cs typeface="Zawgyi-One" panose="020B0604030504040204" pitchFamily="34" charset="0"/>
              </a:rPr>
              <a:t>ခဲသတၱဳတြင္း၊ ကေလာၿမိဳ႕နယ္၊</a:t>
            </a:r>
            <a:endParaRPr lang="en-US" sz="2500" dirty="0">
              <a:latin typeface="Zawgyi-One" panose="020B0604030504040204" pitchFamily="34" charset="0"/>
              <a:cs typeface="Zawgyi-One" panose="020B0604030504040204" pitchFamily="34" charset="0"/>
            </a:endParaRPr>
          </a:p>
          <a:p>
            <a:pPr marL="0" indent="0">
              <a:buNone/>
            </a:pPr>
            <a:r>
              <a:rPr lang="my-MM" sz="2500" dirty="0">
                <a:latin typeface="Zawgyi-One" panose="020B0604030504040204" pitchFamily="34" charset="0"/>
                <a:cs typeface="Zawgyi-One" panose="020B0604030504040204" pitchFamily="34" charset="0"/>
              </a:rPr>
              <a:t> ရွမ္းေတာင္ပိုင္း</a:t>
            </a:r>
            <a:endParaRPr lang="en-US" sz="2500" dirty="0">
              <a:latin typeface="Zawgyi-One" panose="020B0604030504040204" pitchFamily="34" charset="0"/>
              <a:cs typeface="Zawgyi-One" panose="020B0604030504040204" pitchFamily="34" charset="0"/>
            </a:endParaRPr>
          </a:p>
          <a:p>
            <a:r>
              <a:rPr lang="my-MM" sz="2000" dirty="0">
                <a:latin typeface="Zawgyi-One" panose="020B0604030504040204" pitchFamily="34" charset="0"/>
                <a:cs typeface="Zawgyi-One" panose="020B0604030504040204" pitchFamily="34" charset="0"/>
              </a:rPr>
              <a:t>စမ္းသပ္ၿပီးေသာက္ေရ</a:t>
            </a:r>
            <a:r>
              <a:rPr lang="en-US" sz="2000" dirty="0">
                <a:latin typeface="Zawgyi-One" panose="020B0604030504040204" pitchFamily="34" charset="0"/>
                <a:cs typeface="Zawgyi-One" panose="020B0604030504040204" pitchFamily="34" charset="0"/>
              </a:rPr>
              <a:t>သ</a:t>
            </a:r>
            <a:r>
              <a:rPr lang="my-MM" sz="2000" dirty="0">
                <a:latin typeface="Zawgyi-One" panose="020B0604030504040204" pitchFamily="34" charset="0"/>
                <a:cs typeface="Zawgyi-One" panose="020B0604030504040204" pitchFamily="34" charset="0"/>
              </a:rPr>
              <a:t>န</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႔္ေနရာ (၁၀) ခု - စမ္းသပ္ထားသည့္အခ်က္မ်ားအားလုံး ခဲအပါအဝင္ ပုံမွန္အတိုင္းျဖစ္သည္</a:t>
            </a:r>
            <a:endParaRPr lang="en-GB" sz="2000" dirty="0">
              <a:latin typeface="Zawgyi-One" panose="020B0604030504040204" pitchFamily="34" charset="0"/>
              <a:cs typeface="Zawgyi-One" panose="020B0604030504040204" pitchFamily="34" charset="0"/>
            </a:endParaRPr>
          </a:p>
        </p:txBody>
      </p:sp>
      <p:sp>
        <p:nvSpPr>
          <p:cNvPr id="5" name="Rectangle 4">
            <a:extLst>
              <a:ext uri="{FF2B5EF4-FFF2-40B4-BE49-F238E27FC236}">
                <a16:creationId xmlns:a16="http://schemas.microsoft.com/office/drawing/2014/main" id="{82AB3BEB-E54B-44CD-AE79-717352F36955}"/>
              </a:ext>
            </a:extLst>
          </p:cNvPr>
          <p:cNvSpPr/>
          <p:nvPr/>
        </p:nvSpPr>
        <p:spPr>
          <a:xfrm>
            <a:off x="909539" y="6777983"/>
            <a:ext cx="4176464" cy="553998"/>
          </a:xfrm>
          <a:prstGeom prst="rect">
            <a:avLst/>
          </a:prstGeom>
        </p:spPr>
        <p:txBody>
          <a:bodyPr wrap="square">
            <a:spAutoFit/>
          </a:bodyPr>
          <a:lstStyle/>
          <a:p>
            <a:r>
              <a:rPr lang="en-GB" sz="1000" dirty="0" err="1">
                <a:solidFill>
                  <a:schemeClr val="tx1"/>
                </a:solidFill>
                <a:latin typeface="Zawgyi-One" panose="020B0604030504040204" pitchFamily="34" charset="0"/>
                <a:cs typeface="Zawgyi-One" panose="020B0604030504040204" pitchFamily="34" charset="0"/>
              </a:rPr>
              <a:t>MoH</a:t>
            </a:r>
            <a:r>
              <a:rPr lang="en-GB" sz="1000" dirty="0">
                <a:solidFill>
                  <a:schemeClr val="tx1"/>
                </a:solidFill>
                <a:latin typeface="Zawgyi-One" panose="020B0604030504040204" pitchFamily="34" charset="0"/>
                <a:cs typeface="Zawgyi-One" panose="020B0604030504040204" pitchFamily="34" charset="0"/>
              </a:rPr>
              <a:t> (2018) ‘Environmental Health in Myanmar’. The Republic of the Union of Myanmar Ministry of Health and Sports Department of Public Health Occupational and Environmental Health Division, pp. 1–14.</a:t>
            </a:r>
          </a:p>
        </p:txBody>
      </p:sp>
      <p:pic>
        <p:nvPicPr>
          <p:cNvPr id="12" name="Content Placeholder 11">
            <a:extLst>
              <a:ext uri="{FF2B5EF4-FFF2-40B4-BE49-F238E27FC236}">
                <a16:creationId xmlns:a16="http://schemas.microsoft.com/office/drawing/2014/main" id="{1C353AE1-D8ED-4BB3-A5FC-A250108C99D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5119673" y="2580127"/>
            <a:ext cx="4797550" cy="3598162"/>
          </a:xfrm>
        </p:spPr>
      </p:pic>
      <p:sp>
        <p:nvSpPr>
          <p:cNvPr id="13" name="Rectangle 12">
            <a:extLst>
              <a:ext uri="{FF2B5EF4-FFF2-40B4-BE49-F238E27FC236}">
                <a16:creationId xmlns:a16="http://schemas.microsoft.com/office/drawing/2014/main" id="{3E19E60C-70B0-48C1-9510-02F0CADA4154}"/>
              </a:ext>
            </a:extLst>
          </p:cNvPr>
          <p:cNvSpPr/>
          <p:nvPr/>
        </p:nvSpPr>
        <p:spPr>
          <a:xfrm>
            <a:off x="5719367" y="6777983"/>
            <a:ext cx="3598162" cy="400110"/>
          </a:xfrm>
          <a:prstGeom prst="rect">
            <a:avLst/>
          </a:prstGeom>
        </p:spPr>
        <p:txBody>
          <a:bodyPr wrap="square">
            <a:spAutoFit/>
          </a:bodyPr>
          <a:lstStyle/>
          <a:p>
            <a:r>
              <a:rPr lang="en-GB" sz="1000" dirty="0">
                <a:solidFill>
                  <a:srgbClr val="333333"/>
                </a:solidFill>
                <a:latin typeface="Zawgyi-One" panose="020B0604030504040204" pitchFamily="34" charset="0"/>
                <a:cs typeface="Zawgyi-One" panose="020B0604030504040204" pitchFamily="34" charset="0"/>
              </a:rPr>
              <a:t>“Copper Flotation Process at a Canadian Mine” by Saskia Nowicki</a:t>
            </a:r>
            <a:endParaRPr lang="en-GB" sz="1000" dirty="0">
              <a:latin typeface="Zawgyi-One" panose="020B0604030504040204" pitchFamily="34" charset="0"/>
              <a:cs typeface="Zawgyi-One" panose="020B0604030504040204" pitchFamily="34" charset="0"/>
            </a:endParaRPr>
          </a:p>
        </p:txBody>
      </p:sp>
      <p:sp>
        <p:nvSpPr>
          <p:cNvPr id="7" name="Title 1">
            <a:extLst>
              <a:ext uri="{FF2B5EF4-FFF2-40B4-BE49-F238E27FC236}">
                <a16:creationId xmlns:a16="http://schemas.microsoft.com/office/drawing/2014/main" id="{AA1AD1EC-503C-47E1-8577-AE8964F8C288}"/>
              </a:ext>
            </a:extLst>
          </p:cNvPr>
          <p:cNvSpPr>
            <a:spLocks noGrp="1"/>
          </p:cNvSpPr>
          <p:nvPr>
            <p:ph type="title"/>
          </p:nvPr>
        </p:nvSpPr>
        <p:spPr>
          <a:xfrm>
            <a:off x="719127" y="612279"/>
            <a:ext cx="9021783" cy="1323792"/>
          </a:xfrm>
        </p:spPr>
        <p:txBody>
          <a:bodyPr/>
          <a:lstStyle/>
          <a:p>
            <a:r>
              <a:rPr lang="en-GB" sz="3600" cap="small" dirty="0" err="1">
                <a:latin typeface="Zawgyi-One" panose="020B0604030504040204" pitchFamily="34" charset="0"/>
                <a:cs typeface="Zawgyi-One" panose="020B0604030504040204" pitchFamily="34" charset="0"/>
              </a:rPr>
              <a:t>ဥပမာ</a:t>
            </a:r>
            <a:r>
              <a:rPr lang="en-GB" sz="3600" cap="small" dirty="0">
                <a:latin typeface="Zawgyi-One" panose="020B0604030504040204" pitchFamily="34" charset="0"/>
                <a:cs typeface="Zawgyi-One" panose="020B0604030504040204" pitchFamily="34" charset="0"/>
              </a:rPr>
              <a:t> - </a:t>
            </a:r>
            <a:r>
              <a:rPr lang="my-MM" sz="3600" cap="small" dirty="0">
                <a:latin typeface="Zawgyi-One" panose="020B0604030504040204" pitchFamily="34" charset="0"/>
                <a:cs typeface="Zawgyi-One" panose="020B0604030504040204" pitchFamily="34" charset="0"/>
              </a:rPr>
              <a:t>သ</a:t>
            </a:r>
            <a:r>
              <a:rPr lang="en-US" sz="3600" cap="small" dirty="0">
                <a:latin typeface="Zawgyi-One" panose="020B0604030504040204" pitchFamily="34" charset="0"/>
                <a:cs typeface="Zawgyi-One" panose="020B0604030504040204" pitchFamily="34" charset="0"/>
              </a:rPr>
              <a:t>တ</a:t>
            </a:r>
            <a:r>
              <a:rPr lang="my-MM" sz="3600" cap="small" dirty="0">
                <a:latin typeface="Zawgyi-One" panose="020B0604030504040204" pitchFamily="34" charset="0"/>
                <a:cs typeface="Zawgyi-One" panose="020B0604030504040204" pitchFamily="34" charset="0"/>
              </a:rPr>
              <a:t>ၱ</a:t>
            </a:r>
            <a:r>
              <a:rPr lang="en-US" sz="3600" cap="small" dirty="0">
                <a:latin typeface="Zawgyi-One" panose="020B0604030504040204" pitchFamily="34" charset="0"/>
                <a:cs typeface="Zawgyi-One" panose="020B0604030504040204" pitchFamily="34" charset="0"/>
              </a:rPr>
              <a:t>ဳ</a:t>
            </a:r>
            <a:r>
              <a:rPr lang="en-US" sz="3600" cap="small" dirty="0" err="1">
                <a:latin typeface="Zawgyi-One" panose="020B0604030504040204" pitchFamily="34" charset="0"/>
                <a:cs typeface="Zawgyi-One" panose="020B0604030504040204" pitchFamily="34" charset="0"/>
              </a:rPr>
              <a:t>တူးေဖာ</a:t>
            </a:r>
            <a:r>
              <a:rPr lang="en-US" sz="3600" cap="small" dirty="0">
                <a:latin typeface="Zawgyi-One" panose="020B0604030504040204" pitchFamily="34" charset="0"/>
                <a:cs typeface="Zawgyi-One" panose="020B0604030504040204" pitchFamily="34" charset="0"/>
              </a:rPr>
              <a:t>္ျ</a:t>
            </a:r>
            <a:r>
              <a:rPr lang="en-US" sz="3600" cap="small" dirty="0" err="1">
                <a:latin typeface="Zawgyi-One" panose="020B0604030504040204" pitchFamily="34" charset="0"/>
                <a:cs typeface="Zawgyi-One" panose="020B0604030504040204" pitchFamily="34" charset="0"/>
              </a:rPr>
              <a:t>ခင္း</a:t>
            </a:r>
            <a:br>
              <a:rPr lang="en-GB" sz="4800" cap="small" dirty="0">
                <a:latin typeface="Zawgyi-One" panose="020B0604030504040204" pitchFamily="34" charset="0"/>
                <a:cs typeface="Zawgyi-One" panose="020B0604030504040204" pitchFamily="34" charset="0"/>
              </a:rPr>
            </a:br>
            <a:r>
              <a:rPr lang="my-MM" sz="3600" dirty="0">
                <a:solidFill>
                  <a:srgbClr val="FF0000"/>
                </a:solidFill>
                <a:latin typeface="Zawgyi-One" panose="020B0604030504040204" pitchFamily="34" charset="0"/>
                <a:cs typeface="Zawgyi-One" panose="020B0604030504040204" pitchFamily="34" charset="0"/>
              </a:rPr>
              <a:t>အ</a:t>
            </a:r>
            <a:r>
              <a:rPr lang="en-US" sz="3600" dirty="0">
                <a:solidFill>
                  <a:srgbClr val="FF0000"/>
                </a:solidFill>
                <a:latin typeface="Zawgyi-One" panose="020B0604030504040204" pitchFamily="34" charset="0"/>
                <a:cs typeface="Zawgyi-One" panose="020B0604030504040204" pitchFamily="34" charset="0"/>
              </a:rPr>
              <a:t>ႏ</a:t>
            </a:r>
            <a:r>
              <a:rPr lang="my-MM" sz="3600" dirty="0">
                <a:solidFill>
                  <a:srgbClr val="FF0000"/>
                </a:solidFill>
                <a:latin typeface="Zawgyi-One" panose="020B0604030504040204" pitchFamily="34" charset="0"/>
                <a:cs typeface="Zawgyi-One" panose="020B0604030504040204" pitchFamily="34" charset="0"/>
              </a:rPr>
              <a:t>ၱ</a:t>
            </a:r>
            <a:r>
              <a:rPr lang="en-US" sz="3600" dirty="0" err="1">
                <a:solidFill>
                  <a:srgbClr val="FF0000"/>
                </a:solidFill>
                <a:latin typeface="Zawgyi-One" panose="020B0604030504040204" pitchFamily="34" charset="0"/>
                <a:cs typeface="Zawgyi-One" panose="020B0604030504040204" pitchFamily="34" charset="0"/>
              </a:rPr>
              <a:t>ရာယ</a:t>
            </a:r>
            <a:r>
              <a:rPr lang="en-US" sz="3600" dirty="0">
                <a:solidFill>
                  <a:srgbClr val="FF0000"/>
                </a:solidFill>
                <a:latin typeface="Zawgyi-One" panose="020B0604030504040204" pitchFamily="34" charset="0"/>
                <a:cs typeface="Zawgyi-One" panose="020B0604030504040204" pitchFamily="34" charset="0"/>
              </a:rPr>
              <a:t>္ - </a:t>
            </a:r>
            <a:r>
              <a:rPr lang="my-MM" sz="3600" dirty="0">
                <a:solidFill>
                  <a:srgbClr val="FF0000"/>
                </a:solidFill>
                <a:latin typeface="Zawgyi-One" panose="020B0604030504040204" pitchFamily="34" charset="0"/>
                <a:cs typeface="Zawgyi-One" panose="020B0604030504040204" pitchFamily="34" charset="0"/>
              </a:rPr>
              <a:t>လ</a:t>
            </a:r>
            <a:r>
              <a:rPr lang="en-US" sz="3600" dirty="0">
                <a:solidFill>
                  <a:srgbClr val="FF0000"/>
                </a:solidFill>
                <a:latin typeface="Zawgyi-One" panose="020B0604030504040204" pitchFamily="34" charset="0"/>
                <a:cs typeface="Zawgyi-One" panose="020B0604030504040204" pitchFamily="34" charset="0"/>
              </a:rPr>
              <a:t>ူ</a:t>
            </a:r>
            <a:r>
              <a:rPr lang="my-MM" sz="3600" dirty="0">
                <a:solidFill>
                  <a:srgbClr val="FF0000"/>
                </a:solidFill>
                <a:latin typeface="Zawgyi-One" panose="020B0604030504040204" pitchFamily="34" charset="0"/>
                <a:cs typeface="Zawgyi-One" panose="020B0604030504040204" pitchFamily="34" charset="0"/>
              </a:rPr>
              <a:t>လ</a:t>
            </a:r>
            <a:r>
              <a:rPr lang="en-US" sz="3600" dirty="0">
                <a:solidFill>
                  <a:srgbClr val="FF0000"/>
                </a:solidFill>
                <a:latin typeface="Zawgyi-One" panose="020B0604030504040204" pitchFamily="34" charset="0"/>
                <a:cs typeface="Zawgyi-One" panose="020B0604030504040204" pitchFamily="34" charset="0"/>
              </a:rPr>
              <a:t>ု</a:t>
            </a:r>
            <a:r>
              <a:rPr lang="my-MM" sz="3600" dirty="0">
                <a:solidFill>
                  <a:srgbClr val="FF0000"/>
                </a:solidFill>
                <a:latin typeface="Zawgyi-One" panose="020B0604030504040204" pitchFamily="34" charset="0"/>
                <a:cs typeface="Zawgyi-One" panose="020B0604030504040204" pitchFamily="34" charset="0"/>
              </a:rPr>
              <a:t>ပ</a:t>
            </a:r>
            <a:r>
              <a:rPr lang="en-US" sz="3600" dirty="0">
                <a:solidFill>
                  <a:srgbClr val="FF0000"/>
                </a:solidFill>
                <a:latin typeface="Zawgyi-One" panose="020B0604030504040204" pitchFamily="34" charset="0"/>
                <a:cs typeface="Zawgyi-One" panose="020B0604030504040204" pitchFamily="34" charset="0"/>
              </a:rPr>
              <a:t>္ ဓ</a:t>
            </a:r>
            <a:r>
              <a:rPr lang="my-MM" sz="3600" dirty="0">
                <a:solidFill>
                  <a:srgbClr val="FF0000"/>
                </a:solidFill>
                <a:latin typeface="Zawgyi-One" panose="020B0604030504040204" pitchFamily="34" charset="0"/>
                <a:cs typeface="Zawgyi-One" panose="020B0604030504040204" pitchFamily="34" charset="0"/>
              </a:rPr>
              <a:t>ါ</a:t>
            </a:r>
            <a:r>
              <a:rPr lang="en-US" sz="3600" dirty="0">
                <a:solidFill>
                  <a:srgbClr val="FF0000"/>
                </a:solidFill>
                <a:latin typeface="Zawgyi-One" panose="020B0604030504040204" pitchFamily="34" charset="0"/>
                <a:cs typeface="Zawgyi-One" panose="020B0604030504040204" pitchFamily="34" charset="0"/>
              </a:rPr>
              <a:t>တ</a:t>
            </a:r>
            <a:r>
              <a:rPr lang="my-MM" sz="3600" dirty="0">
                <a:solidFill>
                  <a:srgbClr val="FF0000"/>
                </a:solidFill>
                <a:latin typeface="Zawgyi-One" panose="020B0604030504040204" pitchFamily="34" charset="0"/>
                <a:cs typeface="Zawgyi-One" panose="020B0604030504040204" pitchFamily="34" charset="0"/>
              </a:rPr>
              <a:t>ု</a:t>
            </a:r>
            <a:r>
              <a:rPr lang="en-US" sz="3600" dirty="0">
                <a:solidFill>
                  <a:srgbClr val="FF0000"/>
                </a:solidFill>
                <a:latin typeface="Zawgyi-One" panose="020B0604030504040204" pitchFamily="34" charset="0"/>
                <a:cs typeface="Zawgyi-One" panose="020B0604030504040204" pitchFamily="34" charset="0"/>
              </a:rPr>
              <a:t>ပ</a:t>
            </a:r>
            <a:r>
              <a:rPr lang="my-MM" sz="3600" dirty="0">
                <a:solidFill>
                  <a:srgbClr val="FF0000"/>
                </a:solidFill>
                <a:latin typeface="Zawgyi-One" panose="020B0604030504040204" pitchFamily="34" charset="0"/>
                <a:cs typeface="Zawgyi-One" panose="020B0604030504040204" pitchFamily="34" charset="0"/>
              </a:rPr>
              <a:t>စ</a:t>
            </a:r>
            <a:r>
              <a:rPr lang="en-US" sz="3600" dirty="0">
                <a:solidFill>
                  <a:srgbClr val="FF0000"/>
                </a:solidFill>
                <a:latin typeface="Zawgyi-One" panose="020B0604030504040204" pitchFamily="34" charset="0"/>
                <a:cs typeface="Zawgyi-One" panose="020B0604030504040204" pitchFamily="34" charset="0"/>
              </a:rPr>
              <a:t>ၥ</a:t>
            </a:r>
            <a:r>
              <a:rPr lang="my-MM" sz="3600" dirty="0">
                <a:solidFill>
                  <a:srgbClr val="FF0000"/>
                </a:solidFill>
                <a:latin typeface="Zawgyi-One" panose="020B0604030504040204" pitchFamily="34" charset="0"/>
                <a:cs typeface="Zawgyi-One" panose="020B0604030504040204" pitchFamily="34" charset="0"/>
              </a:rPr>
              <a:t>ည</a:t>
            </a:r>
            <a:r>
              <a:rPr lang="en-US" sz="3600" dirty="0">
                <a:solidFill>
                  <a:srgbClr val="FF0000"/>
                </a:solidFill>
                <a:latin typeface="Zawgyi-One" panose="020B0604030504040204" pitchFamily="34" charset="0"/>
                <a:cs typeface="Zawgyi-One" panose="020B0604030504040204" pitchFamily="34" charset="0"/>
              </a:rPr>
              <a:t>္</a:t>
            </a:r>
            <a:r>
              <a:rPr lang="my-MM" sz="3600" dirty="0">
                <a:solidFill>
                  <a:srgbClr val="FF0000"/>
                </a:solidFill>
                <a:latin typeface="Zawgyi-One" panose="020B0604030504040204" pitchFamily="34" charset="0"/>
                <a:cs typeface="Zawgyi-One" panose="020B0604030504040204" pitchFamily="34" charset="0"/>
              </a:rPr>
              <a:t>း</a:t>
            </a:r>
            <a:r>
              <a:rPr lang="en-US" sz="3600" dirty="0">
                <a:solidFill>
                  <a:srgbClr val="FF0000"/>
                </a:solidFill>
                <a:latin typeface="Zawgyi-One" panose="020B0604030504040204" pitchFamily="34" charset="0"/>
                <a:cs typeface="Zawgyi-One" panose="020B0604030504040204" pitchFamily="34" charset="0"/>
              </a:rPr>
              <a:t>မ</a:t>
            </a:r>
            <a:r>
              <a:rPr lang="my-MM" sz="3600" dirty="0">
                <a:solidFill>
                  <a:srgbClr val="FF0000"/>
                </a:solidFill>
                <a:latin typeface="Zawgyi-One" panose="020B0604030504040204" pitchFamily="34" charset="0"/>
                <a:cs typeface="Zawgyi-One" panose="020B0604030504040204" pitchFamily="34" charset="0"/>
              </a:rPr>
              <a:t>်</a:t>
            </a:r>
            <a:r>
              <a:rPr lang="en-US" sz="3600" dirty="0">
                <a:solidFill>
                  <a:srgbClr val="FF0000"/>
                </a:solidFill>
                <a:latin typeface="Zawgyi-One" panose="020B0604030504040204" pitchFamily="34" charset="0"/>
                <a:cs typeface="Zawgyi-One" panose="020B0604030504040204" pitchFamily="34" charset="0"/>
              </a:rPr>
              <a:t>ာ</a:t>
            </a:r>
            <a:r>
              <a:rPr lang="my-MM" sz="3600" dirty="0">
                <a:solidFill>
                  <a:srgbClr val="FF0000"/>
                </a:solidFill>
                <a:latin typeface="Zawgyi-One" panose="020B0604030504040204" pitchFamily="34" charset="0"/>
                <a:cs typeface="Zawgyi-One" panose="020B0604030504040204" pitchFamily="34" charset="0"/>
              </a:rPr>
              <a:t>း</a:t>
            </a:r>
            <a:br>
              <a:rPr lang="en-GB" cap="small" dirty="0">
                <a:latin typeface="Zawgyi-One" panose="020B0604030504040204" pitchFamily="34" charset="0"/>
                <a:cs typeface="Zawgyi-One" panose="020B0604030504040204" pitchFamily="34" charset="0"/>
              </a:rPr>
            </a:br>
            <a:endParaRPr lang="en-GB" sz="3400" cap="small"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2387262596"/>
      </p:ext>
    </p:extLst>
  </p:cSld>
  <p:clrMapOvr>
    <a:masterClrMapping/>
  </p:clrMapOvr>
  <mc:AlternateContent xmlns:mc="http://schemas.openxmlformats.org/markup-compatibility/2006" xmlns:p14="http://schemas.microsoft.com/office/powerpoint/2010/main">
    <mc:Choice Requires="p14">
      <p:transition spd="slow" p14:dur="2000" advTm="88400"/>
    </mc:Choice>
    <mc:Fallback xmlns="">
      <p:transition spd="slow" advTm="884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3C7F226-4A1A-4BA4-954D-05B19D0D5E09}"/>
              </a:ext>
            </a:extLst>
          </p:cNvPr>
          <p:cNvSpPr>
            <a:spLocks noGrp="1"/>
          </p:cNvSpPr>
          <p:nvPr>
            <p:ph sz="half" idx="1"/>
          </p:nvPr>
        </p:nvSpPr>
        <p:spPr>
          <a:xfrm>
            <a:off x="719127" y="2198776"/>
            <a:ext cx="9191411" cy="861775"/>
          </a:xfrm>
        </p:spPr>
        <p:txBody>
          <a:bodyPr/>
          <a:lstStyle/>
          <a:p>
            <a:pPr marL="0" indent="0">
              <a:buNone/>
            </a:pPr>
            <a:r>
              <a:rPr lang="en-GB" sz="2500" dirty="0">
                <a:latin typeface="Zawgyi-One" panose="020B0604030504040204" pitchFamily="34" charset="0"/>
                <a:cs typeface="Zawgyi-One" panose="020B0604030504040204" pitchFamily="34" charset="0"/>
              </a:rPr>
              <a:t>မႏၱ</a:t>
            </a:r>
            <a:r>
              <a:rPr lang="en-GB" sz="2500" dirty="0" err="1">
                <a:latin typeface="Zawgyi-One" panose="020B0604030504040204" pitchFamily="34" charset="0"/>
                <a:cs typeface="Zawgyi-One" panose="020B0604030504040204" pitchFamily="34" charset="0"/>
              </a:rPr>
              <a:t>ေလးစက္မႈဇံု</a:t>
            </a:r>
            <a:r>
              <a:rPr lang="en-GB" sz="2500" dirty="0">
                <a:latin typeface="Zawgyi-One" panose="020B0604030504040204" pitchFamily="34" charset="0"/>
                <a:cs typeface="Zawgyi-One" panose="020B0604030504040204" pitchFamily="34" charset="0"/>
              </a:rPr>
              <a:t> </a:t>
            </a:r>
            <a:r>
              <a:rPr lang="en-GB" sz="2500" dirty="0" err="1">
                <a:latin typeface="Zawgyi-One" panose="020B0604030504040204" pitchFamily="34" charset="0"/>
                <a:cs typeface="Zawgyi-One" panose="020B0604030504040204" pitchFamily="34" charset="0"/>
              </a:rPr>
              <a:t>စြန</a:t>
            </a:r>
            <a:r>
              <a:rPr lang="en-GB" sz="2500" dirty="0">
                <a:latin typeface="Zawgyi-One" panose="020B0604030504040204" pitchFamily="34" charset="0"/>
                <a:cs typeface="Zawgyi-One" panose="020B0604030504040204" pitchFamily="34" charset="0"/>
              </a:rPr>
              <a:t>္႔</a:t>
            </a:r>
            <a:r>
              <a:rPr lang="en-GB" sz="2500" dirty="0" err="1">
                <a:latin typeface="Zawgyi-One" panose="020B0604030504040204" pitchFamily="34" charset="0"/>
                <a:cs typeface="Zawgyi-One" panose="020B0604030504040204" pitchFamily="34" charset="0"/>
              </a:rPr>
              <a:t>ပစ္ေရ</a:t>
            </a:r>
            <a:r>
              <a:rPr lang="en-GB" sz="2500" dirty="0">
                <a:latin typeface="Zawgyi-One" panose="020B0604030504040204" pitchFamily="34" charset="0"/>
                <a:cs typeface="Zawgyi-One" panose="020B0604030504040204" pitchFamily="34" charset="0"/>
              </a:rPr>
              <a:t> </a:t>
            </a:r>
            <a:r>
              <a:rPr lang="en-GB" sz="2500" dirty="0" err="1">
                <a:latin typeface="Zawgyi-One" panose="020B0604030504040204" pitchFamily="34" charset="0"/>
                <a:cs typeface="Zawgyi-One" panose="020B0604030504040204" pitchFamily="34" charset="0"/>
              </a:rPr>
              <a:t>စြန</a:t>
            </a:r>
            <a:r>
              <a:rPr lang="en-GB" sz="2500" dirty="0">
                <a:latin typeface="Zawgyi-One" panose="020B0604030504040204" pitchFamily="34" charset="0"/>
                <a:cs typeface="Zawgyi-One" panose="020B0604030504040204" pitchFamily="34" charset="0"/>
              </a:rPr>
              <a:t>္႔</a:t>
            </a:r>
            <a:r>
              <a:rPr lang="en-GB" sz="2500" dirty="0" err="1">
                <a:latin typeface="Zawgyi-One" panose="020B0604030504040204" pitchFamily="34" charset="0"/>
                <a:cs typeface="Zawgyi-One" panose="020B0604030504040204" pitchFamily="34" charset="0"/>
              </a:rPr>
              <a:t>ထုတ္မ</a:t>
            </a:r>
            <a:r>
              <a:rPr lang="en-GB" sz="2500" dirty="0">
                <a:latin typeface="Zawgyi-One" panose="020B0604030504040204" pitchFamily="34" charset="0"/>
                <a:cs typeface="Zawgyi-One" panose="020B0604030504040204" pitchFamily="34" charset="0"/>
              </a:rPr>
              <a:t>ႈ</a:t>
            </a:r>
          </a:p>
          <a:p>
            <a:pPr marL="0" indent="0">
              <a:buNone/>
            </a:pPr>
            <a:r>
              <a:rPr lang="en-GB" sz="2500" dirty="0">
                <a:latin typeface="Zawgyi-One" panose="020B0604030504040204" pitchFamily="34" charset="0"/>
                <a:cs typeface="Zawgyi-One" panose="020B0604030504040204" pitchFamily="34" charset="0"/>
              </a:rPr>
              <a:t>၂၀၀၈ </a:t>
            </a:r>
            <a:r>
              <a:rPr lang="en-GB" sz="2500" dirty="0" err="1">
                <a:latin typeface="Zawgyi-One" panose="020B0604030504040204" pitchFamily="34" charset="0"/>
                <a:cs typeface="Zawgyi-One" panose="020B0604030504040204" pitchFamily="34" charset="0"/>
              </a:rPr>
              <a:t>ခု</a:t>
            </a:r>
            <a:r>
              <a:rPr lang="en-GB" sz="2500" dirty="0">
                <a:latin typeface="Zawgyi-One" panose="020B0604030504040204" pitchFamily="34" charset="0"/>
                <a:cs typeface="Zawgyi-One" panose="020B0604030504040204" pitchFamily="34" charset="0"/>
              </a:rPr>
              <a:t>ႏွ</a:t>
            </a:r>
            <a:r>
              <a:rPr lang="en-GB" sz="2500" dirty="0" err="1">
                <a:latin typeface="Zawgyi-One" panose="020B0604030504040204" pitchFamily="34" charset="0"/>
                <a:cs typeface="Zawgyi-One" panose="020B0604030504040204" pitchFamily="34" charset="0"/>
              </a:rPr>
              <a:t>စ္မတိုင္မီ</a:t>
            </a:r>
            <a:r>
              <a:rPr lang="en-GB" sz="2500" dirty="0">
                <a:latin typeface="Zawgyi-One" panose="020B0604030504040204" pitchFamily="34" charset="0"/>
                <a:cs typeface="Zawgyi-One" panose="020B0604030504040204" pitchFamily="34" charset="0"/>
              </a:rPr>
              <a:t>				၂၀၁၅ </a:t>
            </a:r>
            <a:r>
              <a:rPr lang="en-GB" sz="2500" dirty="0" err="1">
                <a:latin typeface="Zawgyi-One" panose="020B0604030504040204" pitchFamily="34" charset="0"/>
                <a:cs typeface="Zawgyi-One" panose="020B0604030504040204" pitchFamily="34" charset="0"/>
              </a:rPr>
              <a:t>ေနာက္ပိုင္း</a:t>
            </a:r>
            <a:endParaRPr lang="en-GB" sz="2500" dirty="0">
              <a:latin typeface="Zawgyi-One" panose="020B0604030504040204" pitchFamily="34" charset="0"/>
              <a:cs typeface="Zawgyi-One" panose="020B0604030504040204" pitchFamily="34" charset="0"/>
            </a:endParaRPr>
          </a:p>
        </p:txBody>
      </p:sp>
      <p:sp>
        <p:nvSpPr>
          <p:cNvPr id="5" name="Rectangle 4">
            <a:extLst>
              <a:ext uri="{FF2B5EF4-FFF2-40B4-BE49-F238E27FC236}">
                <a16:creationId xmlns:a16="http://schemas.microsoft.com/office/drawing/2014/main" id="{82AB3BEB-E54B-44CD-AE79-717352F36955}"/>
              </a:ext>
            </a:extLst>
          </p:cNvPr>
          <p:cNvSpPr/>
          <p:nvPr/>
        </p:nvSpPr>
        <p:spPr>
          <a:xfrm>
            <a:off x="837529" y="6444927"/>
            <a:ext cx="7776865" cy="553998"/>
          </a:xfrm>
          <a:prstGeom prst="rect">
            <a:avLst/>
          </a:prstGeom>
        </p:spPr>
        <p:txBody>
          <a:bodyPr wrap="square">
            <a:spAutoFit/>
          </a:bodyPr>
          <a:lstStyle/>
          <a:p>
            <a:r>
              <a:rPr lang="en-GB" sz="1000" dirty="0">
                <a:latin typeface="Zawgyi-One" panose="020B0604030504040204" pitchFamily="34" charset="0"/>
                <a:cs typeface="Zawgyi-One" panose="020B0604030504040204" pitchFamily="34" charset="0"/>
                <a:hlinkClick r:id="rId3"/>
              </a:rPr>
              <a:t>https://www.irrawaddy.com/news/burma/17-factories-suspended-after-polluting-lake-in-central-burma.html</a:t>
            </a:r>
            <a:endParaRPr lang="en-GB" sz="1000" dirty="0">
              <a:latin typeface="Zawgyi-One" panose="020B0604030504040204" pitchFamily="34" charset="0"/>
              <a:cs typeface="Zawgyi-One" panose="020B0604030504040204" pitchFamily="34" charset="0"/>
            </a:endParaRPr>
          </a:p>
          <a:p>
            <a:endParaRPr lang="en-GB" sz="1000" dirty="0">
              <a:solidFill>
                <a:schemeClr val="tx1"/>
              </a:solidFill>
              <a:latin typeface="Zawgyi-One" panose="020B0604030504040204" pitchFamily="34" charset="0"/>
              <a:cs typeface="Zawgyi-One" panose="020B0604030504040204" pitchFamily="34" charset="0"/>
            </a:endParaRPr>
          </a:p>
          <a:p>
            <a:r>
              <a:rPr lang="en-GB" sz="1000" dirty="0">
                <a:latin typeface="Zawgyi-One" panose="020B0604030504040204" pitchFamily="34" charset="0"/>
                <a:cs typeface="Zawgyi-One" panose="020B0604030504040204" pitchFamily="34" charset="0"/>
                <a:hlinkClick r:id="rId4"/>
              </a:rPr>
              <a:t>https://www.jica.go.jp/myanmar/english/office/topics/c8h0vm0000d1y53i-att/press180509_npt_06.pdf</a:t>
            </a:r>
            <a:endParaRPr lang="en-GB" sz="1000" dirty="0">
              <a:solidFill>
                <a:schemeClr val="tx1"/>
              </a:solidFill>
              <a:latin typeface="Zawgyi-One" panose="020B0604030504040204" pitchFamily="34" charset="0"/>
              <a:cs typeface="Zawgyi-One" panose="020B0604030504040204" pitchFamily="34" charset="0"/>
            </a:endParaRPr>
          </a:p>
        </p:txBody>
      </p:sp>
      <p:sp>
        <p:nvSpPr>
          <p:cNvPr id="7" name="Title 1">
            <a:extLst>
              <a:ext uri="{FF2B5EF4-FFF2-40B4-BE49-F238E27FC236}">
                <a16:creationId xmlns:a16="http://schemas.microsoft.com/office/drawing/2014/main" id="{AA1AD1EC-503C-47E1-8577-AE8964F8C288}"/>
              </a:ext>
            </a:extLst>
          </p:cNvPr>
          <p:cNvSpPr>
            <a:spLocks noGrp="1"/>
          </p:cNvSpPr>
          <p:nvPr>
            <p:ph type="title"/>
          </p:nvPr>
        </p:nvSpPr>
        <p:spPr>
          <a:xfrm>
            <a:off x="621507" y="584631"/>
            <a:ext cx="9119403" cy="1035760"/>
          </a:xfrm>
        </p:spPr>
        <p:txBody>
          <a:bodyPr/>
          <a:lstStyle/>
          <a:p>
            <a:r>
              <a:rPr lang="en-GB" sz="3600" cap="small" dirty="0" err="1">
                <a:latin typeface="Zawgyi-One" panose="020B0604030504040204" pitchFamily="34" charset="0"/>
                <a:cs typeface="Zawgyi-One" panose="020B0604030504040204" pitchFamily="34" charset="0"/>
              </a:rPr>
              <a:t>ဥပမာ</a:t>
            </a:r>
            <a:r>
              <a:rPr lang="en-GB" sz="3600" cap="small" dirty="0">
                <a:latin typeface="Zawgyi-One" panose="020B0604030504040204" pitchFamily="34" charset="0"/>
                <a:cs typeface="Zawgyi-One" panose="020B0604030504040204" pitchFamily="34" charset="0"/>
              </a:rPr>
              <a:t> - </a:t>
            </a:r>
            <a:r>
              <a:rPr lang="en-US" sz="3600" cap="small" dirty="0" err="1">
                <a:latin typeface="Zawgyi-One" panose="020B0604030504040204" pitchFamily="34" charset="0"/>
                <a:cs typeface="Zawgyi-One" panose="020B0604030504040204" pitchFamily="34" charset="0"/>
              </a:rPr>
              <a:t>စက</a:t>
            </a:r>
            <a:r>
              <a:rPr lang="en-US" sz="3600" cap="small" dirty="0">
                <a:latin typeface="Zawgyi-One" panose="020B0604030504040204" pitchFamily="34" charset="0"/>
                <a:cs typeface="Zawgyi-One" panose="020B0604030504040204" pitchFamily="34" charset="0"/>
              </a:rPr>
              <a:t>္႐</a:t>
            </a:r>
            <a:r>
              <a:rPr lang="en-US" sz="3600" cap="small" dirty="0" err="1">
                <a:latin typeface="Zawgyi-One" panose="020B0604030504040204" pitchFamily="34" charset="0"/>
                <a:cs typeface="Zawgyi-One" panose="020B0604030504040204" pitchFamily="34" charset="0"/>
              </a:rPr>
              <a:t>ံုအလုပ္ရံုမ်ားမ</a:t>
            </a:r>
            <a:r>
              <a:rPr lang="en-US" sz="3600" cap="small" dirty="0">
                <a:latin typeface="Zawgyi-One" panose="020B0604030504040204" pitchFamily="34" charset="0"/>
                <a:cs typeface="Zawgyi-One" panose="020B0604030504040204" pitchFamily="34" charset="0"/>
              </a:rPr>
              <a:t>ွ </a:t>
            </a:r>
            <a:r>
              <a:rPr lang="en-US" sz="3600" cap="small" dirty="0" err="1">
                <a:latin typeface="Zawgyi-One" panose="020B0604030504040204" pitchFamily="34" charset="0"/>
                <a:cs typeface="Zawgyi-One" panose="020B0604030504040204" pitchFamily="34" charset="0"/>
              </a:rPr>
              <a:t>စြန</a:t>
            </a:r>
            <a:r>
              <a:rPr lang="en-US" sz="3600" cap="small" dirty="0">
                <a:latin typeface="Zawgyi-One" panose="020B0604030504040204" pitchFamily="34" charset="0"/>
                <a:cs typeface="Zawgyi-One" panose="020B0604030504040204" pitchFamily="34" charset="0"/>
              </a:rPr>
              <a:t>္႔</a:t>
            </a:r>
            <a:r>
              <a:rPr lang="en-US" sz="3600" cap="small" dirty="0" err="1">
                <a:latin typeface="Zawgyi-One" panose="020B0604030504040204" pitchFamily="34" charset="0"/>
                <a:cs typeface="Zawgyi-One" panose="020B0604030504040204" pitchFamily="34" charset="0"/>
              </a:rPr>
              <a:t>ပစ္ေရ</a:t>
            </a:r>
            <a:br>
              <a:rPr lang="en-GB" sz="3600" cap="small" dirty="0">
                <a:latin typeface="Zawgyi-One" panose="020B0604030504040204" pitchFamily="34" charset="0"/>
                <a:cs typeface="Zawgyi-One" panose="020B0604030504040204" pitchFamily="34" charset="0"/>
              </a:rPr>
            </a:br>
            <a:r>
              <a:rPr lang="my-MM" sz="3600" dirty="0">
                <a:solidFill>
                  <a:srgbClr val="FF0000"/>
                </a:solidFill>
                <a:latin typeface="Zawgyi-One" panose="020B0604030504040204" pitchFamily="34" charset="0"/>
                <a:cs typeface="Zawgyi-One" panose="020B0604030504040204" pitchFamily="34" charset="0"/>
              </a:rPr>
              <a:t>အ</a:t>
            </a:r>
            <a:r>
              <a:rPr lang="en-US" sz="3600" dirty="0">
                <a:solidFill>
                  <a:srgbClr val="FF0000"/>
                </a:solidFill>
                <a:latin typeface="Zawgyi-One" panose="020B0604030504040204" pitchFamily="34" charset="0"/>
                <a:cs typeface="Zawgyi-One" panose="020B0604030504040204" pitchFamily="34" charset="0"/>
              </a:rPr>
              <a:t>ႏ</a:t>
            </a:r>
            <a:r>
              <a:rPr lang="my-MM" sz="3600" dirty="0">
                <a:solidFill>
                  <a:srgbClr val="FF0000"/>
                </a:solidFill>
                <a:latin typeface="Zawgyi-One" panose="020B0604030504040204" pitchFamily="34" charset="0"/>
                <a:cs typeface="Zawgyi-One" panose="020B0604030504040204" pitchFamily="34" charset="0"/>
              </a:rPr>
              <a:t>ၱ</a:t>
            </a:r>
            <a:r>
              <a:rPr lang="en-US" sz="3600" dirty="0" err="1">
                <a:solidFill>
                  <a:srgbClr val="FF0000"/>
                </a:solidFill>
                <a:latin typeface="Zawgyi-One" panose="020B0604030504040204" pitchFamily="34" charset="0"/>
                <a:cs typeface="Zawgyi-One" panose="020B0604030504040204" pitchFamily="34" charset="0"/>
              </a:rPr>
              <a:t>ရာယ</a:t>
            </a:r>
            <a:r>
              <a:rPr lang="en-US" sz="3600" dirty="0">
                <a:solidFill>
                  <a:srgbClr val="FF0000"/>
                </a:solidFill>
                <a:latin typeface="Zawgyi-One" panose="020B0604030504040204" pitchFamily="34" charset="0"/>
                <a:cs typeface="Zawgyi-One" panose="020B0604030504040204" pitchFamily="34" charset="0"/>
              </a:rPr>
              <a:t>္ - </a:t>
            </a:r>
            <a:r>
              <a:rPr lang="my-MM" sz="3600" dirty="0">
                <a:solidFill>
                  <a:srgbClr val="FF0000"/>
                </a:solidFill>
                <a:latin typeface="Zawgyi-One" panose="020B0604030504040204" pitchFamily="34" charset="0"/>
                <a:cs typeface="Zawgyi-One" panose="020B0604030504040204" pitchFamily="34" charset="0"/>
              </a:rPr>
              <a:t>လ</a:t>
            </a:r>
            <a:r>
              <a:rPr lang="en-US" sz="3600" dirty="0">
                <a:solidFill>
                  <a:srgbClr val="FF0000"/>
                </a:solidFill>
                <a:latin typeface="Zawgyi-One" panose="020B0604030504040204" pitchFamily="34" charset="0"/>
                <a:cs typeface="Zawgyi-One" panose="020B0604030504040204" pitchFamily="34" charset="0"/>
              </a:rPr>
              <a:t>ူ</a:t>
            </a:r>
            <a:r>
              <a:rPr lang="my-MM" sz="3600" dirty="0">
                <a:solidFill>
                  <a:srgbClr val="FF0000"/>
                </a:solidFill>
                <a:latin typeface="Zawgyi-One" panose="020B0604030504040204" pitchFamily="34" charset="0"/>
                <a:cs typeface="Zawgyi-One" panose="020B0604030504040204" pitchFamily="34" charset="0"/>
              </a:rPr>
              <a:t>လ</a:t>
            </a:r>
            <a:r>
              <a:rPr lang="en-US" sz="3600" dirty="0">
                <a:solidFill>
                  <a:srgbClr val="FF0000"/>
                </a:solidFill>
                <a:latin typeface="Zawgyi-One" panose="020B0604030504040204" pitchFamily="34" charset="0"/>
                <a:cs typeface="Zawgyi-One" panose="020B0604030504040204" pitchFamily="34" charset="0"/>
              </a:rPr>
              <a:t>ု</a:t>
            </a:r>
            <a:r>
              <a:rPr lang="my-MM" sz="3600" dirty="0">
                <a:solidFill>
                  <a:srgbClr val="FF0000"/>
                </a:solidFill>
                <a:latin typeface="Zawgyi-One" panose="020B0604030504040204" pitchFamily="34" charset="0"/>
                <a:cs typeface="Zawgyi-One" panose="020B0604030504040204" pitchFamily="34" charset="0"/>
              </a:rPr>
              <a:t>ပ</a:t>
            </a:r>
            <a:r>
              <a:rPr lang="en-US" sz="3600" dirty="0">
                <a:solidFill>
                  <a:srgbClr val="FF0000"/>
                </a:solidFill>
                <a:latin typeface="Zawgyi-One" panose="020B0604030504040204" pitchFamily="34" charset="0"/>
                <a:cs typeface="Zawgyi-One" panose="020B0604030504040204" pitchFamily="34" charset="0"/>
              </a:rPr>
              <a:t>္ ဓ</a:t>
            </a:r>
            <a:r>
              <a:rPr lang="my-MM" sz="3600" dirty="0">
                <a:solidFill>
                  <a:srgbClr val="FF0000"/>
                </a:solidFill>
                <a:latin typeface="Zawgyi-One" panose="020B0604030504040204" pitchFamily="34" charset="0"/>
                <a:cs typeface="Zawgyi-One" panose="020B0604030504040204" pitchFamily="34" charset="0"/>
              </a:rPr>
              <a:t>ါ</a:t>
            </a:r>
            <a:r>
              <a:rPr lang="en-US" sz="3600" dirty="0">
                <a:solidFill>
                  <a:srgbClr val="FF0000"/>
                </a:solidFill>
                <a:latin typeface="Zawgyi-One" panose="020B0604030504040204" pitchFamily="34" charset="0"/>
                <a:cs typeface="Zawgyi-One" panose="020B0604030504040204" pitchFamily="34" charset="0"/>
              </a:rPr>
              <a:t>တ</a:t>
            </a:r>
            <a:r>
              <a:rPr lang="my-MM" sz="3600" dirty="0">
                <a:solidFill>
                  <a:srgbClr val="FF0000"/>
                </a:solidFill>
                <a:latin typeface="Zawgyi-One" panose="020B0604030504040204" pitchFamily="34" charset="0"/>
                <a:cs typeface="Zawgyi-One" panose="020B0604030504040204" pitchFamily="34" charset="0"/>
              </a:rPr>
              <a:t>ု</a:t>
            </a:r>
            <a:r>
              <a:rPr lang="en-US" sz="3600" dirty="0">
                <a:solidFill>
                  <a:srgbClr val="FF0000"/>
                </a:solidFill>
                <a:latin typeface="Zawgyi-One" panose="020B0604030504040204" pitchFamily="34" charset="0"/>
                <a:cs typeface="Zawgyi-One" panose="020B0604030504040204" pitchFamily="34" charset="0"/>
              </a:rPr>
              <a:t>ပ</a:t>
            </a:r>
            <a:r>
              <a:rPr lang="my-MM" sz="3600" dirty="0">
                <a:solidFill>
                  <a:srgbClr val="FF0000"/>
                </a:solidFill>
                <a:latin typeface="Zawgyi-One" panose="020B0604030504040204" pitchFamily="34" charset="0"/>
                <a:cs typeface="Zawgyi-One" panose="020B0604030504040204" pitchFamily="34" charset="0"/>
              </a:rPr>
              <a:t>စ</a:t>
            </a:r>
            <a:r>
              <a:rPr lang="en-US" sz="3600" dirty="0">
                <a:solidFill>
                  <a:srgbClr val="FF0000"/>
                </a:solidFill>
                <a:latin typeface="Zawgyi-One" panose="020B0604030504040204" pitchFamily="34" charset="0"/>
                <a:cs typeface="Zawgyi-One" panose="020B0604030504040204" pitchFamily="34" charset="0"/>
              </a:rPr>
              <a:t>ၥ</a:t>
            </a:r>
            <a:r>
              <a:rPr lang="my-MM" sz="3600" dirty="0">
                <a:solidFill>
                  <a:srgbClr val="FF0000"/>
                </a:solidFill>
                <a:latin typeface="Zawgyi-One" panose="020B0604030504040204" pitchFamily="34" charset="0"/>
                <a:cs typeface="Zawgyi-One" panose="020B0604030504040204" pitchFamily="34" charset="0"/>
              </a:rPr>
              <a:t>ည</a:t>
            </a:r>
            <a:r>
              <a:rPr lang="en-US" sz="3600" dirty="0">
                <a:solidFill>
                  <a:srgbClr val="FF0000"/>
                </a:solidFill>
                <a:latin typeface="Zawgyi-One" panose="020B0604030504040204" pitchFamily="34" charset="0"/>
                <a:cs typeface="Zawgyi-One" panose="020B0604030504040204" pitchFamily="34" charset="0"/>
              </a:rPr>
              <a:t>္</a:t>
            </a:r>
            <a:r>
              <a:rPr lang="my-MM" sz="3600" dirty="0">
                <a:solidFill>
                  <a:srgbClr val="FF0000"/>
                </a:solidFill>
                <a:latin typeface="Zawgyi-One" panose="020B0604030504040204" pitchFamily="34" charset="0"/>
                <a:cs typeface="Zawgyi-One" panose="020B0604030504040204" pitchFamily="34" charset="0"/>
              </a:rPr>
              <a:t>း</a:t>
            </a:r>
            <a:r>
              <a:rPr lang="en-US" sz="3600" dirty="0">
                <a:solidFill>
                  <a:srgbClr val="FF0000"/>
                </a:solidFill>
                <a:latin typeface="Zawgyi-One" panose="020B0604030504040204" pitchFamily="34" charset="0"/>
                <a:cs typeface="Zawgyi-One" panose="020B0604030504040204" pitchFamily="34" charset="0"/>
              </a:rPr>
              <a:t>မ</a:t>
            </a:r>
            <a:r>
              <a:rPr lang="my-MM" sz="3600" dirty="0">
                <a:solidFill>
                  <a:srgbClr val="FF0000"/>
                </a:solidFill>
                <a:latin typeface="Zawgyi-One" panose="020B0604030504040204" pitchFamily="34" charset="0"/>
                <a:cs typeface="Zawgyi-One" panose="020B0604030504040204" pitchFamily="34" charset="0"/>
              </a:rPr>
              <a:t>်</a:t>
            </a:r>
            <a:r>
              <a:rPr lang="en-US" sz="3600" dirty="0">
                <a:solidFill>
                  <a:srgbClr val="FF0000"/>
                </a:solidFill>
                <a:latin typeface="Zawgyi-One" panose="020B0604030504040204" pitchFamily="34" charset="0"/>
                <a:cs typeface="Zawgyi-One" panose="020B0604030504040204" pitchFamily="34" charset="0"/>
              </a:rPr>
              <a:t>ာ</a:t>
            </a:r>
            <a:r>
              <a:rPr lang="my-MM" sz="3600" dirty="0">
                <a:solidFill>
                  <a:srgbClr val="FF0000"/>
                </a:solidFill>
                <a:latin typeface="Zawgyi-One" panose="020B0604030504040204" pitchFamily="34" charset="0"/>
                <a:cs typeface="Zawgyi-One" panose="020B0604030504040204" pitchFamily="34" charset="0"/>
              </a:rPr>
              <a:t>း</a:t>
            </a:r>
            <a:br>
              <a:rPr lang="en-GB" sz="3600" cap="small" dirty="0">
                <a:latin typeface="Zawgyi-One" panose="020B0604030504040204" pitchFamily="34" charset="0"/>
                <a:cs typeface="Zawgyi-One" panose="020B0604030504040204" pitchFamily="34" charset="0"/>
              </a:rPr>
            </a:br>
            <a:br>
              <a:rPr lang="en-GB" sz="3600" cap="small" dirty="0">
                <a:latin typeface="Zawgyi-One" panose="020B0604030504040204" pitchFamily="34" charset="0"/>
                <a:cs typeface="Zawgyi-One" panose="020B0604030504040204" pitchFamily="34" charset="0"/>
              </a:rPr>
            </a:br>
            <a:endParaRPr lang="en-GB" sz="2800" cap="small" dirty="0">
              <a:latin typeface="Zawgyi-One" panose="020B0604030504040204" pitchFamily="34" charset="0"/>
              <a:cs typeface="Zawgyi-One" panose="020B0604030504040204" pitchFamily="34" charset="0"/>
            </a:endParaRPr>
          </a:p>
        </p:txBody>
      </p:sp>
      <p:pic>
        <p:nvPicPr>
          <p:cNvPr id="4" name="Content Placeholder 3">
            <a:extLst>
              <a:ext uri="{FF2B5EF4-FFF2-40B4-BE49-F238E27FC236}">
                <a16:creationId xmlns:a16="http://schemas.microsoft.com/office/drawing/2014/main" id="{F44BF723-003C-449E-A6FA-C8B3790FC953}"/>
              </a:ext>
            </a:extLst>
          </p:cNvPr>
          <p:cNvPicPr>
            <a:picLocks noGrp="1" noChangeAspect="1"/>
          </p:cNvPicPr>
          <p:nvPr>
            <p:ph sz="half" idx="2"/>
          </p:nvPr>
        </p:nvPicPr>
        <p:blipFill>
          <a:blip r:embed="rId5"/>
          <a:stretch>
            <a:fillRect/>
          </a:stretch>
        </p:blipFill>
        <p:spPr>
          <a:xfrm>
            <a:off x="719127" y="3348583"/>
            <a:ext cx="4445000" cy="2411296"/>
          </a:xfrm>
          <a:prstGeom prst="rect">
            <a:avLst/>
          </a:prstGeom>
        </p:spPr>
      </p:pic>
      <p:pic>
        <p:nvPicPr>
          <p:cNvPr id="6" name="Picture 5">
            <a:extLst>
              <a:ext uri="{FF2B5EF4-FFF2-40B4-BE49-F238E27FC236}">
                <a16:creationId xmlns:a16="http://schemas.microsoft.com/office/drawing/2014/main" id="{D58CC7E9-68CC-49A2-B018-F9A67D5E7501}"/>
              </a:ext>
            </a:extLst>
          </p:cNvPr>
          <p:cNvPicPr>
            <a:picLocks noChangeAspect="1"/>
          </p:cNvPicPr>
          <p:nvPr/>
        </p:nvPicPr>
        <p:blipFill>
          <a:blip r:embed="rId6"/>
          <a:stretch>
            <a:fillRect/>
          </a:stretch>
        </p:blipFill>
        <p:spPr>
          <a:xfrm>
            <a:off x="5295913" y="3348583"/>
            <a:ext cx="4978160" cy="2411296"/>
          </a:xfrm>
          <a:prstGeom prst="rect">
            <a:avLst/>
          </a:prstGeom>
        </p:spPr>
      </p:pic>
    </p:spTree>
    <p:extLst>
      <p:ext uri="{BB962C8B-B14F-4D97-AF65-F5344CB8AC3E}">
        <p14:creationId xmlns:p14="http://schemas.microsoft.com/office/powerpoint/2010/main" val="619675904"/>
      </p:ext>
    </p:extLst>
  </p:cSld>
  <p:clrMapOvr>
    <a:masterClrMapping/>
  </p:clrMapOvr>
  <mc:AlternateContent xmlns:mc="http://schemas.openxmlformats.org/markup-compatibility/2006" xmlns:p14="http://schemas.microsoft.com/office/powerpoint/2010/main">
    <mc:Choice Requires="p14">
      <p:transition spd="slow" p14:dur="2000" advTm="107813"/>
    </mc:Choice>
    <mc:Fallback xmlns="">
      <p:transition spd="slow" advTm="10781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AB3BEB-E54B-44CD-AE79-717352F36955}"/>
              </a:ext>
            </a:extLst>
          </p:cNvPr>
          <p:cNvSpPr/>
          <p:nvPr/>
        </p:nvSpPr>
        <p:spPr>
          <a:xfrm>
            <a:off x="1116211" y="7302913"/>
            <a:ext cx="8227605" cy="246221"/>
          </a:xfrm>
          <a:prstGeom prst="rect">
            <a:avLst/>
          </a:prstGeom>
        </p:spPr>
        <p:txBody>
          <a:bodyPr wrap="square">
            <a:spAutoFit/>
          </a:bodyPr>
          <a:lstStyle/>
          <a:p>
            <a:r>
              <a:rPr lang="en-GB" sz="1000" dirty="0" err="1">
                <a:solidFill>
                  <a:schemeClr val="tx1"/>
                </a:solidFill>
                <a:latin typeface="+mj-lt"/>
              </a:rPr>
              <a:t>MoH</a:t>
            </a:r>
            <a:r>
              <a:rPr lang="en-GB" sz="1000" dirty="0">
                <a:solidFill>
                  <a:schemeClr val="tx1"/>
                </a:solidFill>
                <a:latin typeface="+mj-lt"/>
              </a:rPr>
              <a:t> (2014) ‘Myanmar Essential Health Services Access Project Environmental Management Plan’. The Republic of the Union of Myanmar Ministry of Health.</a:t>
            </a:r>
          </a:p>
        </p:txBody>
      </p:sp>
      <p:sp>
        <p:nvSpPr>
          <p:cNvPr id="8" name="Content Placeholder 7">
            <a:extLst>
              <a:ext uri="{FF2B5EF4-FFF2-40B4-BE49-F238E27FC236}">
                <a16:creationId xmlns:a16="http://schemas.microsoft.com/office/drawing/2014/main" id="{23C7F226-4A1A-4BA4-954D-05B19D0D5E09}"/>
              </a:ext>
            </a:extLst>
          </p:cNvPr>
          <p:cNvSpPr>
            <a:spLocks noGrp="1"/>
          </p:cNvSpPr>
          <p:nvPr>
            <p:ph sz="half" idx="1"/>
          </p:nvPr>
        </p:nvSpPr>
        <p:spPr>
          <a:xfrm>
            <a:off x="719117" y="2012836"/>
            <a:ext cx="9407446" cy="1983819"/>
          </a:xfrm>
        </p:spPr>
        <p:txBody>
          <a:bodyPr/>
          <a:lstStyle/>
          <a:p>
            <a:pPr>
              <a:lnSpc>
                <a:spcPct val="100000"/>
              </a:lnSpc>
            </a:pPr>
            <a:r>
              <a:rPr lang="en-GB" sz="2000" dirty="0" err="1">
                <a:latin typeface="Zawgyi-One" panose="020B0604030504040204" pitchFamily="34" charset="0"/>
                <a:cs typeface="Zawgyi-One" panose="020B0604030504040204" pitchFamily="34" charset="0"/>
              </a:rPr>
              <a:t>ေဆးရံုေဆးခန္းမ်ားတြင</a:t>
            </a:r>
            <a:r>
              <a:rPr lang="en-GB" sz="2000" dirty="0">
                <a:latin typeface="Zawgyi-One" panose="020B0604030504040204" pitchFamily="34" charset="0"/>
                <a:cs typeface="Zawgyi-One" panose="020B0604030504040204" pitchFamily="34" charset="0"/>
              </a:rPr>
              <a:t>္ </a:t>
            </a:r>
            <a:r>
              <a:rPr lang="en-US" sz="2000" dirty="0">
                <a:latin typeface="Zawgyi-One" panose="020B0604030504040204" pitchFamily="34" charset="0"/>
                <a:cs typeface="Zawgyi-One" panose="020B0604030504040204" pitchFamily="34" charset="0"/>
              </a:rPr>
              <a:t>surface water </a:t>
            </a:r>
            <a:r>
              <a:rPr lang="en-US" sz="2000" dirty="0" err="1">
                <a:latin typeface="Zawgyi-One" panose="020B0604030504040204" pitchFamily="34" charset="0"/>
                <a:cs typeface="Zawgyi-One" panose="020B0604030504040204" pitchFamily="34" charset="0"/>
              </a:rPr>
              <a:t>ေခ</a:t>
            </a:r>
            <a:r>
              <a:rPr lang="en-US" sz="2000" dirty="0">
                <a:latin typeface="Zawgyi-One" panose="020B0604030504040204" pitchFamily="34" charset="0"/>
                <a:cs typeface="Zawgyi-One" panose="020B0604030504040204" pitchFamily="34" charset="0"/>
              </a:rPr>
              <a:t>ၚ </a:t>
            </a:r>
            <a:r>
              <a:rPr lang="en-US" sz="2000" dirty="0" err="1">
                <a:latin typeface="Zawgyi-One" panose="020B0604030504040204" pitchFamily="34" charset="0"/>
                <a:cs typeface="Zawgyi-One" panose="020B0604030504040204" pitchFamily="34" charset="0"/>
              </a:rPr>
              <a:t>အလြယ္တူးေဖာ္ရရွိေသာေရကိုသာ</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အသံုးျပဳရၿပီး</a:t>
            </a:r>
            <a:r>
              <a:rPr lang="en-US"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ေရအရည္အေသြး</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ေစာင</a:t>
            </a:r>
            <a:r>
              <a:rPr lang="en-GB" sz="2000" dirty="0">
                <a:latin typeface="Zawgyi-One" panose="020B0604030504040204" pitchFamily="34" charset="0"/>
                <a:cs typeface="Zawgyi-One" panose="020B0604030504040204" pitchFamily="34" charset="0"/>
              </a:rPr>
              <a:t>့္ၾ</a:t>
            </a:r>
            <a:r>
              <a:rPr lang="en-GB" sz="2000" dirty="0" err="1">
                <a:latin typeface="Zawgyi-One" panose="020B0604030504040204" pitchFamily="34" charset="0"/>
                <a:cs typeface="Zawgyi-One" panose="020B0604030504040204" pitchFamily="34" charset="0"/>
              </a:rPr>
              <a:t>ကည</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ေလ့လာျခင္း</a:t>
            </a:r>
            <a:r>
              <a:rPr lang="en-GB" sz="2000" dirty="0">
                <a:latin typeface="Zawgyi-One" panose="020B0604030504040204" pitchFamily="34" charset="0"/>
                <a:cs typeface="Zawgyi-One" panose="020B0604030504040204" pitchFamily="34" charset="0"/>
              </a:rPr>
              <a:t>ႏွင့္ </a:t>
            </a:r>
            <a:r>
              <a:rPr lang="en-GB" sz="2000" dirty="0" err="1">
                <a:latin typeface="Zawgyi-One" panose="020B0604030504040204" pitchFamily="34" charset="0"/>
                <a:cs typeface="Zawgyi-One" panose="020B0604030504040204" pitchFamily="34" charset="0"/>
              </a:rPr>
              <a:t>ဆီေလ်ာ္သည</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သန</a:t>
            </a:r>
            <a:r>
              <a:rPr lang="en-GB" sz="2000" dirty="0">
                <a:latin typeface="Zawgyi-One" panose="020B0604030504040204" pitchFamily="34" charset="0"/>
                <a:cs typeface="Zawgyi-One" panose="020B0604030504040204" pitchFamily="34" charset="0"/>
              </a:rPr>
              <a:t>္႔</a:t>
            </a:r>
            <a:r>
              <a:rPr lang="en-GB" sz="2000" dirty="0" err="1">
                <a:latin typeface="Zawgyi-One" panose="020B0604030504040204" pitchFamily="34" charset="0"/>
                <a:cs typeface="Zawgyi-One" panose="020B0604030504040204" pitchFamily="34" charset="0"/>
              </a:rPr>
              <a:t>ရွင္းမႈဆိုင္ရာ</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အေထာက</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အကူမ်ားမရိွပ</a:t>
            </a:r>
            <a:r>
              <a:rPr lang="en-GB" sz="2000" dirty="0">
                <a:latin typeface="Zawgyi-One" panose="020B0604030504040204" pitchFamily="34" charset="0"/>
                <a:cs typeface="Zawgyi-One" panose="020B0604030504040204" pitchFamily="34" charset="0"/>
              </a:rPr>
              <a:t>ါ။ </a:t>
            </a:r>
          </a:p>
          <a:p>
            <a:pPr>
              <a:lnSpc>
                <a:spcPct val="100000"/>
              </a:lnSpc>
            </a:pPr>
            <a:r>
              <a:rPr lang="en-GB" sz="1800" dirty="0" err="1">
                <a:latin typeface="Zawgyi-One" panose="020B0604030504040204" pitchFamily="34" charset="0"/>
                <a:cs typeface="Zawgyi-One" panose="020B0604030504040204" pitchFamily="34" charset="0"/>
              </a:rPr>
              <a:t>တြံေတးျမိ</a:t>
            </a:r>
            <a:r>
              <a:rPr lang="en-GB" sz="1800" dirty="0">
                <a:latin typeface="Zawgyi-One" panose="020B0604030504040204" pitchFamily="34" charset="0"/>
                <a:cs typeface="Zawgyi-One" panose="020B0604030504040204" pitchFamily="34" charset="0"/>
              </a:rPr>
              <a:t>ဳ႕</a:t>
            </a:r>
            <a:r>
              <a:rPr lang="en-GB" sz="1800" dirty="0" err="1">
                <a:latin typeface="Zawgyi-One" panose="020B0604030504040204" pitchFamily="34" charset="0"/>
                <a:cs typeface="Zawgyi-One" panose="020B0604030504040204" pitchFamily="34" charset="0"/>
              </a:rPr>
              <a:t>နယ္က်န္းမာေရးဌာနတြင</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အထက္ပါေရအမ်ိဳးအစားထက</a:t>
            </a:r>
            <a:r>
              <a:rPr lang="en-GB" sz="1800" dirty="0">
                <a:latin typeface="Zawgyi-One" panose="020B0604030504040204" pitchFamily="34" charset="0"/>
                <a:cs typeface="Zawgyi-One" panose="020B0604030504040204" pitchFamily="34" charset="0"/>
              </a:rPr>
              <a:t>္ မစင္ပါ၀င္မႈ </a:t>
            </a:r>
            <a:r>
              <a:rPr lang="en-GB" sz="1800" dirty="0" err="1">
                <a:latin typeface="Zawgyi-One" panose="020B0604030504040204" pitchFamily="34" charset="0"/>
                <a:cs typeface="Zawgyi-One" panose="020B0604030504040204" pitchFamily="34" charset="0"/>
              </a:rPr>
              <a:t>မရိွသည</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ပိုမိုအကာအကြယ္ရွိေသာ</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ေျမေအာက္ေရကို</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အသံုးျပဳရန</a:t>
            </a:r>
            <a:r>
              <a:rPr lang="en-GB" sz="1800" dirty="0">
                <a:latin typeface="Zawgyi-One" panose="020B0604030504040204" pitchFamily="34" charset="0"/>
                <a:cs typeface="Zawgyi-One" panose="020B0604030504040204" pitchFamily="34" charset="0"/>
              </a:rPr>
              <a:t>္ ၾ</a:t>
            </a:r>
            <a:r>
              <a:rPr lang="en-GB" sz="1800" dirty="0" err="1">
                <a:latin typeface="Zawgyi-One" panose="020B0604030504040204" pitchFamily="34" charset="0"/>
                <a:cs typeface="Zawgyi-One" panose="020B0604030504040204" pitchFamily="34" charset="0"/>
              </a:rPr>
              <a:t>ကိဳးစားပါသည</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သို႔ရာတြင</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ေရက</a:t>
            </a:r>
            <a:r>
              <a:rPr lang="en-GB" sz="1800" b="1" dirty="0">
                <a:latin typeface="Zawgyi-One" panose="020B0604030504040204" pitchFamily="34" charset="0"/>
                <a:cs typeface="Zawgyi-One" panose="020B0604030504040204" pitchFamily="34" charset="0"/>
              </a:rPr>
              <a:t> </a:t>
            </a:r>
            <a:r>
              <a:rPr lang="en-GB" sz="1800" b="1" dirty="0" err="1">
                <a:latin typeface="Zawgyi-One" panose="020B0604030504040204" pitchFamily="34" charset="0"/>
                <a:cs typeface="Zawgyi-One" panose="020B0604030504040204" pitchFamily="34" charset="0"/>
              </a:rPr>
              <a:t>အလြန္ငန</a:t>
            </a:r>
            <a:r>
              <a:rPr lang="en-GB" sz="1800" b="1"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ေၾကာင္း</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ေတ</a:t>
            </a:r>
            <a:r>
              <a:rPr lang="en-GB" sz="1800" dirty="0">
                <a:latin typeface="Zawgyi-One" panose="020B0604030504040204" pitchFamily="34" charset="0"/>
                <a:cs typeface="Zawgyi-One" panose="020B0604030504040204" pitchFamily="34" charset="0"/>
              </a:rPr>
              <a:t>ြ႕</a:t>
            </a:r>
            <a:r>
              <a:rPr lang="en-GB" sz="1800" dirty="0" err="1">
                <a:latin typeface="Zawgyi-One" panose="020B0604030504040204" pitchFamily="34" charset="0"/>
                <a:cs typeface="Zawgyi-One" panose="020B0604030504040204" pitchFamily="34" charset="0"/>
              </a:rPr>
              <a:t>ရွိရသည</a:t>
            </a:r>
            <a:r>
              <a:rPr lang="en-GB" sz="1800" dirty="0">
                <a:latin typeface="Zawgyi-One" panose="020B0604030504040204" pitchFamily="34" charset="0"/>
                <a:cs typeface="Zawgyi-One" panose="020B0604030504040204" pitchFamily="34" charset="0"/>
              </a:rPr>
              <a:t>္။</a:t>
            </a:r>
          </a:p>
        </p:txBody>
      </p:sp>
      <p:pic>
        <p:nvPicPr>
          <p:cNvPr id="11" name="Content Placeholder 5">
            <a:extLst>
              <a:ext uri="{FF2B5EF4-FFF2-40B4-BE49-F238E27FC236}">
                <a16:creationId xmlns:a16="http://schemas.microsoft.com/office/drawing/2014/main" id="{5B3C31FF-1567-4B48-AA48-768289E2534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615406" y="4100217"/>
            <a:ext cx="5229226" cy="2848766"/>
          </a:xfrm>
          <a:prstGeom prst="rect">
            <a:avLst/>
          </a:prstGeom>
        </p:spPr>
      </p:pic>
      <p:sp>
        <p:nvSpPr>
          <p:cNvPr id="6" name="Rectangle 5">
            <a:extLst>
              <a:ext uri="{FF2B5EF4-FFF2-40B4-BE49-F238E27FC236}">
                <a16:creationId xmlns:a16="http://schemas.microsoft.com/office/drawing/2014/main" id="{AC74DF2E-9462-4E3F-80FC-5243CFAB1DB5}"/>
              </a:ext>
            </a:extLst>
          </p:cNvPr>
          <p:cNvSpPr/>
          <p:nvPr/>
        </p:nvSpPr>
        <p:spPr>
          <a:xfrm>
            <a:off x="4511675" y="6918786"/>
            <a:ext cx="5229225" cy="246221"/>
          </a:xfrm>
          <a:prstGeom prst="rect">
            <a:avLst/>
          </a:prstGeom>
        </p:spPr>
        <p:txBody>
          <a:bodyPr>
            <a:spAutoFit/>
          </a:bodyPr>
          <a:lstStyle/>
          <a:p>
            <a:r>
              <a:rPr lang="en-GB" sz="1000" dirty="0">
                <a:solidFill>
                  <a:srgbClr val="333333"/>
                </a:solidFill>
                <a:latin typeface="+mj-lt"/>
              </a:rPr>
              <a:t>"</a:t>
            </a:r>
            <a:r>
              <a:rPr lang="en-GB" sz="1000" dirty="0">
                <a:solidFill>
                  <a:srgbClr val="2780E3"/>
                </a:solidFill>
                <a:latin typeface="+mj-lt"/>
                <a:hlinkClick r:id="rId4"/>
              </a:rPr>
              <a:t>IMG_2823</a:t>
            </a:r>
            <a:r>
              <a:rPr lang="en-GB" sz="1000" dirty="0">
                <a:solidFill>
                  <a:srgbClr val="2780E3"/>
                </a:solidFill>
                <a:latin typeface="+mj-lt"/>
              </a:rPr>
              <a:t> </a:t>
            </a:r>
            <a:r>
              <a:rPr lang="en-GB" sz="1000" dirty="0" err="1">
                <a:solidFill>
                  <a:srgbClr val="2780E3"/>
                </a:solidFill>
                <a:latin typeface="+mj-lt"/>
              </a:rPr>
              <a:t>Twantay</a:t>
            </a:r>
            <a:r>
              <a:rPr lang="en-GB" sz="1000" dirty="0">
                <a:solidFill>
                  <a:srgbClr val="2780E3"/>
                </a:solidFill>
                <a:latin typeface="+mj-lt"/>
              </a:rPr>
              <a:t> Canal</a:t>
            </a:r>
            <a:r>
              <a:rPr lang="en-GB" sz="1000" dirty="0">
                <a:solidFill>
                  <a:srgbClr val="333333"/>
                </a:solidFill>
                <a:latin typeface="+mj-lt"/>
              </a:rPr>
              <a:t>" (</a:t>
            </a:r>
            <a:r>
              <a:rPr lang="en-GB" sz="1000" dirty="0">
                <a:solidFill>
                  <a:srgbClr val="2780E3"/>
                </a:solidFill>
                <a:latin typeface="+mj-lt"/>
                <a:hlinkClick r:id="rId5"/>
              </a:rPr>
              <a:t>CC BY-NC 2.0</a:t>
            </a:r>
            <a:r>
              <a:rPr lang="en-GB" sz="1000" dirty="0">
                <a:solidFill>
                  <a:srgbClr val="333333"/>
                </a:solidFill>
                <a:latin typeface="+mj-lt"/>
              </a:rPr>
              <a:t>) by </a:t>
            </a:r>
            <a:r>
              <a:rPr lang="en-GB" sz="1000" dirty="0">
                <a:solidFill>
                  <a:srgbClr val="2780E3"/>
                </a:solidFill>
                <a:latin typeface="+mj-lt"/>
                <a:hlinkClick r:id="rId6"/>
              </a:rPr>
              <a:t>Global.finland.fi</a:t>
            </a:r>
            <a:endParaRPr lang="en-GB" sz="1000" dirty="0">
              <a:latin typeface="+mj-lt"/>
            </a:endParaRPr>
          </a:p>
        </p:txBody>
      </p:sp>
      <p:sp>
        <p:nvSpPr>
          <p:cNvPr id="7" name="Title 1">
            <a:extLst>
              <a:ext uri="{FF2B5EF4-FFF2-40B4-BE49-F238E27FC236}">
                <a16:creationId xmlns:a16="http://schemas.microsoft.com/office/drawing/2014/main" id="{B4F2313D-6E54-4898-A2CB-70E60B53930A}"/>
              </a:ext>
            </a:extLst>
          </p:cNvPr>
          <p:cNvSpPr txBox="1">
            <a:spLocks/>
          </p:cNvSpPr>
          <p:nvPr/>
        </p:nvSpPr>
        <p:spPr>
          <a:xfrm>
            <a:off x="719117" y="584631"/>
            <a:ext cx="9021783" cy="1074275"/>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sz="3600" cap="small" dirty="0" err="1">
                <a:latin typeface="Zawgyi-One" panose="020B0604030504040204" pitchFamily="34" charset="0"/>
                <a:cs typeface="Zawgyi-One" panose="020B0604030504040204" pitchFamily="34" charset="0"/>
              </a:rPr>
              <a:t>ဥပမာမ်ား</a:t>
            </a:r>
            <a:r>
              <a:rPr lang="en-GB" sz="3600" cap="small" dirty="0">
                <a:latin typeface="Zawgyi-One" panose="020B0604030504040204" pitchFamily="34" charset="0"/>
                <a:cs typeface="Zawgyi-One" panose="020B0604030504040204" pitchFamily="34" charset="0"/>
              </a:rPr>
              <a:t> - </a:t>
            </a:r>
            <a:r>
              <a:rPr lang="en-GB" sz="3600" cap="small" dirty="0" err="1">
                <a:latin typeface="Zawgyi-One" panose="020B0604030504040204" pitchFamily="34" charset="0"/>
                <a:cs typeface="Zawgyi-One" panose="020B0604030504040204" pitchFamily="34" charset="0"/>
              </a:rPr>
              <a:t>ေဆးရံုေဆးခန္း</a:t>
            </a:r>
            <a:r>
              <a:rPr lang="en-GB" sz="3600" cap="small" dirty="0">
                <a:latin typeface="Zawgyi-One" panose="020B0604030504040204" pitchFamily="34" charset="0"/>
                <a:cs typeface="Zawgyi-One" panose="020B0604030504040204" pitchFamily="34" charset="0"/>
              </a:rPr>
              <a:t> ေရေပးေ၀မႈ </a:t>
            </a:r>
          </a:p>
          <a:p>
            <a:r>
              <a:rPr lang="my-MM" sz="2800" dirty="0">
                <a:solidFill>
                  <a:srgbClr val="FF0000"/>
                </a:solidFill>
                <a:latin typeface="Zawgyi-One" panose="020B0604030504040204" pitchFamily="34" charset="0"/>
                <a:cs typeface="Zawgyi-One" panose="020B0604030504040204" pitchFamily="34" charset="0"/>
              </a:rPr>
              <a:t>အ</a:t>
            </a:r>
            <a:r>
              <a:rPr lang="en-US" sz="2800" dirty="0">
                <a:solidFill>
                  <a:srgbClr val="FF0000"/>
                </a:solidFill>
                <a:latin typeface="Zawgyi-One" panose="020B0604030504040204" pitchFamily="34" charset="0"/>
                <a:cs typeface="Zawgyi-One" panose="020B0604030504040204" pitchFamily="34" charset="0"/>
              </a:rPr>
              <a:t>ႏ</a:t>
            </a:r>
            <a:r>
              <a:rPr lang="my-MM" sz="2800" dirty="0">
                <a:solidFill>
                  <a:srgbClr val="FF0000"/>
                </a:solidFill>
                <a:latin typeface="Zawgyi-One" panose="020B0604030504040204" pitchFamily="34" charset="0"/>
                <a:cs typeface="Zawgyi-One" panose="020B0604030504040204" pitchFamily="34" charset="0"/>
              </a:rPr>
              <a:t>ၱ</a:t>
            </a:r>
            <a:r>
              <a:rPr lang="en-US" sz="2800" dirty="0" err="1">
                <a:solidFill>
                  <a:srgbClr val="FF0000"/>
                </a:solidFill>
                <a:latin typeface="Zawgyi-One" panose="020B0604030504040204" pitchFamily="34" charset="0"/>
                <a:cs typeface="Zawgyi-One" panose="020B0604030504040204" pitchFamily="34" charset="0"/>
              </a:rPr>
              <a:t>ရာယ</a:t>
            </a:r>
            <a:r>
              <a:rPr lang="en-US" sz="2800" dirty="0">
                <a:solidFill>
                  <a:srgbClr val="FF0000"/>
                </a:solidFill>
                <a:latin typeface="Zawgyi-One" panose="020B0604030504040204" pitchFamily="34" charset="0"/>
                <a:cs typeface="Zawgyi-One" panose="020B0604030504040204" pitchFamily="34" charset="0"/>
              </a:rPr>
              <a:t>္ - </a:t>
            </a:r>
            <a:r>
              <a:rPr lang="en-US" sz="2800" dirty="0" err="1">
                <a:solidFill>
                  <a:srgbClr val="FF0000"/>
                </a:solidFill>
                <a:latin typeface="Zawgyi-One" panose="020B0604030504040204" pitchFamily="34" charset="0"/>
                <a:cs typeface="Zawgyi-One" panose="020B0604030504040204" pitchFamily="34" charset="0"/>
              </a:rPr>
              <a:t>ပိုးမႊား</a:t>
            </a:r>
            <a:r>
              <a:rPr lang="en-US" sz="2800" dirty="0">
                <a:solidFill>
                  <a:srgbClr val="FF0000"/>
                </a:solidFill>
                <a:latin typeface="Zawgyi-One" panose="020B0604030504040204" pitchFamily="34" charset="0"/>
                <a:cs typeface="Zawgyi-One" panose="020B0604030504040204" pitchFamily="34" charset="0"/>
              </a:rPr>
              <a:t>ႏွင့္ </a:t>
            </a:r>
            <a:r>
              <a:rPr lang="en-US" sz="2800" dirty="0" err="1">
                <a:solidFill>
                  <a:srgbClr val="FF0000"/>
                </a:solidFill>
                <a:latin typeface="Zawgyi-One" panose="020B0604030504040204" pitchFamily="34" charset="0"/>
                <a:cs typeface="Zawgyi-One" panose="020B0604030504040204" pitchFamily="34" charset="0"/>
              </a:rPr>
              <a:t>ဓါတုပစၥည္းမ်ား</a:t>
            </a:r>
            <a:br>
              <a:rPr lang="en-GB" sz="3600" cap="small" dirty="0">
                <a:latin typeface="Zawgyi-One" panose="020B0604030504040204" pitchFamily="34" charset="0"/>
                <a:cs typeface="Zawgyi-One" panose="020B0604030504040204" pitchFamily="34" charset="0"/>
              </a:rPr>
            </a:br>
            <a:endParaRPr lang="en-GB" sz="2800" cap="small"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1572890777"/>
      </p:ext>
    </p:extLst>
  </p:cSld>
  <p:clrMapOvr>
    <a:masterClrMapping/>
  </p:clrMapOvr>
  <mc:AlternateContent xmlns:mc="http://schemas.openxmlformats.org/markup-compatibility/2006" xmlns:p14="http://schemas.microsoft.com/office/powerpoint/2010/main">
    <mc:Choice Requires="p14">
      <p:transition spd="slow" p14:dur="2000" advTm="98932"/>
    </mc:Choice>
    <mc:Fallback xmlns="">
      <p:transition spd="slow" advTm="9893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E935-9CCB-4587-997D-46FF84154192}"/>
              </a:ext>
            </a:extLst>
          </p:cNvPr>
          <p:cNvSpPr>
            <a:spLocks noGrp="1"/>
          </p:cNvSpPr>
          <p:nvPr>
            <p:ph type="title"/>
          </p:nvPr>
        </p:nvSpPr>
        <p:spPr>
          <a:xfrm>
            <a:off x="719128" y="662952"/>
            <a:ext cx="7463219" cy="1461495"/>
          </a:xfrm>
        </p:spPr>
        <p:txBody>
          <a:bodyPr/>
          <a:lstStyle/>
          <a:p>
            <a:r>
              <a:rPr lang="en-GB" sz="3600" dirty="0" err="1">
                <a:latin typeface="Zawgyi-One" panose="020B0604030504040204" pitchFamily="34" charset="0"/>
                <a:cs typeface="Zawgyi-One" panose="020B0604030504040204" pitchFamily="34" charset="0"/>
              </a:rPr>
              <a:t>ေရဆိုင္ရာ</a:t>
            </a:r>
            <a:r>
              <a:rPr lang="en-GB" sz="3600" dirty="0">
                <a:latin typeface="Zawgyi-One" panose="020B0604030504040204" pitchFamily="34" charset="0"/>
                <a:cs typeface="Zawgyi-One" panose="020B0604030504040204" pitchFamily="34" charset="0"/>
              </a:rPr>
              <a:t> </a:t>
            </a:r>
            <a:r>
              <a:rPr lang="en-GB" sz="3600" dirty="0" err="1">
                <a:latin typeface="Zawgyi-One" panose="020B0604030504040204" pitchFamily="34" charset="0"/>
                <a:cs typeface="Zawgyi-One" panose="020B0604030504040204" pitchFamily="34" charset="0"/>
              </a:rPr>
              <a:t>က်န္းမာေရးအတြက</a:t>
            </a:r>
            <a:r>
              <a:rPr lang="en-GB" sz="3600" dirty="0">
                <a:latin typeface="Zawgyi-One" panose="020B0604030504040204" pitchFamily="34" charset="0"/>
                <a:cs typeface="Zawgyi-One" panose="020B0604030504040204" pitchFamily="34" charset="0"/>
              </a:rPr>
              <a:t>္ အႏွ</a:t>
            </a:r>
            <a:r>
              <a:rPr lang="en-GB" sz="3600" dirty="0" err="1">
                <a:latin typeface="Zawgyi-One" panose="020B0604030504040204" pitchFamily="34" charset="0"/>
                <a:cs typeface="Zawgyi-One" panose="020B0604030504040204" pitchFamily="34" charset="0"/>
              </a:rPr>
              <a:t>စ္ခ</a:t>
            </a:r>
            <a:r>
              <a:rPr lang="en-GB" sz="3600" dirty="0">
                <a:latin typeface="Zawgyi-One" panose="020B0604030504040204" pitchFamily="34" charset="0"/>
                <a:cs typeface="Zawgyi-One" panose="020B0604030504040204" pitchFamily="34" charset="0"/>
              </a:rPr>
              <a:t>်ဳပ္ </a:t>
            </a:r>
            <a:r>
              <a:rPr lang="en-GB" sz="3600" dirty="0" err="1">
                <a:latin typeface="Zawgyi-One" panose="020B0604030504040204" pitchFamily="34" charset="0"/>
                <a:cs typeface="Zawgyi-One" panose="020B0604030504040204" pitchFamily="34" charset="0"/>
              </a:rPr>
              <a:t>အမ်ိဳးအစားမ်ား</a:t>
            </a:r>
            <a:endParaRPr lang="en-GB" sz="3600" dirty="0">
              <a:latin typeface="Zawgyi-One" panose="020B0604030504040204" pitchFamily="34" charset="0"/>
              <a:cs typeface="Zawgyi-One" panose="020B0604030504040204" pitchFamily="34" charset="0"/>
            </a:endParaRPr>
          </a:p>
        </p:txBody>
      </p:sp>
      <p:sp>
        <p:nvSpPr>
          <p:cNvPr id="3" name="Content Placeholder 2">
            <a:extLst>
              <a:ext uri="{FF2B5EF4-FFF2-40B4-BE49-F238E27FC236}">
                <a16:creationId xmlns:a16="http://schemas.microsoft.com/office/drawing/2014/main" id="{64D5FC6E-B641-4503-935F-D780E5AC3B66}"/>
              </a:ext>
            </a:extLst>
          </p:cNvPr>
          <p:cNvSpPr>
            <a:spLocks noGrp="1"/>
          </p:cNvSpPr>
          <p:nvPr>
            <p:ph sz="half" idx="1"/>
          </p:nvPr>
        </p:nvSpPr>
        <p:spPr>
          <a:xfrm>
            <a:off x="719127" y="2124447"/>
            <a:ext cx="9740911" cy="7704856"/>
          </a:xfrm>
        </p:spPr>
        <p:txBody>
          <a:bodyPr/>
          <a:lstStyle/>
          <a:p>
            <a:pPr marL="0" indent="0">
              <a:buNone/>
            </a:pPr>
            <a:r>
              <a:rPr lang="en-GB" sz="2400" dirty="0" err="1">
                <a:latin typeface="Zawgyi-One" panose="020B0604030504040204" pitchFamily="34" charset="0"/>
                <a:cs typeface="Zawgyi-One" panose="020B0604030504040204" pitchFamily="34" charset="0"/>
              </a:rPr>
              <a:t>မူလ</a:t>
            </a:r>
            <a:endParaRPr lang="en-GB" sz="2400" dirty="0">
              <a:latin typeface="Zawgyi-One" panose="020B0604030504040204" pitchFamily="34" charset="0"/>
              <a:cs typeface="Zawgyi-One" panose="020B0604030504040204" pitchFamily="34" charset="0"/>
            </a:endParaRPr>
          </a:p>
          <a:p>
            <a:r>
              <a:rPr lang="en-GB" sz="2400" dirty="0">
                <a:latin typeface="Zawgyi-One" panose="020B0604030504040204" pitchFamily="34" charset="0"/>
                <a:cs typeface="Zawgyi-One" panose="020B0604030504040204" pitchFamily="34" charset="0"/>
              </a:rPr>
              <a:t>Microbial water-borne (</a:t>
            </a:r>
            <a:r>
              <a:rPr lang="en-GB" sz="2400" dirty="0" err="1">
                <a:latin typeface="Zawgyi-One" panose="020B0604030504040204" pitchFamily="34" charset="0"/>
                <a:cs typeface="Zawgyi-One" panose="020B0604030504040204" pitchFamily="34" charset="0"/>
              </a:rPr>
              <a:t>ေရမ</a:t>
            </a:r>
            <a:r>
              <a:rPr lang="en-GB" sz="2400" dirty="0">
                <a:latin typeface="Zawgyi-One" panose="020B0604030504040204" pitchFamily="34" charset="0"/>
                <a:cs typeface="Zawgyi-One" panose="020B0604030504040204" pitchFamily="34" charset="0"/>
              </a:rPr>
              <a:t>ွ </a:t>
            </a:r>
            <a:r>
              <a:rPr lang="en-GB" sz="2400" dirty="0" err="1">
                <a:latin typeface="Zawgyi-One" panose="020B0604030504040204" pitchFamily="34" charset="0"/>
                <a:cs typeface="Zawgyi-One" panose="020B0604030504040204" pitchFamily="34" charset="0"/>
              </a:rPr>
              <a:t>ကူးစက္ေသာ</a:t>
            </a:r>
            <a:r>
              <a:rPr lang="en-GB" sz="2400" dirty="0">
                <a:latin typeface="Zawgyi-One" panose="020B0604030504040204" pitchFamily="34" charset="0"/>
                <a:cs typeface="Zawgyi-One" panose="020B0604030504040204" pitchFamily="34" charset="0"/>
              </a:rPr>
              <a:t>)</a:t>
            </a:r>
          </a:p>
          <a:p>
            <a:r>
              <a:rPr lang="en-GB" sz="2400" dirty="0">
                <a:latin typeface="Zawgyi-One" panose="020B0604030504040204" pitchFamily="34" charset="0"/>
                <a:cs typeface="Zawgyi-One" panose="020B0604030504040204" pitchFamily="34" charset="0"/>
              </a:rPr>
              <a:t>Microbial water-washed (</a:t>
            </a:r>
            <a:r>
              <a:rPr lang="en-GB" sz="2400" dirty="0" err="1">
                <a:latin typeface="Zawgyi-One" panose="020B0604030504040204" pitchFamily="34" charset="0"/>
                <a:cs typeface="Zawgyi-One" panose="020B0604030504040204" pitchFamily="34" charset="0"/>
              </a:rPr>
              <a:t>ေရတြင</a:t>
            </a:r>
            <a:r>
              <a:rPr lang="en-GB" sz="2400" dirty="0">
                <a:latin typeface="Zawgyi-One" panose="020B0604030504040204" pitchFamily="34" charset="0"/>
                <a:cs typeface="Zawgyi-One" panose="020B0604030504040204" pitchFamily="34" charset="0"/>
              </a:rPr>
              <a:t>္ </a:t>
            </a:r>
            <a:r>
              <a:rPr lang="en-GB" sz="2400" dirty="0" err="1">
                <a:latin typeface="Zawgyi-One" panose="020B0604030504040204" pitchFamily="34" charset="0"/>
                <a:cs typeface="Zawgyi-One" panose="020B0604030504040204" pitchFamily="34" charset="0"/>
              </a:rPr>
              <a:t>ရွင္သန္ေသာ</a:t>
            </a:r>
            <a:r>
              <a:rPr lang="en-GB" sz="2400" dirty="0">
                <a:latin typeface="Zawgyi-One" panose="020B0604030504040204" pitchFamily="34" charset="0"/>
                <a:cs typeface="Zawgyi-One" panose="020B0604030504040204" pitchFamily="34" charset="0"/>
              </a:rPr>
              <a:t>)</a:t>
            </a:r>
          </a:p>
          <a:p>
            <a:r>
              <a:rPr lang="en-GB" sz="2400" dirty="0">
                <a:latin typeface="Zawgyi-One" panose="020B0604030504040204" pitchFamily="34" charset="0"/>
                <a:cs typeface="Zawgyi-One" panose="020B0604030504040204" pitchFamily="34" charset="0"/>
              </a:rPr>
              <a:t>Microbial water-based (</a:t>
            </a:r>
            <a:r>
              <a:rPr lang="en-GB" sz="2400" dirty="0" err="1">
                <a:latin typeface="Zawgyi-One" panose="020B0604030504040204" pitchFamily="34" charset="0"/>
                <a:cs typeface="Zawgyi-One" panose="020B0604030504040204" pitchFamily="34" charset="0"/>
              </a:rPr>
              <a:t>ေရအေျချပ</a:t>
            </a:r>
            <a:r>
              <a:rPr lang="en-GB" sz="2400" dirty="0">
                <a:latin typeface="Zawgyi-One" panose="020B0604030504040204" pitchFamily="34" charset="0"/>
                <a:cs typeface="Zawgyi-One" panose="020B0604030504040204" pitchFamily="34" charset="0"/>
              </a:rPr>
              <a:t>ဳ)</a:t>
            </a:r>
          </a:p>
          <a:p>
            <a:r>
              <a:rPr lang="en-GB" sz="2400" dirty="0">
                <a:latin typeface="Zawgyi-One" panose="020B0604030504040204" pitchFamily="34" charset="0"/>
                <a:cs typeface="Zawgyi-One" panose="020B0604030504040204" pitchFamily="34" charset="0"/>
              </a:rPr>
              <a:t>Microbial water-related insect vectors(</a:t>
            </a:r>
            <a:r>
              <a:rPr lang="en-GB" sz="2400" dirty="0" err="1">
                <a:latin typeface="Zawgyi-One" panose="020B0604030504040204" pitchFamily="34" charset="0"/>
                <a:cs typeface="Zawgyi-One" panose="020B0604030504040204" pitchFamily="34" charset="0"/>
              </a:rPr>
              <a:t>ေရေနအင္းဆက္သယ္ေဆာင္သူ</a:t>
            </a:r>
            <a:r>
              <a:rPr lang="en-GB" sz="2400" dirty="0">
                <a:latin typeface="Zawgyi-One" panose="020B0604030504040204" pitchFamily="34" charset="0"/>
                <a:cs typeface="Zawgyi-One" panose="020B0604030504040204" pitchFamily="34" charset="0"/>
              </a:rPr>
              <a:t>)</a:t>
            </a:r>
          </a:p>
          <a:p>
            <a:pPr marL="0" indent="0">
              <a:buNone/>
            </a:pPr>
            <a:r>
              <a:rPr lang="en-GB" sz="2400" dirty="0" err="1">
                <a:latin typeface="Zawgyi-One" panose="020B0604030504040204" pitchFamily="34" charset="0"/>
                <a:cs typeface="Zawgyi-One" panose="020B0604030504040204" pitchFamily="34" charset="0"/>
              </a:rPr>
              <a:t>ေနာက္တိုးမ်ား</a:t>
            </a:r>
            <a:endParaRPr lang="en-GB" sz="2400" dirty="0">
              <a:latin typeface="Zawgyi-One" panose="020B0604030504040204" pitchFamily="34" charset="0"/>
              <a:cs typeface="Zawgyi-One" panose="020B0604030504040204" pitchFamily="34" charset="0"/>
            </a:endParaRPr>
          </a:p>
          <a:p>
            <a:r>
              <a:rPr lang="en-GB" sz="2400" dirty="0">
                <a:latin typeface="Zawgyi-One" panose="020B0604030504040204" pitchFamily="34" charset="0"/>
                <a:cs typeface="Zawgyi-One" panose="020B0604030504040204" pitchFamily="34" charset="0"/>
              </a:rPr>
              <a:t>Microbial water-aerosols (</a:t>
            </a:r>
            <a:r>
              <a:rPr lang="en-US" sz="2400" dirty="0">
                <a:latin typeface="Zawgyi-One" panose="020B0604030504040204" pitchFamily="34" charset="0"/>
                <a:cs typeface="Zawgyi-One" panose="020B0604030504040204" pitchFamily="34" charset="0"/>
              </a:rPr>
              <a:t>aerosol </a:t>
            </a:r>
            <a:r>
              <a:rPr lang="en-US" sz="2400" dirty="0" err="1">
                <a:latin typeface="Zawgyi-One" panose="020B0604030504040204" pitchFamily="34" charset="0"/>
                <a:cs typeface="Zawgyi-One" panose="020B0604030504040204" pitchFamily="34" charset="0"/>
              </a:rPr>
              <a:t>အမႈန္အမႊား</a:t>
            </a:r>
            <a:r>
              <a:rPr lang="en-GB" sz="2400" dirty="0" err="1">
                <a:latin typeface="Zawgyi-One" panose="020B0604030504040204" pitchFamily="34" charset="0"/>
                <a:cs typeface="Zawgyi-One" panose="020B0604030504040204" pitchFamily="34" charset="0"/>
              </a:rPr>
              <a:t>မ်ားမွတစ္ဆင</a:t>
            </a:r>
            <a:r>
              <a:rPr lang="en-GB" sz="2400" dirty="0">
                <a:latin typeface="Zawgyi-One" panose="020B0604030504040204" pitchFamily="34" charset="0"/>
                <a:cs typeface="Zawgyi-One" panose="020B0604030504040204" pitchFamily="34" charset="0"/>
              </a:rPr>
              <a:t>့္ </a:t>
            </a:r>
            <a:r>
              <a:rPr lang="en-GB" sz="2400" dirty="0" err="1">
                <a:latin typeface="Zawgyi-One" panose="020B0604030504040204" pitchFamily="34" charset="0"/>
                <a:cs typeface="Zawgyi-One" panose="020B0604030504040204" pitchFamily="34" charset="0"/>
              </a:rPr>
              <a:t>ကူးဆက္မ</a:t>
            </a:r>
            <a:r>
              <a:rPr lang="en-GB" sz="2400" dirty="0">
                <a:latin typeface="Zawgyi-One" panose="020B0604030504040204" pitchFamily="34" charset="0"/>
                <a:cs typeface="Zawgyi-One" panose="020B0604030504040204" pitchFamily="34" charset="0"/>
              </a:rPr>
              <a:t>ႈ)</a:t>
            </a:r>
          </a:p>
          <a:p>
            <a:r>
              <a:rPr lang="en-GB" sz="2400" dirty="0">
                <a:latin typeface="Zawgyi-One" panose="020B0604030504040204" pitchFamily="34" charset="0"/>
                <a:cs typeface="Zawgyi-One" panose="020B0604030504040204" pitchFamily="34" charset="0"/>
              </a:rPr>
              <a:t>Microbial complex transmission (ရွဳ</a:t>
            </a:r>
            <a:r>
              <a:rPr lang="en-GB" sz="2400" dirty="0" err="1">
                <a:latin typeface="Zawgyi-One" panose="020B0604030504040204" pitchFamily="34" charset="0"/>
                <a:cs typeface="Zawgyi-One" panose="020B0604030504040204" pitchFamily="34" charset="0"/>
              </a:rPr>
              <a:t>ပ္ေထြးသည</a:t>
            </a:r>
            <a:r>
              <a:rPr lang="en-GB" sz="2400" dirty="0">
                <a:latin typeface="Zawgyi-One" panose="020B0604030504040204" pitchFamily="34" charset="0"/>
                <a:cs typeface="Zawgyi-One" panose="020B0604030504040204" pitchFamily="34" charset="0"/>
              </a:rPr>
              <a:t>့္ ကူးစက္မႈစက္၀န္းမ်ား)</a:t>
            </a:r>
          </a:p>
          <a:p>
            <a:r>
              <a:rPr lang="en-GB" sz="2400" dirty="0">
                <a:latin typeface="Zawgyi-One" panose="020B0604030504040204" pitchFamily="34" charset="0"/>
                <a:cs typeface="Zawgyi-One" panose="020B0604030504040204" pitchFamily="34" charset="0"/>
              </a:rPr>
              <a:t>Microbial opportunistic pathogens(</a:t>
            </a:r>
            <a:r>
              <a:rPr lang="en-GB" sz="2400" dirty="0" err="1">
                <a:latin typeface="Zawgyi-One" panose="020B0604030504040204" pitchFamily="34" charset="0"/>
                <a:cs typeface="Zawgyi-One" panose="020B0604030504040204" pitchFamily="34" charset="0"/>
              </a:rPr>
              <a:t>လိုက္ေလ်ာညီေထြေနေသာ</a:t>
            </a:r>
            <a:r>
              <a:rPr lang="en-GB"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ပိုးမႊားမ်ား</a:t>
            </a:r>
            <a:r>
              <a:rPr lang="en-US" sz="2400" dirty="0">
                <a:latin typeface="Zawgyi-One" panose="020B0604030504040204" pitchFamily="34" charset="0"/>
                <a:cs typeface="Zawgyi-One" panose="020B0604030504040204" pitchFamily="34" charset="0"/>
              </a:rPr>
              <a:t>)</a:t>
            </a:r>
            <a:endParaRPr lang="en-GB" sz="2400" dirty="0">
              <a:latin typeface="Zawgyi-One" panose="020B0604030504040204" pitchFamily="34" charset="0"/>
              <a:cs typeface="Zawgyi-One" panose="020B0604030504040204" pitchFamily="34" charset="0"/>
            </a:endParaRPr>
          </a:p>
          <a:p>
            <a:r>
              <a:rPr lang="en-GB" sz="2400" dirty="0">
                <a:latin typeface="Zawgyi-One" panose="020B0604030504040204" pitchFamily="34" charset="0"/>
                <a:cs typeface="Zawgyi-One" panose="020B0604030504040204" pitchFamily="34" charset="0"/>
              </a:rPr>
              <a:t>Chemical contaminants (geo-, bio-, and anthropo-genic) </a:t>
            </a:r>
            <a:r>
              <a:rPr lang="en-GB" sz="2400" dirty="0" err="1">
                <a:latin typeface="Zawgyi-One" panose="020B0604030504040204" pitchFamily="34" charset="0"/>
                <a:cs typeface="Zawgyi-One" panose="020B0604030504040204" pitchFamily="34" charset="0"/>
              </a:rPr>
              <a:t>ဓါတုဓါတ္သင</a:t>
            </a:r>
            <a:r>
              <a:rPr lang="en-GB" sz="2400" dirty="0">
                <a:latin typeface="Zawgyi-One" panose="020B0604030504040204" pitchFamily="34" charset="0"/>
                <a:cs typeface="Zawgyi-One" panose="020B0604030504040204" pitchFamily="34" charset="0"/>
              </a:rPr>
              <a:t>့္</a:t>
            </a:r>
            <a:r>
              <a:rPr lang="en-GB" sz="2400" dirty="0" err="1">
                <a:latin typeface="Zawgyi-One" panose="020B0604030504040204" pitchFamily="34" charset="0"/>
                <a:cs typeface="Zawgyi-One" panose="020B0604030504040204" pitchFamily="34" charset="0"/>
              </a:rPr>
              <a:t>ပစၥည္းမ်ား</a:t>
            </a:r>
            <a:r>
              <a:rPr lang="en-GB" sz="2400" dirty="0">
                <a:latin typeface="Zawgyi-One" panose="020B0604030504040204" pitchFamily="34" charset="0"/>
                <a:cs typeface="Zawgyi-One" panose="020B0604030504040204" pitchFamily="34" charset="0"/>
              </a:rPr>
              <a:t> (</a:t>
            </a:r>
            <a:r>
              <a:rPr lang="en-GB" sz="2400" dirty="0" err="1">
                <a:latin typeface="Zawgyi-One" panose="020B0604030504040204" pitchFamily="34" charset="0"/>
                <a:cs typeface="Zawgyi-One" panose="020B0604030504040204" pitchFamily="34" charset="0"/>
              </a:rPr>
              <a:t>ေျမ</a:t>
            </a:r>
            <a:r>
              <a:rPr lang="en-GB" sz="2400" dirty="0">
                <a:latin typeface="Zawgyi-One" panose="020B0604030504040204" pitchFamily="34" charset="0"/>
                <a:cs typeface="Zawgyi-One" panose="020B0604030504040204" pitchFamily="34" charset="0"/>
              </a:rPr>
              <a:t>၊ ဇီ၀ႏွင့္ </a:t>
            </a:r>
            <a:r>
              <a:rPr lang="en-GB" sz="2400" dirty="0" err="1">
                <a:latin typeface="Zawgyi-One" panose="020B0604030504040204" pitchFamily="34" charset="0"/>
                <a:cs typeface="Zawgyi-One" panose="020B0604030504040204" pitchFamily="34" charset="0"/>
              </a:rPr>
              <a:t>လူလုပ္ပစၥည္းမ်ား</a:t>
            </a:r>
            <a:r>
              <a:rPr lang="en-GB" sz="2400" dirty="0">
                <a:latin typeface="Zawgyi-One" panose="020B0604030504040204" pitchFamily="34" charset="0"/>
                <a:cs typeface="Zawgyi-One" panose="020B0604030504040204" pitchFamily="34" charset="0"/>
              </a:rPr>
              <a:t>)</a:t>
            </a:r>
          </a:p>
          <a:p>
            <a:endParaRPr lang="en-GB" sz="2400" dirty="0">
              <a:latin typeface="Zawgyi-One" panose="020B0604030504040204" pitchFamily="34" charset="0"/>
              <a:cs typeface="Zawgyi-One" panose="020B0604030504040204" pitchFamily="34" charset="0"/>
            </a:endParaRPr>
          </a:p>
          <a:p>
            <a:endParaRPr lang="en-GB" sz="2400"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46120685"/>
      </p:ext>
    </p:extLst>
  </p:cSld>
  <p:clrMapOvr>
    <a:masterClrMapping/>
  </p:clrMapOvr>
  <mc:AlternateContent xmlns:mc="http://schemas.openxmlformats.org/markup-compatibility/2006" xmlns:p14="http://schemas.microsoft.com/office/powerpoint/2010/main">
    <mc:Choice Requires="p14">
      <p:transition spd="slow" p14:dur="2000" advTm="63823"/>
    </mc:Choice>
    <mc:Fallback xmlns="">
      <p:transition spd="slow" advTm="6382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sz="4000" cap="small" dirty="0" err="1">
                <a:latin typeface="Zawgyi-One" panose="020B0604030504040204" pitchFamily="34" charset="0"/>
                <a:cs typeface="Zawgyi-One" panose="020B0604030504040204" pitchFamily="34" charset="0"/>
              </a:rPr>
              <a:t>ေရ</a:t>
            </a:r>
            <a:r>
              <a:rPr lang="en-GB" sz="4000" cap="small" dirty="0">
                <a:latin typeface="Zawgyi-One" panose="020B0604030504040204" pitchFamily="34" charset="0"/>
                <a:cs typeface="Zawgyi-One" panose="020B0604030504040204" pitchFamily="34" charset="0"/>
              </a:rPr>
              <a:t>ႏွင့္</a:t>
            </a:r>
            <a:r>
              <a:rPr lang="en-GB" sz="4000" cap="small" dirty="0" err="1">
                <a:latin typeface="Zawgyi-One" panose="020B0604030504040204" pitchFamily="34" charset="0"/>
                <a:cs typeface="Zawgyi-One" panose="020B0604030504040204" pitchFamily="34" charset="0"/>
              </a:rPr>
              <a:t>ဆက္စပ္ေနသည</a:t>
            </a:r>
            <a:r>
              <a:rPr lang="en-GB" sz="4000" cap="small" dirty="0">
                <a:latin typeface="Zawgyi-One" panose="020B0604030504040204" pitchFamily="34" charset="0"/>
                <a:cs typeface="Zawgyi-One" panose="020B0604030504040204" pitchFamily="34" charset="0"/>
              </a:rPr>
              <a:t>့္</a:t>
            </a:r>
            <a:r>
              <a:rPr lang="en-GB" sz="4000" cap="small" dirty="0" err="1">
                <a:latin typeface="Zawgyi-One" panose="020B0604030504040204" pitchFamily="34" charset="0"/>
                <a:cs typeface="Zawgyi-One" panose="020B0604030504040204" pitchFamily="34" charset="0"/>
              </a:rPr>
              <a:t>က်န္းမာေရး</a:t>
            </a:r>
            <a:br>
              <a:rPr lang="en-GB" sz="4000" cap="small" dirty="0">
                <a:latin typeface="Zawgyi-One" panose="020B0604030504040204" pitchFamily="34" charset="0"/>
                <a:cs typeface="Zawgyi-One" panose="020B0604030504040204" pitchFamily="34" charset="0"/>
              </a:rPr>
            </a:br>
            <a:r>
              <a:rPr lang="my-MM" sz="3200" cap="small" dirty="0">
                <a:latin typeface="Zawgyi-One" panose="020B0604030504040204" pitchFamily="34" charset="0"/>
                <a:cs typeface="Zawgyi-One" panose="020B0604030504040204" pitchFamily="34" charset="0"/>
              </a:rPr>
              <a:t>အ</a:t>
            </a:r>
            <a:r>
              <a:rPr lang="en-US" sz="3200" cap="small" dirty="0">
                <a:latin typeface="Zawgyi-One" panose="020B0604030504040204" pitchFamily="34" charset="0"/>
                <a:cs typeface="Zawgyi-One" panose="020B0604030504040204" pitchFamily="34" charset="0"/>
              </a:rPr>
              <a:t>ဓ</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က </a:t>
            </a:r>
            <a:r>
              <a:rPr lang="my-MM" sz="3200" cap="small" dirty="0">
                <a:latin typeface="Zawgyi-One" panose="020B0604030504040204" pitchFamily="34" charset="0"/>
                <a:cs typeface="Zawgyi-One" panose="020B0604030504040204" pitchFamily="34" charset="0"/>
              </a:rPr>
              <a:t>စ</a:t>
            </a:r>
            <a:r>
              <a:rPr lang="en-US" sz="3200" cap="small" dirty="0">
                <a:latin typeface="Zawgyi-One" panose="020B0604030504040204" pitchFamily="34" charset="0"/>
                <a:cs typeface="Zawgyi-One" panose="020B0604030504040204" pitchFamily="34" charset="0"/>
              </a:rPr>
              <a:t>ဥ</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စ</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ရ</a:t>
            </a:r>
            <a:r>
              <a:rPr lang="my-MM" sz="3200" cap="small" dirty="0">
                <a:latin typeface="Zawgyi-One" panose="020B0604030504040204" pitchFamily="34" charset="0"/>
                <a:cs typeface="Zawgyi-One" panose="020B0604030504040204" pitchFamily="34" charset="0"/>
              </a:rPr>
              <a:t>န</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အ</a:t>
            </a:r>
            <a:r>
              <a:rPr lang="en-US" sz="3200" cap="small" dirty="0">
                <a:latin typeface="Zawgyi-One" panose="020B0604030504040204" pitchFamily="34" charset="0"/>
                <a:cs typeface="Zawgyi-One" panose="020B0604030504040204" pitchFamily="34" charset="0"/>
              </a:rPr>
              <a:t>ခ</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က</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မ</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a:t>
            </a:r>
            <a:endParaRPr lang="en-GB" sz="3200" cap="small" dirty="0">
              <a:latin typeface="Zawgyi-One" panose="020B0604030504040204" pitchFamily="34" charset="0"/>
              <a:cs typeface="Zawgyi-One" panose="020B0604030504040204" pitchFamily="34" charset="0"/>
            </a:endParaRPr>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p:txBody>
          <a:bodyPr/>
          <a:lstStyle/>
          <a:p>
            <a:pPr>
              <a:lnSpc>
                <a:spcPct val="150000"/>
              </a:lnSpc>
            </a:pPr>
            <a:r>
              <a:rPr lang="my-MM" sz="2400" dirty="0">
                <a:latin typeface="Zawgyi-One" panose="020B0604030504040204" pitchFamily="34" charset="0"/>
                <a:cs typeface="Zawgyi-One" panose="020B0604030504040204" pitchFamily="34" charset="0"/>
              </a:rPr>
              <a:t>ပိုးမႊားမ်ားႏွင့္ဓာတုအႏၲရာယ္မ်ား</a:t>
            </a:r>
          </a:p>
          <a:p>
            <a:pPr>
              <a:lnSpc>
                <a:spcPct val="150000"/>
              </a:lnSpc>
            </a:pPr>
            <a:r>
              <a:rPr lang="my-MM" sz="2400" dirty="0">
                <a:solidFill>
                  <a:schemeClr val="accent1">
                    <a:lumMod val="75000"/>
                  </a:schemeClr>
                </a:solidFill>
                <a:latin typeface="Zawgyi-One" panose="020B0604030504040204" pitchFamily="34" charset="0"/>
                <a:cs typeface="Zawgyi-One" panose="020B0604030504040204" pitchFamily="34" charset="0"/>
              </a:rPr>
              <a:t>ေရတိုႏွင့္ေရရွည္ေရာဂါ</a:t>
            </a:r>
            <a:r>
              <a:rPr lang="en-US" sz="2400" dirty="0">
                <a:solidFill>
                  <a:schemeClr val="accent1">
                    <a:lumMod val="75000"/>
                  </a:schemeClr>
                </a:solidFill>
                <a:latin typeface="Zawgyi-One" panose="020B0604030504040204" pitchFamily="34" charset="0"/>
                <a:cs typeface="Zawgyi-One" panose="020B0604030504040204" pitchFamily="34" charset="0"/>
              </a:rPr>
              <a:t>မ</a:t>
            </a:r>
            <a:r>
              <a:rPr lang="my-MM" sz="2400" dirty="0">
                <a:solidFill>
                  <a:schemeClr val="accent1">
                    <a:lumMod val="75000"/>
                  </a:schemeClr>
                </a:solidFill>
                <a:latin typeface="Zawgyi-One" panose="020B0604030504040204" pitchFamily="34" charset="0"/>
                <a:cs typeface="Zawgyi-One" panose="020B0604030504040204" pitchFamily="34" charset="0"/>
              </a:rPr>
              <a:t>်</a:t>
            </a:r>
            <a:r>
              <a:rPr lang="en-US" sz="2400" dirty="0" err="1">
                <a:solidFill>
                  <a:schemeClr val="accent1">
                    <a:lumMod val="75000"/>
                  </a:schemeClr>
                </a:solidFill>
                <a:latin typeface="Zawgyi-One" panose="020B0604030504040204" pitchFamily="34" charset="0"/>
                <a:cs typeface="Zawgyi-One" panose="020B0604030504040204" pitchFamily="34" charset="0"/>
              </a:rPr>
              <a:t>ား</a:t>
            </a:r>
            <a:endParaRPr lang="my-MM" sz="2400" dirty="0">
              <a:solidFill>
                <a:schemeClr val="accent1">
                  <a:lumMod val="75000"/>
                </a:schemeClr>
              </a:solidFill>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ကမာၻလုံးဆိုင္ရာရည္မွန္းခ်က္မ်ား</a:t>
            </a:r>
          </a:p>
          <a:p>
            <a:pPr>
              <a:lnSpc>
                <a:spcPct val="150000"/>
              </a:lnSpc>
            </a:pPr>
            <a:r>
              <a:rPr lang="my-MM" sz="2400" dirty="0">
                <a:latin typeface="Zawgyi-One" panose="020B0604030504040204" pitchFamily="34" charset="0"/>
                <a:cs typeface="Zawgyi-One" panose="020B0604030504040204" pitchFamily="34" charset="0"/>
              </a:rPr>
              <a:t>ဝန္ေဆာင္မႈအဆင့္</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မညီမွ်မႈ</a:t>
            </a:r>
            <a:r>
              <a:rPr lang="en-US" sz="2400" dirty="0">
                <a:latin typeface="Zawgyi-One" panose="020B0604030504040204" pitchFamily="34" charset="0"/>
                <a:cs typeface="Zawgyi-One" panose="020B0604030504040204" pitchFamily="34" charset="0"/>
              </a:rPr>
              <a:t>မ</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ေရ</a:t>
            </a:r>
            <a:r>
              <a:rPr lang="en-US" sz="2400" dirty="0" err="1">
                <a:latin typeface="Zawgyi-One" panose="020B0604030504040204" pitchFamily="34" charset="0"/>
                <a:cs typeface="Zawgyi-One" panose="020B0604030504040204" pitchFamily="34" charset="0"/>
              </a:rPr>
              <a:t>ဆိုင္ရာလံုၿခံဳမႈရေ</a:t>
            </a:r>
            <a:r>
              <a:rPr lang="my-MM" sz="2400" dirty="0">
                <a:latin typeface="Zawgyi-One" panose="020B0604030504040204" pitchFamily="34" charset="0"/>
                <a:cs typeface="Zawgyi-One" panose="020B0604030504040204" pitchFamily="34" charset="0"/>
              </a:rPr>
              <a:t>ရး</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စီမံ</a:t>
            </a:r>
            <a:r>
              <a:rPr lang="en-US" sz="2400" dirty="0" err="1">
                <a:latin typeface="Zawgyi-One" panose="020B0604030504040204" pitchFamily="34" charset="0"/>
                <a:cs typeface="Zawgyi-One" panose="020B0604030504040204" pitchFamily="34" charset="0"/>
              </a:rPr>
              <a:t>ခ်က</a:t>
            </a:r>
            <a:r>
              <a:rPr lang="en-US" sz="2400" dirty="0">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အသြင္ေျပာင္း</a:t>
            </a:r>
            <a:r>
              <a:rPr lang="en-US" sz="2400" dirty="0">
                <a:latin typeface="Zawgyi-One" panose="020B0604030504040204" pitchFamily="34" charset="0"/>
                <a:cs typeface="Zawgyi-One" panose="020B0604030504040204" pitchFamily="34" charset="0"/>
              </a:rPr>
              <a:t> WASH </a:t>
            </a:r>
            <a:r>
              <a:rPr lang="en-GB" sz="2400" b="1" dirty="0">
                <a:latin typeface="Zawgyi-One" panose="020B0604030504040204" pitchFamily="34" charset="0"/>
                <a:cs typeface="Zawgyi-One" panose="020B0604030504040204" pitchFamily="34" charset="0"/>
              </a:rPr>
              <a:t>(water, sanitation, and hygiene)</a:t>
            </a:r>
          </a:p>
          <a:p>
            <a:endParaRPr lang="en-GB" dirty="0"/>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23" name="Rectangle 22">
            <a:extLst>
              <a:ext uri="{FF2B5EF4-FFF2-40B4-BE49-F238E27FC236}">
                <a16:creationId xmlns:a16="http://schemas.microsoft.com/office/drawing/2014/main" id="{8D2AC18F-8347-4A92-BC0C-7CBCCEC027FB}"/>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258809874"/>
      </p:ext>
    </p:extLst>
  </p:cSld>
  <p:clrMapOvr>
    <a:masterClrMapping/>
  </p:clrMapOvr>
  <mc:AlternateContent xmlns:mc="http://schemas.openxmlformats.org/markup-compatibility/2006" xmlns:p14="http://schemas.microsoft.com/office/powerpoint/2010/main">
    <mc:Choice Requires="p14">
      <p:transition spd="slow" p14:dur="2000" advTm="74225"/>
    </mc:Choice>
    <mc:Fallback xmlns="">
      <p:transition spd="slow" advTm="7422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7195C-4844-4355-B24A-6B7227699313}"/>
              </a:ext>
            </a:extLst>
          </p:cNvPr>
          <p:cNvSpPr>
            <a:spLocks noGrp="1"/>
          </p:cNvSpPr>
          <p:nvPr>
            <p:ph type="title"/>
          </p:nvPr>
        </p:nvSpPr>
        <p:spPr>
          <a:xfrm>
            <a:off x="719128" y="656639"/>
            <a:ext cx="9021783" cy="1323792"/>
          </a:xfrm>
        </p:spPr>
        <p:txBody>
          <a:bodyPr/>
          <a:lstStyle/>
          <a:p>
            <a:pPr>
              <a:lnSpc>
                <a:spcPct val="100000"/>
              </a:lnSpc>
            </a:pPr>
            <a:r>
              <a:rPr lang="en-GB" sz="3200" cap="small" dirty="0" err="1">
                <a:latin typeface="Zawgyi-One" panose="020B0604030504040204" pitchFamily="34" charset="0"/>
                <a:cs typeface="Zawgyi-One" panose="020B0604030504040204" pitchFamily="34" charset="0"/>
              </a:rPr>
              <a:t>ေရတိုျဖစ္ပြားေသာ</a:t>
            </a:r>
            <a:r>
              <a:rPr lang="en-GB" sz="3200" cap="small" dirty="0">
                <a:latin typeface="Zawgyi-One" panose="020B0604030504040204" pitchFamily="34" charset="0"/>
                <a:cs typeface="Zawgyi-One" panose="020B0604030504040204" pitchFamily="34" charset="0"/>
              </a:rPr>
              <a:t> </a:t>
            </a:r>
            <a:r>
              <a:rPr lang="en-GB" sz="3200" cap="small" dirty="0" err="1">
                <a:latin typeface="Zawgyi-One" panose="020B0604030504040204" pitchFamily="34" charset="0"/>
                <a:cs typeface="Zawgyi-One" panose="020B0604030504040204" pitchFamily="34" charset="0"/>
              </a:rPr>
              <a:t>ေရာဂါမ်ား</a:t>
            </a:r>
            <a:br>
              <a:rPr lang="en-GB" sz="3200" cap="small" dirty="0">
                <a:latin typeface="Zawgyi-One" panose="020B0604030504040204" pitchFamily="34" charset="0"/>
                <a:cs typeface="Zawgyi-One" panose="020B0604030504040204" pitchFamily="34" charset="0"/>
              </a:rPr>
            </a:br>
            <a:endParaRPr lang="en-GB" sz="3200" cap="small" dirty="0">
              <a:latin typeface="Zawgyi-One" panose="020B0604030504040204" pitchFamily="34" charset="0"/>
              <a:cs typeface="Zawgyi-One" panose="020B0604030504040204" pitchFamily="34" charset="0"/>
            </a:endParaRPr>
          </a:p>
        </p:txBody>
      </p:sp>
      <p:graphicFrame>
        <p:nvGraphicFramePr>
          <p:cNvPr id="5" name="Content Placeholder 4">
            <a:extLst>
              <a:ext uri="{FF2B5EF4-FFF2-40B4-BE49-F238E27FC236}">
                <a16:creationId xmlns:a16="http://schemas.microsoft.com/office/drawing/2014/main" id="{3E167DB6-303F-4EBC-9659-D680EADF4663}"/>
              </a:ext>
            </a:extLst>
          </p:cNvPr>
          <p:cNvGraphicFramePr>
            <a:graphicFrameLocks noGrp="1"/>
          </p:cNvGraphicFramePr>
          <p:nvPr>
            <p:ph sz="half" idx="2"/>
            <p:extLst>
              <p:ext uri="{D42A27DB-BD31-4B8C-83A1-F6EECF244321}">
                <p14:modId xmlns:p14="http://schemas.microsoft.com/office/powerpoint/2010/main" val="2905785229"/>
              </p:ext>
            </p:extLst>
          </p:nvPr>
        </p:nvGraphicFramePr>
        <p:xfrm>
          <a:off x="719127" y="1692399"/>
          <a:ext cx="9263419" cy="5662777"/>
        </p:xfrm>
        <a:graphic>
          <a:graphicData uri="http://schemas.openxmlformats.org/drawingml/2006/table">
            <a:tbl>
              <a:tblPr firstRow="1" bandRow="1">
                <a:tableStyleId>{9D7B26C5-4107-4FEC-AEDC-1716B250A1EF}</a:tableStyleId>
              </a:tblPr>
              <a:tblGrid>
                <a:gridCol w="1828398">
                  <a:extLst>
                    <a:ext uri="{9D8B030D-6E8A-4147-A177-3AD203B41FA5}">
                      <a16:colId xmlns:a16="http://schemas.microsoft.com/office/drawing/2014/main" val="2505149874"/>
                    </a:ext>
                  </a:extLst>
                </a:gridCol>
                <a:gridCol w="3770769">
                  <a:extLst>
                    <a:ext uri="{9D8B030D-6E8A-4147-A177-3AD203B41FA5}">
                      <a16:colId xmlns:a16="http://schemas.microsoft.com/office/drawing/2014/main" val="3432356529"/>
                    </a:ext>
                  </a:extLst>
                </a:gridCol>
                <a:gridCol w="3664252">
                  <a:extLst>
                    <a:ext uri="{9D8B030D-6E8A-4147-A177-3AD203B41FA5}">
                      <a16:colId xmlns:a16="http://schemas.microsoft.com/office/drawing/2014/main" val="4235811860"/>
                    </a:ext>
                  </a:extLst>
                </a:gridCol>
              </a:tblGrid>
              <a:tr h="7906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err="1">
                          <a:latin typeface="Zawgyi-One" panose="020B0604030504040204" pitchFamily="34" charset="0"/>
                          <a:cs typeface="Zawgyi-One" panose="020B0604030504040204" pitchFamily="34" charset="0"/>
                        </a:rPr>
                        <a:t>လကၡဏာ</a:t>
                      </a:r>
                      <a:endParaRPr lang="en-GB" sz="2000" dirty="0">
                        <a:latin typeface="Zawgyi-One" panose="020B0604030504040204" pitchFamily="34" charset="0"/>
                        <a:cs typeface="Zawgyi-One" panose="020B0604030504040204" pitchFamily="34" charset="0"/>
                      </a:endParaRPr>
                    </a:p>
                  </a:txBody>
                  <a:tcPr/>
                </a:tc>
                <a:tc>
                  <a:txBody>
                    <a:bodyPr/>
                    <a:lstStyle/>
                    <a:p>
                      <a:r>
                        <a:rPr lang="en-GB" sz="2000" dirty="0" err="1">
                          <a:latin typeface="Zawgyi-One" panose="020B0604030504040204" pitchFamily="34" charset="0"/>
                          <a:cs typeface="Zawgyi-One" panose="020B0604030504040204" pitchFamily="34" charset="0"/>
                        </a:rPr>
                        <a:t>ေဖာ</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ပခ်က</a:t>
                      </a:r>
                      <a:r>
                        <a:rPr lang="en-GB" sz="2000" dirty="0">
                          <a:latin typeface="Zawgyi-One" panose="020B0604030504040204" pitchFamily="34" charset="0"/>
                          <a:cs typeface="Zawgyi-One" panose="020B0604030504040204" pitchFamily="34" charset="0"/>
                        </a:rPr>
                        <a:t>္</a:t>
                      </a:r>
                    </a:p>
                  </a:txBody>
                  <a:tcPr/>
                </a:tc>
                <a:tc>
                  <a:txBody>
                    <a:bodyPr/>
                    <a:lstStyle/>
                    <a:p>
                      <a:r>
                        <a:rPr lang="en-GB" sz="2000" dirty="0">
                          <a:latin typeface="Zawgyi-One" panose="020B0604030504040204" pitchFamily="34" charset="0"/>
                          <a:cs typeface="Zawgyi-One" panose="020B0604030504040204" pitchFamily="34" charset="0"/>
                        </a:rPr>
                        <a:t>Pathogen </a:t>
                      </a:r>
                      <a:r>
                        <a:rPr lang="en-GB" sz="2000" dirty="0" err="1">
                          <a:latin typeface="Zawgyi-One" panose="020B0604030504040204" pitchFamily="34" charset="0"/>
                          <a:cs typeface="Zawgyi-One" panose="020B0604030504040204" pitchFamily="34" charset="0"/>
                        </a:rPr>
                        <a:t>နမူနာ</a:t>
                      </a:r>
                      <a:endParaRPr lang="en-GB" sz="2000" dirty="0">
                        <a:latin typeface="Zawgyi-One" panose="020B0604030504040204" pitchFamily="34" charset="0"/>
                        <a:cs typeface="Zawgyi-One" panose="020B0604030504040204" pitchFamily="34" charset="0"/>
                      </a:endParaRPr>
                    </a:p>
                  </a:txBody>
                  <a:tcPr/>
                </a:tc>
                <a:extLst>
                  <a:ext uri="{0D108BD9-81ED-4DB2-BD59-A6C34878D82A}">
                    <a16:rowId xmlns:a16="http://schemas.microsoft.com/office/drawing/2014/main" val="227461087"/>
                  </a:ext>
                </a:extLst>
              </a:tr>
              <a:tr h="1037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Zawgyi-One" panose="020B0604030504040204" pitchFamily="34" charset="0"/>
                          <a:cs typeface="Zawgyi-One" panose="020B0604030504040204" pitchFamily="34" charset="0"/>
                        </a:rPr>
                        <a:t>Gastroenteritis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latin typeface="Zawgyi-One" panose="020B0604030504040204" pitchFamily="34" charset="0"/>
                        <a:cs typeface="Zawgyi-One" panose="020B0604030504040204" pitchFamily="34" charset="0"/>
                      </a:endParaRPr>
                    </a:p>
                  </a:txBody>
                  <a:tcPr/>
                </a:tc>
                <a:tc>
                  <a:txBody>
                    <a:bodyPr/>
                    <a:lstStyle/>
                    <a:p>
                      <a:r>
                        <a:rPr lang="en-GB" sz="2000" dirty="0" err="1">
                          <a:latin typeface="Zawgyi-One" panose="020B0604030504040204" pitchFamily="34" charset="0"/>
                          <a:cs typeface="Zawgyi-One" panose="020B0604030504040204" pitchFamily="34" charset="0"/>
                        </a:rPr>
                        <a:t>ေရကဲ့သို</a:t>
                      </a:r>
                      <a:r>
                        <a:rPr lang="en-GB" sz="2000" dirty="0">
                          <a:latin typeface="Zawgyi-One" panose="020B0604030504040204" pitchFamily="34" charset="0"/>
                          <a:cs typeface="Zawgyi-One" panose="020B0604030504040204" pitchFamily="34" charset="0"/>
                        </a:rPr>
                        <a:t>႔ ၀မ္းသြားေနသည့္ ၀မ္းပ်က္၀မ္းေလွ်ာ</a:t>
                      </a:r>
                    </a:p>
                  </a:txBody>
                  <a:tcPr/>
                </a:tc>
                <a:tc>
                  <a:txBody>
                    <a:bodyPr/>
                    <a:lstStyle/>
                    <a:p>
                      <a:r>
                        <a:rPr lang="en-GB" sz="2000" dirty="0">
                          <a:solidFill>
                            <a:srgbClr val="FF0000"/>
                          </a:solidFill>
                          <a:latin typeface="Zawgyi-One" panose="020B0604030504040204" pitchFamily="34" charset="0"/>
                          <a:cs typeface="Zawgyi-One" panose="020B0604030504040204" pitchFamily="34" charset="0"/>
                        </a:rPr>
                        <a:t>Rotavirus</a:t>
                      </a:r>
                      <a:r>
                        <a:rPr lang="en-GB" sz="2000" dirty="0">
                          <a:latin typeface="Zawgyi-One" panose="020B0604030504040204" pitchFamily="34" charset="0"/>
                          <a:cs typeface="Zawgyi-One" panose="020B0604030504040204" pitchFamily="34" charset="0"/>
                        </a:rPr>
                        <a:t> (virus)</a:t>
                      </a:r>
                    </a:p>
                    <a:p>
                      <a:r>
                        <a:rPr lang="en-GB" sz="2000" dirty="0">
                          <a:solidFill>
                            <a:srgbClr val="FF0000"/>
                          </a:solidFill>
                          <a:latin typeface="Zawgyi-One" panose="020B0604030504040204" pitchFamily="34" charset="0"/>
                          <a:cs typeface="Zawgyi-One" panose="020B0604030504040204" pitchFamily="34" charset="0"/>
                        </a:rPr>
                        <a:t>Adenovirus </a:t>
                      </a:r>
                      <a:r>
                        <a:rPr lang="en-GB" sz="2000" dirty="0">
                          <a:latin typeface="Zawgyi-One" panose="020B0604030504040204" pitchFamily="34" charset="0"/>
                          <a:cs typeface="Zawgyi-One" panose="020B0604030504040204" pitchFamily="34" charset="0"/>
                        </a:rPr>
                        <a:t>(virus)</a:t>
                      </a:r>
                      <a:endParaRPr lang="en-GB" sz="2000" dirty="0">
                        <a:solidFill>
                          <a:srgbClr val="FF0000"/>
                        </a:solidFill>
                        <a:latin typeface="Zawgyi-One" panose="020B0604030504040204" pitchFamily="34" charset="0"/>
                        <a:cs typeface="Zawgyi-One" panose="020B0604030504040204" pitchFamily="34" charset="0"/>
                      </a:endParaRPr>
                    </a:p>
                    <a:p>
                      <a:r>
                        <a:rPr lang="en-GB" sz="2000" dirty="0">
                          <a:solidFill>
                            <a:srgbClr val="FF0000"/>
                          </a:solidFill>
                          <a:latin typeface="Zawgyi-One" panose="020B0604030504040204" pitchFamily="34" charset="0"/>
                          <a:cs typeface="Zawgyi-One" panose="020B0604030504040204" pitchFamily="34" charset="0"/>
                        </a:rPr>
                        <a:t>Cryptosporidium</a:t>
                      </a:r>
                      <a:r>
                        <a:rPr lang="en-GB" sz="2000" dirty="0">
                          <a:latin typeface="Zawgyi-One" panose="020B0604030504040204" pitchFamily="34" charset="0"/>
                          <a:cs typeface="Zawgyi-One" panose="020B0604030504040204" pitchFamily="34" charset="0"/>
                        </a:rPr>
                        <a:t> (protozoan)</a:t>
                      </a:r>
                    </a:p>
                  </a:txBody>
                  <a:tcPr/>
                </a:tc>
                <a:extLst>
                  <a:ext uri="{0D108BD9-81ED-4DB2-BD59-A6C34878D82A}">
                    <a16:rowId xmlns:a16="http://schemas.microsoft.com/office/drawing/2014/main" val="655964772"/>
                  </a:ext>
                </a:extLst>
              </a:tr>
              <a:tr h="1037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Zawgyi-One" panose="020B0604030504040204" pitchFamily="34" charset="0"/>
                          <a:cs typeface="Zawgyi-One" panose="020B0604030504040204" pitchFamily="34" charset="0"/>
                        </a:rPr>
                        <a:t>Persistent gastroenteritis</a:t>
                      </a:r>
                    </a:p>
                  </a:txBody>
                  <a:tcPr/>
                </a:tc>
                <a:tc>
                  <a:txBody>
                    <a:bodyPr/>
                    <a:lstStyle/>
                    <a:p>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စ္ပတ္ထက္ေက်ာ္သည</a:t>
                      </a:r>
                      <a:r>
                        <a:rPr lang="en-GB" sz="2000" dirty="0">
                          <a:latin typeface="Zawgyi-One" panose="020B0604030504040204" pitchFamily="34" charset="0"/>
                          <a:cs typeface="Zawgyi-One" panose="020B0604030504040204" pitchFamily="34" charset="0"/>
                        </a:rPr>
                        <a:t>့္</a:t>
                      </a:r>
                      <a:r>
                        <a:rPr lang="en-GB" sz="2000" baseline="0" dirty="0">
                          <a:latin typeface="Zawgyi-One" panose="020B0604030504040204" pitchFamily="34" charset="0"/>
                          <a:cs typeface="Zawgyi-One" panose="020B0604030504040204" pitchFamily="34" charset="0"/>
                        </a:rPr>
                        <a:t>  ေရ၀မ္းသြားေနသည့္</a:t>
                      </a:r>
                      <a:r>
                        <a:rPr lang="en-GB" sz="2000" dirty="0">
                          <a:latin typeface="Zawgyi-One" panose="020B0604030504040204" pitchFamily="34" charset="0"/>
                          <a:cs typeface="Zawgyi-One" panose="020B0604030504040204" pitchFamily="34" charset="0"/>
                        </a:rPr>
                        <a:t> ၀မ္းပ်က္၀မ္းေလွ်ာ</a:t>
                      </a:r>
                    </a:p>
                  </a:txBody>
                  <a:tcPr/>
                </a:tc>
                <a:tc>
                  <a:txBody>
                    <a:bodyPr/>
                    <a:lstStyle/>
                    <a:p>
                      <a:r>
                        <a:rPr lang="en-GB" sz="2000" dirty="0">
                          <a:latin typeface="Zawgyi-One" panose="020B0604030504040204" pitchFamily="34" charset="0"/>
                          <a:cs typeface="Zawgyi-One" panose="020B0604030504040204" pitchFamily="34" charset="0"/>
                        </a:rPr>
                        <a:t>Giardia (protozoan)</a:t>
                      </a:r>
                    </a:p>
                    <a:p>
                      <a:r>
                        <a:rPr lang="en-GB" sz="2000" dirty="0">
                          <a:latin typeface="Zawgyi-One" panose="020B0604030504040204" pitchFamily="34" charset="0"/>
                          <a:cs typeface="Zawgyi-One" panose="020B0604030504040204" pitchFamily="34" charset="0"/>
                        </a:rPr>
                        <a:t>Enteropathogenic </a:t>
                      </a:r>
                      <a:r>
                        <a:rPr lang="en-GB" sz="2000" u="none" dirty="0">
                          <a:latin typeface="Zawgyi-One" panose="020B0604030504040204" pitchFamily="34" charset="0"/>
                          <a:cs typeface="Zawgyi-One" panose="020B0604030504040204" pitchFamily="34" charset="0"/>
                        </a:rPr>
                        <a:t>E. coli </a:t>
                      </a:r>
                      <a:r>
                        <a:rPr lang="en-GB" sz="2000" dirty="0">
                          <a:latin typeface="Zawgyi-One" panose="020B0604030504040204" pitchFamily="34" charset="0"/>
                          <a:cs typeface="Zawgyi-One" panose="020B0604030504040204" pitchFamily="34" charset="0"/>
                        </a:rPr>
                        <a:t>(bacterium)</a:t>
                      </a:r>
                      <a:endParaRPr lang="en-GB" sz="2000" i="0" dirty="0">
                        <a:latin typeface="Zawgyi-One" panose="020B0604030504040204" pitchFamily="34" charset="0"/>
                        <a:cs typeface="Zawgyi-One" panose="020B0604030504040204" pitchFamily="34" charset="0"/>
                      </a:endParaRPr>
                    </a:p>
                  </a:txBody>
                  <a:tcPr/>
                </a:tc>
                <a:extLst>
                  <a:ext uri="{0D108BD9-81ED-4DB2-BD59-A6C34878D82A}">
                    <a16:rowId xmlns:a16="http://schemas.microsoft.com/office/drawing/2014/main" val="1931613795"/>
                  </a:ext>
                </a:extLst>
              </a:tr>
              <a:tr h="1037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Zawgyi-One" panose="020B0604030504040204" pitchFamily="34" charset="0"/>
                          <a:cs typeface="Zawgyi-One" panose="020B0604030504040204" pitchFamily="34" charset="0"/>
                        </a:rPr>
                        <a:t>Dysentery</a:t>
                      </a:r>
                    </a:p>
                  </a:txBody>
                  <a:tcPr/>
                </a:tc>
                <a:tc>
                  <a:txBody>
                    <a:bodyPr/>
                    <a:lstStyle/>
                    <a:p>
                      <a:r>
                        <a:rPr lang="en-GB" sz="2000" dirty="0" err="1">
                          <a:latin typeface="Zawgyi-One" panose="020B0604030504040204" pitchFamily="34" charset="0"/>
                          <a:cs typeface="Zawgyi-One" panose="020B0604030504040204" pitchFamily="34" charset="0"/>
                        </a:rPr>
                        <a:t>ေသြးပါသည</a:t>
                      </a:r>
                      <a:r>
                        <a:rPr lang="en-GB" sz="2000" dirty="0">
                          <a:latin typeface="Zawgyi-One" panose="020B0604030504040204" pitchFamily="34" charset="0"/>
                          <a:cs typeface="Zawgyi-One" panose="020B0604030504040204" pitchFamily="34" charset="0"/>
                        </a:rPr>
                        <a:t>့္ ၀မ္းပ်က္၀မ္းေလွ်ာ</a:t>
                      </a:r>
                    </a:p>
                  </a:txBody>
                  <a:tcPr/>
                </a:tc>
                <a:tc>
                  <a:txBody>
                    <a:bodyPr/>
                    <a:lstStyle/>
                    <a:p>
                      <a:r>
                        <a:rPr lang="en-GB" sz="2000" dirty="0">
                          <a:solidFill>
                            <a:srgbClr val="FF0000"/>
                          </a:solidFill>
                          <a:latin typeface="Zawgyi-One" panose="020B0604030504040204" pitchFamily="34" charset="0"/>
                          <a:cs typeface="Zawgyi-One" panose="020B0604030504040204" pitchFamily="34" charset="0"/>
                        </a:rPr>
                        <a:t>Shigella</a:t>
                      </a:r>
                      <a:r>
                        <a:rPr lang="en-GB" sz="2000" dirty="0">
                          <a:latin typeface="Zawgyi-One" panose="020B0604030504040204" pitchFamily="34" charset="0"/>
                          <a:cs typeface="Zawgyi-One" panose="020B0604030504040204" pitchFamily="34" charset="0"/>
                        </a:rPr>
                        <a:t> (bacterium)</a:t>
                      </a:r>
                    </a:p>
                    <a:p>
                      <a:r>
                        <a:rPr lang="en-GB" sz="2000" dirty="0">
                          <a:latin typeface="Zawgyi-One" panose="020B0604030504040204" pitchFamily="34" charset="0"/>
                          <a:cs typeface="Zawgyi-One" panose="020B0604030504040204" pitchFamily="34" charset="0"/>
                        </a:rPr>
                        <a:t>Entamoeba (protozoan)</a:t>
                      </a:r>
                    </a:p>
                    <a:p>
                      <a:r>
                        <a:rPr lang="en-GB" sz="2000" dirty="0">
                          <a:latin typeface="Zawgyi-One" panose="020B0604030504040204" pitchFamily="34" charset="0"/>
                          <a:cs typeface="Zawgyi-One" panose="020B0604030504040204" pitchFamily="34" charset="0"/>
                        </a:rPr>
                        <a:t>Salmonella (bacterium)</a:t>
                      </a:r>
                    </a:p>
                  </a:txBody>
                  <a:tcPr/>
                </a:tc>
                <a:extLst>
                  <a:ext uri="{0D108BD9-81ED-4DB2-BD59-A6C34878D82A}">
                    <a16:rowId xmlns:a16="http://schemas.microsoft.com/office/drawing/2014/main" val="1532866553"/>
                  </a:ext>
                </a:extLst>
              </a:tr>
              <a:tr h="1037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Zawgyi-One" panose="020B0604030504040204" pitchFamily="34" charset="0"/>
                          <a:cs typeface="Zawgyi-One" panose="020B0604030504040204" pitchFamily="34" charset="0"/>
                        </a:rPr>
                        <a:t>Profuse purging</a:t>
                      </a:r>
                    </a:p>
                  </a:txBody>
                  <a:tcPr/>
                </a:tc>
                <a:tc>
                  <a:txBody>
                    <a:bodyPr/>
                    <a:lstStyle/>
                    <a:p>
                      <a:r>
                        <a:rPr lang="en-GB" sz="2000" dirty="0">
                          <a:latin typeface="Zawgyi-One" panose="020B0604030504040204" pitchFamily="34" charset="0"/>
                          <a:cs typeface="Zawgyi-One" panose="020B0604030504040204" pitchFamily="34" charset="0"/>
                        </a:rPr>
                        <a:t>၀မ္းပ်က္၀မ္းေလွ်</a:t>
                      </a:r>
                      <a:r>
                        <a:rPr lang="en-GB" sz="2000" dirty="0" err="1">
                          <a:latin typeface="Zawgyi-One" panose="020B0604030504040204" pitchFamily="34" charset="0"/>
                          <a:cs typeface="Zawgyi-One" panose="020B0604030504040204" pitchFamily="34" charset="0"/>
                        </a:rPr>
                        <a:t>ာေၾကာင</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ေရဓါတ</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ဆံုးရွံဳးျခင္း</a:t>
                      </a:r>
                      <a:endParaRPr lang="en-GB" sz="2000" dirty="0">
                        <a:latin typeface="Zawgyi-One" panose="020B0604030504040204" pitchFamily="34" charset="0"/>
                        <a:cs typeface="Zawgyi-One" panose="020B0604030504040204" pitchFamily="34" charset="0"/>
                      </a:endParaRPr>
                    </a:p>
                  </a:txBody>
                  <a:tcPr/>
                </a:tc>
                <a:tc>
                  <a:txBody>
                    <a:bodyPr/>
                    <a:lstStyle/>
                    <a:p>
                      <a:r>
                        <a:rPr lang="en-GB" sz="2000" dirty="0">
                          <a:solidFill>
                            <a:srgbClr val="FF0000"/>
                          </a:solidFill>
                          <a:latin typeface="Zawgyi-One" panose="020B0604030504040204" pitchFamily="34" charset="0"/>
                          <a:cs typeface="Zawgyi-One" panose="020B0604030504040204" pitchFamily="34" charset="0"/>
                        </a:rPr>
                        <a:t>Cholera</a:t>
                      </a:r>
                      <a:r>
                        <a:rPr lang="en-GB" sz="2000" dirty="0">
                          <a:latin typeface="Zawgyi-One" panose="020B0604030504040204" pitchFamily="34" charset="0"/>
                          <a:cs typeface="Zawgyi-One" panose="020B0604030504040204" pitchFamily="34" charset="0"/>
                        </a:rPr>
                        <a:t> (bacterium)</a:t>
                      </a:r>
                    </a:p>
                    <a:p>
                      <a:r>
                        <a:rPr lang="en-GB" sz="2000" dirty="0">
                          <a:latin typeface="Zawgyi-One" panose="020B0604030504040204" pitchFamily="34" charset="0"/>
                          <a:cs typeface="Zawgyi-One" panose="020B0604030504040204" pitchFamily="34" charset="0"/>
                        </a:rPr>
                        <a:t>Enterotoxigenic E. coli (bacterium)</a:t>
                      </a:r>
                      <a:endParaRPr lang="en-GB" sz="2000" i="0" dirty="0">
                        <a:latin typeface="Zawgyi-One" panose="020B0604030504040204" pitchFamily="34" charset="0"/>
                        <a:cs typeface="Zawgyi-One" panose="020B0604030504040204" pitchFamily="34" charset="0"/>
                      </a:endParaRPr>
                    </a:p>
                  </a:txBody>
                  <a:tcPr/>
                </a:tc>
                <a:extLst>
                  <a:ext uri="{0D108BD9-81ED-4DB2-BD59-A6C34878D82A}">
                    <a16:rowId xmlns:a16="http://schemas.microsoft.com/office/drawing/2014/main" val="1494600217"/>
                  </a:ext>
                </a:extLst>
              </a:tr>
              <a:tr h="722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Zawgyi-One" panose="020B0604030504040204" pitchFamily="34" charset="0"/>
                          <a:cs typeface="Zawgyi-One" panose="020B0604030504040204" pitchFamily="34" charset="0"/>
                        </a:rPr>
                        <a:t>Acute vomiting</a:t>
                      </a:r>
                    </a:p>
                  </a:txBody>
                  <a:tcPr/>
                </a:tc>
                <a:tc>
                  <a:txBody>
                    <a:bodyPr/>
                    <a:lstStyle/>
                    <a:p>
                      <a:r>
                        <a:rPr lang="en-GB" sz="2000" dirty="0">
                          <a:latin typeface="Zawgyi-One" panose="020B0604030504040204" pitchFamily="34" charset="0"/>
                          <a:cs typeface="Zawgyi-One" panose="020B0604030504040204" pitchFamily="34" charset="0"/>
                        </a:rPr>
                        <a:t>၀မ္းပ်က္၀မ္းေလွ်ာ </a:t>
                      </a:r>
                      <a:r>
                        <a:rPr lang="en-GB" sz="2000" dirty="0" err="1">
                          <a:latin typeface="Zawgyi-One" panose="020B0604030504040204" pitchFamily="34" charset="0"/>
                          <a:cs typeface="Zawgyi-One" panose="020B0604030504040204" pitchFamily="34" charset="0"/>
                        </a:rPr>
                        <a:t>မျဖစ္ဘဲ</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ေအာ့အန</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ခင္း</a:t>
                      </a:r>
                      <a:endParaRPr lang="en-GB" sz="2000" dirty="0">
                        <a:latin typeface="Zawgyi-One" panose="020B0604030504040204" pitchFamily="34" charset="0"/>
                        <a:cs typeface="Zawgyi-One" panose="020B0604030504040204" pitchFamily="34" charset="0"/>
                      </a:endParaRPr>
                    </a:p>
                  </a:txBody>
                  <a:tcPr/>
                </a:tc>
                <a:tc>
                  <a:txBody>
                    <a:bodyPr/>
                    <a:lstStyle/>
                    <a:p>
                      <a:r>
                        <a:rPr lang="en-GB" sz="2000" dirty="0">
                          <a:latin typeface="Zawgyi-One" panose="020B0604030504040204" pitchFamily="34" charset="0"/>
                          <a:cs typeface="Zawgyi-One" panose="020B0604030504040204" pitchFamily="34" charset="0"/>
                        </a:rPr>
                        <a:t>Norovirus (virus)</a:t>
                      </a:r>
                    </a:p>
                  </a:txBody>
                  <a:tcPr/>
                </a:tc>
                <a:extLst>
                  <a:ext uri="{0D108BD9-81ED-4DB2-BD59-A6C34878D82A}">
                    <a16:rowId xmlns:a16="http://schemas.microsoft.com/office/drawing/2014/main" val="1901316727"/>
                  </a:ext>
                </a:extLst>
              </a:tr>
            </a:tbl>
          </a:graphicData>
        </a:graphic>
      </p:graphicFrame>
    </p:spTree>
    <p:extLst>
      <p:ext uri="{BB962C8B-B14F-4D97-AF65-F5344CB8AC3E}">
        <p14:creationId xmlns:p14="http://schemas.microsoft.com/office/powerpoint/2010/main" val="2350212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E857AAB-A519-4889-AE28-516789D6002C}"/>
              </a:ext>
            </a:extLst>
          </p:cNvPr>
          <p:cNvGraphicFramePr>
            <a:graphicFrameLocks noGrp="1"/>
          </p:cNvGraphicFramePr>
          <p:nvPr>
            <p:extLst>
              <p:ext uri="{D42A27DB-BD31-4B8C-83A1-F6EECF244321}">
                <p14:modId xmlns:p14="http://schemas.microsoft.com/office/powerpoint/2010/main" val="2148720432"/>
              </p:ext>
            </p:extLst>
          </p:nvPr>
        </p:nvGraphicFramePr>
        <p:xfrm>
          <a:off x="189459" y="1548383"/>
          <a:ext cx="10081120" cy="5832648"/>
        </p:xfrm>
        <a:graphic>
          <a:graphicData uri="http://schemas.openxmlformats.org/drawingml/2006/table">
            <a:tbl>
              <a:tblPr firstRow="1" bandRow="1">
                <a:tableStyleId>{9D7B26C5-4107-4FEC-AEDC-1716B250A1EF}</a:tableStyleId>
              </a:tblPr>
              <a:tblGrid>
                <a:gridCol w="5040560">
                  <a:extLst>
                    <a:ext uri="{9D8B030D-6E8A-4147-A177-3AD203B41FA5}">
                      <a16:colId xmlns:a16="http://schemas.microsoft.com/office/drawing/2014/main" val="3360152016"/>
                    </a:ext>
                  </a:extLst>
                </a:gridCol>
                <a:gridCol w="5040560">
                  <a:extLst>
                    <a:ext uri="{9D8B030D-6E8A-4147-A177-3AD203B41FA5}">
                      <a16:colId xmlns:a16="http://schemas.microsoft.com/office/drawing/2014/main" val="3233058481"/>
                    </a:ext>
                  </a:extLst>
                </a:gridCol>
              </a:tblGrid>
              <a:tr h="4471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err="1">
                          <a:latin typeface="Zawgyi-One" panose="020B0604030504040204" pitchFamily="34" charset="0"/>
                          <a:cs typeface="Zawgyi-One" panose="020B0604030504040204" pitchFamily="34" charset="0"/>
                        </a:rPr>
                        <a:t>က်န္းမာေရးျပႆနာ</a:t>
                      </a:r>
                      <a:endParaRPr lang="en-GB" sz="1600" dirty="0">
                        <a:latin typeface="Zawgyi-One" panose="020B0604030504040204" pitchFamily="34" charset="0"/>
                        <a:cs typeface="Zawgyi-One" panose="020B0604030504040204" pitchFamily="34" charset="0"/>
                      </a:endParaRPr>
                    </a:p>
                  </a:txBody>
                  <a:tcPr/>
                </a:tc>
                <a:tc>
                  <a:txBody>
                    <a:bodyPr/>
                    <a:lstStyle/>
                    <a:p>
                      <a:r>
                        <a:rPr lang="en-GB" sz="1600" dirty="0" err="1">
                          <a:latin typeface="Zawgyi-One" panose="020B0604030504040204" pitchFamily="34" charset="0"/>
                          <a:cs typeface="Zawgyi-One" panose="020B0604030504040204" pitchFamily="34" charset="0"/>
                        </a:rPr>
                        <a:t>ေရ</a:t>
                      </a:r>
                      <a:r>
                        <a:rPr lang="en-GB" sz="1600" dirty="0">
                          <a:latin typeface="Zawgyi-One" panose="020B0604030504040204" pitchFamily="34" charset="0"/>
                          <a:cs typeface="Zawgyi-One" panose="020B0604030504040204" pitchFamily="34" charset="0"/>
                        </a:rPr>
                        <a:t>ႏွင့္</a:t>
                      </a:r>
                      <a:r>
                        <a:rPr lang="en-GB" sz="1600" dirty="0" err="1">
                          <a:latin typeface="Zawgyi-One" panose="020B0604030504040204" pitchFamily="34" charset="0"/>
                          <a:cs typeface="Zawgyi-One" panose="020B0604030504040204" pitchFamily="34" charset="0"/>
                        </a:rPr>
                        <a:t>ဆက္စပ္ေနသည</a:t>
                      </a:r>
                      <a:r>
                        <a:rPr lang="en-GB" sz="1600" dirty="0">
                          <a:latin typeface="Zawgyi-One" panose="020B0604030504040204" pitchFamily="34" charset="0"/>
                          <a:cs typeface="Zawgyi-One" panose="020B0604030504040204" pitchFamily="34" charset="0"/>
                        </a:rPr>
                        <a:t>့္</a:t>
                      </a:r>
                      <a:r>
                        <a:rPr lang="en-GB" sz="1600" baseline="0" dirty="0">
                          <a:latin typeface="Zawgyi-One" panose="020B0604030504040204" pitchFamily="34" charset="0"/>
                          <a:cs typeface="Zawgyi-One" panose="020B0604030504040204" pitchFamily="34" charset="0"/>
                        </a:rPr>
                        <a:t> </a:t>
                      </a:r>
                      <a:r>
                        <a:rPr lang="en-GB" sz="1600" baseline="0" dirty="0" err="1">
                          <a:latin typeface="Zawgyi-One" panose="020B0604030504040204" pitchFamily="34" charset="0"/>
                          <a:cs typeface="Zawgyi-One" panose="020B0604030504040204" pitchFamily="34" charset="0"/>
                        </a:rPr>
                        <a:t>အေၾကာင္းရင္း</a:t>
                      </a:r>
                      <a:r>
                        <a:rPr lang="en-GB" sz="1600" baseline="0" dirty="0">
                          <a:latin typeface="Zawgyi-One" panose="020B0604030504040204" pitchFamily="34" charset="0"/>
                          <a:cs typeface="Zawgyi-One" panose="020B0604030504040204" pitchFamily="34" charset="0"/>
                        </a:rPr>
                        <a:t> (</a:t>
                      </a:r>
                      <a:r>
                        <a:rPr lang="en-GB" sz="1600" baseline="0" dirty="0" err="1">
                          <a:latin typeface="Zawgyi-One" panose="020B0604030504040204" pitchFamily="34" charset="0"/>
                          <a:cs typeface="Zawgyi-One" panose="020B0604030504040204" pitchFamily="34" charset="0"/>
                        </a:rPr>
                        <a:t>မ်ား</a:t>
                      </a:r>
                      <a:r>
                        <a:rPr lang="en-GB" sz="1600" baseline="0" dirty="0">
                          <a:latin typeface="Zawgyi-One" panose="020B0604030504040204" pitchFamily="34" charset="0"/>
                          <a:cs typeface="Zawgyi-One" panose="020B0604030504040204" pitchFamily="34" charset="0"/>
                        </a:rPr>
                        <a:t>) </a:t>
                      </a:r>
                      <a:r>
                        <a:rPr lang="en-GB" sz="1600" baseline="0" dirty="0" err="1">
                          <a:latin typeface="Zawgyi-One" panose="020B0604030504040204" pitchFamily="34" charset="0"/>
                          <a:cs typeface="Zawgyi-One" panose="020B0604030504040204" pitchFamily="34" charset="0"/>
                        </a:rPr>
                        <a:t>နမူနာ</a:t>
                      </a:r>
                      <a:r>
                        <a:rPr lang="en-GB" sz="1600" baseline="0" dirty="0">
                          <a:latin typeface="Zawgyi-One" panose="020B0604030504040204" pitchFamily="34" charset="0"/>
                          <a:cs typeface="Zawgyi-One" panose="020B0604030504040204" pitchFamily="34" charset="0"/>
                        </a:rPr>
                        <a:t> (</a:t>
                      </a:r>
                      <a:r>
                        <a:rPr lang="en-GB" sz="1600" baseline="0" dirty="0" err="1">
                          <a:latin typeface="Zawgyi-One" panose="020B0604030504040204" pitchFamily="34" charset="0"/>
                          <a:cs typeface="Zawgyi-One" panose="020B0604030504040204" pitchFamily="34" charset="0"/>
                        </a:rPr>
                        <a:t>မ်ား</a:t>
                      </a:r>
                      <a:r>
                        <a:rPr lang="en-GB" sz="1600" baseline="0" dirty="0">
                          <a:latin typeface="Zawgyi-One" panose="020B0604030504040204" pitchFamily="34" charset="0"/>
                          <a:cs typeface="Zawgyi-One" panose="020B0604030504040204" pitchFamily="34" charset="0"/>
                        </a:rPr>
                        <a:t>) </a:t>
                      </a:r>
                      <a:endParaRPr lang="en-GB" sz="1600" dirty="0">
                        <a:latin typeface="Zawgyi-One" panose="020B0604030504040204" pitchFamily="34" charset="0"/>
                        <a:cs typeface="Zawgyi-One" panose="020B0604030504040204" pitchFamily="34" charset="0"/>
                      </a:endParaRPr>
                    </a:p>
                  </a:txBody>
                  <a:tcPr/>
                </a:tc>
                <a:extLst>
                  <a:ext uri="{0D108BD9-81ED-4DB2-BD59-A6C34878D82A}">
                    <a16:rowId xmlns:a16="http://schemas.microsoft.com/office/drawing/2014/main" val="3193879645"/>
                  </a:ext>
                </a:extLst>
              </a:tr>
              <a:tr h="669602">
                <a:tc>
                  <a:txBody>
                    <a:bodyPr/>
                    <a:lstStyle/>
                    <a:p>
                      <a:r>
                        <a:rPr lang="en-GB" sz="1200" dirty="0" err="1">
                          <a:latin typeface="Zawgyi-One" panose="020B0604030504040204" pitchFamily="34" charset="0"/>
                          <a:cs typeface="Zawgyi-One" panose="020B0604030504040204" pitchFamily="34" charset="0"/>
                        </a:rPr>
                        <a:t>Arsenicosis</a:t>
                      </a:r>
                      <a:r>
                        <a:rPr lang="en-GB" sz="1200" baseline="0" dirty="0">
                          <a:latin typeface="Zawgyi-One" panose="020B0604030504040204" pitchFamily="34" charset="0"/>
                          <a:cs typeface="Zawgyi-One" panose="020B0604030504040204" pitchFamily="34" charset="0"/>
                        </a:rPr>
                        <a:t> - </a:t>
                      </a:r>
                      <a:r>
                        <a:rPr lang="en-GB" sz="1200" baseline="0" dirty="0" err="1">
                          <a:latin typeface="Zawgyi-One" panose="020B0604030504040204" pitchFamily="34" charset="0"/>
                          <a:cs typeface="Zawgyi-One" panose="020B0604030504040204" pitchFamily="34" charset="0"/>
                        </a:rPr>
                        <a:t>အေရျပားဒဏ္ရာ</a:t>
                      </a:r>
                      <a:r>
                        <a:rPr lang="en-GB" sz="1200" baseline="0" dirty="0">
                          <a:latin typeface="Zawgyi-One" panose="020B0604030504040204" pitchFamily="34" charset="0"/>
                          <a:cs typeface="Zawgyi-One" panose="020B0604030504040204" pitchFamily="34" charset="0"/>
                        </a:rPr>
                        <a:t>၊ </a:t>
                      </a:r>
                      <a:r>
                        <a:rPr lang="en-GB" sz="1200" baseline="0" dirty="0" err="1">
                          <a:latin typeface="Zawgyi-One" panose="020B0604030504040204" pitchFamily="34" charset="0"/>
                          <a:cs typeface="Zawgyi-One" panose="020B0604030504040204" pitchFamily="34" charset="0"/>
                        </a:rPr>
                        <a:t>အေသးစား</a:t>
                      </a:r>
                      <a:r>
                        <a:rPr lang="en-GB" sz="1200" baseline="0" dirty="0">
                          <a:latin typeface="Zawgyi-One" panose="020B0604030504040204" pitchFamily="34" charset="0"/>
                          <a:cs typeface="Zawgyi-One" panose="020B0604030504040204" pitchFamily="34" charset="0"/>
                        </a:rPr>
                        <a:t> </a:t>
                      </a:r>
                      <a:r>
                        <a:rPr lang="en-GB" sz="1200" dirty="0">
                          <a:latin typeface="Zawgyi-One" panose="020B0604030504040204" pitchFamily="34" charset="0"/>
                          <a:cs typeface="Zawgyi-One" panose="020B0604030504040204" pitchFamily="34" charset="0"/>
                        </a:rPr>
                        <a:t>neuropathy, ႏွင့္</a:t>
                      </a:r>
                      <a:r>
                        <a:rPr lang="en-GB" sz="1200" baseline="0" dirty="0">
                          <a:latin typeface="Zawgyi-One" panose="020B0604030504040204" pitchFamily="34" charset="0"/>
                          <a:cs typeface="Zawgyi-One" panose="020B0604030504040204" pitchFamily="34" charset="0"/>
                        </a:rPr>
                        <a:t> </a:t>
                      </a:r>
                      <a:r>
                        <a:rPr lang="en-GB" sz="1200" dirty="0" err="1">
                          <a:latin typeface="Zawgyi-One" panose="020B0604030504040204" pitchFamily="34" charset="0"/>
                          <a:cs typeface="Zawgyi-One" panose="020B0604030504040204" pitchFamily="34" charset="0"/>
                        </a:rPr>
                        <a:t>အေသးစားေသြးေၾကာေရာဂ</a:t>
                      </a:r>
                      <a:r>
                        <a:rPr lang="en-GB" sz="1200" dirty="0">
                          <a:latin typeface="Zawgyi-One" panose="020B0604030504040204" pitchFamily="34" charset="0"/>
                          <a:cs typeface="Zawgyi-One" panose="020B0604030504040204" pitchFamily="34" charset="0"/>
                        </a:rPr>
                        <a:t>ါ။</a:t>
                      </a:r>
                    </a:p>
                  </a:txBody>
                  <a:tcPr/>
                </a:tc>
                <a:tc>
                  <a:txBody>
                    <a:bodyPr/>
                    <a:lstStyle/>
                    <a:p>
                      <a:r>
                        <a:rPr lang="en-GB" sz="1200" dirty="0">
                          <a:latin typeface="Zawgyi-One" panose="020B0604030504040204" pitchFamily="34" charset="0"/>
                          <a:cs typeface="Zawgyi-One" panose="020B0604030504040204" pitchFamily="34" charset="0"/>
                        </a:rPr>
                        <a:t>Arsenic</a:t>
                      </a:r>
                    </a:p>
                  </a:txBody>
                  <a:tcPr/>
                </a:tc>
                <a:extLst>
                  <a:ext uri="{0D108BD9-81ED-4DB2-BD59-A6C34878D82A}">
                    <a16:rowId xmlns:a16="http://schemas.microsoft.com/office/drawing/2014/main" val="2081215725"/>
                  </a:ext>
                </a:extLst>
              </a:tr>
              <a:tr h="669602">
                <a:tc>
                  <a:txBody>
                    <a:bodyPr/>
                    <a:lstStyle/>
                    <a:p>
                      <a:r>
                        <a:rPr lang="en-GB" sz="1200" dirty="0" err="1">
                          <a:latin typeface="Zawgyi-One" panose="020B0604030504040204" pitchFamily="34" charset="0"/>
                          <a:cs typeface="Zawgyi-One" panose="020B0604030504040204" pitchFamily="34" charset="0"/>
                        </a:rPr>
                        <a:t>သြား</a:t>
                      </a:r>
                      <a:r>
                        <a:rPr lang="en-GB" sz="1200" dirty="0">
                          <a:latin typeface="Zawgyi-One" panose="020B0604030504040204" pitchFamily="34" charset="0"/>
                          <a:cs typeface="Zawgyi-One" panose="020B0604030504040204" pitchFamily="34" charset="0"/>
                        </a:rPr>
                        <a:t>ႏွင့္</a:t>
                      </a:r>
                      <a:r>
                        <a:rPr lang="en-GB" sz="1200" dirty="0" err="1">
                          <a:latin typeface="Zawgyi-One" panose="020B0604030504040204" pitchFamily="34" charset="0"/>
                          <a:cs typeface="Zawgyi-One" panose="020B0604030504040204" pitchFamily="34" charset="0"/>
                        </a:rPr>
                        <a:t>အရိုးဆိုင္ရာ</a:t>
                      </a:r>
                      <a:r>
                        <a:rPr lang="en-GB" sz="1200" dirty="0">
                          <a:latin typeface="Zawgyi-One" panose="020B0604030504040204" pitchFamily="34" charset="0"/>
                          <a:cs typeface="Zawgyi-One" panose="020B0604030504040204" pitchFamily="34" charset="0"/>
                        </a:rPr>
                        <a:t> fluorosis</a:t>
                      </a:r>
                      <a:r>
                        <a:rPr lang="en-GB" sz="1200" baseline="0" dirty="0">
                          <a:latin typeface="Zawgyi-One" panose="020B0604030504040204" pitchFamily="34" charset="0"/>
                          <a:cs typeface="Zawgyi-One" panose="020B0604030504040204" pitchFamily="34" charset="0"/>
                        </a:rPr>
                        <a:t> - </a:t>
                      </a:r>
                      <a:r>
                        <a:rPr lang="en-GB" sz="1200" baseline="0" dirty="0" err="1">
                          <a:latin typeface="Zawgyi-One" panose="020B0604030504040204" pitchFamily="34" charset="0"/>
                          <a:cs typeface="Zawgyi-One" panose="020B0604030504040204" pitchFamily="34" charset="0"/>
                        </a:rPr>
                        <a:t>အေရာင္မမွန္သည</a:t>
                      </a:r>
                      <a:r>
                        <a:rPr lang="en-GB" sz="1200" baseline="0" dirty="0">
                          <a:latin typeface="Zawgyi-One" panose="020B0604030504040204" pitchFamily="34" charset="0"/>
                          <a:cs typeface="Zawgyi-One" panose="020B0604030504040204" pitchFamily="34" charset="0"/>
                        </a:rPr>
                        <a:t>့္ </a:t>
                      </a:r>
                      <a:r>
                        <a:rPr lang="en-GB" sz="1200" baseline="0" dirty="0" err="1">
                          <a:latin typeface="Zawgyi-One" panose="020B0604030504040204" pitchFamily="34" charset="0"/>
                          <a:cs typeface="Zawgyi-One" panose="020B0604030504040204" pitchFamily="34" charset="0"/>
                        </a:rPr>
                        <a:t>ခ်ိဳင</a:t>
                      </a:r>
                      <a:r>
                        <a:rPr lang="en-GB" sz="1200" baseline="0" dirty="0">
                          <a:latin typeface="Zawgyi-One" panose="020B0604030504040204" pitchFamily="34" charset="0"/>
                          <a:cs typeface="Zawgyi-One" panose="020B0604030504040204" pitchFamily="34" charset="0"/>
                        </a:rPr>
                        <a:t>့္</a:t>
                      </a:r>
                      <a:r>
                        <a:rPr lang="en-GB" sz="1200" baseline="0" dirty="0" err="1">
                          <a:latin typeface="Zawgyi-One" panose="020B0604030504040204" pitchFamily="34" charset="0"/>
                          <a:cs typeface="Zawgyi-One" panose="020B0604030504040204" pitchFamily="34" charset="0"/>
                        </a:rPr>
                        <a:t>ခြက္ေနသည</a:t>
                      </a:r>
                      <a:r>
                        <a:rPr lang="en-GB" sz="1200" baseline="0" dirty="0">
                          <a:latin typeface="Zawgyi-One" panose="020B0604030504040204" pitchFamily="34" charset="0"/>
                          <a:cs typeface="Zawgyi-One" panose="020B0604030504040204" pitchFamily="34" charset="0"/>
                        </a:rPr>
                        <a:t>့္ </a:t>
                      </a:r>
                      <a:r>
                        <a:rPr lang="en-GB" sz="1200" baseline="0" dirty="0" err="1">
                          <a:latin typeface="Zawgyi-One" panose="020B0604030504040204" pitchFamily="34" charset="0"/>
                          <a:cs typeface="Zawgyi-One" panose="020B0604030504040204" pitchFamily="34" charset="0"/>
                        </a:rPr>
                        <a:t>သြား</a:t>
                      </a:r>
                      <a:r>
                        <a:rPr lang="en-GB" sz="1200" baseline="0" dirty="0">
                          <a:latin typeface="Zawgyi-One" panose="020B0604030504040204" pitchFamily="34" charset="0"/>
                          <a:cs typeface="Zawgyi-One" panose="020B0604030504040204" pitchFamily="34" charset="0"/>
                        </a:rPr>
                        <a:t>၊ </a:t>
                      </a:r>
                      <a:r>
                        <a:rPr lang="en-GB" sz="1200" baseline="0" dirty="0" err="1">
                          <a:latin typeface="Zawgyi-One" panose="020B0604030504040204" pitchFamily="34" charset="0"/>
                          <a:cs typeface="Zawgyi-One" panose="020B0604030504040204" pitchFamily="34" charset="0"/>
                        </a:rPr>
                        <a:t>အားနည္းသည</a:t>
                      </a:r>
                      <a:r>
                        <a:rPr lang="en-GB" sz="1200" baseline="0" dirty="0">
                          <a:latin typeface="Zawgyi-One" panose="020B0604030504040204" pitchFamily="34" charset="0"/>
                          <a:cs typeface="Zawgyi-One" panose="020B0604030504040204" pitchFamily="34" charset="0"/>
                        </a:rPr>
                        <a:t>့္</a:t>
                      </a:r>
                      <a:r>
                        <a:rPr lang="en-GB" sz="1200" baseline="0" dirty="0" err="1">
                          <a:latin typeface="Zawgyi-One" panose="020B0604030504040204" pitchFamily="34" charset="0"/>
                          <a:cs typeface="Zawgyi-One" panose="020B0604030504040204" pitchFamily="34" charset="0"/>
                        </a:rPr>
                        <a:t>အရိုး</a:t>
                      </a:r>
                      <a:r>
                        <a:rPr lang="en-GB" sz="1200" baseline="0" dirty="0">
                          <a:latin typeface="Zawgyi-One" panose="020B0604030504040204" pitchFamily="34" charset="0"/>
                          <a:cs typeface="Zawgyi-One" panose="020B0604030504040204" pitchFamily="34" charset="0"/>
                        </a:rPr>
                        <a:t>ႏွင့္ </a:t>
                      </a:r>
                      <a:r>
                        <a:rPr lang="en-GB" sz="1200" baseline="0" dirty="0" err="1">
                          <a:latin typeface="Zawgyi-One" panose="020B0604030504040204" pitchFamily="34" charset="0"/>
                          <a:cs typeface="Zawgyi-One" panose="020B0604030504040204" pitchFamily="34" charset="0"/>
                        </a:rPr>
                        <a:t>မလႈပ္ရွားႏုိင</a:t>
                      </a:r>
                      <a:r>
                        <a:rPr lang="en-GB" sz="1200" baseline="0" dirty="0">
                          <a:latin typeface="Zawgyi-One" panose="020B0604030504040204" pitchFamily="34" charset="0"/>
                          <a:cs typeface="Zawgyi-One" panose="020B0604030504040204" pitchFamily="34" charset="0"/>
                        </a:rPr>
                        <a:t>္ </a:t>
                      </a:r>
                      <a:r>
                        <a:rPr lang="en-GB" sz="1200" baseline="0" dirty="0" err="1">
                          <a:latin typeface="Zawgyi-One" panose="020B0604030504040204" pitchFamily="34" charset="0"/>
                          <a:cs typeface="Zawgyi-One" panose="020B0604030504040204" pitchFamily="34" charset="0"/>
                        </a:rPr>
                        <a:t>သည</a:t>
                      </a:r>
                      <a:r>
                        <a:rPr lang="en-GB" sz="1200" baseline="0" dirty="0">
                          <a:latin typeface="Zawgyi-One" panose="020B0604030504040204" pitchFamily="34" charset="0"/>
                          <a:cs typeface="Zawgyi-One" panose="020B0604030504040204" pitchFamily="34" charset="0"/>
                        </a:rPr>
                        <a:t>့္ </a:t>
                      </a:r>
                      <a:r>
                        <a:rPr lang="en-GB" sz="1200" baseline="0" dirty="0" err="1">
                          <a:latin typeface="Zawgyi-One" panose="020B0604030504040204" pitchFamily="34" charset="0"/>
                          <a:cs typeface="Zawgyi-One" panose="020B0604030504040204" pitchFamily="34" charset="0"/>
                        </a:rPr>
                        <a:t>အရိုးအဆစ္အျမစ</a:t>
                      </a:r>
                      <a:r>
                        <a:rPr lang="en-GB" sz="1200" baseline="0" dirty="0">
                          <a:latin typeface="Zawgyi-One" panose="020B0604030504040204" pitchFamily="34" charset="0"/>
                          <a:cs typeface="Zawgyi-One" panose="020B0604030504040204" pitchFamily="34" charset="0"/>
                        </a:rPr>
                        <a:t>္။</a:t>
                      </a:r>
                      <a:endParaRPr lang="en-GB" sz="1200" dirty="0">
                        <a:latin typeface="Zawgyi-One" panose="020B0604030504040204" pitchFamily="34" charset="0"/>
                        <a:cs typeface="Zawgyi-One" panose="020B0604030504040204" pitchFamily="34" charset="0"/>
                      </a:endParaRPr>
                    </a:p>
                  </a:txBody>
                  <a:tcPr/>
                </a:tc>
                <a:tc>
                  <a:txBody>
                    <a:bodyPr/>
                    <a:lstStyle/>
                    <a:p>
                      <a:r>
                        <a:rPr lang="en-GB" sz="1200" dirty="0">
                          <a:latin typeface="Zawgyi-One" panose="020B0604030504040204" pitchFamily="34" charset="0"/>
                          <a:cs typeface="Zawgyi-One" panose="020B0604030504040204" pitchFamily="34" charset="0"/>
                        </a:rPr>
                        <a:t>Fluoride</a:t>
                      </a:r>
                    </a:p>
                  </a:txBody>
                  <a:tcPr/>
                </a:tc>
                <a:extLst>
                  <a:ext uri="{0D108BD9-81ED-4DB2-BD59-A6C34878D82A}">
                    <a16:rowId xmlns:a16="http://schemas.microsoft.com/office/drawing/2014/main" val="2161353204"/>
                  </a:ext>
                </a:extLst>
              </a:tr>
              <a:tr h="669602">
                <a:tc>
                  <a:txBody>
                    <a:bodyPr/>
                    <a:lstStyle/>
                    <a:p>
                      <a:r>
                        <a:rPr lang="en-GB" sz="1200" dirty="0">
                          <a:latin typeface="Zawgyi-One" panose="020B0604030504040204" pitchFamily="34" charset="0"/>
                          <a:cs typeface="Zawgyi-One" panose="020B0604030504040204" pitchFamily="34" charset="0"/>
                        </a:rPr>
                        <a:t>preeclampsia ႏွင့္</a:t>
                      </a:r>
                      <a:r>
                        <a:rPr lang="en-GB" sz="1200" baseline="0" dirty="0">
                          <a:latin typeface="Zawgyi-One" panose="020B0604030504040204" pitchFamily="34" charset="0"/>
                          <a:cs typeface="Zawgyi-One" panose="020B0604030504040204" pitchFamily="34" charset="0"/>
                        </a:rPr>
                        <a:t> ႏွ</a:t>
                      </a:r>
                      <a:r>
                        <a:rPr lang="en-GB" sz="1200" baseline="0" dirty="0" err="1">
                          <a:latin typeface="Zawgyi-One" panose="020B0604030504040204" pitchFamily="34" charset="0"/>
                          <a:cs typeface="Zawgyi-One" panose="020B0604030504040204" pitchFamily="34" charset="0"/>
                        </a:rPr>
                        <a:t>လံုးေသြးေၾကာ</a:t>
                      </a:r>
                      <a:r>
                        <a:rPr lang="en-GB" sz="1200" baseline="0" dirty="0">
                          <a:latin typeface="Zawgyi-One" panose="020B0604030504040204" pitchFamily="34" charset="0"/>
                          <a:cs typeface="Zawgyi-One" panose="020B0604030504040204" pitchFamily="34" charset="0"/>
                        </a:rPr>
                        <a:t>ႏွင့္ </a:t>
                      </a:r>
                      <a:r>
                        <a:rPr lang="en-GB" sz="1200" baseline="0" dirty="0" err="1">
                          <a:latin typeface="Zawgyi-One" panose="020B0604030504040204" pitchFamily="34" charset="0"/>
                          <a:cs typeface="Zawgyi-One" panose="020B0604030504040204" pitchFamily="34" charset="0"/>
                        </a:rPr>
                        <a:t>ေက်ာက္ကပ</a:t>
                      </a:r>
                      <a:r>
                        <a:rPr lang="en-GB" sz="1200" baseline="0" dirty="0">
                          <a:latin typeface="Zawgyi-One" panose="020B0604030504040204" pitchFamily="34" charset="0"/>
                          <a:cs typeface="Zawgyi-One" panose="020B0604030504040204" pitchFamily="34" charset="0"/>
                        </a:rPr>
                        <a:t>္ </a:t>
                      </a:r>
                      <a:r>
                        <a:rPr lang="en-GB" sz="1200" baseline="0" dirty="0" err="1">
                          <a:latin typeface="Zawgyi-One" panose="020B0604030504040204" pitchFamily="34" charset="0"/>
                          <a:cs typeface="Zawgyi-One" panose="020B0604030504040204" pitchFamily="34" charset="0"/>
                        </a:rPr>
                        <a:t>ေရာဂ</a:t>
                      </a:r>
                      <a:r>
                        <a:rPr lang="en-GB" sz="1200" baseline="0" dirty="0">
                          <a:latin typeface="Zawgyi-One" panose="020B0604030504040204" pitchFamily="34" charset="0"/>
                          <a:cs typeface="Zawgyi-One" panose="020B0604030504040204" pitchFamily="34" charset="0"/>
                        </a:rPr>
                        <a:t>ါျ</a:t>
                      </a:r>
                      <a:r>
                        <a:rPr lang="en-GB" sz="1200" baseline="0" dirty="0" err="1">
                          <a:latin typeface="Zawgyi-One" panose="020B0604030504040204" pitchFamily="34" charset="0"/>
                          <a:cs typeface="Zawgyi-One" panose="020B0604030504040204" pitchFamily="34" charset="0"/>
                        </a:rPr>
                        <a:t>ဖစ္ေစသည</a:t>
                      </a:r>
                      <a:r>
                        <a:rPr lang="en-GB" sz="1200" baseline="0" dirty="0">
                          <a:latin typeface="Zawgyi-One" panose="020B0604030504040204" pitchFamily="34" charset="0"/>
                          <a:cs typeface="Zawgyi-One" panose="020B0604030504040204" pitchFamily="34" charset="0"/>
                        </a:rPr>
                        <a:t>့္ </a:t>
                      </a:r>
                      <a:r>
                        <a:rPr lang="en-GB" sz="1200" baseline="0" dirty="0" err="1">
                          <a:latin typeface="Zawgyi-One" panose="020B0604030504040204" pitchFamily="34" charset="0"/>
                          <a:cs typeface="Zawgyi-One" panose="020B0604030504040204" pitchFamily="34" charset="0"/>
                        </a:rPr>
                        <a:t>ေသြးတိုးေရာဂ</a:t>
                      </a:r>
                      <a:r>
                        <a:rPr lang="en-GB" sz="1200" baseline="0" dirty="0">
                          <a:latin typeface="Zawgyi-One" panose="020B0604030504040204" pitchFamily="34" charset="0"/>
                          <a:cs typeface="Zawgyi-One" panose="020B0604030504040204" pitchFamily="34" charset="0"/>
                        </a:rPr>
                        <a:t>ါ။</a:t>
                      </a:r>
                      <a:endParaRPr lang="en-GB" sz="1200" dirty="0">
                        <a:latin typeface="Zawgyi-One" panose="020B0604030504040204" pitchFamily="34" charset="0"/>
                        <a:cs typeface="Zawgyi-One" panose="020B0604030504040204" pitchFamily="34" charset="0"/>
                      </a:endParaRPr>
                    </a:p>
                  </a:txBody>
                  <a:tcPr/>
                </a:tc>
                <a:tc>
                  <a:txBody>
                    <a:bodyPr/>
                    <a:lstStyle/>
                    <a:p>
                      <a:r>
                        <a:rPr lang="en-GB" sz="1200" dirty="0">
                          <a:latin typeface="Zawgyi-One" panose="020B0604030504040204" pitchFamily="34" charset="0"/>
                          <a:cs typeface="Zawgyi-One" panose="020B0604030504040204" pitchFamily="34" charset="0"/>
                        </a:rPr>
                        <a:t>Sodium, EED</a:t>
                      </a:r>
                    </a:p>
                    <a:p>
                      <a:r>
                        <a:rPr lang="en-GB" sz="1200" dirty="0">
                          <a:latin typeface="Zawgyi-One" panose="020B0604030504040204" pitchFamily="34" charset="0"/>
                          <a:cs typeface="Zawgyi-One" panose="020B0604030504040204" pitchFamily="34" charset="0"/>
                        </a:rPr>
                        <a:t>Arsenic ျ</a:t>
                      </a:r>
                      <a:r>
                        <a:rPr lang="en-GB" sz="1200" dirty="0" err="1">
                          <a:latin typeface="Zawgyi-One" panose="020B0604030504040204" pitchFamily="34" charset="0"/>
                          <a:cs typeface="Zawgyi-One" panose="020B0604030504040204" pitchFamily="34" charset="0"/>
                        </a:rPr>
                        <a:t>ဖစ</a:t>
                      </a:r>
                      <a:r>
                        <a:rPr lang="en-GB" sz="1200" dirty="0">
                          <a:latin typeface="Zawgyi-One" panose="020B0604030504040204" pitchFamily="34" charset="0"/>
                          <a:cs typeface="Zawgyi-One" panose="020B0604030504040204" pitchFamily="34" charset="0"/>
                        </a:rPr>
                        <a:t>္ႏ</a:t>
                      </a:r>
                      <a:r>
                        <a:rPr lang="en-GB" sz="1200" dirty="0" err="1">
                          <a:latin typeface="Zawgyi-One" panose="020B0604030504040204" pitchFamily="34" charset="0"/>
                          <a:cs typeface="Zawgyi-One" panose="020B0604030504040204" pitchFamily="34" charset="0"/>
                        </a:rPr>
                        <a:t>ုိင္ေျခ</a:t>
                      </a:r>
                      <a:r>
                        <a:rPr lang="en-GB" sz="1200" dirty="0">
                          <a:latin typeface="Zawgyi-One" panose="020B0604030504040204" pitchFamily="34" charset="0"/>
                          <a:cs typeface="Zawgyi-One" panose="020B0604030504040204" pitchFamily="34" charset="0"/>
                        </a:rPr>
                        <a:t>, cadmium, </a:t>
                      </a:r>
                      <a:r>
                        <a:rPr lang="en-GB" sz="1200" dirty="0" err="1">
                          <a:latin typeface="Zawgyi-One" panose="020B0604030504040204" pitchFamily="34" charset="0"/>
                          <a:cs typeface="Zawgyi-One" panose="020B0604030504040204" pitchFamily="34" charset="0"/>
                        </a:rPr>
                        <a:t>မာက</a:t>
                      </a:r>
                      <a:r>
                        <a:rPr lang="en-GB" sz="1200" dirty="0">
                          <a:latin typeface="Zawgyi-One" panose="020B0604030504040204" pitchFamily="34" charset="0"/>
                          <a:cs typeface="Zawgyi-One" panose="020B0604030504040204" pitchFamily="34" charset="0"/>
                        </a:rPr>
                        <a:t>်ဴ</a:t>
                      </a:r>
                      <a:r>
                        <a:rPr lang="en-GB" sz="1200" dirty="0" err="1">
                          <a:latin typeface="Zawgyi-One" panose="020B0604030504040204" pitchFamily="34" charset="0"/>
                          <a:cs typeface="Zawgyi-One" panose="020B0604030504040204" pitchFamily="34" charset="0"/>
                        </a:rPr>
                        <a:t>ရီ</a:t>
                      </a:r>
                      <a:r>
                        <a:rPr lang="en-GB" sz="1200" dirty="0">
                          <a:latin typeface="Zawgyi-One" panose="020B0604030504040204" pitchFamily="34" charset="0"/>
                          <a:cs typeface="Zawgyi-One" panose="020B0604030504040204" pitchFamily="34" charset="0"/>
                        </a:rPr>
                        <a:t>၊ </a:t>
                      </a:r>
                      <a:r>
                        <a:rPr lang="en-GB" sz="1200" dirty="0" err="1">
                          <a:latin typeface="Zawgyi-One" panose="020B0604030504040204" pitchFamily="34" charset="0"/>
                          <a:cs typeface="Zawgyi-One" panose="020B0604030504040204" pitchFamily="34" charset="0"/>
                        </a:rPr>
                        <a:t>ခဲ</a:t>
                      </a:r>
                      <a:endParaRPr lang="en-GB" sz="1200" dirty="0">
                        <a:latin typeface="Zawgyi-One" panose="020B0604030504040204" pitchFamily="34" charset="0"/>
                        <a:cs typeface="Zawgyi-One" panose="020B0604030504040204" pitchFamily="34" charset="0"/>
                      </a:endParaRPr>
                    </a:p>
                  </a:txBody>
                  <a:tcPr/>
                </a:tc>
                <a:extLst>
                  <a:ext uri="{0D108BD9-81ED-4DB2-BD59-A6C34878D82A}">
                    <a16:rowId xmlns:a16="http://schemas.microsoft.com/office/drawing/2014/main" val="1755476422"/>
                  </a:ext>
                </a:extLst>
              </a:tr>
              <a:tr h="687879">
                <a:tc>
                  <a:txBody>
                    <a:bodyPr/>
                    <a:lstStyle/>
                    <a:p>
                      <a:r>
                        <a:rPr lang="en-GB" sz="1200" dirty="0" err="1">
                          <a:latin typeface="Zawgyi-One" panose="020B0604030504040204" pitchFamily="34" charset="0"/>
                          <a:cs typeface="Zawgyi-One" panose="020B0604030504040204" pitchFamily="34" charset="0"/>
                        </a:rPr>
                        <a:t>ကင္ဆာ</a:t>
                      </a:r>
                      <a:r>
                        <a:rPr lang="en-GB" sz="1200" dirty="0">
                          <a:latin typeface="Zawgyi-One" panose="020B0604030504040204" pitchFamily="34" charset="0"/>
                          <a:cs typeface="Zawgyi-One" panose="020B0604030504040204" pitchFamily="34" charset="0"/>
                        </a:rPr>
                        <a:t> </a:t>
                      </a:r>
                    </a:p>
                  </a:txBody>
                  <a:tcPr/>
                </a:tc>
                <a:tc>
                  <a:txBody>
                    <a:bodyPr/>
                    <a:lstStyle/>
                    <a:p>
                      <a:r>
                        <a:rPr lang="en-GB" sz="1200" dirty="0">
                          <a:latin typeface="Zawgyi-One" panose="020B0604030504040204" pitchFamily="34" charset="0"/>
                          <a:cs typeface="Zawgyi-One" panose="020B0604030504040204" pitchFamily="34" charset="0"/>
                        </a:rPr>
                        <a:t>Arsenic</a:t>
                      </a:r>
                      <a:r>
                        <a:rPr lang="en-GB" sz="1200" baseline="0" dirty="0">
                          <a:latin typeface="Zawgyi-One" panose="020B0604030504040204" pitchFamily="34" charset="0"/>
                          <a:cs typeface="Zawgyi-One" panose="020B0604030504040204" pitchFamily="34" charset="0"/>
                        </a:rPr>
                        <a:t> ၊ </a:t>
                      </a:r>
                      <a:r>
                        <a:rPr lang="en-GB" sz="1200" baseline="0" dirty="0" err="1">
                          <a:latin typeface="Zawgyi-One" panose="020B0604030504040204" pitchFamily="34" charset="0"/>
                          <a:cs typeface="Zawgyi-One" panose="020B0604030504040204" pitchFamily="34" charset="0"/>
                        </a:rPr>
                        <a:t>ေက်ာက္ဂြမ္း</a:t>
                      </a:r>
                      <a:r>
                        <a:rPr lang="en-GB" sz="1200" baseline="0" dirty="0">
                          <a:latin typeface="Zawgyi-One" panose="020B0604030504040204" pitchFamily="34" charset="0"/>
                          <a:cs typeface="Zawgyi-One" panose="020B0604030504040204" pitchFamily="34" charset="0"/>
                        </a:rPr>
                        <a:t> (</a:t>
                      </a:r>
                      <a:r>
                        <a:rPr lang="en-GB" sz="1200" dirty="0">
                          <a:latin typeface="Zawgyi-One" panose="020B0604030504040204" pitchFamily="34" charset="0"/>
                          <a:cs typeface="Zawgyi-One" panose="020B0604030504040204" pitchFamily="34" charset="0"/>
                        </a:rPr>
                        <a:t>asbestos) ၊ </a:t>
                      </a:r>
                      <a:r>
                        <a:rPr lang="en-GB" sz="1200" dirty="0" err="1">
                          <a:latin typeface="Zawgyi-One" panose="020B0604030504040204" pitchFamily="34" charset="0"/>
                          <a:cs typeface="Zawgyi-One" panose="020B0604030504040204" pitchFamily="34" charset="0"/>
                        </a:rPr>
                        <a:t>ေရဒြန</a:t>
                      </a:r>
                      <a:r>
                        <a:rPr lang="en-GB" sz="1200" dirty="0">
                          <a:latin typeface="Zawgyi-One" panose="020B0604030504040204" pitchFamily="34" charset="0"/>
                          <a:cs typeface="Zawgyi-One" panose="020B0604030504040204" pitchFamily="34" charset="0"/>
                        </a:rPr>
                        <a:t>္ျ</a:t>
                      </a:r>
                      <a:r>
                        <a:rPr lang="en-GB" sz="1200" dirty="0" err="1">
                          <a:latin typeface="Zawgyi-One" panose="020B0604030504040204" pitchFamily="34" charset="0"/>
                          <a:cs typeface="Zawgyi-One" panose="020B0604030504040204" pitchFamily="34" charset="0"/>
                        </a:rPr>
                        <a:t>ဒပ္စင</a:t>
                      </a:r>
                      <a:r>
                        <a:rPr lang="en-GB" sz="1200" dirty="0">
                          <a:latin typeface="Zawgyi-One" panose="020B0604030504040204" pitchFamily="34" charset="0"/>
                          <a:cs typeface="Zawgyi-One" panose="020B0604030504040204" pitchFamily="34" charset="0"/>
                        </a:rPr>
                        <a:t>္</a:t>
                      </a:r>
                      <a:r>
                        <a:rPr lang="en-GB" sz="1200" baseline="0" dirty="0">
                          <a:latin typeface="Zawgyi-One" panose="020B0604030504040204" pitchFamily="34" charset="0"/>
                          <a:cs typeface="Zawgyi-One" panose="020B0604030504040204" pitchFamily="34" charset="0"/>
                        </a:rPr>
                        <a:t> (</a:t>
                      </a:r>
                      <a:r>
                        <a:rPr lang="en-GB" sz="1200" dirty="0">
                          <a:latin typeface="Zawgyi-One" panose="020B0604030504040204" pitchFamily="34" charset="0"/>
                          <a:cs typeface="Zawgyi-One" panose="020B0604030504040204" pitchFamily="34" charset="0"/>
                        </a:rPr>
                        <a:t>radon)၊ </a:t>
                      </a:r>
                      <a:r>
                        <a:rPr lang="en-GB" sz="1200" dirty="0" err="1">
                          <a:latin typeface="Zawgyi-One" panose="020B0604030504040204" pitchFamily="34" charset="0"/>
                          <a:cs typeface="Zawgyi-One" panose="020B0604030504040204" pitchFamily="34" charset="0"/>
                        </a:rPr>
                        <a:t>စိုက္ပ်ိဳးေရးနွင</a:t>
                      </a:r>
                      <a:r>
                        <a:rPr lang="en-GB" sz="1200" dirty="0">
                          <a:latin typeface="Zawgyi-One" panose="020B0604030504040204" pitchFamily="34" charset="0"/>
                          <a:cs typeface="Zawgyi-One" panose="020B0604030504040204" pitchFamily="34" charset="0"/>
                        </a:rPr>
                        <a:t>့္</a:t>
                      </a:r>
                      <a:r>
                        <a:rPr lang="en-GB" sz="1200" dirty="0" err="1">
                          <a:latin typeface="Zawgyi-One" panose="020B0604030504040204" pitchFamily="34" charset="0"/>
                          <a:cs typeface="Zawgyi-One" panose="020B0604030504040204" pitchFamily="34" charset="0"/>
                        </a:rPr>
                        <a:t>စက္မႈလုပ္ငန္းသံုးဓာတုပစ</a:t>
                      </a:r>
                      <a:r>
                        <a:rPr lang="my-MM" sz="1200" dirty="0"/>
                        <a:t>ၥ</a:t>
                      </a:r>
                      <a:r>
                        <a:rPr lang="en-GB" sz="1200" dirty="0" err="1">
                          <a:latin typeface="Zawgyi-One" panose="020B0604030504040204" pitchFamily="34" charset="0"/>
                          <a:cs typeface="Zawgyi-One" panose="020B0604030504040204" pitchFamily="34" charset="0"/>
                        </a:rPr>
                        <a:t>ည္းမ်ား</a:t>
                      </a:r>
                      <a:r>
                        <a:rPr lang="en-GB" sz="1200" dirty="0">
                          <a:latin typeface="Zawgyi-One" panose="020B0604030504040204" pitchFamily="34" charset="0"/>
                          <a:cs typeface="Zawgyi-One" panose="020B0604030504040204" pitchFamily="34" charset="0"/>
                        </a:rPr>
                        <a:t>၊ </a:t>
                      </a:r>
                      <a:r>
                        <a:rPr lang="en-GB" sz="1200" dirty="0" err="1">
                          <a:latin typeface="Zawgyi-One" panose="020B0604030504040204" pitchFamily="34" charset="0"/>
                          <a:cs typeface="Zawgyi-One" panose="020B0604030504040204" pitchFamily="34" charset="0"/>
                        </a:rPr>
                        <a:t>ဟိုမုန္း</a:t>
                      </a:r>
                      <a:r>
                        <a:rPr lang="en-GB" sz="1200" dirty="0">
                          <a:latin typeface="Zawgyi-One" panose="020B0604030504040204" pitchFamily="34" charset="0"/>
                          <a:cs typeface="Zawgyi-One" panose="020B0604030504040204" pitchFamily="34" charset="0"/>
                        </a:rPr>
                        <a:t> </a:t>
                      </a:r>
                      <a:r>
                        <a:rPr lang="en-GB" sz="1200" dirty="0" err="1">
                          <a:latin typeface="Zawgyi-One" panose="020B0604030504040204" pitchFamily="34" charset="0"/>
                          <a:cs typeface="Zawgyi-One" panose="020B0604030504040204" pitchFamily="34" charset="0"/>
                        </a:rPr>
                        <a:t>စနစ္ကိုပ်က</a:t>
                      </a:r>
                      <a:r>
                        <a:rPr lang="en-GB" sz="1200" dirty="0">
                          <a:latin typeface="Zawgyi-One" panose="020B0604030504040204" pitchFamily="34" charset="0"/>
                          <a:cs typeface="Zawgyi-One" panose="020B0604030504040204" pitchFamily="34" charset="0"/>
                        </a:rPr>
                        <a:t>္ျ</a:t>
                      </a:r>
                      <a:r>
                        <a:rPr lang="en-GB" sz="1200" dirty="0" err="1">
                          <a:latin typeface="Zawgyi-One" panose="020B0604030504040204" pitchFamily="34" charset="0"/>
                          <a:cs typeface="Zawgyi-One" panose="020B0604030504040204" pitchFamily="34" charset="0"/>
                        </a:rPr>
                        <a:t>ပားေစျပီး</a:t>
                      </a:r>
                      <a:r>
                        <a:rPr lang="en-GB" sz="1200" dirty="0">
                          <a:latin typeface="Zawgyi-One" panose="020B0604030504040204" pitchFamily="34" charset="0"/>
                          <a:cs typeface="Zawgyi-One" panose="020B0604030504040204" pitchFamily="34" charset="0"/>
                        </a:rPr>
                        <a:t> </a:t>
                      </a:r>
                      <a:r>
                        <a:rPr lang="en-GB" sz="1200" dirty="0" err="1">
                          <a:latin typeface="Zawgyi-One" panose="020B0604030504040204" pitchFamily="34" charset="0"/>
                          <a:cs typeface="Zawgyi-One" panose="020B0604030504040204" pitchFamily="34" charset="0"/>
                        </a:rPr>
                        <a:t>ေရာဂ</a:t>
                      </a:r>
                      <a:r>
                        <a:rPr lang="en-GB" sz="1200" dirty="0">
                          <a:latin typeface="Zawgyi-One" panose="020B0604030504040204" pitchFamily="34" charset="0"/>
                          <a:cs typeface="Zawgyi-One" panose="020B0604030504040204" pitchFamily="34" charset="0"/>
                        </a:rPr>
                        <a:t>ါျ</a:t>
                      </a:r>
                      <a:r>
                        <a:rPr lang="en-GB" sz="1200" dirty="0" err="1">
                          <a:latin typeface="Zawgyi-One" panose="020B0604030504040204" pitchFamily="34" charset="0"/>
                          <a:cs typeface="Zawgyi-One" panose="020B0604030504040204" pitchFamily="34" charset="0"/>
                        </a:rPr>
                        <a:t>ဖစ္ေစသည</a:t>
                      </a:r>
                      <a:r>
                        <a:rPr lang="en-GB" sz="1200" dirty="0">
                          <a:latin typeface="Zawgyi-One" panose="020B0604030504040204" pitchFamily="34" charset="0"/>
                          <a:cs typeface="Zawgyi-One" panose="020B0604030504040204" pitchFamily="34" charset="0"/>
                        </a:rPr>
                        <a:t>့္</a:t>
                      </a:r>
                      <a:r>
                        <a:rPr lang="en-GB" sz="1200" dirty="0" err="1">
                          <a:latin typeface="Zawgyi-One" panose="020B0604030504040204" pitchFamily="34" charset="0"/>
                          <a:cs typeface="Zawgyi-One" panose="020B0604030504040204" pitchFamily="34" charset="0"/>
                        </a:rPr>
                        <a:t>အရာမ်ား</a:t>
                      </a:r>
                      <a:r>
                        <a:rPr lang="en-GB" sz="1200" dirty="0">
                          <a:latin typeface="Zawgyi-One" panose="020B0604030504040204" pitchFamily="34" charset="0"/>
                          <a:cs typeface="Zawgyi-One" panose="020B0604030504040204" pitchFamily="34" charset="0"/>
                        </a:rPr>
                        <a:t> (endocrine disruptor)</a:t>
                      </a:r>
                      <a:r>
                        <a:rPr lang="en-GB" sz="1200" baseline="0" dirty="0">
                          <a:latin typeface="Zawgyi-One" panose="020B0604030504040204" pitchFamily="34" charset="0"/>
                          <a:cs typeface="Zawgyi-One" panose="020B0604030504040204" pitchFamily="34" charset="0"/>
                        </a:rPr>
                        <a:t> ၊</a:t>
                      </a:r>
                      <a:r>
                        <a:rPr lang="en-GB" sz="1200" dirty="0">
                          <a:latin typeface="Zawgyi-One" panose="020B0604030504040204" pitchFamily="34" charset="0"/>
                          <a:cs typeface="Zawgyi-One" panose="020B0604030504040204" pitchFamily="34" charset="0"/>
                        </a:rPr>
                        <a:t> fluoride ျ</a:t>
                      </a:r>
                      <a:r>
                        <a:rPr lang="en-GB" sz="1200" dirty="0" err="1">
                          <a:latin typeface="Zawgyi-One" panose="020B0604030504040204" pitchFamily="34" charset="0"/>
                          <a:cs typeface="Zawgyi-One" panose="020B0604030504040204" pitchFamily="34" charset="0"/>
                        </a:rPr>
                        <a:t>ဖစ</a:t>
                      </a:r>
                      <a:r>
                        <a:rPr lang="en-GB" sz="1200" dirty="0">
                          <a:latin typeface="Zawgyi-One" panose="020B0604030504040204" pitchFamily="34" charset="0"/>
                          <a:cs typeface="Zawgyi-One" panose="020B0604030504040204" pitchFamily="34" charset="0"/>
                        </a:rPr>
                        <a:t>္ႏ</a:t>
                      </a:r>
                      <a:r>
                        <a:rPr lang="en-GB" sz="1200" dirty="0" err="1">
                          <a:latin typeface="Zawgyi-One" panose="020B0604030504040204" pitchFamily="34" charset="0"/>
                          <a:cs typeface="Zawgyi-One" panose="020B0604030504040204" pitchFamily="34" charset="0"/>
                        </a:rPr>
                        <a:t>ုိင္ေျခ</a:t>
                      </a:r>
                      <a:endParaRPr lang="en-GB" sz="1200" dirty="0">
                        <a:latin typeface="Zawgyi-One" panose="020B0604030504040204" pitchFamily="34" charset="0"/>
                        <a:cs typeface="Zawgyi-One" panose="020B0604030504040204" pitchFamily="34" charset="0"/>
                      </a:endParaRPr>
                    </a:p>
                  </a:txBody>
                  <a:tcPr/>
                </a:tc>
                <a:extLst>
                  <a:ext uri="{0D108BD9-81ED-4DB2-BD59-A6C34878D82A}">
                    <a16:rowId xmlns:a16="http://schemas.microsoft.com/office/drawing/2014/main" val="3515316444"/>
                  </a:ext>
                </a:extLst>
              </a:tr>
              <a:tr h="11310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latin typeface="Zawgyi-One" panose="020B0604030504040204" pitchFamily="34" charset="0"/>
                          <a:cs typeface="Zawgyi-One" panose="020B0604030504040204" pitchFamily="34" charset="0"/>
                        </a:rPr>
                        <a:t>Cognitive impairment</a:t>
                      </a:r>
                      <a:r>
                        <a:rPr lang="en-GB" sz="1200" baseline="0" dirty="0">
                          <a:latin typeface="Zawgyi-One" panose="020B0604030504040204" pitchFamily="34" charset="0"/>
                          <a:cs typeface="Zawgyi-One" panose="020B0604030504040204" pitchFamily="34" charset="0"/>
                        </a:rPr>
                        <a:t> -</a:t>
                      </a:r>
                      <a:r>
                        <a:rPr lang="en-GB" sz="1200" dirty="0">
                          <a:latin typeface="Zawgyi-One" panose="020B0604030504040204" pitchFamily="34" charset="0"/>
                          <a:cs typeface="Zawgyi-One" panose="020B0604030504040204" pitchFamily="34" charset="0"/>
                        </a:rPr>
                        <a:t> </a:t>
                      </a:r>
                      <a:r>
                        <a:rPr lang="en-GB" sz="1200" dirty="0" err="1">
                          <a:latin typeface="Zawgyi-One" panose="020B0604030504040204" pitchFamily="34" charset="0"/>
                          <a:cs typeface="Zawgyi-One" panose="020B0604030504040204" pitchFamily="34" charset="0"/>
                        </a:rPr>
                        <a:t>အာရံုေၾကာစနစ္ထိိခိုက</a:t>
                      </a:r>
                      <a:r>
                        <a:rPr lang="en-GB" sz="1200" dirty="0">
                          <a:latin typeface="Zawgyi-One" panose="020B0604030504040204" pitchFamily="34" charset="0"/>
                          <a:cs typeface="Zawgyi-One" panose="020B0604030504040204" pitchFamily="34" charset="0"/>
                        </a:rPr>
                        <a:t>္ျ</a:t>
                      </a:r>
                      <a:r>
                        <a:rPr lang="en-GB" sz="1200" dirty="0" err="1">
                          <a:latin typeface="Zawgyi-One" panose="020B0604030504040204" pitchFamily="34" charset="0"/>
                          <a:cs typeface="Zawgyi-One" panose="020B0604030504040204" pitchFamily="34" charset="0"/>
                        </a:rPr>
                        <a:t>ခငး</a:t>
                      </a:r>
                      <a:r>
                        <a:rPr lang="en-GB" sz="1200" dirty="0">
                          <a:latin typeface="Zawgyi-One" panose="020B0604030504040204" pitchFamily="34" charset="0"/>
                          <a:cs typeface="Zawgyi-One" panose="020B0604030504040204" pitchFamily="34" charset="0"/>
                        </a:rPr>
                        <a:t>္၊</a:t>
                      </a:r>
                      <a:r>
                        <a:rPr lang="en-GB" sz="1200" baseline="0" dirty="0">
                          <a:latin typeface="Zawgyi-One" panose="020B0604030504040204" pitchFamily="34" charset="0"/>
                          <a:cs typeface="Zawgyi-One" panose="020B0604030504040204" pitchFamily="34" charset="0"/>
                        </a:rPr>
                        <a:t> </a:t>
                      </a:r>
                      <a:r>
                        <a:rPr lang="en-US" sz="1200" baseline="0" dirty="0">
                          <a:latin typeface="Zawgyi-One" panose="020B0604030504040204" pitchFamily="34" charset="0"/>
                          <a:cs typeface="Zawgyi-One" panose="020B0604030504040204" pitchFamily="34" charset="0"/>
                        </a:rPr>
                        <a:t>IQ </a:t>
                      </a:r>
                      <a:r>
                        <a:rPr lang="en-US" sz="1200" baseline="0" dirty="0" err="1">
                          <a:latin typeface="Zawgyi-One" panose="020B0604030504040204" pitchFamily="34" charset="0"/>
                          <a:cs typeface="Zawgyi-One" panose="020B0604030504040204" pitchFamily="34" charset="0"/>
                        </a:rPr>
                        <a:t>နိမ</a:t>
                      </a:r>
                      <a:r>
                        <a:rPr lang="en-US" sz="1200" baseline="0" dirty="0">
                          <a:latin typeface="Zawgyi-One" panose="020B0604030504040204" pitchFamily="34" charset="0"/>
                          <a:cs typeface="Zawgyi-One" panose="020B0604030504040204" pitchFamily="34" charset="0"/>
                        </a:rPr>
                        <a:t>့္</a:t>
                      </a:r>
                      <a:r>
                        <a:rPr lang="en-US" sz="1200" baseline="0" dirty="0" err="1">
                          <a:latin typeface="Zawgyi-One" panose="020B0604030504040204" pitchFamily="34" charset="0"/>
                          <a:cs typeface="Zawgyi-One" panose="020B0604030504040204" pitchFamily="34" charset="0"/>
                        </a:rPr>
                        <a:t>ပါးျခငး</a:t>
                      </a:r>
                      <a:r>
                        <a:rPr lang="en-US" sz="1200" baseline="0" dirty="0">
                          <a:latin typeface="Zawgyi-One" panose="020B0604030504040204" pitchFamily="34" charset="0"/>
                          <a:cs typeface="Zawgyi-One" panose="020B0604030504040204" pitchFamily="34" charset="0"/>
                        </a:rPr>
                        <a:t>္ </a:t>
                      </a:r>
                      <a:r>
                        <a:rPr lang="en-GB" sz="1200" baseline="0" dirty="0">
                          <a:latin typeface="Zawgyi-One" panose="020B0604030504040204" pitchFamily="34" charset="0"/>
                          <a:cs typeface="Zawgyi-One" panose="020B0604030504040204" pitchFamily="34" charset="0"/>
                        </a:rPr>
                        <a:t>၊ </a:t>
                      </a:r>
                      <a:r>
                        <a:rPr lang="en-GB" sz="1200" baseline="0" dirty="0" err="1">
                          <a:latin typeface="Zawgyi-One" panose="020B0604030504040204" pitchFamily="34" charset="0"/>
                          <a:cs typeface="Zawgyi-One" panose="020B0604030504040204" pitchFamily="34" charset="0"/>
                        </a:rPr>
                        <a:t>အျပဳအမူပိုင္းဆိုင္ရာ</a:t>
                      </a:r>
                      <a:r>
                        <a:rPr lang="en-GB" sz="1200" baseline="0" dirty="0">
                          <a:latin typeface="Zawgyi-One" panose="020B0604030504040204" pitchFamily="34" charset="0"/>
                          <a:cs typeface="Zawgyi-One" panose="020B0604030504040204" pitchFamily="34" charset="0"/>
                        </a:rPr>
                        <a:t> ျပ</a:t>
                      </a:r>
                      <a:r>
                        <a:rPr lang="my-MM" sz="1200" kern="1200" dirty="0">
                          <a:solidFill>
                            <a:schemeClr val="tx1"/>
                          </a:solidFill>
                          <a:latin typeface="Zawgyi-One" panose="020B0604030504040204" pitchFamily="34" charset="0"/>
                          <a:ea typeface="+mn-ea"/>
                          <a:cs typeface="+mn-cs"/>
                        </a:rPr>
                        <a:t>ႆ</a:t>
                      </a:r>
                      <a:r>
                        <a:rPr lang="en-GB" sz="1200" baseline="0" dirty="0" err="1">
                          <a:latin typeface="Zawgyi-One" panose="020B0604030504040204" pitchFamily="34" charset="0"/>
                          <a:cs typeface="Zawgyi-One" panose="020B0604030504040204" pitchFamily="34" charset="0"/>
                        </a:rPr>
                        <a:t>နာမ်ား</a:t>
                      </a:r>
                      <a:r>
                        <a:rPr lang="en-GB" sz="1200" baseline="0" dirty="0">
                          <a:latin typeface="Zawgyi-One" panose="020B0604030504040204" pitchFamily="34" charset="0"/>
                          <a:cs typeface="Zawgyi-One" panose="020B0604030504040204" pitchFamily="34" charset="0"/>
                        </a:rPr>
                        <a:t>ႏွင့္ </a:t>
                      </a:r>
                      <a:r>
                        <a:rPr lang="en-GB" sz="1200" baseline="0" dirty="0" err="1">
                          <a:latin typeface="Zawgyi-One" panose="020B0604030504040204" pitchFamily="34" charset="0"/>
                          <a:cs typeface="Zawgyi-One" panose="020B0604030504040204" pitchFamily="34" charset="0"/>
                        </a:rPr>
                        <a:t>ေလ့လာသင္ယူႏုိင္မႈမရိ</a:t>
                      </a:r>
                      <a:r>
                        <a:rPr lang="en-GB" sz="1200" baseline="0" dirty="0">
                          <a:latin typeface="Zawgyi-One" panose="020B0604030504040204" pitchFamily="34" charset="0"/>
                          <a:cs typeface="Zawgyi-One" panose="020B0604030504040204" pitchFamily="34" charset="0"/>
                        </a:rPr>
                        <a:t>ွျ</a:t>
                      </a:r>
                      <a:r>
                        <a:rPr lang="en-GB" sz="1200" baseline="0" dirty="0" err="1">
                          <a:latin typeface="Zawgyi-One" panose="020B0604030504040204" pitchFamily="34" charset="0"/>
                          <a:cs typeface="Zawgyi-One" panose="020B0604030504040204" pitchFamily="34" charset="0"/>
                        </a:rPr>
                        <a:t>ခင္း</a:t>
                      </a:r>
                      <a:r>
                        <a:rPr lang="en-GB" sz="1200" baseline="0" dirty="0">
                          <a:latin typeface="Zawgyi-One" panose="020B0604030504040204" pitchFamily="34" charset="0"/>
                          <a:cs typeface="Zawgyi-One" panose="020B0604030504040204" pitchFamily="34" charset="0"/>
                        </a:rPr>
                        <a:t>။</a:t>
                      </a:r>
                      <a:endParaRPr lang="en-GB" sz="1200" dirty="0">
                        <a:latin typeface="Zawgyi-One" panose="020B0604030504040204" pitchFamily="34" charset="0"/>
                        <a:cs typeface="Zawgyi-One" panose="020B0604030504040204" pitchFamily="34" charset="0"/>
                      </a:endParaRPr>
                    </a:p>
                  </a:txBody>
                  <a:tcPr/>
                </a:tc>
                <a:tc>
                  <a:txBody>
                    <a:bodyPr/>
                    <a:lstStyle/>
                    <a:p>
                      <a:r>
                        <a:rPr lang="en-GB" sz="1200" dirty="0">
                          <a:latin typeface="Zawgyi-One" panose="020B0604030504040204" pitchFamily="34" charset="0"/>
                          <a:cs typeface="Zawgyi-One" panose="020B0604030504040204" pitchFamily="34" charset="0"/>
                        </a:rPr>
                        <a:t>Arsenic</a:t>
                      </a:r>
                      <a:r>
                        <a:rPr lang="en-GB" sz="1200" baseline="0" dirty="0">
                          <a:latin typeface="Zawgyi-One" panose="020B0604030504040204" pitchFamily="34" charset="0"/>
                          <a:cs typeface="Zawgyi-One" panose="020B0604030504040204" pitchFamily="34" charset="0"/>
                        </a:rPr>
                        <a:t> ၊ </a:t>
                      </a:r>
                      <a:r>
                        <a:rPr lang="en-GB" sz="1200" baseline="0" dirty="0" err="1">
                          <a:latin typeface="Zawgyi-One" panose="020B0604030504040204" pitchFamily="34" charset="0"/>
                          <a:cs typeface="Zawgyi-One" panose="020B0604030504040204" pitchFamily="34" charset="0"/>
                        </a:rPr>
                        <a:t>ခဲ</a:t>
                      </a:r>
                      <a:r>
                        <a:rPr lang="en-GB" sz="1200" baseline="0" dirty="0">
                          <a:latin typeface="Zawgyi-One" panose="020B0604030504040204" pitchFamily="34" charset="0"/>
                          <a:cs typeface="Zawgyi-One" panose="020B0604030504040204" pitchFamily="34" charset="0"/>
                        </a:rPr>
                        <a:t>၊ </a:t>
                      </a:r>
                      <a:r>
                        <a:rPr lang="en-GB" sz="1200" dirty="0">
                          <a:latin typeface="Zawgyi-One" panose="020B0604030504040204" pitchFamily="34" charset="0"/>
                          <a:cs typeface="Zawgyi-One" panose="020B0604030504040204" pitchFamily="34" charset="0"/>
                        </a:rPr>
                        <a:t>EED</a:t>
                      </a:r>
                      <a:r>
                        <a:rPr lang="en-GB" sz="1200" baseline="0" dirty="0">
                          <a:latin typeface="Zawgyi-One" panose="020B0604030504040204" pitchFamily="34" charset="0"/>
                          <a:cs typeface="Zawgyi-One" panose="020B0604030504040204" pitchFamily="34" charset="0"/>
                        </a:rPr>
                        <a:t> </a:t>
                      </a:r>
                      <a:r>
                        <a:rPr lang="en-US" sz="1200" baseline="0" dirty="0">
                          <a:latin typeface="Zawgyi-One" panose="020B0604030504040204" pitchFamily="34" charset="0"/>
                          <a:cs typeface="Zawgyi-One" panose="020B0604030504040204" pitchFamily="34" charset="0"/>
                        </a:rPr>
                        <a:t>၊</a:t>
                      </a:r>
                      <a:r>
                        <a:rPr lang="en-GB" sz="1200" dirty="0">
                          <a:latin typeface="Zawgyi-One" panose="020B0604030504040204" pitchFamily="34" charset="0"/>
                          <a:cs typeface="Zawgyi-One" panose="020B0604030504040204" pitchFamily="34" charset="0"/>
                        </a:rPr>
                        <a:t> endocrine disruptors ၊</a:t>
                      </a:r>
                    </a:p>
                    <a:p>
                      <a:r>
                        <a:rPr lang="en-GB" sz="1200" dirty="0" err="1">
                          <a:latin typeface="Zawgyi-One" panose="020B0604030504040204" pitchFamily="34" charset="0"/>
                          <a:cs typeface="Zawgyi-One" panose="020B0604030504040204" pitchFamily="34" charset="0"/>
                        </a:rPr>
                        <a:t>မန္ဂနိျဖစ</a:t>
                      </a:r>
                      <a:r>
                        <a:rPr lang="en-GB" sz="1200" dirty="0">
                          <a:latin typeface="Zawgyi-One" panose="020B0604030504040204" pitchFamily="34" charset="0"/>
                          <a:cs typeface="Zawgyi-One" panose="020B0604030504040204" pitchFamily="34" charset="0"/>
                        </a:rPr>
                        <a:t>္ႏ</a:t>
                      </a:r>
                      <a:r>
                        <a:rPr lang="en-GB" sz="1200" dirty="0" err="1">
                          <a:latin typeface="Zawgyi-One" panose="020B0604030504040204" pitchFamily="34" charset="0"/>
                          <a:cs typeface="Zawgyi-One" panose="020B0604030504040204" pitchFamily="34" charset="0"/>
                        </a:rPr>
                        <a:t>ိုင္ေျခ</a:t>
                      </a:r>
                      <a:r>
                        <a:rPr lang="en-GB" sz="1200" baseline="0" dirty="0">
                          <a:latin typeface="Zawgyi-One" panose="020B0604030504040204" pitchFamily="34" charset="0"/>
                          <a:cs typeface="Zawgyi-One" panose="020B0604030504040204" pitchFamily="34" charset="0"/>
                        </a:rPr>
                        <a:t> (</a:t>
                      </a:r>
                      <a:r>
                        <a:rPr lang="en-US" sz="1200" baseline="0" dirty="0">
                          <a:latin typeface="Zawgyi-One" panose="020B0604030504040204" pitchFamily="34" charset="0"/>
                          <a:cs typeface="Zawgyi-One" panose="020B0604030504040204" pitchFamily="34" charset="0"/>
                        </a:rPr>
                        <a:t>possibly </a:t>
                      </a:r>
                      <a:r>
                        <a:rPr lang="en-GB" sz="1200" dirty="0">
                          <a:latin typeface="Zawgyi-One" panose="020B0604030504040204" pitchFamily="34" charset="0"/>
                          <a:cs typeface="Zawgyi-One" panose="020B0604030504040204" pitchFamily="34" charset="0"/>
                        </a:rPr>
                        <a:t>manganese)</a:t>
                      </a:r>
                    </a:p>
                  </a:txBody>
                  <a:tcPr/>
                </a:tc>
                <a:extLst>
                  <a:ext uri="{0D108BD9-81ED-4DB2-BD59-A6C34878D82A}">
                    <a16:rowId xmlns:a16="http://schemas.microsoft.com/office/drawing/2014/main" val="2845991160"/>
                  </a:ext>
                </a:extLst>
              </a:tr>
              <a:tr h="661345">
                <a:tc>
                  <a:txBody>
                    <a:bodyPr/>
                    <a:lstStyle/>
                    <a:p>
                      <a:r>
                        <a:rPr lang="en-GB" sz="1200" dirty="0">
                          <a:latin typeface="Zawgyi-One" panose="020B0604030504040204" pitchFamily="34" charset="0"/>
                          <a:cs typeface="Zawgyi-One" panose="020B0604030504040204" pitchFamily="34" charset="0"/>
                        </a:rPr>
                        <a:t>Psychosocial distress</a:t>
                      </a:r>
                      <a:r>
                        <a:rPr lang="en-GB" sz="1200" baseline="0" dirty="0">
                          <a:latin typeface="Zawgyi-One" panose="020B0604030504040204" pitchFamily="34" charset="0"/>
                          <a:cs typeface="Zawgyi-One" panose="020B0604030504040204" pitchFamily="34" charset="0"/>
                        </a:rPr>
                        <a:t> -</a:t>
                      </a:r>
                      <a:r>
                        <a:rPr lang="en-GB" sz="1200" dirty="0">
                          <a:latin typeface="Zawgyi-One" panose="020B0604030504040204" pitchFamily="34" charset="0"/>
                          <a:cs typeface="Zawgyi-One" panose="020B0604030504040204" pitchFamily="34" charset="0"/>
                        </a:rPr>
                        <a:t> </a:t>
                      </a:r>
                      <a:r>
                        <a:rPr lang="en-GB" sz="1200" dirty="0" err="1">
                          <a:latin typeface="Zawgyi-One" panose="020B0604030504040204" pitchFamily="34" charset="0"/>
                          <a:cs typeface="Zawgyi-One" panose="020B0604030504040204" pitchFamily="34" charset="0"/>
                        </a:rPr>
                        <a:t>လူမႈေရးေနာက္ဆက္တြဲမ်ား</a:t>
                      </a:r>
                      <a:r>
                        <a:rPr lang="en-GB" sz="1200" dirty="0">
                          <a:latin typeface="Zawgyi-One" panose="020B0604030504040204" pitchFamily="34" charset="0"/>
                          <a:cs typeface="Zawgyi-One" panose="020B0604030504040204" pitchFamily="34" charset="0"/>
                        </a:rPr>
                        <a:t>၊ </a:t>
                      </a:r>
                      <a:r>
                        <a:rPr lang="en-GB" sz="1200" dirty="0" err="1">
                          <a:latin typeface="Zawgyi-One" panose="020B0604030504040204" pitchFamily="34" charset="0"/>
                          <a:cs typeface="Zawgyi-One" panose="020B0604030504040204" pitchFamily="34" charset="0"/>
                        </a:rPr>
                        <a:t>စိတ္ခံစားမ</a:t>
                      </a:r>
                      <a:r>
                        <a:rPr lang="en-GB" sz="1200" dirty="0">
                          <a:latin typeface="Zawgyi-One" panose="020B0604030504040204" pitchFamily="34" charset="0"/>
                          <a:cs typeface="Zawgyi-One" panose="020B0604030504040204" pitchFamily="34" charset="0"/>
                        </a:rPr>
                        <a:t>ႈႏွင့္</a:t>
                      </a:r>
                      <a:r>
                        <a:rPr lang="en-GB" sz="1200" dirty="0" err="1">
                          <a:latin typeface="Zawgyi-One" panose="020B0604030504040204" pitchFamily="34" charset="0"/>
                          <a:cs typeface="Zawgyi-One" panose="020B0604030504040204" pitchFamily="34" charset="0"/>
                        </a:rPr>
                        <a:t>ဆိုင္ေသာေသာက</a:t>
                      </a:r>
                      <a:r>
                        <a:rPr lang="en-GB" sz="1200" dirty="0">
                          <a:latin typeface="Zawgyi-One" panose="020B0604030504040204" pitchFamily="34" charset="0"/>
                          <a:cs typeface="Zawgyi-One" panose="020B0604030504040204" pitchFamily="34" charset="0"/>
                        </a:rPr>
                        <a:t> (emotional distress) ႏွင့္ </a:t>
                      </a:r>
                      <a:r>
                        <a:rPr lang="en-GB" sz="1200" dirty="0" err="1">
                          <a:latin typeface="Zawgyi-One" panose="020B0604030504040204" pitchFamily="34" charset="0"/>
                          <a:cs typeface="Zawgyi-One" panose="020B0604030504040204" pitchFamily="34" charset="0"/>
                        </a:rPr>
                        <a:t>စိတ္က်န္းမာေရး</a:t>
                      </a:r>
                      <a:endParaRPr lang="en-GB" sz="1200" dirty="0">
                        <a:latin typeface="Zawgyi-One" panose="020B0604030504040204" pitchFamily="34" charset="0"/>
                        <a:cs typeface="Zawgyi-One" panose="020B0604030504040204" pitchFamily="34" charset="0"/>
                      </a:endParaRPr>
                    </a:p>
                  </a:txBody>
                  <a:tcPr/>
                </a:tc>
                <a:tc>
                  <a:txBody>
                    <a:bodyPr/>
                    <a:lstStyle/>
                    <a:p>
                      <a:r>
                        <a:rPr lang="en-GB" sz="1200" baseline="0" dirty="0" err="1">
                          <a:latin typeface="Zawgyi-One" panose="020B0604030504040204" pitchFamily="34" charset="0"/>
                          <a:cs typeface="Zawgyi-One" panose="020B0604030504040204" pitchFamily="34" charset="0"/>
                        </a:rPr>
                        <a:t>ရည္ညႊန္းသည</a:t>
                      </a:r>
                      <a:r>
                        <a:rPr lang="en-GB" sz="1200" baseline="0" dirty="0">
                          <a:latin typeface="Zawgyi-One" panose="020B0604030504040204" pitchFamily="34" charset="0"/>
                          <a:cs typeface="Zawgyi-One" panose="020B0604030504040204" pitchFamily="34" charset="0"/>
                        </a:rPr>
                        <a:t>့္</a:t>
                      </a:r>
                      <a:r>
                        <a:rPr lang="en-GB" sz="1200" baseline="0" dirty="0" err="1">
                          <a:latin typeface="Zawgyi-One" panose="020B0604030504040204" pitchFamily="34" charset="0"/>
                          <a:cs typeface="Zawgyi-One" panose="020B0604030504040204" pitchFamily="34" charset="0"/>
                        </a:rPr>
                        <a:t>လူအုပ္စုအတြက</a:t>
                      </a:r>
                      <a:r>
                        <a:rPr lang="en-GB" sz="1200" baseline="0" dirty="0">
                          <a:latin typeface="Zawgyi-One" panose="020B0604030504040204" pitchFamily="34" charset="0"/>
                          <a:cs typeface="Zawgyi-One" panose="020B0604030504040204" pitchFamily="34" charset="0"/>
                        </a:rPr>
                        <a:t>္ </a:t>
                      </a:r>
                      <a:r>
                        <a:rPr lang="en-GB" sz="1200" dirty="0" err="1">
                          <a:latin typeface="Zawgyi-One" panose="020B0604030504040204" pitchFamily="34" charset="0"/>
                          <a:cs typeface="Zawgyi-One" panose="020B0604030504040204" pitchFamily="34" charset="0"/>
                        </a:rPr>
                        <a:t>ေရအရည္အေသြး</a:t>
                      </a:r>
                      <a:r>
                        <a:rPr lang="en-GB" sz="1200" dirty="0">
                          <a:latin typeface="Zawgyi-One" panose="020B0604030504040204" pitchFamily="34" charset="0"/>
                          <a:cs typeface="Zawgyi-One" panose="020B0604030504040204" pitchFamily="34" charset="0"/>
                        </a:rPr>
                        <a:t> </a:t>
                      </a:r>
                      <a:r>
                        <a:rPr lang="en-GB" sz="1200" dirty="0" err="1">
                          <a:latin typeface="Zawgyi-One" panose="020B0604030504040204" pitchFamily="34" charset="0"/>
                          <a:cs typeface="Zawgyi-One" panose="020B0604030504040204" pitchFamily="34" charset="0"/>
                        </a:rPr>
                        <a:t>မလံုေလာက္မ</a:t>
                      </a:r>
                      <a:r>
                        <a:rPr lang="en-GB" sz="1200" dirty="0">
                          <a:latin typeface="Zawgyi-One" panose="020B0604030504040204" pitchFamily="34" charset="0"/>
                          <a:cs typeface="Zawgyi-One" panose="020B0604030504040204" pitchFamily="34" charset="0"/>
                        </a:rPr>
                        <a:t>ႈ</a:t>
                      </a:r>
                    </a:p>
                  </a:txBody>
                  <a:tcPr/>
                </a:tc>
                <a:extLst>
                  <a:ext uri="{0D108BD9-81ED-4DB2-BD59-A6C34878D82A}">
                    <a16:rowId xmlns:a16="http://schemas.microsoft.com/office/drawing/2014/main" val="1743516211"/>
                  </a:ext>
                </a:extLst>
              </a:tr>
              <a:tr h="405146">
                <a:tc>
                  <a:txBody>
                    <a:bodyPr/>
                    <a:lstStyle/>
                    <a:p>
                      <a:r>
                        <a:rPr lang="en-GB" sz="1200" dirty="0">
                          <a:latin typeface="Zawgyi-One" panose="020B0604030504040204" pitchFamily="34" charset="0"/>
                          <a:cs typeface="Zawgyi-One" panose="020B0604030504040204" pitchFamily="34" charset="0"/>
                        </a:rPr>
                        <a:t>Antimicrobial resistance</a:t>
                      </a:r>
                    </a:p>
                  </a:txBody>
                  <a:tcPr/>
                </a:tc>
                <a:tc>
                  <a:txBody>
                    <a:bodyPr/>
                    <a:lstStyle/>
                    <a:p>
                      <a:r>
                        <a:rPr lang="en-GB" sz="1200" dirty="0">
                          <a:latin typeface="Zawgyi-One" panose="020B0604030504040204" pitchFamily="34" charset="0"/>
                          <a:cs typeface="Zawgyi-One" panose="020B0604030504040204" pitchFamily="34" charset="0"/>
                        </a:rPr>
                        <a:t>Antibiotics</a:t>
                      </a:r>
                      <a:r>
                        <a:rPr lang="en-GB" sz="1200" baseline="0" dirty="0">
                          <a:latin typeface="Zawgyi-One" panose="020B0604030504040204" pitchFamily="34" charset="0"/>
                          <a:cs typeface="Zawgyi-One" panose="020B0604030504040204" pitchFamily="34" charset="0"/>
                        </a:rPr>
                        <a:t> ၊</a:t>
                      </a:r>
                      <a:r>
                        <a:rPr lang="en-GB" sz="1200" dirty="0">
                          <a:latin typeface="Zawgyi-One" panose="020B0604030504040204" pitchFamily="34" charset="0"/>
                          <a:cs typeface="Zawgyi-One" panose="020B0604030504040204" pitchFamily="34" charset="0"/>
                        </a:rPr>
                        <a:t> antimicrobial-resistant bacteria</a:t>
                      </a:r>
                    </a:p>
                  </a:txBody>
                  <a:tcPr/>
                </a:tc>
                <a:extLst>
                  <a:ext uri="{0D108BD9-81ED-4DB2-BD59-A6C34878D82A}">
                    <a16:rowId xmlns:a16="http://schemas.microsoft.com/office/drawing/2014/main" val="332294723"/>
                  </a:ext>
                </a:extLst>
              </a:tr>
              <a:tr h="491342">
                <a:tc>
                  <a:txBody>
                    <a:bodyPr/>
                    <a:lstStyle/>
                    <a:p>
                      <a:r>
                        <a:rPr lang="en-GB" sz="1200" dirty="0" err="1">
                          <a:latin typeface="Zawgyi-One" panose="020B0604030504040204" pitchFamily="34" charset="0"/>
                          <a:cs typeface="Zawgyi-One" panose="020B0604030504040204" pitchFamily="34" charset="0"/>
                        </a:rPr>
                        <a:t>မ်ိဳးပြားျခငး္ဆိုင္ရာ</a:t>
                      </a:r>
                      <a:r>
                        <a:rPr lang="en-GB" sz="1200" dirty="0">
                          <a:latin typeface="Zawgyi-One" panose="020B0604030504040204" pitchFamily="34" charset="0"/>
                          <a:cs typeface="Zawgyi-One" panose="020B0604030504040204" pitchFamily="34" charset="0"/>
                        </a:rPr>
                        <a:t>၊ thyroid</a:t>
                      </a:r>
                      <a:r>
                        <a:rPr lang="en-GB" sz="1200" baseline="0" dirty="0">
                          <a:latin typeface="Zawgyi-One" panose="020B0604030504040204" pitchFamily="34" charset="0"/>
                          <a:cs typeface="Zawgyi-One" panose="020B0604030504040204" pitchFamily="34" charset="0"/>
                        </a:rPr>
                        <a:t> ၊</a:t>
                      </a:r>
                      <a:r>
                        <a:rPr lang="en-GB" sz="1200" dirty="0">
                          <a:latin typeface="Zawgyi-One" panose="020B0604030504040204" pitchFamily="34" charset="0"/>
                          <a:cs typeface="Zawgyi-One" panose="020B0604030504040204" pitchFamily="34" charset="0"/>
                        </a:rPr>
                        <a:t> adrenocortical</a:t>
                      </a:r>
                      <a:r>
                        <a:rPr lang="en-GB" sz="1200" baseline="0" dirty="0">
                          <a:latin typeface="Zawgyi-One" panose="020B0604030504040204" pitchFamily="34" charset="0"/>
                          <a:cs typeface="Zawgyi-One" panose="020B0604030504040204" pitchFamily="34" charset="0"/>
                        </a:rPr>
                        <a:t> ၊ </a:t>
                      </a:r>
                      <a:r>
                        <a:rPr lang="en-GB" sz="1200" baseline="0" dirty="0" err="1">
                          <a:latin typeface="Zawgyi-One" panose="020B0604030504040204" pitchFamily="34" charset="0"/>
                          <a:cs typeface="Zawgyi-One" panose="020B0604030504040204" pitchFamily="34" charset="0"/>
                        </a:rPr>
                        <a:t>ကိုယ္ခံအားရိွေသာ</a:t>
                      </a:r>
                      <a:r>
                        <a:rPr lang="en-GB" sz="1200" baseline="0" dirty="0">
                          <a:latin typeface="Zawgyi-One" panose="020B0604030504040204" pitchFamily="34" charset="0"/>
                          <a:cs typeface="Zawgyi-One" panose="020B0604030504040204" pitchFamily="34" charset="0"/>
                        </a:rPr>
                        <a:t> (</a:t>
                      </a:r>
                      <a:r>
                        <a:rPr lang="en-GB" sz="1200" dirty="0">
                          <a:latin typeface="Zawgyi-One" panose="020B0604030504040204" pitchFamily="34" charset="0"/>
                          <a:cs typeface="Zawgyi-One" panose="020B0604030504040204" pitchFamily="34" charset="0"/>
                        </a:rPr>
                        <a:t> immune)၊ ႏွင့္</a:t>
                      </a:r>
                      <a:r>
                        <a:rPr lang="en-GB" sz="1200" baseline="0" dirty="0">
                          <a:latin typeface="Zawgyi-One" panose="020B0604030504040204" pitchFamily="34" charset="0"/>
                          <a:cs typeface="Zawgyi-One" panose="020B0604030504040204" pitchFamily="34" charset="0"/>
                        </a:rPr>
                        <a:t> ဇီ၀တြင္းျဖစ္ပ်က္မႈ </a:t>
                      </a:r>
                      <a:r>
                        <a:rPr lang="en-GB" sz="1200" dirty="0">
                          <a:latin typeface="Zawgyi-One" panose="020B0604030504040204" pitchFamily="34" charset="0"/>
                          <a:cs typeface="Zawgyi-One" panose="020B0604030504040204" pitchFamily="34" charset="0"/>
                        </a:rPr>
                        <a:t> </a:t>
                      </a:r>
                      <a:r>
                        <a:rPr lang="en-GB" sz="1200" dirty="0" err="1">
                          <a:latin typeface="Zawgyi-One" panose="020B0604030504040204" pitchFamily="34" charset="0"/>
                          <a:cs typeface="Zawgyi-One" panose="020B0604030504040204" pitchFamily="34" charset="0"/>
                        </a:rPr>
                        <a:t>အလုပ္မလုပ</a:t>
                      </a:r>
                      <a:r>
                        <a:rPr lang="en-GB" sz="1200" dirty="0">
                          <a:latin typeface="Zawgyi-One" panose="020B0604030504040204" pitchFamily="34" charset="0"/>
                          <a:cs typeface="Zawgyi-One" panose="020B0604030504040204" pitchFamily="34" charset="0"/>
                        </a:rPr>
                        <a:t>္ႏ</a:t>
                      </a:r>
                      <a:r>
                        <a:rPr lang="en-GB" sz="1200" dirty="0" err="1">
                          <a:latin typeface="Zawgyi-One" panose="020B0604030504040204" pitchFamily="34" charset="0"/>
                          <a:cs typeface="Zawgyi-One" panose="020B0604030504040204" pitchFamily="34" charset="0"/>
                        </a:rPr>
                        <a:t>ုိင</a:t>
                      </a:r>
                      <a:r>
                        <a:rPr lang="en-GB" sz="1200" dirty="0">
                          <a:latin typeface="Zawgyi-One" panose="020B0604030504040204" pitchFamily="34" charset="0"/>
                          <a:cs typeface="Zawgyi-One" panose="020B0604030504040204" pitchFamily="34" charset="0"/>
                        </a:rPr>
                        <a:t>္ျ</a:t>
                      </a:r>
                      <a:r>
                        <a:rPr lang="en-GB" sz="1200" dirty="0" err="1">
                          <a:latin typeface="Zawgyi-One" panose="020B0604030504040204" pitchFamily="34" charset="0"/>
                          <a:cs typeface="Zawgyi-One" panose="020B0604030504040204" pitchFamily="34" charset="0"/>
                        </a:rPr>
                        <a:t>ခင္း</a:t>
                      </a:r>
                      <a:r>
                        <a:rPr lang="en-GB" sz="1200" baseline="0" dirty="0">
                          <a:latin typeface="Zawgyi-One" panose="020B0604030504040204" pitchFamily="34" charset="0"/>
                          <a:cs typeface="Zawgyi-One" panose="020B0604030504040204" pitchFamily="34" charset="0"/>
                        </a:rPr>
                        <a:t> (</a:t>
                      </a:r>
                      <a:r>
                        <a:rPr lang="en-GB" sz="1200" dirty="0">
                          <a:latin typeface="Zawgyi-One" panose="020B0604030504040204" pitchFamily="34" charset="0"/>
                          <a:cs typeface="Zawgyi-One" panose="020B0604030504040204" pitchFamily="34" charset="0"/>
                        </a:rPr>
                        <a:t>metabolic </a:t>
                      </a:r>
                      <a:r>
                        <a:rPr lang="en-GB" sz="1200" dirty="0" err="1">
                          <a:latin typeface="Zawgyi-One" panose="020B0604030504040204" pitchFamily="34" charset="0"/>
                          <a:cs typeface="Zawgyi-One" panose="020B0604030504040204" pitchFamily="34" charset="0"/>
                        </a:rPr>
                        <a:t>disfunction</a:t>
                      </a:r>
                      <a:r>
                        <a:rPr lang="en-GB" sz="1200" dirty="0">
                          <a:latin typeface="Zawgyi-One" panose="020B0604030504040204" pitchFamily="34" charset="0"/>
                          <a:cs typeface="Zawgyi-One" panose="020B0604030504040204" pitchFamily="34" charset="0"/>
                        </a:rPr>
                        <a:t>)</a:t>
                      </a:r>
                    </a:p>
                  </a:txBody>
                  <a:tcPr/>
                </a:tc>
                <a:tc>
                  <a:txBody>
                    <a:bodyPr/>
                    <a:lstStyle/>
                    <a:p>
                      <a:r>
                        <a:rPr lang="en-GB" sz="1200" dirty="0">
                          <a:latin typeface="Zawgyi-One" panose="020B0604030504040204" pitchFamily="34" charset="0"/>
                          <a:cs typeface="Zawgyi-One" panose="020B0604030504040204" pitchFamily="34" charset="0"/>
                        </a:rPr>
                        <a:t>Endocrine disruptors: ေဆး၀ါးမ်ား၊ </a:t>
                      </a:r>
                      <a:r>
                        <a:rPr lang="en-GB" sz="1200" dirty="0" err="1">
                          <a:latin typeface="Zawgyi-One" panose="020B0604030504040204" pitchFamily="34" charset="0"/>
                          <a:cs typeface="Zawgyi-One" panose="020B0604030504040204" pitchFamily="34" charset="0"/>
                        </a:rPr>
                        <a:t>ဟိုမုန္း</a:t>
                      </a:r>
                      <a:r>
                        <a:rPr lang="en-GB" sz="1200" dirty="0">
                          <a:latin typeface="Zawgyi-One" panose="020B0604030504040204" pitchFamily="34" charset="0"/>
                          <a:cs typeface="Zawgyi-One" panose="020B0604030504040204" pitchFamily="34" charset="0"/>
                        </a:rPr>
                        <a:t>၊ </a:t>
                      </a:r>
                      <a:r>
                        <a:rPr lang="en-GB" sz="1200" dirty="0" err="1">
                          <a:latin typeface="Zawgyi-One" panose="020B0604030504040204" pitchFamily="34" charset="0"/>
                          <a:cs typeface="Zawgyi-One" panose="020B0604030504040204" pitchFamily="34" charset="0"/>
                        </a:rPr>
                        <a:t>ပိုးသတ္ေဆး</a:t>
                      </a:r>
                      <a:r>
                        <a:rPr lang="en-GB" sz="1200" dirty="0">
                          <a:latin typeface="Zawgyi-One" panose="020B0604030504040204" pitchFamily="34" charset="0"/>
                          <a:cs typeface="Zawgyi-One" panose="020B0604030504040204" pitchFamily="34" charset="0"/>
                        </a:rPr>
                        <a:t>၊ ႏွင့္ plasticizers</a:t>
                      </a:r>
                    </a:p>
                  </a:txBody>
                  <a:tcPr/>
                </a:tc>
                <a:extLst>
                  <a:ext uri="{0D108BD9-81ED-4DB2-BD59-A6C34878D82A}">
                    <a16:rowId xmlns:a16="http://schemas.microsoft.com/office/drawing/2014/main" val="4117154294"/>
                  </a:ext>
                </a:extLst>
              </a:tr>
            </a:tbl>
          </a:graphicData>
        </a:graphic>
      </p:graphicFrame>
      <p:sp>
        <p:nvSpPr>
          <p:cNvPr id="6" name="Title 1">
            <a:extLst>
              <a:ext uri="{FF2B5EF4-FFF2-40B4-BE49-F238E27FC236}">
                <a16:creationId xmlns:a16="http://schemas.microsoft.com/office/drawing/2014/main" id="{BEFA63A6-5A2A-40CC-BF71-4C118C7D352F}"/>
              </a:ext>
            </a:extLst>
          </p:cNvPr>
          <p:cNvSpPr>
            <a:spLocks noGrp="1"/>
          </p:cNvSpPr>
          <p:nvPr>
            <p:ph type="title"/>
          </p:nvPr>
        </p:nvSpPr>
        <p:spPr>
          <a:xfrm>
            <a:off x="189460" y="656639"/>
            <a:ext cx="9551452" cy="1323792"/>
          </a:xfrm>
        </p:spPr>
        <p:txBody>
          <a:bodyPr/>
          <a:lstStyle/>
          <a:p>
            <a:r>
              <a:rPr lang="en-GB" sz="3200" cap="small" dirty="0" err="1">
                <a:latin typeface="Zawgyi-One" panose="020B0604030504040204" pitchFamily="34" charset="0"/>
                <a:cs typeface="Zawgyi-One" panose="020B0604030504040204" pitchFamily="34" charset="0"/>
              </a:rPr>
              <a:t>ေရရွည</a:t>
            </a:r>
            <a:r>
              <a:rPr lang="en-GB" sz="3200" cap="small" dirty="0">
                <a:latin typeface="Zawgyi-One" panose="020B0604030504040204" pitchFamily="34" charset="0"/>
                <a:cs typeface="Zawgyi-One" panose="020B0604030504040204" pitchFamily="34" charset="0"/>
              </a:rPr>
              <a:t>္ ျ</a:t>
            </a:r>
            <a:r>
              <a:rPr lang="en-GB" sz="3200" cap="small" dirty="0" err="1">
                <a:latin typeface="Zawgyi-One" panose="020B0604030504040204" pitchFamily="34" charset="0"/>
                <a:cs typeface="Zawgyi-One" panose="020B0604030504040204" pitchFamily="34" charset="0"/>
              </a:rPr>
              <a:t>ဖစ္ပြားေသာ</a:t>
            </a:r>
            <a:r>
              <a:rPr lang="en-GB" sz="3200" cap="small" dirty="0">
                <a:latin typeface="Zawgyi-One" panose="020B0604030504040204" pitchFamily="34" charset="0"/>
                <a:cs typeface="Zawgyi-One" panose="020B0604030504040204" pitchFamily="34" charset="0"/>
              </a:rPr>
              <a:t> </a:t>
            </a:r>
            <a:r>
              <a:rPr lang="en-GB" sz="3200" cap="small" dirty="0" err="1">
                <a:latin typeface="Zawgyi-One" panose="020B0604030504040204" pitchFamily="34" charset="0"/>
                <a:cs typeface="Zawgyi-One" panose="020B0604030504040204" pitchFamily="34" charset="0"/>
              </a:rPr>
              <a:t>ေရာဂါမ်ား</a:t>
            </a:r>
            <a:br>
              <a:rPr lang="en-GB" sz="3200" cap="small" dirty="0">
                <a:latin typeface="Zawgyi-One" panose="020B0604030504040204" pitchFamily="34" charset="0"/>
                <a:cs typeface="Zawgyi-One" panose="020B0604030504040204" pitchFamily="34" charset="0"/>
              </a:rPr>
            </a:br>
            <a:endParaRPr lang="en-GB" sz="3200" cap="small"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4163209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160123-0D21-49EE-92D7-0FB04CBBA7D4}"/>
              </a:ext>
            </a:extLst>
          </p:cNvPr>
          <p:cNvSpPr>
            <a:spLocks noGrp="1"/>
          </p:cNvSpPr>
          <p:nvPr>
            <p:ph sz="half" idx="1"/>
          </p:nvPr>
        </p:nvSpPr>
        <p:spPr>
          <a:xfrm>
            <a:off x="496987" y="1885465"/>
            <a:ext cx="5021063" cy="5351550"/>
          </a:xfrm>
        </p:spPr>
        <p:txBody>
          <a:bodyPr/>
          <a:lstStyle/>
          <a:p>
            <a:pPr>
              <a:lnSpc>
                <a:spcPct val="100000"/>
              </a:lnSpc>
            </a:pPr>
            <a:r>
              <a:rPr lang="en-GB" sz="2000" dirty="0" err="1">
                <a:latin typeface="Zawgyi-One" panose="020B0604030504040204" pitchFamily="34" charset="0"/>
                <a:cs typeface="Zawgyi-One" panose="020B0604030504040204" pitchFamily="34" charset="0"/>
              </a:rPr>
              <a:t>ေရာဂါကူးစက္မ</a:t>
            </a:r>
            <a:r>
              <a:rPr lang="en-GB" sz="2000" dirty="0">
                <a:latin typeface="Zawgyi-One" panose="020B0604030504040204" pitchFamily="34" charset="0"/>
                <a:cs typeface="Zawgyi-One" panose="020B0604030504040204" pitchFamily="34" charset="0"/>
              </a:rPr>
              <a:t>ႈႏွင့္ </a:t>
            </a:r>
            <a:r>
              <a:rPr lang="en-GB" sz="2000" dirty="0" err="1">
                <a:latin typeface="Zawgyi-One" panose="020B0604030504040204" pitchFamily="34" charset="0"/>
                <a:cs typeface="Zawgyi-One" panose="020B0604030504040204" pitchFamily="34" charset="0"/>
              </a:rPr>
              <a:t>အာဟာရ</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ခ်ိ</a:t>
            </a:r>
            <a:r>
              <a:rPr lang="en-GB" sz="2000" dirty="0">
                <a:latin typeface="Zawgyi-One" panose="020B0604030504040204" pitchFamily="34" charset="0"/>
                <a:cs typeface="Zawgyi-One" panose="020B0604030504040204" pitchFamily="34" charset="0"/>
              </a:rPr>
              <a:t>ဳ႕</a:t>
            </a:r>
            <a:r>
              <a:rPr lang="en-GB" sz="2000" dirty="0" err="1">
                <a:latin typeface="Zawgyi-One" panose="020B0604030504040204" pitchFamily="34" charset="0"/>
                <a:cs typeface="Zawgyi-One" panose="020B0604030504040204" pitchFamily="34" charset="0"/>
              </a:rPr>
              <a:t>တဲ့မ</a:t>
            </a:r>
            <a:r>
              <a:rPr lang="en-GB" sz="2000" dirty="0">
                <a:latin typeface="Zawgyi-One" panose="020B0604030504040204" pitchFamily="34" charset="0"/>
                <a:cs typeface="Zawgyi-One" panose="020B0604030504040204" pitchFamily="34" charset="0"/>
              </a:rPr>
              <a:t>ႈၾ</a:t>
            </a:r>
            <a:r>
              <a:rPr lang="en-GB" sz="2000" dirty="0" err="1">
                <a:latin typeface="Zawgyi-One" panose="020B0604030504040204" pitchFamily="34" charset="0"/>
                <a:cs typeface="Zawgyi-One" panose="020B0604030504040204" pitchFamily="34" charset="0"/>
              </a:rPr>
              <a:t>ကားရိ</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တုန</a:t>
            </a:r>
            <a:r>
              <a:rPr lang="en-GB" sz="2000" dirty="0">
                <a:latin typeface="Zawgyi-One" panose="020B0604030504040204" pitchFamily="34" charset="0"/>
                <a:cs typeface="Zawgyi-One" panose="020B0604030504040204" pitchFamily="34" charset="0"/>
              </a:rPr>
              <a:t>္႔ျ</a:t>
            </a:r>
            <a:r>
              <a:rPr lang="en-GB" sz="2000" dirty="0" err="1">
                <a:latin typeface="Zawgyi-One" panose="020B0604030504040204" pitchFamily="34" charset="0"/>
                <a:cs typeface="Zawgyi-One" panose="020B0604030504040204" pitchFamily="34" charset="0"/>
              </a:rPr>
              <a:t>ပန</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ေဖာ</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ပခ်က</a:t>
            </a:r>
            <a:r>
              <a:rPr lang="en-GB" sz="2000" dirty="0">
                <a:latin typeface="Zawgyi-One" panose="020B0604030504040204" pitchFamily="34" charset="0"/>
                <a:cs typeface="Zawgyi-One" panose="020B0604030504040204" pitchFamily="34" charset="0"/>
              </a:rPr>
              <a:t>္</a:t>
            </a:r>
          </a:p>
          <a:p>
            <a:pPr>
              <a:lnSpc>
                <a:spcPct val="100000"/>
              </a:lnSpc>
            </a:pPr>
            <a:endParaRPr lang="en-GB" sz="2000" dirty="0">
              <a:latin typeface="Zawgyi-One" panose="020B0604030504040204" pitchFamily="34" charset="0"/>
              <a:cs typeface="Zawgyi-One" panose="020B0604030504040204" pitchFamily="34" charset="0"/>
            </a:endParaRPr>
          </a:p>
          <a:p>
            <a:pPr>
              <a:lnSpc>
                <a:spcPct val="100000"/>
              </a:lnSpc>
            </a:pPr>
            <a:r>
              <a:rPr lang="en-GB" sz="2000" dirty="0" err="1">
                <a:latin typeface="Zawgyi-One" panose="020B0604030504040204" pitchFamily="34" charset="0"/>
                <a:cs typeface="Zawgyi-One" panose="020B0604030504040204" pitchFamily="34" charset="0"/>
              </a:rPr>
              <a:t>ေရရွည္က်န္းမာေရးသက္ေရာက္မ</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ပုညွက</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ခင္း</a:t>
            </a:r>
            <a:r>
              <a:rPr lang="en-GB" sz="2000" dirty="0">
                <a:latin typeface="Zawgyi-One" panose="020B0604030504040204" pitchFamily="34" charset="0"/>
                <a:cs typeface="Zawgyi-One" panose="020B0604030504040204" pitchFamily="34" charset="0"/>
              </a:rPr>
              <a:t> (stunting)</a:t>
            </a:r>
          </a:p>
          <a:p>
            <a:pPr lvl="1">
              <a:lnSpc>
                <a:spcPct val="100000"/>
              </a:lnSpc>
            </a:pPr>
            <a:r>
              <a:rPr lang="en-GB" sz="2000" dirty="0" err="1">
                <a:latin typeface="Zawgyi-One" panose="020B0604030504040204" pitchFamily="34" charset="0"/>
                <a:cs typeface="Zawgyi-One" panose="020B0604030504040204" pitchFamily="34" charset="0"/>
              </a:rPr>
              <a:t>ပ်မ္းမ</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အရပ္ေအာက</a:t>
            </a:r>
            <a:r>
              <a:rPr lang="en-GB" sz="2000" dirty="0">
                <a:latin typeface="Zawgyi-One" panose="020B0604030504040204" pitchFamily="34" charset="0"/>
                <a:cs typeface="Zawgyi-One" panose="020B0604030504040204" pitchFamily="34" charset="0"/>
              </a:rPr>
              <a:t>္</a:t>
            </a:r>
          </a:p>
          <a:p>
            <a:pPr lvl="1">
              <a:lnSpc>
                <a:spcPct val="100000"/>
              </a:lnSpc>
            </a:pPr>
            <a:r>
              <a:rPr lang="en-GB" sz="2000" dirty="0">
                <a:latin typeface="Zawgyi-One" panose="020B0604030504040204" pitchFamily="34" charset="0"/>
                <a:cs typeface="Zawgyi-One" panose="020B0604030504040204" pitchFamily="34" charset="0"/>
              </a:rPr>
              <a:t>cognitive development </a:t>
            </a:r>
            <a:r>
              <a:rPr lang="en-GB" sz="2000" dirty="0" err="1">
                <a:latin typeface="Zawgyi-One" panose="020B0604030504040204" pitchFamily="34" charset="0"/>
                <a:cs typeface="Zawgyi-One" panose="020B0604030504040204" pitchFamily="34" charset="0"/>
              </a:rPr>
              <a:t>ကို</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ေလ်ာ့က်ေစျခင္း</a:t>
            </a:r>
            <a:endParaRPr lang="en-GB" sz="2000" dirty="0">
              <a:latin typeface="Zawgyi-One" panose="020B0604030504040204" pitchFamily="34" charset="0"/>
              <a:cs typeface="Zawgyi-One" panose="020B0604030504040204" pitchFamily="34" charset="0"/>
            </a:endParaRPr>
          </a:p>
          <a:p>
            <a:pPr lvl="1">
              <a:lnSpc>
                <a:spcPct val="100000"/>
              </a:lnSpc>
            </a:pPr>
            <a:r>
              <a:rPr lang="en-GB" sz="2000" dirty="0">
                <a:latin typeface="Zawgyi-One" panose="020B0604030504040204" pitchFamily="34" charset="0"/>
                <a:cs typeface="Zawgyi-One" panose="020B0604030504040204" pitchFamily="34" charset="0"/>
              </a:rPr>
              <a:t>Metabolic disorders (</a:t>
            </a:r>
            <a:r>
              <a:rPr lang="en-GB" sz="2000" dirty="0" err="1">
                <a:latin typeface="Zawgyi-One" panose="020B0604030504040204" pitchFamily="34" charset="0"/>
                <a:cs typeface="Zawgyi-One" panose="020B0604030504040204" pitchFamily="34" charset="0"/>
              </a:rPr>
              <a:t>ဥပမာ</a:t>
            </a:r>
            <a:r>
              <a:rPr lang="en-GB" sz="2000" dirty="0">
                <a:latin typeface="Zawgyi-One" panose="020B0604030504040204" pitchFamily="34" charset="0"/>
                <a:cs typeface="Zawgyi-One" panose="020B0604030504040204" pitchFamily="34" charset="0"/>
              </a:rPr>
              <a:t> - </a:t>
            </a:r>
            <a:r>
              <a:rPr lang="en-GB" sz="2000" dirty="0" err="1">
                <a:latin typeface="Zawgyi-One" panose="020B0604030504040204" pitchFamily="34" charset="0"/>
                <a:cs typeface="Zawgyi-One" panose="020B0604030504040204" pitchFamily="34" charset="0"/>
              </a:rPr>
              <a:t>ဆီးခ်ိဳေရာဂ</a:t>
            </a:r>
            <a:r>
              <a:rPr lang="en-GB" sz="2000" dirty="0">
                <a:latin typeface="Zawgyi-One" panose="020B0604030504040204" pitchFamily="34" charset="0"/>
                <a:cs typeface="Zawgyi-One" panose="020B0604030504040204" pitchFamily="34" charset="0"/>
              </a:rPr>
              <a:t>ါ)</a:t>
            </a:r>
          </a:p>
          <a:p>
            <a:pPr lvl="1">
              <a:lnSpc>
                <a:spcPct val="100000"/>
              </a:lnSpc>
            </a:pP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လံုးေသြးေၾကာ</a:t>
            </a:r>
            <a:r>
              <a:rPr lang="en-GB" sz="2000" dirty="0">
                <a:latin typeface="Zawgyi-One" panose="020B0604030504040204" pitchFamily="34" charset="0"/>
                <a:cs typeface="Zawgyi-One" panose="020B0604030504040204" pitchFamily="34" charset="0"/>
              </a:rPr>
              <a:t>ႏွင့္</a:t>
            </a:r>
            <a:r>
              <a:rPr lang="en-GB" sz="2000" dirty="0" err="1">
                <a:latin typeface="Zawgyi-One" panose="020B0604030504040204" pitchFamily="34" charset="0"/>
                <a:cs typeface="Zawgyi-One" panose="020B0604030504040204" pitchFamily="34" charset="0"/>
              </a:rPr>
              <a:t>ဆိုင္သည</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ေရာဂ</a:t>
            </a:r>
            <a:r>
              <a:rPr lang="en-GB" sz="2000" dirty="0">
                <a:latin typeface="Zawgyi-One" panose="020B0604030504040204" pitchFamily="34" charset="0"/>
                <a:cs typeface="Zawgyi-One" panose="020B0604030504040204" pitchFamily="34" charset="0"/>
              </a:rPr>
              <a:t>ါ</a:t>
            </a:r>
          </a:p>
          <a:p>
            <a:pPr lvl="1">
              <a:lnSpc>
                <a:spcPct val="100000"/>
              </a:lnSpc>
            </a:pPr>
            <a:r>
              <a:rPr lang="en-GB" sz="2000" dirty="0" err="1">
                <a:latin typeface="Zawgyi-One" panose="020B0604030504040204" pitchFamily="34" charset="0"/>
                <a:cs typeface="Zawgyi-One" panose="020B0604030504040204" pitchFamily="34" charset="0"/>
              </a:rPr>
              <a:t>အရြယ္ေရာက္လ</a:t>
            </a:r>
            <a:r>
              <a:rPr lang="en-GB" sz="2000" dirty="0">
                <a:latin typeface="Zawgyi-One" panose="020B0604030504040204" pitchFamily="34" charset="0"/>
                <a:cs typeface="Zawgyi-One" panose="020B0604030504040204" pitchFamily="34" charset="0"/>
              </a:rPr>
              <a:t>ွ်င္ အ၀လြန္ျ</a:t>
            </a:r>
            <a:r>
              <a:rPr lang="en-GB" sz="2000" dirty="0" err="1">
                <a:latin typeface="Zawgyi-One" panose="020B0604030504040204" pitchFamily="34" charset="0"/>
                <a:cs typeface="Zawgyi-One" panose="020B0604030504040204" pitchFamily="34" charset="0"/>
              </a:rPr>
              <a:t>ခင္း</a:t>
            </a:r>
            <a:endParaRPr lang="en-GB" sz="2000" dirty="0">
              <a:latin typeface="Zawgyi-One" panose="020B0604030504040204" pitchFamily="34" charset="0"/>
              <a:cs typeface="Zawgyi-One" panose="020B0604030504040204" pitchFamily="34" charset="0"/>
            </a:endParaRPr>
          </a:p>
          <a:p>
            <a:pPr lvl="1">
              <a:lnSpc>
                <a:spcPct val="100000"/>
              </a:lnSpc>
            </a:pPr>
            <a:endParaRPr lang="en-GB" sz="2000" dirty="0">
              <a:latin typeface="Zawgyi-One" panose="020B0604030504040204" pitchFamily="34" charset="0"/>
              <a:cs typeface="Zawgyi-One" panose="020B0604030504040204" pitchFamily="34" charset="0"/>
            </a:endParaRPr>
          </a:p>
          <a:p>
            <a:pPr>
              <a:lnSpc>
                <a:spcPct val="100000"/>
              </a:lnSpc>
            </a:pPr>
            <a:r>
              <a:rPr lang="en-GB" sz="2000" dirty="0" err="1">
                <a:latin typeface="Zawgyi-One" panose="020B0604030504040204" pitchFamily="34" charset="0"/>
                <a:cs typeface="Zawgyi-One" panose="020B0604030504040204" pitchFamily="34" charset="0"/>
              </a:rPr>
              <a:t>မိ</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းဆက္တစ္ခုမွတစ္ခုၾကားသက္ေရာက</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မႈမ်ား</a:t>
            </a:r>
            <a:r>
              <a:rPr lang="en-GB" sz="2000" dirty="0">
                <a:latin typeface="Zawgyi-One" panose="020B0604030504040204" pitchFamily="34" charset="0"/>
                <a:cs typeface="Zawgyi-One" panose="020B0604030504040204" pitchFamily="34" charset="0"/>
              </a:rPr>
              <a:t> (</a:t>
            </a:r>
            <a:r>
              <a:rPr lang="en-US" sz="2000" dirty="0">
                <a:latin typeface="Zawgyi-One" panose="020B0604030504040204" pitchFamily="34" charset="0"/>
                <a:cs typeface="Zawgyi-One" panose="020B0604030504040204" pitchFamily="34" charset="0"/>
              </a:rPr>
              <a:t>intergenerational impacts)</a:t>
            </a:r>
            <a:endParaRPr lang="en-GB" sz="2000" dirty="0">
              <a:latin typeface="Zawgyi-One" panose="020B0604030504040204" pitchFamily="34" charset="0"/>
              <a:cs typeface="Zawgyi-One" panose="020B0604030504040204" pitchFamily="34" charset="0"/>
            </a:endParaRPr>
          </a:p>
          <a:p>
            <a:pPr>
              <a:lnSpc>
                <a:spcPct val="100000"/>
              </a:lnSpc>
            </a:pPr>
            <a:endParaRPr lang="en-GB" dirty="0"/>
          </a:p>
        </p:txBody>
      </p:sp>
      <p:sp>
        <p:nvSpPr>
          <p:cNvPr id="7" name="Rectangle 6">
            <a:extLst>
              <a:ext uri="{FF2B5EF4-FFF2-40B4-BE49-F238E27FC236}">
                <a16:creationId xmlns:a16="http://schemas.microsoft.com/office/drawing/2014/main" id="{C336371F-BE7E-40B3-82B6-3C72022D3773}"/>
              </a:ext>
            </a:extLst>
          </p:cNvPr>
          <p:cNvSpPr/>
          <p:nvPr/>
        </p:nvSpPr>
        <p:spPr>
          <a:xfrm>
            <a:off x="5518051" y="6810388"/>
            <a:ext cx="4445000" cy="553998"/>
          </a:xfrm>
          <a:prstGeom prst="rect">
            <a:avLst/>
          </a:prstGeom>
        </p:spPr>
        <p:txBody>
          <a:bodyPr wrap="square">
            <a:spAutoFit/>
          </a:bodyPr>
          <a:lstStyle/>
          <a:p>
            <a:r>
              <a:rPr lang="en-GB" sz="1000" dirty="0" err="1">
                <a:solidFill>
                  <a:schemeClr val="tx1"/>
                </a:solidFill>
                <a:latin typeface="Times New Roman" panose="02020603050405020304" pitchFamily="18" charset="0"/>
                <a:ea typeface="Calibri" panose="020F0502020204030204" pitchFamily="34" charset="0"/>
              </a:rPr>
              <a:t>Korpe</a:t>
            </a:r>
            <a:r>
              <a:rPr lang="en-GB" sz="1000" dirty="0">
                <a:solidFill>
                  <a:schemeClr val="tx1"/>
                </a:solidFill>
                <a:latin typeface="Times New Roman" panose="02020603050405020304" pitchFamily="18" charset="0"/>
                <a:ea typeface="Calibri" panose="020F0502020204030204" pitchFamily="34" charset="0"/>
              </a:rPr>
              <a:t>, P. S. and Petri, W. A. (2012) ‘Environmental enteropathy: Critical implications of a poorly understood condition’, </a:t>
            </a:r>
            <a:r>
              <a:rPr lang="en-GB" sz="1000" i="1" dirty="0">
                <a:solidFill>
                  <a:schemeClr val="tx1"/>
                </a:solidFill>
                <a:latin typeface="Times New Roman" panose="02020603050405020304" pitchFamily="18" charset="0"/>
                <a:ea typeface="Calibri" panose="020F0502020204030204" pitchFamily="34" charset="0"/>
              </a:rPr>
              <a:t>Trends in Molecular Medicine</a:t>
            </a:r>
            <a:r>
              <a:rPr lang="en-GB" sz="1000" dirty="0">
                <a:solidFill>
                  <a:schemeClr val="tx1"/>
                </a:solidFill>
                <a:latin typeface="Times New Roman" panose="02020603050405020304" pitchFamily="18" charset="0"/>
                <a:ea typeface="Calibri" panose="020F0502020204030204" pitchFamily="34" charset="0"/>
              </a:rPr>
              <a:t>. Elsevier Ltd, 18(6), pp. 328–336. </a:t>
            </a:r>
            <a:r>
              <a:rPr lang="en-GB" sz="1000" dirty="0" err="1">
                <a:solidFill>
                  <a:schemeClr val="tx1"/>
                </a:solidFill>
                <a:latin typeface="Times New Roman" panose="02020603050405020304" pitchFamily="18" charset="0"/>
                <a:ea typeface="Calibri" panose="020F0502020204030204" pitchFamily="34" charset="0"/>
              </a:rPr>
              <a:t>doi</a:t>
            </a:r>
            <a:r>
              <a:rPr lang="en-GB" sz="1000" dirty="0">
                <a:solidFill>
                  <a:schemeClr val="tx1"/>
                </a:solidFill>
                <a:latin typeface="Times New Roman" panose="02020603050405020304" pitchFamily="18" charset="0"/>
                <a:ea typeface="Calibri" panose="020F0502020204030204" pitchFamily="34" charset="0"/>
              </a:rPr>
              <a:t>: 10.1016/j.molmed.2012.04.007.</a:t>
            </a:r>
            <a:endParaRPr lang="en-GB" sz="1000" dirty="0">
              <a:solidFill>
                <a:schemeClr val="tx1"/>
              </a:solidFill>
            </a:endParaRPr>
          </a:p>
        </p:txBody>
      </p:sp>
      <p:pic>
        <p:nvPicPr>
          <p:cNvPr id="11" name="Content Placeholder 5">
            <a:extLst>
              <a:ext uri="{FF2B5EF4-FFF2-40B4-BE49-F238E27FC236}">
                <a16:creationId xmlns:a16="http://schemas.microsoft.com/office/drawing/2014/main" id="{F8781045-D7A3-4201-BCD8-23297C2546F0}"/>
              </a:ext>
            </a:extLst>
          </p:cNvPr>
          <p:cNvPicPr>
            <a:picLocks noGrp="1"/>
          </p:cNvPicPr>
          <p:nvPr>
            <p:ph sz="half" idx="2"/>
          </p:nvPr>
        </p:nvPicPr>
        <p:blipFill>
          <a:blip r:embed="rId3"/>
          <a:stretch>
            <a:fillRect/>
          </a:stretch>
        </p:blipFill>
        <p:spPr>
          <a:xfrm>
            <a:off x="5518049" y="1885465"/>
            <a:ext cx="4444999" cy="4797553"/>
          </a:xfrm>
          <a:prstGeom prst="rect">
            <a:avLst/>
          </a:prstGeom>
        </p:spPr>
      </p:pic>
      <p:sp>
        <p:nvSpPr>
          <p:cNvPr id="8" name="Title 1">
            <a:extLst>
              <a:ext uri="{FF2B5EF4-FFF2-40B4-BE49-F238E27FC236}">
                <a16:creationId xmlns:a16="http://schemas.microsoft.com/office/drawing/2014/main" id="{109A000D-1B34-4B2E-90CA-2CBE7AC1E218}"/>
              </a:ext>
            </a:extLst>
          </p:cNvPr>
          <p:cNvSpPr>
            <a:spLocks noGrp="1"/>
          </p:cNvSpPr>
          <p:nvPr>
            <p:ph type="title"/>
          </p:nvPr>
        </p:nvSpPr>
        <p:spPr>
          <a:xfrm>
            <a:off x="496986" y="656639"/>
            <a:ext cx="9243925" cy="1323792"/>
          </a:xfrm>
        </p:spPr>
        <p:txBody>
          <a:bodyPr/>
          <a:lstStyle/>
          <a:p>
            <a:pPr>
              <a:lnSpc>
                <a:spcPct val="100000"/>
              </a:lnSpc>
            </a:pPr>
            <a:r>
              <a:rPr lang="en-GB" sz="3600" cap="small" dirty="0" err="1">
                <a:latin typeface="Zawgyi-One" panose="020B0604030504040204" pitchFamily="34" charset="0"/>
                <a:cs typeface="Zawgyi-One" panose="020B0604030504040204" pitchFamily="34" charset="0"/>
              </a:rPr>
              <a:t>ေရရွည</a:t>
            </a:r>
            <a:r>
              <a:rPr lang="en-GB" sz="3600" cap="small" dirty="0">
                <a:latin typeface="Zawgyi-One" panose="020B0604030504040204" pitchFamily="34" charset="0"/>
                <a:cs typeface="Zawgyi-One" panose="020B0604030504040204" pitchFamily="34" charset="0"/>
              </a:rPr>
              <a:t>္ျ</a:t>
            </a:r>
            <a:r>
              <a:rPr lang="en-GB" sz="3600" cap="small" dirty="0" err="1">
                <a:latin typeface="Zawgyi-One" panose="020B0604030504040204" pitchFamily="34" charset="0"/>
                <a:cs typeface="Zawgyi-One" panose="020B0604030504040204" pitchFamily="34" charset="0"/>
              </a:rPr>
              <a:t>ဖစ္ပြားေသာ</a:t>
            </a:r>
            <a:r>
              <a:rPr lang="en-GB" sz="3600" cap="small" dirty="0">
                <a:latin typeface="Zawgyi-One" panose="020B0604030504040204" pitchFamily="34" charset="0"/>
                <a:cs typeface="Zawgyi-One" panose="020B0604030504040204" pitchFamily="34" charset="0"/>
              </a:rPr>
              <a:t> </a:t>
            </a:r>
            <a:r>
              <a:rPr lang="en-GB" sz="3600" cap="small" dirty="0" err="1">
                <a:latin typeface="Zawgyi-One" panose="020B0604030504040204" pitchFamily="34" charset="0"/>
                <a:cs typeface="Zawgyi-One" panose="020B0604030504040204" pitchFamily="34" charset="0"/>
              </a:rPr>
              <a:t>ေရာဂါမ်ား</a:t>
            </a:r>
            <a:br>
              <a:rPr lang="en-GB" sz="3600" cap="small" dirty="0">
                <a:latin typeface="Zawgyi-One" panose="020B0604030504040204" pitchFamily="34" charset="0"/>
                <a:cs typeface="Zawgyi-One" panose="020B0604030504040204" pitchFamily="34" charset="0"/>
              </a:rPr>
            </a:br>
            <a:r>
              <a:rPr lang="en-GB" sz="2800" cap="small" dirty="0">
                <a:latin typeface="Zawgyi-One" panose="020B0604030504040204" pitchFamily="34" charset="0"/>
                <a:cs typeface="Zawgyi-One" panose="020B0604030504040204" pitchFamily="34" charset="0"/>
              </a:rPr>
              <a:t>Environmental Enteric Dysfunction (EED)</a:t>
            </a:r>
          </a:p>
        </p:txBody>
      </p:sp>
    </p:spTree>
    <p:extLst>
      <p:ext uri="{BB962C8B-B14F-4D97-AF65-F5344CB8AC3E}">
        <p14:creationId xmlns:p14="http://schemas.microsoft.com/office/powerpoint/2010/main" val="52599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160123-0D21-49EE-92D7-0FB04CBBA7D4}"/>
              </a:ext>
            </a:extLst>
          </p:cNvPr>
          <p:cNvSpPr>
            <a:spLocks noGrp="1"/>
          </p:cNvSpPr>
          <p:nvPr>
            <p:ph sz="half" idx="1"/>
          </p:nvPr>
        </p:nvSpPr>
        <p:spPr/>
        <p:txBody>
          <a:bodyPr/>
          <a:lstStyle/>
          <a:p>
            <a:r>
              <a:rPr lang="en-GB" dirty="0"/>
              <a:t>Feedback loop between infection and malnutrition</a:t>
            </a:r>
          </a:p>
          <a:p>
            <a:r>
              <a:rPr lang="en-GB" dirty="0"/>
              <a:t>Chronic health impact: stunting</a:t>
            </a:r>
          </a:p>
          <a:p>
            <a:pPr lvl="1"/>
            <a:r>
              <a:rPr lang="en-GB" dirty="0"/>
              <a:t>Below average height</a:t>
            </a:r>
          </a:p>
          <a:p>
            <a:pPr lvl="1"/>
            <a:r>
              <a:rPr lang="en-GB" dirty="0"/>
              <a:t>Reduced cognitive development</a:t>
            </a:r>
          </a:p>
          <a:p>
            <a:pPr lvl="1"/>
            <a:r>
              <a:rPr lang="en-GB" dirty="0"/>
              <a:t>Metabolic disorders (e.g. diabetes)</a:t>
            </a:r>
          </a:p>
          <a:p>
            <a:pPr lvl="1"/>
            <a:r>
              <a:rPr lang="en-GB" dirty="0"/>
              <a:t>Cardiovascular disease</a:t>
            </a:r>
          </a:p>
          <a:p>
            <a:pPr lvl="1"/>
            <a:r>
              <a:rPr lang="en-GB" dirty="0"/>
              <a:t>Adult obesity</a:t>
            </a:r>
          </a:p>
          <a:p>
            <a:r>
              <a:rPr lang="en-GB" dirty="0"/>
              <a:t>Intergenerational impacts</a:t>
            </a:r>
          </a:p>
          <a:p>
            <a:endParaRPr lang="en-GB" dirty="0"/>
          </a:p>
        </p:txBody>
      </p:sp>
      <p:sp>
        <p:nvSpPr>
          <p:cNvPr id="7" name="Rectangle 6">
            <a:extLst>
              <a:ext uri="{FF2B5EF4-FFF2-40B4-BE49-F238E27FC236}">
                <a16:creationId xmlns:a16="http://schemas.microsoft.com/office/drawing/2014/main" id="{C336371F-BE7E-40B3-82B6-3C72022D3773}"/>
              </a:ext>
            </a:extLst>
          </p:cNvPr>
          <p:cNvSpPr/>
          <p:nvPr/>
        </p:nvSpPr>
        <p:spPr>
          <a:xfrm>
            <a:off x="5518051" y="6810388"/>
            <a:ext cx="4445000" cy="553998"/>
          </a:xfrm>
          <a:prstGeom prst="rect">
            <a:avLst/>
          </a:prstGeom>
        </p:spPr>
        <p:txBody>
          <a:bodyPr wrap="square">
            <a:spAutoFit/>
          </a:bodyPr>
          <a:lstStyle/>
          <a:p>
            <a:r>
              <a:rPr lang="en-GB" sz="1000" dirty="0" err="1">
                <a:solidFill>
                  <a:schemeClr val="tx1"/>
                </a:solidFill>
                <a:latin typeface="+mj-lt"/>
                <a:ea typeface="Calibri" panose="020F0502020204030204" pitchFamily="34" charset="0"/>
              </a:rPr>
              <a:t>Korpe</a:t>
            </a:r>
            <a:r>
              <a:rPr lang="en-GB" sz="1000" dirty="0">
                <a:solidFill>
                  <a:schemeClr val="tx1"/>
                </a:solidFill>
                <a:latin typeface="+mj-lt"/>
                <a:ea typeface="Calibri" panose="020F0502020204030204" pitchFamily="34" charset="0"/>
              </a:rPr>
              <a:t>, P. S. and Petri, W. A. (2012) ‘Environmental enteropathy: Critical implications of a poorly understood condition’, </a:t>
            </a:r>
            <a:r>
              <a:rPr lang="en-GB" sz="1000" i="1" dirty="0">
                <a:solidFill>
                  <a:schemeClr val="tx1"/>
                </a:solidFill>
                <a:latin typeface="+mj-lt"/>
                <a:ea typeface="Calibri" panose="020F0502020204030204" pitchFamily="34" charset="0"/>
              </a:rPr>
              <a:t>Trends in Molecular Medicine</a:t>
            </a:r>
            <a:r>
              <a:rPr lang="en-GB" sz="1000" dirty="0">
                <a:solidFill>
                  <a:schemeClr val="tx1"/>
                </a:solidFill>
                <a:latin typeface="+mj-lt"/>
                <a:ea typeface="Calibri" panose="020F0502020204030204" pitchFamily="34" charset="0"/>
              </a:rPr>
              <a:t>. Elsevier Ltd, 18(6), pp. 328–336. </a:t>
            </a:r>
            <a:r>
              <a:rPr lang="en-GB" sz="1000" dirty="0" err="1">
                <a:solidFill>
                  <a:schemeClr val="tx1"/>
                </a:solidFill>
                <a:latin typeface="+mj-lt"/>
                <a:ea typeface="Calibri" panose="020F0502020204030204" pitchFamily="34" charset="0"/>
              </a:rPr>
              <a:t>doi</a:t>
            </a:r>
            <a:r>
              <a:rPr lang="en-GB" sz="1000" dirty="0">
                <a:solidFill>
                  <a:schemeClr val="tx1"/>
                </a:solidFill>
                <a:latin typeface="+mj-lt"/>
                <a:ea typeface="Calibri" panose="020F0502020204030204" pitchFamily="34" charset="0"/>
              </a:rPr>
              <a:t>: 10.1016/j.molmed.2012.04.007.</a:t>
            </a:r>
            <a:endParaRPr lang="en-GB" sz="1000" dirty="0">
              <a:solidFill>
                <a:schemeClr val="tx1"/>
              </a:solidFill>
              <a:latin typeface="+mj-lt"/>
            </a:endParaRPr>
          </a:p>
        </p:txBody>
      </p:sp>
      <p:pic>
        <p:nvPicPr>
          <p:cNvPr id="11" name="Content Placeholder 5">
            <a:extLst>
              <a:ext uri="{FF2B5EF4-FFF2-40B4-BE49-F238E27FC236}">
                <a16:creationId xmlns:a16="http://schemas.microsoft.com/office/drawing/2014/main" id="{F8781045-D7A3-4201-BCD8-23297C2546F0}"/>
              </a:ext>
            </a:extLst>
          </p:cNvPr>
          <p:cNvPicPr>
            <a:picLocks noGrp="1"/>
          </p:cNvPicPr>
          <p:nvPr>
            <p:ph sz="half" idx="2"/>
          </p:nvPr>
        </p:nvPicPr>
        <p:blipFill>
          <a:blip r:embed="rId3"/>
          <a:stretch>
            <a:fillRect/>
          </a:stretch>
        </p:blipFill>
        <p:spPr>
          <a:xfrm>
            <a:off x="5295900" y="2074905"/>
            <a:ext cx="4445000" cy="4673515"/>
          </a:xfrm>
          <a:prstGeom prst="rect">
            <a:avLst/>
          </a:prstGeom>
        </p:spPr>
      </p:pic>
      <p:sp>
        <p:nvSpPr>
          <p:cNvPr id="8" name="Title 1">
            <a:extLst>
              <a:ext uri="{FF2B5EF4-FFF2-40B4-BE49-F238E27FC236}">
                <a16:creationId xmlns:a16="http://schemas.microsoft.com/office/drawing/2014/main" id="{109A000D-1B34-4B2E-90CA-2CBE7AC1E218}"/>
              </a:ext>
            </a:extLst>
          </p:cNvPr>
          <p:cNvSpPr>
            <a:spLocks noGrp="1"/>
          </p:cNvSpPr>
          <p:nvPr>
            <p:ph type="title"/>
          </p:nvPr>
        </p:nvSpPr>
        <p:spPr>
          <a:xfrm>
            <a:off x="719128" y="540271"/>
            <a:ext cx="9021783" cy="1323792"/>
          </a:xfrm>
        </p:spPr>
        <p:txBody>
          <a:bodyPr/>
          <a:lstStyle/>
          <a:p>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ေရရွည</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ဖစ္ပြားေသာ</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ေရာဂါမ်ား</a:t>
            </a:r>
            <a:b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br>
            <a:r>
              <a:rPr kumimoji="0" lang="en-GB" sz="28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Environmental Enteric Dysfunction (EED)</a:t>
            </a:r>
            <a:endParaRPr lang="en-GB" sz="3400" cap="small" dirty="0"/>
          </a:p>
        </p:txBody>
      </p:sp>
      <p:sp>
        <p:nvSpPr>
          <p:cNvPr id="9" name="Rectangle 8">
            <a:extLst>
              <a:ext uri="{FF2B5EF4-FFF2-40B4-BE49-F238E27FC236}">
                <a16:creationId xmlns:a16="http://schemas.microsoft.com/office/drawing/2014/main" id="{8E7170D4-AFDA-46D8-9DD0-2466E397630E}"/>
              </a:ext>
            </a:extLst>
          </p:cNvPr>
          <p:cNvSpPr/>
          <p:nvPr/>
        </p:nvSpPr>
        <p:spPr>
          <a:xfrm>
            <a:off x="258704" y="2012836"/>
            <a:ext cx="9942630" cy="5390142"/>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close up of a piece of paper&#10;&#10;Description automatically generated">
            <a:extLst>
              <a:ext uri="{FF2B5EF4-FFF2-40B4-BE49-F238E27FC236}">
                <a16:creationId xmlns:a16="http://schemas.microsoft.com/office/drawing/2014/main" id="{0BEEE079-417F-47E7-8FBA-6DA99DA43C3A}"/>
              </a:ext>
            </a:extLst>
          </p:cNvPr>
          <p:cNvPicPr>
            <a:picLocks noChangeAspect="1"/>
          </p:cNvPicPr>
          <p:nvPr/>
        </p:nvPicPr>
        <p:blipFill rotWithShape="1">
          <a:blip r:embed="rId4">
            <a:extLst>
              <a:ext uri="{28A0092B-C50C-407E-A947-70E740481C1C}">
                <a14:useLocalDpi xmlns:a14="http://schemas.microsoft.com/office/drawing/2010/main" val="0"/>
              </a:ext>
            </a:extLst>
          </a:blip>
          <a:srcRect b="28695"/>
          <a:stretch/>
        </p:blipFill>
        <p:spPr>
          <a:xfrm>
            <a:off x="4108007" y="2577125"/>
            <a:ext cx="2112264" cy="2781935"/>
          </a:xfrm>
          <a:prstGeom prst="rect">
            <a:avLst/>
          </a:prstGeom>
        </p:spPr>
      </p:pic>
      <p:sp>
        <p:nvSpPr>
          <p:cNvPr id="2" name="Rectangle 1">
            <a:extLst>
              <a:ext uri="{FF2B5EF4-FFF2-40B4-BE49-F238E27FC236}">
                <a16:creationId xmlns:a16="http://schemas.microsoft.com/office/drawing/2014/main" id="{2CD2B24B-AA94-483C-A365-7050F8E9FB08}"/>
              </a:ext>
            </a:extLst>
          </p:cNvPr>
          <p:cNvSpPr/>
          <p:nvPr/>
        </p:nvSpPr>
        <p:spPr>
          <a:xfrm>
            <a:off x="4153183" y="5537023"/>
            <a:ext cx="2154179" cy="861774"/>
          </a:xfrm>
          <a:prstGeom prst="rect">
            <a:avLst/>
          </a:prstGeom>
        </p:spPr>
        <p:txBody>
          <a:bodyPr wrap="square">
            <a:spAutoFit/>
          </a:bodyPr>
          <a:lstStyle/>
          <a:p>
            <a:r>
              <a:rPr lang="en-GB" sz="1000" dirty="0">
                <a:solidFill>
                  <a:schemeClr val="tx1"/>
                </a:solidFill>
                <a:latin typeface="+mj-lt"/>
              </a:rPr>
              <a:t>Owino, V. </a:t>
            </a:r>
            <a:r>
              <a:rPr lang="en-GB" sz="1000" i="1" dirty="0">
                <a:solidFill>
                  <a:schemeClr val="tx1"/>
                </a:solidFill>
                <a:latin typeface="+mj-lt"/>
              </a:rPr>
              <a:t>et al.</a:t>
            </a:r>
            <a:r>
              <a:rPr lang="en-GB" sz="1000" dirty="0">
                <a:solidFill>
                  <a:schemeClr val="tx1"/>
                </a:solidFill>
                <a:latin typeface="+mj-lt"/>
              </a:rPr>
              <a:t> (2016) ‘Environmental enteric dysfunction and growth failure/stunting in global child health’, </a:t>
            </a:r>
            <a:r>
              <a:rPr lang="en-GB" sz="1000" i="1" dirty="0" err="1">
                <a:solidFill>
                  <a:schemeClr val="tx1"/>
                </a:solidFill>
                <a:latin typeface="+mj-lt"/>
              </a:rPr>
              <a:t>Pediatrics</a:t>
            </a:r>
            <a:r>
              <a:rPr lang="en-GB" sz="1000" dirty="0">
                <a:solidFill>
                  <a:schemeClr val="tx1"/>
                </a:solidFill>
                <a:latin typeface="+mj-lt"/>
              </a:rPr>
              <a:t>, 138(6). </a:t>
            </a:r>
            <a:r>
              <a:rPr lang="en-GB" sz="1000" dirty="0" err="1">
                <a:solidFill>
                  <a:schemeClr val="tx1"/>
                </a:solidFill>
                <a:latin typeface="+mj-lt"/>
              </a:rPr>
              <a:t>doi</a:t>
            </a:r>
            <a:r>
              <a:rPr lang="en-GB" sz="1000" dirty="0">
                <a:solidFill>
                  <a:schemeClr val="tx1"/>
                </a:solidFill>
                <a:latin typeface="+mj-lt"/>
              </a:rPr>
              <a:t>: 10.1542/peds.2016-0641.</a:t>
            </a:r>
          </a:p>
        </p:txBody>
      </p:sp>
    </p:spTree>
    <p:extLst>
      <p:ext uri="{BB962C8B-B14F-4D97-AF65-F5344CB8AC3E}">
        <p14:creationId xmlns:p14="http://schemas.microsoft.com/office/powerpoint/2010/main" val="241605531"/>
      </p:ext>
    </p:extLst>
  </p:cSld>
  <p:clrMapOvr>
    <a:masterClrMapping/>
  </p:clrMapOvr>
  <mc:AlternateContent xmlns:mc="http://schemas.openxmlformats.org/markup-compatibility/2006" xmlns:p14="http://schemas.microsoft.com/office/powerpoint/2010/main">
    <mc:Choice Requires="p14">
      <p:transition spd="slow" p14:dur="2000" advTm="51958"/>
    </mc:Choice>
    <mc:Fallback xmlns="">
      <p:transition spd="slow" advTm="5195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160123-0D21-49EE-92D7-0FB04CBBA7D4}"/>
              </a:ext>
            </a:extLst>
          </p:cNvPr>
          <p:cNvSpPr>
            <a:spLocks noGrp="1"/>
          </p:cNvSpPr>
          <p:nvPr>
            <p:ph sz="half" idx="1"/>
          </p:nvPr>
        </p:nvSpPr>
        <p:spPr>
          <a:xfrm>
            <a:off x="496987" y="1885465"/>
            <a:ext cx="5021063" cy="5351550"/>
          </a:xfrm>
        </p:spPr>
        <p:txBody>
          <a:bodyPr/>
          <a:lstStyle/>
          <a:p>
            <a:pPr>
              <a:lnSpc>
                <a:spcPct val="100000"/>
              </a:lnSpc>
            </a:pPr>
            <a:r>
              <a:rPr lang="en-GB" sz="2000" dirty="0" err="1">
                <a:latin typeface="Zawgyi-One" panose="020B0604030504040204" pitchFamily="34" charset="0"/>
                <a:cs typeface="Zawgyi-One" panose="020B0604030504040204" pitchFamily="34" charset="0"/>
              </a:rPr>
              <a:t>ေရာဂါကူးစက္မ</a:t>
            </a:r>
            <a:r>
              <a:rPr lang="en-GB" sz="2000" dirty="0">
                <a:latin typeface="Zawgyi-One" panose="020B0604030504040204" pitchFamily="34" charset="0"/>
                <a:cs typeface="Zawgyi-One" panose="020B0604030504040204" pitchFamily="34" charset="0"/>
              </a:rPr>
              <a:t>ႈႏွင့္ </a:t>
            </a:r>
            <a:r>
              <a:rPr lang="en-GB" sz="2000" dirty="0" err="1">
                <a:latin typeface="Zawgyi-One" panose="020B0604030504040204" pitchFamily="34" charset="0"/>
                <a:cs typeface="Zawgyi-One" panose="020B0604030504040204" pitchFamily="34" charset="0"/>
              </a:rPr>
              <a:t>အာဟာရ</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ခ်ိ</a:t>
            </a:r>
            <a:r>
              <a:rPr lang="en-GB" sz="2000" dirty="0">
                <a:latin typeface="Zawgyi-One" panose="020B0604030504040204" pitchFamily="34" charset="0"/>
                <a:cs typeface="Zawgyi-One" panose="020B0604030504040204" pitchFamily="34" charset="0"/>
              </a:rPr>
              <a:t>ဳ႕</a:t>
            </a:r>
            <a:r>
              <a:rPr lang="en-GB" sz="2000" dirty="0" err="1">
                <a:latin typeface="Zawgyi-One" panose="020B0604030504040204" pitchFamily="34" charset="0"/>
                <a:cs typeface="Zawgyi-One" panose="020B0604030504040204" pitchFamily="34" charset="0"/>
              </a:rPr>
              <a:t>တဲ့မ</a:t>
            </a:r>
            <a:r>
              <a:rPr lang="en-GB" sz="2000" dirty="0">
                <a:latin typeface="Zawgyi-One" panose="020B0604030504040204" pitchFamily="34" charset="0"/>
                <a:cs typeface="Zawgyi-One" panose="020B0604030504040204" pitchFamily="34" charset="0"/>
              </a:rPr>
              <a:t>ႈၾ</a:t>
            </a:r>
            <a:r>
              <a:rPr lang="en-GB" sz="2000" dirty="0" err="1">
                <a:latin typeface="Zawgyi-One" panose="020B0604030504040204" pitchFamily="34" charset="0"/>
                <a:cs typeface="Zawgyi-One" panose="020B0604030504040204" pitchFamily="34" charset="0"/>
              </a:rPr>
              <a:t>ကားရိ</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တုန</a:t>
            </a:r>
            <a:r>
              <a:rPr lang="en-GB" sz="2000" dirty="0">
                <a:latin typeface="Zawgyi-One" panose="020B0604030504040204" pitchFamily="34" charset="0"/>
                <a:cs typeface="Zawgyi-One" panose="020B0604030504040204" pitchFamily="34" charset="0"/>
              </a:rPr>
              <a:t>္႔ျ</a:t>
            </a:r>
            <a:r>
              <a:rPr lang="en-GB" sz="2000" dirty="0" err="1">
                <a:latin typeface="Zawgyi-One" panose="020B0604030504040204" pitchFamily="34" charset="0"/>
                <a:cs typeface="Zawgyi-One" panose="020B0604030504040204" pitchFamily="34" charset="0"/>
              </a:rPr>
              <a:t>ပန</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ေဖာ</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ပခ်က</a:t>
            </a:r>
            <a:r>
              <a:rPr lang="en-GB" sz="2000" dirty="0">
                <a:latin typeface="Zawgyi-One" panose="020B0604030504040204" pitchFamily="34" charset="0"/>
                <a:cs typeface="Zawgyi-One" panose="020B0604030504040204" pitchFamily="34" charset="0"/>
              </a:rPr>
              <a:t>္</a:t>
            </a:r>
          </a:p>
          <a:p>
            <a:pPr>
              <a:lnSpc>
                <a:spcPct val="100000"/>
              </a:lnSpc>
            </a:pPr>
            <a:endParaRPr lang="en-GB" sz="2000" dirty="0">
              <a:latin typeface="Zawgyi-One" panose="020B0604030504040204" pitchFamily="34" charset="0"/>
              <a:cs typeface="Zawgyi-One" panose="020B0604030504040204" pitchFamily="34" charset="0"/>
            </a:endParaRPr>
          </a:p>
          <a:p>
            <a:pPr>
              <a:lnSpc>
                <a:spcPct val="100000"/>
              </a:lnSpc>
            </a:pPr>
            <a:r>
              <a:rPr lang="en-GB" sz="2000" dirty="0" err="1">
                <a:latin typeface="Zawgyi-One" panose="020B0604030504040204" pitchFamily="34" charset="0"/>
                <a:cs typeface="Zawgyi-One" panose="020B0604030504040204" pitchFamily="34" charset="0"/>
              </a:rPr>
              <a:t>ေရရွည္က်န္းမာေရးသက္ေရာက္မ</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ပုညွက</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ခင္း</a:t>
            </a:r>
            <a:r>
              <a:rPr lang="en-GB" sz="2000" dirty="0">
                <a:latin typeface="Zawgyi-One" panose="020B0604030504040204" pitchFamily="34" charset="0"/>
                <a:cs typeface="Zawgyi-One" panose="020B0604030504040204" pitchFamily="34" charset="0"/>
              </a:rPr>
              <a:t> (stunting)</a:t>
            </a:r>
          </a:p>
          <a:p>
            <a:pPr lvl="1">
              <a:lnSpc>
                <a:spcPct val="100000"/>
              </a:lnSpc>
            </a:pPr>
            <a:r>
              <a:rPr lang="en-GB" sz="2000" dirty="0" err="1">
                <a:latin typeface="Zawgyi-One" panose="020B0604030504040204" pitchFamily="34" charset="0"/>
                <a:cs typeface="Zawgyi-One" panose="020B0604030504040204" pitchFamily="34" charset="0"/>
              </a:rPr>
              <a:t>ပ်မ္းမ</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အရပ္ေအာက</a:t>
            </a:r>
            <a:r>
              <a:rPr lang="en-GB" sz="2000" dirty="0">
                <a:latin typeface="Zawgyi-One" panose="020B0604030504040204" pitchFamily="34" charset="0"/>
                <a:cs typeface="Zawgyi-One" panose="020B0604030504040204" pitchFamily="34" charset="0"/>
              </a:rPr>
              <a:t>္</a:t>
            </a:r>
          </a:p>
          <a:p>
            <a:pPr lvl="1">
              <a:lnSpc>
                <a:spcPct val="100000"/>
              </a:lnSpc>
            </a:pPr>
            <a:r>
              <a:rPr lang="en-GB" sz="2000" dirty="0">
                <a:latin typeface="Zawgyi-One" panose="020B0604030504040204" pitchFamily="34" charset="0"/>
                <a:cs typeface="Zawgyi-One" panose="020B0604030504040204" pitchFamily="34" charset="0"/>
              </a:rPr>
              <a:t>cognitive development </a:t>
            </a:r>
            <a:r>
              <a:rPr lang="en-GB" sz="2000" dirty="0" err="1">
                <a:latin typeface="Zawgyi-One" panose="020B0604030504040204" pitchFamily="34" charset="0"/>
                <a:cs typeface="Zawgyi-One" panose="020B0604030504040204" pitchFamily="34" charset="0"/>
              </a:rPr>
              <a:t>ကို</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ေလ်ာ့က်ေစျခင္း</a:t>
            </a:r>
            <a:endParaRPr lang="en-GB" sz="2000" dirty="0">
              <a:latin typeface="Zawgyi-One" panose="020B0604030504040204" pitchFamily="34" charset="0"/>
              <a:cs typeface="Zawgyi-One" panose="020B0604030504040204" pitchFamily="34" charset="0"/>
            </a:endParaRPr>
          </a:p>
          <a:p>
            <a:pPr lvl="1">
              <a:lnSpc>
                <a:spcPct val="100000"/>
              </a:lnSpc>
            </a:pPr>
            <a:r>
              <a:rPr lang="en-GB" sz="2000" dirty="0">
                <a:latin typeface="Zawgyi-One" panose="020B0604030504040204" pitchFamily="34" charset="0"/>
                <a:cs typeface="Zawgyi-One" panose="020B0604030504040204" pitchFamily="34" charset="0"/>
              </a:rPr>
              <a:t>Metabolic disorders (</a:t>
            </a:r>
            <a:r>
              <a:rPr lang="en-GB" sz="2000" dirty="0" err="1">
                <a:latin typeface="Zawgyi-One" panose="020B0604030504040204" pitchFamily="34" charset="0"/>
                <a:cs typeface="Zawgyi-One" panose="020B0604030504040204" pitchFamily="34" charset="0"/>
              </a:rPr>
              <a:t>ဥပမာ</a:t>
            </a:r>
            <a:r>
              <a:rPr lang="en-GB" sz="2000" dirty="0">
                <a:latin typeface="Zawgyi-One" panose="020B0604030504040204" pitchFamily="34" charset="0"/>
                <a:cs typeface="Zawgyi-One" panose="020B0604030504040204" pitchFamily="34" charset="0"/>
              </a:rPr>
              <a:t> - </a:t>
            </a:r>
            <a:r>
              <a:rPr lang="en-GB" sz="2000" dirty="0" err="1">
                <a:latin typeface="Zawgyi-One" panose="020B0604030504040204" pitchFamily="34" charset="0"/>
                <a:cs typeface="Zawgyi-One" panose="020B0604030504040204" pitchFamily="34" charset="0"/>
              </a:rPr>
              <a:t>ဆီးခ်ိဳေရာဂ</a:t>
            </a:r>
            <a:r>
              <a:rPr lang="en-GB" sz="2000" dirty="0">
                <a:latin typeface="Zawgyi-One" panose="020B0604030504040204" pitchFamily="34" charset="0"/>
                <a:cs typeface="Zawgyi-One" panose="020B0604030504040204" pitchFamily="34" charset="0"/>
              </a:rPr>
              <a:t>ါ)</a:t>
            </a:r>
          </a:p>
          <a:p>
            <a:pPr lvl="1">
              <a:lnSpc>
                <a:spcPct val="100000"/>
              </a:lnSpc>
            </a:pP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လံုးေသြးေၾကာ</a:t>
            </a:r>
            <a:r>
              <a:rPr lang="en-GB" sz="2000" dirty="0">
                <a:latin typeface="Zawgyi-One" panose="020B0604030504040204" pitchFamily="34" charset="0"/>
                <a:cs typeface="Zawgyi-One" panose="020B0604030504040204" pitchFamily="34" charset="0"/>
              </a:rPr>
              <a:t>ႏွင့္</a:t>
            </a:r>
            <a:r>
              <a:rPr lang="en-GB" sz="2000" dirty="0" err="1">
                <a:latin typeface="Zawgyi-One" panose="020B0604030504040204" pitchFamily="34" charset="0"/>
                <a:cs typeface="Zawgyi-One" panose="020B0604030504040204" pitchFamily="34" charset="0"/>
              </a:rPr>
              <a:t>ဆိုင္သည</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ေရာဂ</a:t>
            </a:r>
            <a:r>
              <a:rPr lang="en-GB" sz="2000" dirty="0">
                <a:latin typeface="Zawgyi-One" panose="020B0604030504040204" pitchFamily="34" charset="0"/>
                <a:cs typeface="Zawgyi-One" panose="020B0604030504040204" pitchFamily="34" charset="0"/>
              </a:rPr>
              <a:t>ါ</a:t>
            </a:r>
          </a:p>
          <a:p>
            <a:pPr lvl="1">
              <a:lnSpc>
                <a:spcPct val="100000"/>
              </a:lnSpc>
            </a:pPr>
            <a:r>
              <a:rPr lang="en-GB" sz="2000" dirty="0" err="1">
                <a:latin typeface="Zawgyi-One" panose="020B0604030504040204" pitchFamily="34" charset="0"/>
                <a:cs typeface="Zawgyi-One" panose="020B0604030504040204" pitchFamily="34" charset="0"/>
              </a:rPr>
              <a:t>အရြယ္ေရာက္လ</a:t>
            </a:r>
            <a:r>
              <a:rPr lang="en-GB" sz="2000" dirty="0">
                <a:latin typeface="Zawgyi-One" panose="020B0604030504040204" pitchFamily="34" charset="0"/>
                <a:cs typeface="Zawgyi-One" panose="020B0604030504040204" pitchFamily="34" charset="0"/>
              </a:rPr>
              <a:t>ွ်င္ အ၀လြန္ျ</a:t>
            </a:r>
            <a:r>
              <a:rPr lang="en-GB" sz="2000" dirty="0" err="1">
                <a:latin typeface="Zawgyi-One" panose="020B0604030504040204" pitchFamily="34" charset="0"/>
                <a:cs typeface="Zawgyi-One" panose="020B0604030504040204" pitchFamily="34" charset="0"/>
              </a:rPr>
              <a:t>ခင္း</a:t>
            </a:r>
            <a:endParaRPr lang="en-GB" sz="2000" dirty="0">
              <a:latin typeface="Zawgyi-One" panose="020B0604030504040204" pitchFamily="34" charset="0"/>
              <a:cs typeface="Zawgyi-One" panose="020B0604030504040204" pitchFamily="34" charset="0"/>
            </a:endParaRPr>
          </a:p>
          <a:p>
            <a:pPr lvl="1">
              <a:lnSpc>
                <a:spcPct val="100000"/>
              </a:lnSpc>
            </a:pPr>
            <a:endParaRPr lang="en-GB" sz="2000" dirty="0">
              <a:latin typeface="Zawgyi-One" panose="020B0604030504040204" pitchFamily="34" charset="0"/>
              <a:cs typeface="Zawgyi-One" panose="020B0604030504040204" pitchFamily="34" charset="0"/>
            </a:endParaRPr>
          </a:p>
          <a:p>
            <a:pPr>
              <a:lnSpc>
                <a:spcPct val="100000"/>
              </a:lnSpc>
            </a:pPr>
            <a:r>
              <a:rPr lang="en-GB" sz="2000" dirty="0" err="1">
                <a:latin typeface="Zawgyi-One" panose="020B0604030504040204" pitchFamily="34" charset="0"/>
                <a:cs typeface="Zawgyi-One" panose="020B0604030504040204" pitchFamily="34" charset="0"/>
              </a:rPr>
              <a:t>မိ</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းဆက္တစ္ခုမွတစ္ခုၾကားသက္ေရာက</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မႈမ်ား</a:t>
            </a:r>
            <a:r>
              <a:rPr lang="en-GB" sz="2000" dirty="0">
                <a:latin typeface="Zawgyi-One" panose="020B0604030504040204" pitchFamily="34" charset="0"/>
                <a:cs typeface="Zawgyi-One" panose="020B0604030504040204" pitchFamily="34" charset="0"/>
              </a:rPr>
              <a:t> (</a:t>
            </a:r>
            <a:r>
              <a:rPr lang="en-US" sz="2000" dirty="0">
                <a:latin typeface="Zawgyi-One" panose="020B0604030504040204" pitchFamily="34" charset="0"/>
                <a:cs typeface="Zawgyi-One" panose="020B0604030504040204" pitchFamily="34" charset="0"/>
              </a:rPr>
              <a:t>intergenerational impacts)</a:t>
            </a:r>
            <a:endParaRPr lang="en-GB" sz="2000" dirty="0">
              <a:latin typeface="Zawgyi-One" panose="020B0604030504040204" pitchFamily="34" charset="0"/>
              <a:cs typeface="Zawgyi-One" panose="020B0604030504040204" pitchFamily="34" charset="0"/>
            </a:endParaRPr>
          </a:p>
          <a:p>
            <a:pPr>
              <a:lnSpc>
                <a:spcPct val="100000"/>
              </a:lnSpc>
            </a:pPr>
            <a:endParaRPr lang="en-GB" dirty="0"/>
          </a:p>
        </p:txBody>
      </p:sp>
      <p:sp>
        <p:nvSpPr>
          <p:cNvPr id="7" name="Rectangle 6">
            <a:extLst>
              <a:ext uri="{FF2B5EF4-FFF2-40B4-BE49-F238E27FC236}">
                <a16:creationId xmlns:a16="http://schemas.microsoft.com/office/drawing/2014/main" id="{C336371F-BE7E-40B3-82B6-3C72022D3773}"/>
              </a:ext>
            </a:extLst>
          </p:cNvPr>
          <p:cNvSpPr/>
          <p:nvPr/>
        </p:nvSpPr>
        <p:spPr>
          <a:xfrm>
            <a:off x="5518051" y="6810388"/>
            <a:ext cx="4445000" cy="553998"/>
          </a:xfrm>
          <a:prstGeom prst="rect">
            <a:avLst/>
          </a:prstGeom>
        </p:spPr>
        <p:txBody>
          <a:bodyPr wrap="square">
            <a:spAutoFit/>
          </a:bodyPr>
          <a:lstStyle/>
          <a:p>
            <a:r>
              <a:rPr lang="en-GB" sz="1000" dirty="0" err="1">
                <a:solidFill>
                  <a:schemeClr val="tx1"/>
                </a:solidFill>
                <a:latin typeface="Times New Roman" panose="02020603050405020304" pitchFamily="18" charset="0"/>
                <a:ea typeface="Calibri" panose="020F0502020204030204" pitchFamily="34" charset="0"/>
              </a:rPr>
              <a:t>Korpe</a:t>
            </a:r>
            <a:r>
              <a:rPr lang="en-GB" sz="1000" dirty="0">
                <a:solidFill>
                  <a:schemeClr val="tx1"/>
                </a:solidFill>
                <a:latin typeface="Times New Roman" panose="02020603050405020304" pitchFamily="18" charset="0"/>
                <a:ea typeface="Calibri" panose="020F0502020204030204" pitchFamily="34" charset="0"/>
              </a:rPr>
              <a:t>, P. S. and Petri, W. A. (2012) ‘Environmental enteropathy: Critical implications of a poorly understood condition’, </a:t>
            </a:r>
            <a:r>
              <a:rPr lang="en-GB" sz="1000" i="1" dirty="0">
                <a:solidFill>
                  <a:schemeClr val="tx1"/>
                </a:solidFill>
                <a:latin typeface="Times New Roman" panose="02020603050405020304" pitchFamily="18" charset="0"/>
                <a:ea typeface="Calibri" panose="020F0502020204030204" pitchFamily="34" charset="0"/>
              </a:rPr>
              <a:t>Trends in Molecular Medicine</a:t>
            </a:r>
            <a:r>
              <a:rPr lang="en-GB" sz="1000" dirty="0">
                <a:solidFill>
                  <a:schemeClr val="tx1"/>
                </a:solidFill>
                <a:latin typeface="Times New Roman" panose="02020603050405020304" pitchFamily="18" charset="0"/>
                <a:ea typeface="Calibri" panose="020F0502020204030204" pitchFamily="34" charset="0"/>
              </a:rPr>
              <a:t>. Elsevier Ltd, 18(6), pp. 328–336. </a:t>
            </a:r>
            <a:r>
              <a:rPr lang="en-GB" sz="1000" dirty="0" err="1">
                <a:solidFill>
                  <a:schemeClr val="tx1"/>
                </a:solidFill>
                <a:latin typeface="Times New Roman" panose="02020603050405020304" pitchFamily="18" charset="0"/>
                <a:ea typeface="Calibri" panose="020F0502020204030204" pitchFamily="34" charset="0"/>
              </a:rPr>
              <a:t>doi</a:t>
            </a:r>
            <a:r>
              <a:rPr lang="en-GB" sz="1000" dirty="0">
                <a:solidFill>
                  <a:schemeClr val="tx1"/>
                </a:solidFill>
                <a:latin typeface="Times New Roman" panose="02020603050405020304" pitchFamily="18" charset="0"/>
                <a:ea typeface="Calibri" panose="020F0502020204030204" pitchFamily="34" charset="0"/>
              </a:rPr>
              <a:t>: 10.1016/j.molmed.2012.04.007.</a:t>
            </a:r>
            <a:endParaRPr lang="en-GB" sz="1000" dirty="0">
              <a:solidFill>
                <a:schemeClr val="tx1"/>
              </a:solidFill>
            </a:endParaRPr>
          </a:p>
        </p:txBody>
      </p:sp>
      <p:pic>
        <p:nvPicPr>
          <p:cNvPr id="11" name="Content Placeholder 5">
            <a:extLst>
              <a:ext uri="{FF2B5EF4-FFF2-40B4-BE49-F238E27FC236}">
                <a16:creationId xmlns:a16="http://schemas.microsoft.com/office/drawing/2014/main" id="{F8781045-D7A3-4201-BCD8-23297C2546F0}"/>
              </a:ext>
            </a:extLst>
          </p:cNvPr>
          <p:cNvPicPr>
            <a:picLocks noGrp="1"/>
          </p:cNvPicPr>
          <p:nvPr>
            <p:ph sz="half" idx="2"/>
          </p:nvPr>
        </p:nvPicPr>
        <p:blipFill>
          <a:blip r:embed="rId3"/>
          <a:stretch>
            <a:fillRect/>
          </a:stretch>
        </p:blipFill>
        <p:spPr>
          <a:xfrm>
            <a:off x="5518049" y="1885465"/>
            <a:ext cx="4444999" cy="4797553"/>
          </a:xfrm>
          <a:prstGeom prst="rect">
            <a:avLst/>
          </a:prstGeom>
        </p:spPr>
      </p:pic>
      <p:sp>
        <p:nvSpPr>
          <p:cNvPr id="8" name="Title 1">
            <a:extLst>
              <a:ext uri="{FF2B5EF4-FFF2-40B4-BE49-F238E27FC236}">
                <a16:creationId xmlns:a16="http://schemas.microsoft.com/office/drawing/2014/main" id="{109A000D-1B34-4B2E-90CA-2CBE7AC1E218}"/>
              </a:ext>
            </a:extLst>
          </p:cNvPr>
          <p:cNvSpPr>
            <a:spLocks noGrp="1"/>
          </p:cNvSpPr>
          <p:nvPr>
            <p:ph type="title"/>
          </p:nvPr>
        </p:nvSpPr>
        <p:spPr>
          <a:xfrm>
            <a:off x="496986" y="656639"/>
            <a:ext cx="9243925" cy="1323792"/>
          </a:xfrm>
        </p:spPr>
        <p:txBody>
          <a:bodyPr/>
          <a:lstStyle/>
          <a:p>
            <a:pPr>
              <a:lnSpc>
                <a:spcPct val="100000"/>
              </a:lnSpc>
            </a:pPr>
            <a:r>
              <a:rPr lang="en-GB" sz="3600" cap="small" dirty="0" err="1">
                <a:latin typeface="Zawgyi-One" panose="020B0604030504040204" pitchFamily="34" charset="0"/>
                <a:cs typeface="Zawgyi-One" panose="020B0604030504040204" pitchFamily="34" charset="0"/>
              </a:rPr>
              <a:t>ေရရွည</a:t>
            </a:r>
            <a:r>
              <a:rPr lang="en-GB" sz="3600" cap="small" dirty="0">
                <a:latin typeface="Zawgyi-One" panose="020B0604030504040204" pitchFamily="34" charset="0"/>
                <a:cs typeface="Zawgyi-One" panose="020B0604030504040204" pitchFamily="34" charset="0"/>
              </a:rPr>
              <a:t>္ျ</a:t>
            </a:r>
            <a:r>
              <a:rPr lang="en-GB" sz="3600" cap="small" dirty="0" err="1">
                <a:latin typeface="Zawgyi-One" panose="020B0604030504040204" pitchFamily="34" charset="0"/>
                <a:cs typeface="Zawgyi-One" panose="020B0604030504040204" pitchFamily="34" charset="0"/>
              </a:rPr>
              <a:t>ဖစ္ပြားေသာ</a:t>
            </a:r>
            <a:r>
              <a:rPr lang="en-GB" sz="3600" cap="small" dirty="0">
                <a:latin typeface="Zawgyi-One" panose="020B0604030504040204" pitchFamily="34" charset="0"/>
                <a:cs typeface="Zawgyi-One" panose="020B0604030504040204" pitchFamily="34" charset="0"/>
              </a:rPr>
              <a:t> </a:t>
            </a:r>
            <a:r>
              <a:rPr lang="en-GB" sz="3600" cap="small" dirty="0" err="1">
                <a:latin typeface="Zawgyi-One" panose="020B0604030504040204" pitchFamily="34" charset="0"/>
                <a:cs typeface="Zawgyi-One" panose="020B0604030504040204" pitchFamily="34" charset="0"/>
              </a:rPr>
              <a:t>ေရာဂါမ်ား</a:t>
            </a:r>
            <a:br>
              <a:rPr lang="en-GB" sz="3600" cap="small" dirty="0">
                <a:latin typeface="Zawgyi-One" panose="020B0604030504040204" pitchFamily="34" charset="0"/>
                <a:cs typeface="Zawgyi-One" panose="020B0604030504040204" pitchFamily="34" charset="0"/>
              </a:rPr>
            </a:br>
            <a:r>
              <a:rPr lang="en-GB" sz="2800" cap="small" dirty="0">
                <a:latin typeface="Zawgyi-One" panose="020B0604030504040204" pitchFamily="34" charset="0"/>
                <a:cs typeface="Zawgyi-One" panose="020B0604030504040204" pitchFamily="34" charset="0"/>
              </a:rPr>
              <a:t>Environmental Enteric Dysfunction (EED)</a:t>
            </a:r>
          </a:p>
        </p:txBody>
      </p:sp>
    </p:spTree>
    <p:extLst>
      <p:ext uri="{BB962C8B-B14F-4D97-AF65-F5344CB8AC3E}">
        <p14:creationId xmlns:p14="http://schemas.microsoft.com/office/powerpoint/2010/main" val="3743403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sz="4000" cap="small" dirty="0" err="1">
                <a:latin typeface="Zawgyi-One" panose="020B0604030504040204" pitchFamily="34" charset="0"/>
                <a:cs typeface="Zawgyi-One" panose="020B0604030504040204" pitchFamily="34" charset="0"/>
              </a:rPr>
              <a:t>ေရ</a:t>
            </a:r>
            <a:r>
              <a:rPr lang="en-GB" sz="4000" cap="small" dirty="0">
                <a:latin typeface="Zawgyi-One" panose="020B0604030504040204" pitchFamily="34" charset="0"/>
                <a:cs typeface="Zawgyi-One" panose="020B0604030504040204" pitchFamily="34" charset="0"/>
              </a:rPr>
              <a:t>ႏွင့္</a:t>
            </a:r>
            <a:r>
              <a:rPr lang="en-GB" sz="4000" cap="small" dirty="0" err="1">
                <a:latin typeface="Zawgyi-One" panose="020B0604030504040204" pitchFamily="34" charset="0"/>
                <a:cs typeface="Zawgyi-One" panose="020B0604030504040204" pitchFamily="34" charset="0"/>
              </a:rPr>
              <a:t>ဆက္စပ္ေနသည</a:t>
            </a:r>
            <a:r>
              <a:rPr lang="en-GB" sz="4000" cap="small" dirty="0">
                <a:latin typeface="Zawgyi-One" panose="020B0604030504040204" pitchFamily="34" charset="0"/>
                <a:cs typeface="Zawgyi-One" panose="020B0604030504040204" pitchFamily="34" charset="0"/>
              </a:rPr>
              <a:t>့္</a:t>
            </a:r>
            <a:r>
              <a:rPr lang="en-GB" sz="4000" cap="small" dirty="0" err="1">
                <a:latin typeface="Zawgyi-One" panose="020B0604030504040204" pitchFamily="34" charset="0"/>
                <a:cs typeface="Zawgyi-One" panose="020B0604030504040204" pitchFamily="34" charset="0"/>
              </a:rPr>
              <a:t>က်န္းမာေရး</a:t>
            </a:r>
            <a:br>
              <a:rPr lang="en-GB" sz="4000" cap="small" dirty="0">
                <a:latin typeface="Zawgyi-One" panose="020B0604030504040204" pitchFamily="34" charset="0"/>
                <a:cs typeface="Zawgyi-One" panose="020B0604030504040204" pitchFamily="34" charset="0"/>
              </a:rPr>
            </a:br>
            <a:r>
              <a:rPr lang="my-MM" sz="3200" cap="small" dirty="0">
                <a:latin typeface="Zawgyi-One" panose="020B0604030504040204" pitchFamily="34" charset="0"/>
                <a:cs typeface="Zawgyi-One" panose="020B0604030504040204" pitchFamily="34" charset="0"/>
              </a:rPr>
              <a:t>အ</a:t>
            </a:r>
            <a:r>
              <a:rPr lang="en-US" sz="3200" cap="small" dirty="0">
                <a:latin typeface="Zawgyi-One" panose="020B0604030504040204" pitchFamily="34" charset="0"/>
                <a:cs typeface="Zawgyi-One" panose="020B0604030504040204" pitchFamily="34" charset="0"/>
              </a:rPr>
              <a:t>ဓ</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က </a:t>
            </a:r>
            <a:r>
              <a:rPr lang="my-MM" sz="3200" cap="small" dirty="0">
                <a:latin typeface="Zawgyi-One" panose="020B0604030504040204" pitchFamily="34" charset="0"/>
                <a:cs typeface="Zawgyi-One" panose="020B0604030504040204" pitchFamily="34" charset="0"/>
              </a:rPr>
              <a:t>စ</a:t>
            </a:r>
            <a:r>
              <a:rPr lang="en-US" sz="3200" cap="small" dirty="0">
                <a:latin typeface="Zawgyi-One" panose="020B0604030504040204" pitchFamily="34" charset="0"/>
                <a:cs typeface="Zawgyi-One" panose="020B0604030504040204" pitchFamily="34" charset="0"/>
              </a:rPr>
              <a:t>ဥ</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စ</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ရ</a:t>
            </a:r>
            <a:r>
              <a:rPr lang="my-MM" sz="3200" cap="small" dirty="0">
                <a:latin typeface="Zawgyi-One" panose="020B0604030504040204" pitchFamily="34" charset="0"/>
                <a:cs typeface="Zawgyi-One" panose="020B0604030504040204" pitchFamily="34" charset="0"/>
              </a:rPr>
              <a:t>န</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အ</a:t>
            </a:r>
            <a:r>
              <a:rPr lang="en-US" sz="3200" cap="small" dirty="0">
                <a:latin typeface="Zawgyi-One" panose="020B0604030504040204" pitchFamily="34" charset="0"/>
                <a:cs typeface="Zawgyi-One" panose="020B0604030504040204" pitchFamily="34" charset="0"/>
              </a:rPr>
              <a:t>ခ</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က</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မ</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a:t>
            </a:r>
            <a:endParaRPr lang="en-GB" sz="3200" cap="small" dirty="0">
              <a:latin typeface="Zawgyi-One" panose="020B0604030504040204" pitchFamily="34" charset="0"/>
              <a:cs typeface="Zawgyi-One" panose="020B0604030504040204" pitchFamily="34" charset="0"/>
            </a:endParaRPr>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p:txBody>
          <a:bodyPr/>
          <a:lstStyle/>
          <a:p>
            <a:pPr marL="228600" marR="0" lvl="0" indent="-228600" algn="l" defTabSz="914400" rtl="0" eaLnBrk="0" fontAlgn="base" latinLnBrk="0" hangingPunct="0">
              <a:lnSpc>
                <a:spcPct val="150000"/>
              </a:lnSpc>
              <a:spcBef>
                <a:spcPts val="1000"/>
              </a:spcBef>
              <a:spcAft>
                <a:spcPct val="0"/>
              </a:spcAft>
              <a:buClrTx/>
              <a:buSzTx/>
              <a:buFont typeface="Arial" panose="020B0604020202020204" pitchFamily="34" charset="0"/>
              <a:buChar char="•"/>
              <a:tabLst/>
              <a:defRPr/>
            </a:pPr>
            <a:r>
              <a:rPr kumimoji="0" lang="my-MM" sz="2400" b="0" i="0" u="none" strike="noStrike" kern="1200" cap="none" spc="0" normalizeH="0" baseline="0" noProof="0" dirty="0">
                <a:ln>
                  <a:noFill/>
                </a:ln>
                <a:solidFill>
                  <a:schemeClr val="accent5"/>
                </a:solidFill>
                <a:effectLst/>
                <a:uLnTx/>
                <a:uFillTx/>
                <a:latin typeface="Zawgyi-One" panose="020B0604030504040204" pitchFamily="34" charset="0"/>
                <a:ea typeface="+mn-ea"/>
                <a:cs typeface="Zawgyi-One" panose="020B0604030504040204" pitchFamily="34" charset="0"/>
              </a:rPr>
              <a:t>ပိုးမႊားမ်ားႏွင့္ဓာတုအႏၲရာယ္မ်ား</a:t>
            </a:r>
          </a:p>
          <a:p>
            <a:pPr marL="228600" marR="0" lvl="0" indent="-228600" algn="l" defTabSz="914400" rtl="0" eaLnBrk="0" fontAlgn="base" latinLnBrk="0" hangingPunct="0">
              <a:lnSpc>
                <a:spcPct val="150000"/>
              </a:lnSpc>
              <a:spcBef>
                <a:spcPts val="1000"/>
              </a:spcBef>
              <a:spcAft>
                <a:spcPct val="0"/>
              </a:spcAft>
              <a:buClrTx/>
              <a:buSzTx/>
              <a:buFont typeface="Arial" panose="020B0604020202020204" pitchFamily="34" charset="0"/>
              <a:buChar char="•"/>
              <a:tabLst/>
              <a:defRPr/>
            </a:pPr>
            <a:r>
              <a:rPr kumimoji="0" lang="my-MM" sz="24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ေရတိုႏွင့္ေရရွည္ေရာဂါ</a:t>
            </a:r>
            <a:r>
              <a:rPr kumimoji="0" lang="en-US" sz="24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မ</a:t>
            </a:r>
            <a:r>
              <a:rPr kumimoji="0" lang="my-MM" sz="24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US" sz="24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a:t>
            </a:r>
            <a:endParaRPr kumimoji="0" lang="my-MM" sz="24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228600" marR="0" lvl="0" indent="-228600" algn="l" defTabSz="914400" rtl="0" eaLnBrk="0" fontAlgn="base" latinLnBrk="0" hangingPunct="0">
              <a:lnSpc>
                <a:spcPct val="150000"/>
              </a:lnSpc>
              <a:spcBef>
                <a:spcPts val="1000"/>
              </a:spcBef>
              <a:spcAft>
                <a:spcPct val="0"/>
              </a:spcAft>
              <a:buClrTx/>
              <a:buSzTx/>
              <a:buFont typeface="Arial" panose="020B0604020202020204" pitchFamily="34" charset="0"/>
              <a:buChar char="•"/>
              <a:tabLst/>
              <a:defRPr/>
            </a:pPr>
            <a:r>
              <a:rPr kumimoji="0" lang="my-MM" sz="24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ကမာၻလုံးဆိုင္ရာရည္မွန္းခ်က္မ်ား</a:t>
            </a:r>
          </a:p>
          <a:p>
            <a:pPr marL="228600" marR="0" lvl="0" indent="-228600" algn="l" defTabSz="914400" rtl="0" eaLnBrk="0" fontAlgn="base" latinLnBrk="0" hangingPunct="0">
              <a:lnSpc>
                <a:spcPct val="150000"/>
              </a:lnSpc>
              <a:spcBef>
                <a:spcPts val="1000"/>
              </a:spcBef>
              <a:spcAft>
                <a:spcPct val="0"/>
              </a:spcAft>
              <a:buClrTx/>
              <a:buSzTx/>
              <a:buFont typeface="Arial" panose="020B0604020202020204" pitchFamily="34" charset="0"/>
              <a:buChar char="•"/>
              <a:tabLst/>
              <a:defRPr/>
            </a:pPr>
            <a:r>
              <a:rPr kumimoji="0" lang="my-MM" sz="24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ဝန္ေဆာင္မႈအဆင့္</a:t>
            </a:r>
            <a:r>
              <a:rPr kumimoji="0" lang="en-US" sz="24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my-MM" sz="24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မညီမွ်မႈ</a:t>
            </a:r>
            <a:r>
              <a:rPr kumimoji="0" lang="en-US" sz="24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မ</a:t>
            </a:r>
            <a:r>
              <a:rPr kumimoji="0" lang="my-MM" sz="24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US" sz="24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a:t>
            </a:r>
            <a:endParaRPr kumimoji="0" lang="my-MM" sz="24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ေရ</a:t>
            </a:r>
            <a:r>
              <a:rPr lang="en-US" sz="2400" dirty="0" err="1">
                <a:latin typeface="Zawgyi-One" panose="020B0604030504040204" pitchFamily="34" charset="0"/>
                <a:cs typeface="Zawgyi-One" panose="020B0604030504040204" pitchFamily="34" charset="0"/>
              </a:rPr>
              <a:t>ဆိုင္ရာလံုၿခံဳမႈရေ</a:t>
            </a:r>
            <a:r>
              <a:rPr lang="my-MM" sz="2400" dirty="0">
                <a:latin typeface="Zawgyi-One" panose="020B0604030504040204" pitchFamily="34" charset="0"/>
                <a:cs typeface="Zawgyi-One" panose="020B0604030504040204" pitchFamily="34" charset="0"/>
              </a:rPr>
              <a:t>ရး</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စီမံ</a:t>
            </a:r>
            <a:r>
              <a:rPr lang="en-US" sz="2400" dirty="0" err="1">
                <a:latin typeface="Zawgyi-One" panose="020B0604030504040204" pitchFamily="34" charset="0"/>
                <a:cs typeface="Zawgyi-One" panose="020B0604030504040204" pitchFamily="34" charset="0"/>
              </a:rPr>
              <a:t>ခ်က</a:t>
            </a:r>
            <a:r>
              <a:rPr lang="en-US" sz="2400" dirty="0">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အသြင္ေျပာင္း</a:t>
            </a:r>
            <a:r>
              <a:rPr lang="en-US" sz="2400" dirty="0">
                <a:latin typeface="Zawgyi-One" panose="020B0604030504040204" pitchFamily="34" charset="0"/>
                <a:cs typeface="Zawgyi-One" panose="020B0604030504040204" pitchFamily="34" charset="0"/>
              </a:rPr>
              <a:t> WASH </a:t>
            </a:r>
            <a:r>
              <a:rPr lang="en-GB" sz="2400" b="1" dirty="0">
                <a:latin typeface="Zawgyi-One" panose="020B0604030504040204" pitchFamily="34" charset="0"/>
                <a:cs typeface="Zawgyi-One" panose="020B0604030504040204" pitchFamily="34" charset="0"/>
              </a:rPr>
              <a:t>(water, sanitation, and hygiene)</a:t>
            </a:r>
          </a:p>
          <a:p>
            <a:endParaRPr lang="en-GB" dirty="0"/>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5" name="Rectangle 4">
            <a:extLst>
              <a:ext uri="{FF2B5EF4-FFF2-40B4-BE49-F238E27FC236}">
                <a16:creationId xmlns:a16="http://schemas.microsoft.com/office/drawing/2014/main" id="{0BFD964D-DC3B-489E-8B37-531A571771B6}"/>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Source Sans Pro" panose="020B0503030403020204" pitchFamily="34" charset="0"/>
              </a:rPr>
              <a:t>“</a:t>
            </a: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2936656460"/>
      </p:ext>
    </p:extLst>
  </p:cSld>
  <p:clrMapOvr>
    <a:masterClrMapping/>
  </p:clrMapOvr>
  <mc:AlternateContent xmlns:mc="http://schemas.openxmlformats.org/markup-compatibility/2006" xmlns:p14="http://schemas.microsoft.com/office/powerpoint/2010/main">
    <mc:Choice Requires="p14">
      <p:transition spd="slow" p14:dur="2000" advTm="7968"/>
    </mc:Choice>
    <mc:Fallback xmlns="">
      <p:transition spd="slow" advTm="796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25A316-3108-4001-B04A-E6A29C8FB3AB}"/>
              </a:ext>
            </a:extLst>
          </p:cNvPr>
          <p:cNvSpPr>
            <a:spLocks noGrp="1"/>
          </p:cNvSpPr>
          <p:nvPr>
            <p:ph type="title"/>
          </p:nvPr>
        </p:nvSpPr>
        <p:spPr/>
        <p:txBody>
          <a:bodyPr/>
          <a:lstStyle/>
          <a:p>
            <a:r>
              <a:rPr lang="en-GB" sz="3600" cap="small" dirty="0" err="1">
                <a:latin typeface="Zawgyi-One" panose="020B0604030504040204" pitchFamily="34" charset="0"/>
                <a:cs typeface="Zawgyi-One" panose="020B0604030504040204" pitchFamily="34" charset="0"/>
              </a:rPr>
              <a:t>ေရာဂ</a:t>
            </a:r>
            <a:r>
              <a:rPr lang="en-GB" sz="3600" cap="small" dirty="0">
                <a:latin typeface="Zawgyi-One" panose="020B0604030504040204" pitchFamily="34" charset="0"/>
                <a:cs typeface="Zawgyi-One" panose="020B0604030504040204" pitchFamily="34" charset="0"/>
              </a:rPr>
              <a:t>ါႏွင့္ DALYs</a:t>
            </a:r>
            <a:endParaRPr lang="en-GB" sz="3600" dirty="0">
              <a:latin typeface="Zawgyi-One" panose="020B0604030504040204" pitchFamily="34" charset="0"/>
              <a:cs typeface="Zawgyi-One" panose="020B0604030504040204" pitchFamily="34" charset="0"/>
            </a:endParaRPr>
          </a:p>
        </p:txBody>
      </p:sp>
      <p:sp>
        <p:nvSpPr>
          <p:cNvPr id="3" name="Content Placeholder 2">
            <a:extLst>
              <a:ext uri="{FF2B5EF4-FFF2-40B4-BE49-F238E27FC236}">
                <a16:creationId xmlns:a16="http://schemas.microsoft.com/office/drawing/2014/main" id="{DB264DB5-F94D-4A19-90C6-9C274B94D8FF}"/>
              </a:ext>
            </a:extLst>
          </p:cNvPr>
          <p:cNvSpPr>
            <a:spLocks noGrp="1"/>
          </p:cNvSpPr>
          <p:nvPr>
            <p:ph idx="4294967295"/>
          </p:nvPr>
        </p:nvSpPr>
        <p:spPr>
          <a:xfrm>
            <a:off x="524669" y="1925637"/>
            <a:ext cx="9385870" cy="4447282"/>
          </a:xfrm>
          <a:prstGeom prst="rect">
            <a:avLst/>
          </a:prstGeom>
        </p:spPr>
        <p:txBody>
          <a:bodyPr/>
          <a:lstStyle/>
          <a:p>
            <a:pPr marL="0" indent="0" algn="ctr">
              <a:buNone/>
            </a:pPr>
            <a:r>
              <a:rPr lang="en-GB" sz="3600" dirty="0">
                <a:latin typeface="Zawgyi-One" panose="020B0604030504040204" pitchFamily="34" charset="0"/>
                <a:cs typeface="Zawgyi-One" panose="020B0604030504040204" pitchFamily="34" charset="0"/>
              </a:rPr>
              <a:t>Disability Adjusted Life Years (DALYs) </a:t>
            </a:r>
          </a:p>
          <a:p>
            <a:pPr marL="0" indent="0" algn="ctr">
              <a:buNone/>
            </a:pPr>
            <a:r>
              <a:rPr lang="en-GB" sz="5400" b="1" dirty="0">
                <a:solidFill>
                  <a:srgbClr val="00AFAD"/>
                </a:solidFill>
                <a:latin typeface="Zawgyi-One" panose="020B0604030504040204" pitchFamily="34" charset="0"/>
                <a:cs typeface="Zawgyi-One" panose="020B0604030504040204" pitchFamily="34" charset="0"/>
              </a:rPr>
              <a:t>=</a:t>
            </a:r>
            <a:endParaRPr lang="en-GB" sz="5400" dirty="0">
              <a:latin typeface="Zawgyi-One" panose="020B0604030504040204" pitchFamily="34" charset="0"/>
              <a:cs typeface="Zawgyi-One" panose="020B0604030504040204" pitchFamily="34" charset="0"/>
            </a:endParaRPr>
          </a:p>
          <a:p>
            <a:pPr marL="0" marR="0" lvl="0" indent="0" algn="ctr"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GB" sz="2800" b="1" i="0" u="sng"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အရြယ္မတုိင္မီေသဆံုးျခင္း</a:t>
            </a:r>
            <a:r>
              <a:rPr kumimoji="0" lang="en-GB" sz="2800" b="1" i="0" u="sng"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ေၾကာင</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ဆံုးရွံဳးႏိုင္ေျခရိွသည</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အသက္ရွင္ရမည</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စ္မ်ား</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p>
          <a:p>
            <a:pPr marL="0" indent="0" algn="ctr">
              <a:buNone/>
            </a:pPr>
            <a:r>
              <a:rPr lang="en-GB" sz="5400" b="1" dirty="0">
                <a:solidFill>
                  <a:srgbClr val="00AFAD"/>
                </a:solidFill>
                <a:latin typeface="Zawgyi-One" panose="020B0604030504040204" pitchFamily="34" charset="0"/>
                <a:cs typeface="Zawgyi-One" panose="020B0604030504040204" pitchFamily="34" charset="0"/>
              </a:rPr>
              <a:t>+</a:t>
            </a:r>
          </a:p>
          <a:p>
            <a:pPr marL="0" indent="0" algn="ctr">
              <a:buNone/>
            </a:pPr>
            <a:r>
              <a:rPr kumimoji="0" lang="en-GB" sz="2800" b="1" i="0" u="sng"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မသန္စြမ္းမ</a:t>
            </a:r>
            <a:r>
              <a:rPr kumimoji="0" lang="en-GB" sz="2800" b="0" i="0" u="sng"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ေၾကာင</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အက်ိဳးရွိစြာရွင္သန္ရမည</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့္ဘ၀ </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ေပ်ာက</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ဆံုးသြားသည</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စုစုေပါင္း</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စ္မ်ား</a:t>
            </a:r>
            <a:endParaRPr lang="en-GB" sz="3600" u="sng"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1495457626"/>
      </p:ext>
    </p:extLst>
  </p:cSld>
  <p:clrMapOvr>
    <a:masterClrMapping/>
  </p:clrMapOvr>
  <mc:AlternateContent xmlns:mc="http://schemas.openxmlformats.org/markup-compatibility/2006" xmlns:p14="http://schemas.microsoft.com/office/powerpoint/2010/main">
    <mc:Choice Requires="p14">
      <p:transition spd="slow" p14:dur="2000" advTm="100258"/>
    </mc:Choice>
    <mc:Fallback xmlns="">
      <p:transition spd="slow" advTm="10025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27BAE-29C7-4CAA-A404-73E44356D01C}"/>
              </a:ext>
            </a:extLst>
          </p:cNvPr>
          <p:cNvSpPr>
            <a:spLocks noGrp="1"/>
          </p:cNvSpPr>
          <p:nvPr>
            <p:ph type="title"/>
          </p:nvPr>
        </p:nvSpPr>
        <p:spPr>
          <a:xfrm>
            <a:off x="333475" y="540271"/>
            <a:ext cx="9410700" cy="811212"/>
          </a:xfrm>
        </p:spPr>
        <p:txBody>
          <a:bodyPr/>
          <a:lstStyle/>
          <a:p>
            <a:r>
              <a:rPr lang="en-GB" sz="3600" cap="small" dirty="0">
                <a:latin typeface="Zawgyi-One" panose="020B0604030504040204" pitchFamily="34" charset="0"/>
                <a:cs typeface="Zawgyi-One" panose="020B0604030504040204" pitchFamily="34" charset="0"/>
              </a:rPr>
              <a:t>ႏ</a:t>
            </a:r>
            <a:r>
              <a:rPr lang="en-GB" sz="3600" cap="small" dirty="0" err="1">
                <a:latin typeface="Zawgyi-One" panose="020B0604030504040204" pitchFamily="34" charset="0"/>
                <a:cs typeface="Zawgyi-One" panose="020B0604030504040204" pitchFamily="34" charset="0"/>
              </a:rPr>
              <a:t>ိုင္ငံတကာတြင</a:t>
            </a:r>
            <a:r>
              <a:rPr lang="en-GB" sz="3600" cap="small" dirty="0">
                <a:latin typeface="Zawgyi-One" panose="020B0604030504040204" pitchFamily="34" charset="0"/>
                <a:cs typeface="Zawgyi-One" panose="020B0604030504040204" pitchFamily="34" charset="0"/>
              </a:rPr>
              <a:t>္ </a:t>
            </a:r>
            <a:r>
              <a:rPr lang="en-GB" sz="3600" cap="small" dirty="0" err="1">
                <a:latin typeface="Zawgyi-One" panose="020B0604030504040204" pitchFamily="34" charset="0"/>
                <a:cs typeface="Zawgyi-One" panose="020B0604030504040204" pitchFamily="34" charset="0"/>
              </a:rPr>
              <a:t>ေရာဂ</a:t>
            </a:r>
            <a:r>
              <a:rPr lang="en-GB" sz="3600" cap="small" dirty="0">
                <a:latin typeface="Zawgyi-One" panose="020B0604030504040204" pitchFamily="34" charset="0"/>
                <a:cs typeface="Zawgyi-One" panose="020B0604030504040204" pitchFamily="34" charset="0"/>
              </a:rPr>
              <a:t>ါျ</a:t>
            </a:r>
            <a:r>
              <a:rPr lang="en-GB" sz="3600" cap="small" dirty="0" err="1">
                <a:latin typeface="Zawgyi-One" panose="020B0604030504040204" pitchFamily="34" charset="0"/>
                <a:cs typeface="Zawgyi-One" panose="020B0604030504040204" pitchFamily="34" charset="0"/>
              </a:rPr>
              <a:t>ဖစ္ပြားမ</a:t>
            </a:r>
            <a:r>
              <a:rPr lang="en-GB" sz="3600" cap="small" dirty="0">
                <a:latin typeface="Zawgyi-One" panose="020B0604030504040204" pitchFamily="34" charset="0"/>
                <a:cs typeface="Zawgyi-One" panose="020B0604030504040204" pitchFamily="34" charset="0"/>
              </a:rPr>
              <a:t>ႈ</a:t>
            </a:r>
            <a:endParaRPr lang="en-GB" sz="3600" cap="small" dirty="0"/>
          </a:p>
        </p:txBody>
      </p:sp>
      <p:pic>
        <p:nvPicPr>
          <p:cNvPr id="5" name="Content Placeholder 4">
            <a:extLst>
              <a:ext uri="{FF2B5EF4-FFF2-40B4-BE49-F238E27FC236}">
                <a16:creationId xmlns:a16="http://schemas.microsoft.com/office/drawing/2014/main" id="{77C89C9C-B3FE-41DC-9960-6E656AE758D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0400"/>
          <a:stretch/>
        </p:blipFill>
        <p:spPr>
          <a:xfrm>
            <a:off x="333475" y="1548383"/>
            <a:ext cx="9865096" cy="5590427"/>
          </a:xfrm>
        </p:spPr>
      </p:pic>
      <p:sp>
        <p:nvSpPr>
          <p:cNvPr id="6" name="Rectangle 5">
            <a:extLst>
              <a:ext uri="{FF2B5EF4-FFF2-40B4-BE49-F238E27FC236}">
                <a16:creationId xmlns:a16="http://schemas.microsoft.com/office/drawing/2014/main" id="{7007EC43-A6DB-4E41-B899-1FC48A1ED442}"/>
              </a:ext>
            </a:extLst>
          </p:cNvPr>
          <p:cNvSpPr/>
          <p:nvPr/>
        </p:nvSpPr>
        <p:spPr>
          <a:xfrm>
            <a:off x="333475" y="7165007"/>
            <a:ext cx="9865096" cy="369332"/>
          </a:xfrm>
          <a:prstGeom prst="rect">
            <a:avLst/>
          </a:prstGeom>
        </p:spPr>
        <p:txBody>
          <a:bodyPr wrap="square">
            <a:spAutoFit/>
          </a:bodyPr>
          <a:lstStyle/>
          <a:p>
            <a:r>
              <a:rPr lang="en-GB" sz="900" dirty="0">
                <a:solidFill>
                  <a:schemeClr val="tx1"/>
                </a:solidFill>
                <a:latin typeface="Arial" charset="0"/>
              </a:rPr>
              <a:t>Institute for Health Metrics and Evaluation (IHME). </a:t>
            </a:r>
            <a:r>
              <a:rPr lang="en-GB" sz="900" b="1" dirty="0">
                <a:solidFill>
                  <a:schemeClr val="tx1"/>
                </a:solidFill>
                <a:latin typeface="Arial" charset="0"/>
              </a:rPr>
              <a:t>GBD Compare Data Visualization</a:t>
            </a:r>
            <a:r>
              <a:rPr lang="en-GB" sz="900" dirty="0">
                <a:solidFill>
                  <a:schemeClr val="tx1"/>
                </a:solidFill>
                <a:latin typeface="Arial" charset="0"/>
              </a:rPr>
              <a:t>. Seattle, WA: IHME, University of Washington, 2018. Available from </a:t>
            </a:r>
            <a:r>
              <a:rPr lang="en-GB" sz="900" dirty="0">
                <a:solidFill>
                  <a:schemeClr val="tx1"/>
                </a:solidFill>
                <a:latin typeface="Arial" charset="0"/>
                <a:hlinkClick r:id="rId4"/>
              </a:rPr>
              <a:t>http://vizhub.healthdata.org/gbd-compare</a:t>
            </a:r>
            <a:r>
              <a:rPr lang="en-GB" sz="900" dirty="0">
                <a:solidFill>
                  <a:schemeClr val="tx1"/>
                </a:solidFill>
                <a:latin typeface="Arial" charset="0"/>
              </a:rPr>
              <a:t>. (Accessed [19/04/2019])</a:t>
            </a:r>
          </a:p>
        </p:txBody>
      </p:sp>
      <p:sp>
        <p:nvSpPr>
          <p:cNvPr id="7" name="Rectangle: Rounded Corners 6">
            <a:extLst>
              <a:ext uri="{FF2B5EF4-FFF2-40B4-BE49-F238E27FC236}">
                <a16:creationId xmlns:a16="http://schemas.microsoft.com/office/drawing/2014/main" id="{40A26FB2-CD8F-42D1-8FB6-EBDBE40A914E}"/>
              </a:ext>
            </a:extLst>
          </p:cNvPr>
          <p:cNvSpPr/>
          <p:nvPr/>
        </p:nvSpPr>
        <p:spPr>
          <a:xfrm>
            <a:off x="477491" y="1980431"/>
            <a:ext cx="6984776" cy="5040560"/>
          </a:xfrm>
          <a:prstGeom prst="roundRect">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2200" dirty="0" err="1">
                <a:highlight>
                  <a:srgbClr val="FFFFFF"/>
                </a:highlight>
                <a:latin typeface="Zawgyi-One" panose="020B0604030504040204" pitchFamily="34" charset="0"/>
                <a:cs typeface="Zawgyi-One" panose="020B0604030504040204" pitchFamily="34" charset="0"/>
              </a:rPr>
              <a:t>မကူးစက</a:t>
            </a:r>
            <a:r>
              <a:rPr lang="en-US" sz="2200" dirty="0">
                <a:highlight>
                  <a:srgbClr val="FFFFFF"/>
                </a:highlight>
                <a:latin typeface="Zawgyi-One" panose="020B0604030504040204" pitchFamily="34" charset="0"/>
                <a:cs typeface="Zawgyi-One" panose="020B0604030504040204" pitchFamily="34" charset="0"/>
              </a:rPr>
              <a:t>္ႏ</a:t>
            </a:r>
            <a:r>
              <a:rPr lang="en-US" sz="2200" dirty="0" err="1">
                <a:highlight>
                  <a:srgbClr val="FFFFFF"/>
                </a:highlight>
                <a:latin typeface="Zawgyi-One" panose="020B0604030504040204" pitchFamily="34" charset="0"/>
                <a:cs typeface="Zawgyi-One" panose="020B0604030504040204" pitchFamily="34" charset="0"/>
              </a:rPr>
              <a:t>ိုင္ေသာ</a:t>
            </a:r>
            <a:endParaRPr lang="en-GB" sz="2200" dirty="0">
              <a:highlight>
                <a:srgbClr val="FFFFFF"/>
              </a:highlight>
              <a:latin typeface="Zawgyi-One" panose="020B0604030504040204" pitchFamily="34" charset="0"/>
              <a:cs typeface="Zawgyi-One" panose="020B0604030504040204" pitchFamily="34" charset="0"/>
            </a:endParaRPr>
          </a:p>
        </p:txBody>
      </p:sp>
      <p:sp>
        <p:nvSpPr>
          <p:cNvPr id="9" name="Rectangle: Rounded Corners 8">
            <a:extLst>
              <a:ext uri="{FF2B5EF4-FFF2-40B4-BE49-F238E27FC236}">
                <a16:creationId xmlns:a16="http://schemas.microsoft.com/office/drawing/2014/main" id="{356F42CD-6A53-4D88-950C-157677EAB573}"/>
              </a:ext>
            </a:extLst>
          </p:cNvPr>
          <p:cNvSpPr/>
          <p:nvPr/>
        </p:nvSpPr>
        <p:spPr>
          <a:xfrm>
            <a:off x="7632714" y="1980431"/>
            <a:ext cx="2565857" cy="3456384"/>
          </a:xfrm>
          <a:prstGeom prst="roundRect">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lnSpc>
                <a:spcPct val="150000"/>
              </a:lnSpc>
            </a:pPr>
            <a:r>
              <a:rPr lang="en-US" sz="2000" dirty="0" err="1">
                <a:highlight>
                  <a:srgbClr val="FFFFFF"/>
                </a:highlight>
                <a:latin typeface="Zawgyi-One" panose="020B0604030504040204" pitchFamily="34" charset="0"/>
                <a:cs typeface="Zawgyi-One" panose="020B0604030504040204" pitchFamily="34" charset="0"/>
              </a:rPr>
              <a:t>ကူးစက</a:t>
            </a:r>
            <a:r>
              <a:rPr lang="en-US" sz="2000" dirty="0">
                <a:highlight>
                  <a:srgbClr val="FFFFFF"/>
                </a:highlight>
                <a:latin typeface="Zawgyi-One" panose="020B0604030504040204" pitchFamily="34" charset="0"/>
                <a:cs typeface="Zawgyi-One" panose="020B0604030504040204" pitchFamily="34" charset="0"/>
              </a:rPr>
              <a:t>္ႏ</a:t>
            </a:r>
            <a:r>
              <a:rPr lang="en-US" sz="2000" dirty="0" err="1">
                <a:highlight>
                  <a:srgbClr val="FFFFFF"/>
                </a:highlight>
                <a:latin typeface="Zawgyi-One" panose="020B0604030504040204" pitchFamily="34" charset="0"/>
                <a:cs typeface="Zawgyi-One" panose="020B0604030504040204" pitchFamily="34" charset="0"/>
              </a:rPr>
              <a:t>ိုင္ေသာ</a:t>
            </a:r>
            <a:r>
              <a:rPr lang="en-US" sz="2000" dirty="0">
                <a:highlight>
                  <a:srgbClr val="FFFFFF"/>
                </a:highlight>
                <a:latin typeface="Zawgyi-One" panose="020B0604030504040204" pitchFamily="34" charset="0"/>
                <a:cs typeface="Zawgyi-One" panose="020B0604030504040204" pitchFamily="34" charset="0"/>
              </a:rPr>
              <a:t>၊ </a:t>
            </a:r>
            <a:r>
              <a:rPr lang="en-US" sz="2000" dirty="0" err="1">
                <a:highlight>
                  <a:srgbClr val="FFFFFF"/>
                </a:highlight>
                <a:latin typeface="Zawgyi-One" panose="020B0604030504040204" pitchFamily="34" charset="0"/>
                <a:cs typeface="Zawgyi-One" panose="020B0604030504040204" pitchFamily="34" charset="0"/>
              </a:rPr>
              <a:t>မိခင္မ</a:t>
            </a:r>
            <a:r>
              <a:rPr lang="en-US" sz="2000" dirty="0">
                <a:highlight>
                  <a:srgbClr val="FFFFFF"/>
                </a:highlight>
                <a:latin typeface="Zawgyi-One" panose="020B0604030504040204" pitchFamily="34" charset="0"/>
                <a:cs typeface="Zawgyi-One" panose="020B0604030504040204" pitchFamily="34" charset="0"/>
              </a:rPr>
              <a:t>ွ၊ </a:t>
            </a:r>
            <a:r>
              <a:rPr lang="en-US" sz="2000" dirty="0" err="1">
                <a:highlight>
                  <a:srgbClr val="FFFFFF"/>
                </a:highlight>
                <a:latin typeface="Zawgyi-One" panose="020B0604030504040204" pitchFamily="34" charset="0"/>
                <a:cs typeface="Zawgyi-One" panose="020B0604030504040204" pitchFamily="34" charset="0"/>
              </a:rPr>
              <a:t>ေမြးကင္းစ</a:t>
            </a:r>
            <a:r>
              <a:rPr lang="en-US" sz="2000" dirty="0">
                <a:highlight>
                  <a:srgbClr val="FFFFFF"/>
                </a:highlight>
                <a:latin typeface="Zawgyi-One" panose="020B0604030504040204" pitchFamily="34" charset="0"/>
                <a:cs typeface="Zawgyi-One" panose="020B0604030504040204" pitchFamily="34" charset="0"/>
              </a:rPr>
              <a:t>၊</a:t>
            </a:r>
            <a:r>
              <a:rPr lang="en-GB" sz="2000" dirty="0">
                <a:highlight>
                  <a:srgbClr val="FFFFFF"/>
                </a:highlight>
                <a:latin typeface="Zawgyi-One" panose="020B0604030504040204" pitchFamily="34" charset="0"/>
                <a:cs typeface="Zawgyi-One" panose="020B0604030504040204" pitchFamily="34" charset="0"/>
              </a:rPr>
              <a:t> ႏွင့္ </a:t>
            </a:r>
            <a:r>
              <a:rPr lang="en-GB" sz="2000" dirty="0" err="1">
                <a:highlight>
                  <a:srgbClr val="FFFFFF"/>
                </a:highlight>
                <a:latin typeface="Zawgyi-One" panose="020B0604030504040204" pitchFamily="34" charset="0"/>
                <a:cs typeface="Zawgyi-One" panose="020B0604030504040204" pitchFamily="34" charset="0"/>
              </a:rPr>
              <a:t>အာဟာျပဳမ</a:t>
            </a:r>
            <a:r>
              <a:rPr lang="en-GB" sz="2000" dirty="0">
                <a:highlight>
                  <a:srgbClr val="FFFFFF"/>
                </a:highlight>
                <a:latin typeface="Zawgyi-One" panose="020B0604030504040204" pitchFamily="34" charset="0"/>
                <a:cs typeface="Zawgyi-One" panose="020B0604030504040204" pitchFamily="34" charset="0"/>
              </a:rPr>
              <a:t>ႈ</a:t>
            </a:r>
          </a:p>
        </p:txBody>
      </p:sp>
      <p:sp>
        <p:nvSpPr>
          <p:cNvPr id="10" name="Rectangle: Rounded Corners 9">
            <a:extLst>
              <a:ext uri="{FF2B5EF4-FFF2-40B4-BE49-F238E27FC236}">
                <a16:creationId xmlns:a16="http://schemas.microsoft.com/office/drawing/2014/main" id="{CAC3FDB9-CDDC-40DB-917F-CA8C8677FBEA}"/>
              </a:ext>
            </a:extLst>
          </p:cNvPr>
          <p:cNvSpPr/>
          <p:nvPr/>
        </p:nvSpPr>
        <p:spPr>
          <a:xfrm>
            <a:off x="7632715" y="5652840"/>
            <a:ext cx="2525952" cy="1296144"/>
          </a:xfrm>
          <a:prstGeom prst="roundRect">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2200" dirty="0" err="1">
                <a:highlight>
                  <a:srgbClr val="FFFFFF"/>
                </a:highlight>
                <a:latin typeface="Zawgyi-One" panose="020B0604030504040204" pitchFamily="34" charset="0"/>
                <a:cs typeface="Zawgyi-One" panose="020B0604030504040204" pitchFamily="34" charset="0"/>
              </a:rPr>
              <a:t>ဒဏ္ရာမ်ား</a:t>
            </a:r>
            <a:endParaRPr lang="en-GB" sz="2200" dirty="0">
              <a:highlight>
                <a:srgbClr val="FFFFFF"/>
              </a:highlight>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2838282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F055AA-27B6-476B-A0A1-4A4DDD9BE3F8}"/>
              </a:ext>
            </a:extLst>
          </p:cNvPr>
          <p:cNvPicPr>
            <a:picLocks noChangeAspect="1"/>
          </p:cNvPicPr>
          <p:nvPr/>
        </p:nvPicPr>
        <p:blipFill rotWithShape="1">
          <a:blip r:embed="rId3">
            <a:extLst>
              <a:ext uri="{28A0092B-C50C-407E-A947-70E740481C1C}">
                <a14:useLocalDpi xmlns:a14="http://schemas.microsoft.com/office/drawing/2010/main" val="0"/>
              </a:ext>
            </a:extLst>
          </a:blip>
          <a:srcRect r="10031"/>
          <a:stretch/>
        </p:blipFill>
        <p:spPr>
          <a:xfrm>
            <a:off x="329637" y="1548383"/>
            <a:ext cx="9905630" cy="5590428"/>
          </a:xfrm>
          <a:prstGeom prst="rect">
            <a:avLst/>
          </a:prstGeom>
        </p:spPr>
      </p:pic>
      <p:sp>
        <p:nvSpPr>
          <p:cNvPr id="6" name="Rectangle 5">
            <a:extLst>
              <a:ext uri="{FF2B5EF4-FFF2-40B4-BE49-F238E27FC236}">
                <a16:creationId xmlns:a16="http://schemas.microsoft.com/office/drawing/2014/main" id="{7007EC43-A6DB-4E41-B899-1FC48A1ED442}"/>
              </a:ext>
            </a:extLst>
          </p:cNvPr>
          <p:cNvSpPr/>
          <p:nvPr/>
        </p:nvSpPr>
        <p:spPr>
          <a:xfrm>
            <a:off x="333475" y="7165007"/>
            <a:ext cx="9865096" cy="400110"/>
          </a:xfrm>
          <a:prstGeom prst="rect">
            <a:avLst/>
          </a:prstGeom>
        </p:spPr>
        <p:txBody>
          <a:bodyPr wrap="square">
            <a:spAutoFit/>
          </a:bodyPr>
          <a:lstStyle/>
          <a:p>
            <a:r>
              <a:rPr lang="en-GB" sz="1000" dirty="0">
                <a:solidFill>
                  <a:schemeClr val="tx1"/>
                </a:solidFill>
                <a:latin typeface="+mj-lt"/>
              </a:rPr>
              <a:t>Institute for Health Metrics and Evaluation (IHME). </a:t>
            </a:r>
            <a:r>
              <a:rPr lang="en-GB" sz="1000" b="1" dirty="0">
                <a:solidFill>
                  <a:schemeClr val="tx1"/>
                </a:solidFill>
                <a:latin typeface="+mj-lt"/>
              </a:rPr>
              <a:t>GBD Compare Data Visualization</a:t>
            </a:r>
            <a:r>
              <a:rPr lang="en-GB" sz="1000" dirty="0">
                <a:solidFill>
                  <a:schemeClr val="tx1"/>
                </a:solidFill>
                <a:latin typeface="+mj-lt"/>
              </a:rPr>
              <a:t>. Seattle, WA: IHME, University of Washington, 2018. Available from </a:t>
            </a:r>
            <a:r>
              <a:rPr lang="en-GB" sz="1000" dirty="0">
                <a:solidFill>
                  <a:schemeClr val="tx1"/>
                </a:solidFill>
                <a:latin typeface="+mj-lt"/>
                <a:hlinkClick r:id="rId4"/>
              </a:rPr>
              <a:t>http://vizhub.healthdata.org/gbd-compare</a:t>
            </a:r>
            <a:r>
              <a:rPr lang="en-GB" sz="1000" dirty="0">
                <a:solidFill>
                  <a:schemeClr val="tx1"/>
                </a:solidFill>
                <a:latin typeface="+mj-lt"/>
              </a:rPr>
              <a:t>. (Accessed [19/04/2019])</a:t>
            </a:r>
          </a:p>
        </p:txBody>
      </p:sp>
      <p:sp>
        <p:nvSpPr>
          <p:cNvPr id="10" name="Title 2">
            <a:extLst>
              <a:ext uri="{FF2B5EF4-FFF2-40B4-BE49-F238E27FC236}">
                <a16:creationId xmlns:a16="http://schemas.microsoft.com/office/drawing/2014/main" id="{8DF15C40-44A1-4055-97EE-A7A44136EC20}"/>
              </a:ext>
            </a:extLst>
          </p:cNvPr>
          <p:cNvSpPr txBox="1">
            <a:spLocks/>
          </p:cNvSpPr>
          <p:nvPr/>
        </p:nvSpPr>
        <p:spPr>
          <a:xfrm>
            <a:off x="333476" y="590945"/>
            <a:ext cx="9407436" cy="957438"/>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sz="3600" cap="small" dirty="0">
                <a:latin typeface="Zawgyi-One" panose="020B0604030504040204" pitchFamily="34" charset="0"/>
                <a:cs typeface="Zawgyi-One" panose="020B0604030504040204" pitchFamily="34" charset="0"/>
              </a:rPr>
              <a:t>ႏ</a:t>
            </a:r>
            <a:r>
              <a:rPr lang="en-GB" sz="3600" cap="small" dirty="0" err="1">
                <a:latin typeface="Zawgyi-One" panose="020B0604030504040204" pitchFamily="34" charset="0"/>
                <a:cs typeface="Zawgyi-One" panose="020B0604030504040204" pitchFamily="34" charset="0"/>
              </a:rPr>
              <a:t>ိုင္ငံတကာတြင</a:t>
            </a:r>
            <a:r>
              <a:rPr lang="en-GB" sz="3600" cap="small" dirty="0">
                <a:latin typeface="Zawgyi-One" panose="020B0604030504040204" pitchFamily="34" charset="0"/>
                <a:cs typeface="Zawgyi-One" panose="020B0604030504040204" pitchFamily="34" charset="0"/>
              </a:rPr>
              <a:t>္ </a:t>
            </a:r>
            <a:r>
              <a:rPr lang="en-GB" sz="3600" cap="small" dirty="0" err="1">
                <a:latin typeface="Zawgyi-One" panose="020B0604030504040204" pitchFamily="34" charset="0"/>
                <a:cs typeface="Zawgyi-One" panose="020B0604030504040204" pitchFamily="34" charset="0"/>
              </a:rPr>
              <a:t>ေရာဂ</a:t>
            </a:r>
            <a:r>
              <a:rPr lang="en-GB" sz="3600" cap="small" dirty="0">
                <a:latin typeface="Zawgyi-One" panose="020B0604030504040204" pitchFamily="34" charset="0"/>
                <a:cs typeface="Zawgyi-One" panose="020B0604030504040204" pitchFamily="34" charset="0"/>
              </a:rPr>
              <a:t>ါျ</a:t>
            </a:r>
            <a:r>
              <a:rPr lang="en-GB" sz="3600" cap="small" dirty="0" err="1">
                <a:latin typeface="Zawgyi-One" panose="020B0604030504040204" pitchFamily="34" charset="0"/>
                <a:cs typeface="Zawgyi-One" panose="020B0604030504040204" pitchFamily="34" charset="0"/>
              </a:rPr>
              <a:t>ဖစ္ပြားမ</a:t>
            </a:r>
            <a:r>
              <a:rPr lang="en-GB" sz="3600" cap="small" dirty="0">
                <a:latin typeface="Zawgyi-One" panose="020B0604030504040204" pitchFamily="34" charset="0"/>
                <a:cs typeface="Zawgyi-One" panose="020B0604030504040204" pitchFamily="34" charset="0"/>
              </a:rPr>
              <a:t>ႈ</a:t>
            </a:r>
            <a:endParaRPr lang="en-GB" sz="3600" dirty="0"/>
          </a:p>
        </p:txBody>
      </p:sp>
    </p:spTree>
    <p:extLst>
      <p:ext uri="{BB962C8B-B14F-4D97-AF65-F5344CB8AC3E}">
        <p14:creationId xmlns:p14="http://schemas.microsoft.com/office/powerpoint/2010/main" val="3164975824"/>
      </p:ext>
    </p:extLst>
  </p:cSld>
  <p:clrMapOvr>
    <a:masterClrMapping/>
  </p:clrMapOvr>
  <mc:AlternateContent xmlns:mc="http://schemas.openxmlformats.org/markup-compatibility/2006" xmlns:p14="http://schemas.microsoft.com/office/powerpoint/2010/main">
    <mc:Choice Requires="p14">
      <p:transition spd="slow" p14:dur="2000" advTm="50780"/>
    </mc:Choice>
    <mc:Fallback xmlns="">
      <p:transition spd="slow" advTm="5078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8092B9-7D9D-466B-B901-DEC4378E1E0D}"/>
              </a:ext>
            </a:extLst>
          </p:cNvPr>
          <p:cNvPicPr>
            <a:picLocks noChangeAspect="1"/>
          </p:cNvPicPr>
          <p:nvPr/>
        </p:nvPicPr>
        <p:blipFill rotWithShape="1">
          <a:blip r:embed="rId3">
            <a:extLst>
              <a:ext uri="{28A0092B-C50C-407E-A947-70E740481C1C}">
                <a14:useLocalDpi xmlns:a14="http://schemas.microsoft.com/office/drawing/2010/main" val="0"/>
              </a:ext>
            </a:extLst>
          </a:blip>
          <a:srcRect r="10031"/>
          <a:stretch/>
        </p:blipFill>
        <p:spPr>
          <a:xfrm>
            <a:off x="313208" y="1546204"/>
            <a:ext cx="9905630" cy="5590428"/>
          </a:xfrm>
          <a:prstGeom prst="rect">
            <a:avLst/>
          </a:prstGeom>
        </p:spPr>
      </p:pic>
      <p:sp>
        <p:nvSpPr>
          <p:cNvPr id="3" name="Title 2">
            <a:extLst>
              <a:ext uri="{FF2B5EF4-FFF2-40B4-BE49-F238E27FC236}">
                <a16:creationId xmlns:a16="http://schemas.microsoft.com/office/drawing/2014/main" id="{DF5EADEF-A482-4283-94A7-6199279CD1E1}"/>
              </a:ext>
            </a:extLst>
          </p:cNvPr>
          <p:cNvSpPr>
            <a:spLocks noGrp="1"/>
          </p:cNvSpPr>
          <p:nvPr>
            <p:ph type="title"/>
          </p:nvPr>
        </p:nvSpPr>
        <p:spPr>
          <a:xfrm>
            <a:off x="313208" y="612279"/>
            <a:ext cx="9427703" cy="1461495"/>
          </a:xfrm>
        </p:spPr>
        <p:txBody>
          <a:bodyPr/>
          <a:lstStyle/>
          <a:p>
            <a:r>
              <a:rPr lang="en-GB" sz="3600" cap="small" dirty="0">
                <a:latin typeface="Zawgyi-One" panose="020B0604030504040204" pitchFamily="34" charset="0"/>
                <a:cs typeface="Zawgyi-One" panose="020B0604030504040204" pitchFamily="34" charset="0"/>
              </a:rPr>
              <a:t>ျ</a:t>
            </a:r>
            <a:r>
              <a:rPr lang="en-GB" sz="3600" cap="small" dirty="0" err="1">
                <a:latin typeface="Zawgyi-One" panose="020B0604030504040204" pitchFamily="34" charset="0"/>
                <a:cs typeface="Zawgyi-One" panose="020B0604030504040204" pitchFamily="34" charset="0"/>
              </a:rPr>
              <a:t>မန္မာႏိုင္ငံတြင</a:t>
            </a:r>
            <a:r>
              <a:rPr lang="en-GB" sz="3600" cap="small" dirty="0">
                <a:latin typeface="Zawgyi-One" panose="020B0604030504040204" pitchFamily="34" charset="0"/>
                <a:cs typeface="Zawgyi-One" panose="020B0604030504040204" pitchFamily="34" charset="0"/>
              </a:rPr>
              <a:t>္ </a:t>
            </a:r>
            <a:r>
              <a:rPr lang="en-GB" sz="3600" cap="small" dirty="0" err="1">
                <a:latin typeface="Zawgyi-One" panose="020B0604030504040204" pitchFamily="34" charset="0"/>
                <a:cs typeface="Zawgyi-One" panose="020B0604030504040204" pitchFamily="34" charset="0"/>
              </a:rPr>
              <a:t>ေရာဂ</a:t>
            </a:r>
            <a:r>
              <a:rPr lang="en-GB" sz="3600" cap="small" dirty="0">
                <a:latin typeface="Zawgyi-One" panose="020B0604030504040204" pitchFamily="34" charset="0"/>
                <a:cs typeface="Zawgyi-One" panose="020B0604030504040204" pitchFamily="34" charset="0"/>
              </a:rPr>
              <a:t>ါျ</a:t>
            </a:r>
            <a:r>
              <a:rPr lang="en-GB" sz="3600" cap="small" dirty="0" err="1">
                <a:latin typeface="Zawgyi-One" panose="020B0604030504040204" pitchFamily="34" charset="0"/>
                <a:cs typeface="Zawgyi-One" panose="020B0604030504040204" pitchFamily="34" charset="0"/>
              </a:rPr>
              <a:t>ဖစ္ပြားမ</a:t>
            </a:r>
            <a:r>
              <a:rPr lang="en-GB" sz="3600" cap="small" dirty="0">
                <a:latin typeface="Zawgyi-One" panose="020B0604030504040204" pitchFamily="34" charset="0"/>
                <a:cs typeface="Zawgyi-One" panose="020B0604030504040204" pitchFamily="34" charset="0"/>
              </a:rPr>
              <a:t>ႈ</a:t>
            </a:r>
            <a:endParaRPr lang="en-GB" sz="3600" dirty="0"/>
          </a:p>
        </p:txBody>
      </p:sp>
      <p:sp>
        <p:nvSpPr>
          <p:cNvPr id="6" name="Rectangle 5">
            <a:extLst>
              <a:ext uri="{FF2B5EF4-FFF2-40B4-BE49-F238E27FC236}">
                <a16:creationId xmlns:a16="http://schemas.microsoft.com/office/drawing/2014/main" id="{7007EC43-A6DB-4E41-B899-1FC48A1ED442}"/>
              </a:ext>
            </a:extLst>
          </p:cNvPr>
          <p:cNvSpPr/>
          <p:nvPr/>
        </p:nvSpPr>
        <p:spPr>
          <a:xfrm>
            <a:off x="333475" y="7165007"/>
            <a:ext cx="9865096" cy="400110"/>
          </a:xfrm>
          <a:prstGeom prst="rect">
            <a:avLst/>
          </a:prstGeom>
        </p:spPr>
        <p:txBody>
          <a:bodyPr wrap="square">
            <a:spAutoFit/>
          </a:bodyPr>
          <a:lstStyle/>
          <a:p>
            <a:r>
              <a:rPr lang="en-GB" sz="1000" dirty="0">
                <a:solidFill>
                  <a:schemeClr val="tx1"/>
                </a:solidFill>
                <a:latin typeface="+mj-lt"/>
              </a:rPr>
              <a:t>Institute for Health Metrics and Evaluation (IHME). </a:t>
            </a:r>
            <a:r>
              <a:rPr lang="en-GB" sz="1000" b="1" dirty="0">
                <a:solidFill>
                  <a:schemeClr val="tx1"/>
                </a:solidFill>
                <a:latin typeface="+mj-lt"/>
              </a:rPr>
              <a:t>GBD Compare Data Visualization</a:t>
            </a:r>
            <a:r>
              <a:rPr lang="en-GB" sz="1000" dirty="0">
                <a:solidFill>
                  <a:schemeClr val="tx1"/>
                </a:solidFill>
                <a:latin typeface="+mj-lt"/>
              </a:rPr>
              <a:t>. Seattle, WA: IHME, University of Washington, 2018. Available from </a:t>
            </a:r>
            <a:r>
              <a:rPr lang="en-GB" sz="1000" dirty="0">
                <a:solidFill>
                  <a:schemeClr val="tx1"/>
                </a:solidFill>
                <a:latin typeface="+mj-lt"/>
                <a:hlinkClick r:id="rId4"/>
              </a:rPr>
              <a:t>http://vizhub.healthdata.org/gbd-compare</a:t>
            </a:r>
            <a:r>
              <a:rPr lang="en-GB" sz="1000" dirty="0">
                <a:solidFill>
                  <a:schemeClr val="tx1"/>
                </a:solidFill>
                <a:latin typeface="+mj-lt"/>
              </a:rPr>
              <a:t>. (Accessed [19/04/2019])</a:t>
            </a:r>
          </a:p>
        </p:txBody>
      </p:sp>
    </p:spTree>
    <p:extLst>
      <p:ext uri="{BB962C8B-B14F-4D97-AF65-F5344CB8AC3E}">
        <p14:creationId xmlns:p14="http://schemas.microsoft.com/office/powerpoint/2010/main" val="3566358640"/>
      </p:ext>
    </p:extLst>
  </p:cSld>
  <p:clrMapOvr>
    <a:masterClrMapping/>
  </p:clrMapOvr>
  <mc:AlternateContent xmlns:mc="http://schemas.openxmlformats.org/markup-compatibility/2006" xmlns:p14="http://schemas.microsoft.com/office/powerpoint/2010/main">
    <mc:Choice Requires="p14">
      <p:transition spd="slow" p14:dur="2000" advTm="22046"/>
    </mc:Choice>
    <mc:Fallback xmlns="">
      <p:transition spd="slow" advTm="2204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8092B9-7D9D-466B-B901-DEC4378E1E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031"/>
          <a:stretch/>
        </p:blipFill>
        <p:spPr>
          <a:xfrm>
            <a:off x="313208" y="1546204"/>
            <a:ext cx="9905630" cy="5590428"/>
          </a:xfrm>
          <a:prstGeom prst="rect">
            <a:avLst/>
          </a:prstGeom>
        </p:spPr>
      </p:pic>
      <p:sp>
        <p:nvSpPr>
          <p:cNvPr id="2" name="Title 1">
            <a:extLst>
              <a:ext uri="{FF2B5EF4-FFF2-40B4-BE49-F238E27FC236}">
                <a16:creationId xmlns:a16="http://schemas.microsoft.com/office/drawing/2014/main" id="{71027BAE-29C7-4CAA-A404-73E44356D01C}"/>
              </a:ext>
            </a:extLst>
          </p:cNvPr>
          <p:cNvSpPr>
            <a:spLocks noGrp="1"/>
          </p:cNvSpPr>
          <p:nvPr>
            <p:ph type="title"/>
          </p:nvPr>
        </p:nvSpPr>
        <p:spPr>
          <a:xfrm>
            <a:off x="333475" y="612279"/>
            <a:ext cx="9410700" cy="811212"/>
          </a:xfrm>
        </p:spPr>
        <p:txBody>
          <a:bodyPr/>
          <a:lstStyle/>
          <a:p>
            <a:r>
              <a:rPr lang="en-GB" sz="3600" cap="small" dirty="0">
                <a:latin typeface="Zawgyi-One" panose="020B0604030504040204" pitchFamily="34" charset="0"/>
                <a:cs typeface="Zawgyi-One" panose="020B0604030504040204" pitchFamily="34" charset="0"/>
              </a:rPr>
              <a:t>ျ</a:t>
            </a:r>
            <a:r>
              <a:rPr lang="en-GB" sz="3600" cap="small" dirty="0" err="1">
                <a:latin typeface="Zawgyi-One" panose="020B0604030504040204" pitchFamily="34" charset="0"/>
                <a:cs typeface="Zawgyi-One" panose="020B0604030504040204" pitchFamily="34" charset="0"/>
              </a:rPr>
              <a:t>မန္မာႏိုင္ငံတြင</a:t>
            </a:r>
            <a:r>
              <a:rPr lang="en-GB" sz="3600" cap="small" dirty="0">
                <a:latin typeface="Zawgyi-One" panose="020B0604030504040204" pitchFamily="34" charset="0"/>
                <a:cs typeface="Zawgyi-One" panose="020B0604030504040204" pitchFamily="34" charset="0"/>
              </a:rPr>
              <a:t>္ </a:t>
            </a:r>
            <a:r>
              <a:rPr lang="en-GB" sz="3600" cap="small" dirty="0" err="1">
                <a:latin typeface="Zawgyi-One" panose="020B0604030504040204" pitchFamily="34" charset="0"/>
                <a:cs typeface="Zawgyi-One" panose="020B0604030504040204" pitchFamily="34" charset="0"/>
              </a:rPr>
              <a:t>ေရာဂ</a:t>
            </a:r>
            <a:r>
              <a:rPr lang="en-GB" sz="3600" cap="small" dirty="0">
                <a:latin typeface="Zawgyi-One" panose="020B0604030504040204" pitchFamily="34" charset="0"/>
                <a:cs typeface="Zawgyi-One" panose="020B0604030504040204" pitchFamily="34" charset="0"/>
              </a:rPr>
              <a:t>ါျ</a:t>
            </a:r>
            <a:r>
              <a:rPr lang="en-GB" sz="3600" cap="small" dirty="0" err="1">
                <a:latin typeface="Zawgyi-One" panose="020B0604030504040204" pitchFamily="34" charset="0"/>
                <a:cs typeface="Zawgyi-One" panose="020B0604030504040204" pitchFamily="34" charset="0"/>
              </a:rPr>
              <a:t>ဖစ္ပြားမ</a:t>
            </a:r>
            <a:r>
              <a:rPr lang="en-GB" sz="3600" cap="small" dirty="0">
                <a:latin typeface="Zawgyi-One" panose="020B0604030504040204" pitchFamily="34" charset="0"/>
                <a:cs typeface="Zawgyi-One" panose="020B0604030504040204" pitchFamily="34" charset="0"/>
              </a:rPr>
              <a:t>ႈ</a:t>
            </a:r>
          </a:p>
        </p:txBody>
      </p:sp>
      <p:sp>
        <p:nvSpPr>
          <p:cNvPr id="6" name="Rectangle 5">
            <a:extLst>
              <a:ext uri="{FF2B5EF4-FFF2-40B4-BE49-F238E27FC236}">
                <a16:creationId xmlns:a16="http://schemas.microsoft.com/office/drawing/2014/main" id="{7007EC43-A6DB-4E41-B899-1FC48A1ED442}"/>
              </a:ext>
            </a:extLst>
          </p:cNvPr>
          <p:cNvSpPr/>
          <p:nvPr/>
        </p:nvSpPr>
        <p:spPr>
          <a:xfrm>
            <a:off x="333475" y="7165007"/>
            <a:ext cx="9865096" cy="369332"/>
          </a:xfrm>
          <a:prstGeom prst="rect">
            <a:avLst/>
          </a:prstGeom>
        </p:spPr>
        <p:txBody>
          <a:bodyPr wrap="square">
            <a:spAutoFit/>
          </a:bodyPr>
          <a:lstStyle/>
          <a:p>
            <a:r>
              <a:rPr lang="en-GB" sz="900" dirty="0">
                <a:solidFill>
                  <a:schemeClr val="tx1"/>
                </a:solidFill>
                <a:latin typeface="Arial" charset="0"/>
              </a:rPr>
              <a:t>Institute for Health Metrics and Evaluation (IHME). </a:t>
            </a:r>
            <a:r>
              <a:rPr lang="en-GB" sz="900" b="1" dirty="0">
                <a:solidFill>
                  <a:schemeClr val="tx1"/>
                </a:solidFill>
                <a:latin typeface="Arial" charset="0"/>
              </a:rPr>
              <a:t>GBD Compare Data Visualization</a:t>
            </a:r>
            <a:r>
              <a:rPr lang="en-GB" sz="900" dirty="0">
                <a:solidFill>
                  <a:schemeClr val="tx1"/>
                </a:solidFill>
                <a:latin typeface="Arial" charset="0"/>
              </a:rPr>
              <a:t>. Seattle, WA: IHME, University of Washington, 2018. Available from </a:t>
            </a:r>
            <a:r>
              <a:rPr lang="en-GB" sz="900" dirty="0">
                <a:solidFill>
                  <a:schemeClr val="tx1"/>
                </a:solidFill>
                <a:latin typeface="Arial" charset="0"/>
                <a:hlinkClick r:id="rId4"/>
              </a:rPr>
              <a:t>http://vizhub.healthdata.org/gbd-compare</a:t>
            </a:r>
            <a:r>
              <a:rPr lang="en-GB" sz="900" dirty="0">
                <a:solidFill>
                  <a:schemeClr val="tx1"/>
                </a:solidFill>
                <a:latin typeface="Arial" charset="0"/>
              </a:rPr>
              <a:t>. (Accessed [19/04/2019])</a:t>
            </a:r>
          </a:p>
        </p:txBody>
      </p:sp>
      <p:sp>
        <p:nvSpPr>
          <p:cNvPr id="7" name="Rectangle: Rounded Corners 6">
            <a:extLst>
              <a:ext uri="{FF2B5EF4-FFF2-40B4-BE49-F238E27FC236}">
                <a16:creationId xmlns:a16="http://schemas.microsoft.com/office/drawing/2014/main" id="{EFE1B749-AC82-4FA0-A6CF-056E59D4AA4C}"/>
              </a:ext>
            </a:extLst>
          </p:cNvPr>
          <p:cNvSpPr/>
          <p:nvPr/>
        </p:nvSpPr>
        <p:spPr>
          <a:xfrm>
            <a:off x="1413595" y="2628503"/>
            <a:ext cx="4752528" cy="3816424"/>
          </a:xfrm>
          <a:prstGeom prst="roundRect">
            <a:avLst/>
          </a:prstGeom>
          <a:solidFill>
            <a:srgbClr val="FFFFFF"/>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2400" dirty="0">
                <a:latin typeface="Zawgyi-One" panose="020B0604030504040204" pitchFamily="34" charset="0"/>
                <a:cs typeface="Zawgyi-One" panose="020B0604030504040204" pitchFamily="34" charset="0"/>
              </a:rPr>
              <a:t>“ျ</a:t>
            </a:r>
            <a:r>
              <a:rPr lang="en-GB" sz="2400" dirty="0" err="1">
                <a:latin typeface="Zawgyi-One" panose="020B0604030504040204" pitchFamily="34" charset="0"/>
                <a:cs typeface="Zawgyi-One" panose="020B0604030504040204" pitchFamily="34" charset="0"/>
              </a:rPr>
              <a:t>မန္မာႏိုင္ငံတြင</a:t>
            </a:r>
            <a:r>
              <a:rPr lang="en-GB" sz="2400" dirty="0">
                <a:latin typeface="Zawgyi-One" panose="020B0604030504040204" pitchFamily="34" charset="0"/>
                <a:cs typeface="Zawgyi-One" panose="020B0604030504040204" pitchFamily="34" charset="0"/>
              </a:rPr>
              <a:t>္ ၀မ္းပ်က္၀မ္းေလွ်</a:t>
            </a:r>
            <a:r>
              <a:rPr lang="en-GB" sz="2400" dirty="0" err="1">
                <a:latin typeface="Zawgyi-One" panose="020B0604030504040204" pitchFamily="34" charset="0"/>
                <a:cs typeface="Zawgyi-One" panose="020B0604030504040204" pitchFamily="34" charset="0"/>
              </a:rPr>
              <a:t>ာေရာဂါသည</a:t>
            </a:r>
            <a:r>
              <a:rPr lang="en-GB" sz="2400" dirty="0">
                <a:latin typeface="Zawgyi-One" panose="020B0604030504040204" pitchFamily="34" charset="0"/>
                <a:cs typeface="Zawgyi-One" panose="020B0604030504040204" pitchFamily="34" charset="0"/>
              </a:rPr>
              <a:t>္ </a:t>
            </a:r>
            <a:r>
              <a:rPr lang="en-GB" sz="2400" dirty="0" err="1">
                <a:latin typeface="Zawgyi-One" panose="020B0604030504040204" pitchFamily="34" charset="0"/>
                <a:cs typeface="Zawgyi-One" panose="020B0604030504040204" pitchFamily="34" charset="0"/>
              </a:rPr>
              <a:t>ေသဆံုးမ</a:t>
            </a:r>
            <a:r>
              <a:rPr lang="en-GB" sz="2400" dirty="0">
                <a:latin typeface="Zawgyi-One" panose="020B0604030504040204" pitchFamily="34" charset="0"/>
                <a:cs typeface="Zawgyi-One" panose="020B0604030504040204" pitchFamily="34" charset="0"/>
              </a:rPr>
              <a:t>ႈျ</a:t>
            </a:r>
            <a:r>
              <a:rPr lang="en-GB" sz="2400" dirty="0" err="1">
                <a:latin typeface="Zawgyi-One" panose="020B0604030504040204" pitchFamily="34" charset="0"/>
                <a:cs typeface="Zawgyi-One" panose="020B0604030504040204" pitchFamily="34" charset="0"/>
              </a:rPr>
              <a:t>ဖစ္ေစသည</a:t>
            </a:r>
            <a:r>
              <a:rPr lang="en-GB" sz="2400" dirty="0">
                <a:latin typeface="Zawgyi-One" panose="020B0604030504040204" pitchFamily="34" charset="0"/>
                <a:cs typeface="Zawgyi-One" panose="020B0604030504040204" pitchFamily="34" charset="0"/>
              </a:rPr>
              <a:t>့္ </a:t>
            </a:r>
            <a:r>
              <a:rPr lang="en-GB" sz="2400" dirty="0" err="1">
                <a:latin typeface="Zawgyi-One" panose="020B0604030504040204" pitchFamily="34" charset="0"/>
                <a:cs typeface="Zawgyi-One" panose="020B0604030504040204" pitchFamily="34" charset="0"/>
              </a:rPr>
              <a:t>ထိပ္ဆံုးအေၾကာင္းရင္း</a:t>
            </a:r>
            <a:r>
              <a:rPr lang="en-GB" sz="2400" dirty="0">
                <a:latin typeface="Zawgyi-One" panose="020B0604030504040204" pitchFamily="34" charset="0"/>
                <a:cs typeface="Zawgyi-One" panose="020B0604030504040204" pitchFamily="34" charset="0"/>
              </a:rPr>
              <a:t> (၁၀) </a:t>
            </a:r>
            <a:r>
              <a:rPr lang="en-GB" sz="2400" dirty="0" err="1">
                <a:latin typeface="Zawgyi-One" panose="020B0604030504040204" pitchFamily="34" charset="0"/>
                <a:cs typeface="Zawgyi-One" panose="020B0604030504040204" pitchFamily="34" charset="0"/>
              </a:rPr>
              <a:t>ခုအနက</a:t>
            </a:r>
            <a:r>
              <a:rPr lang="en-GB" sz="2400" dirty="0">
                <a:latin typeface="Zawgyi-One" panose="020B0604030504040204" pitchFamily="34" charset="0"/>
                <a:cs typeface="Zawgyi-One" panose="020B0604030504040204" pitchFamily="34" charset="0"/>
              </a:rPr>
              <a:t>္ </a:t>
            </a:r>
            <a:r>
              <a:rPr lang="en-GB" sz="2400" dirty="0" err="1">
                <a:latin typeface="Zawgyi-One" panose="020B0604030504040204" pitchFamily="34" charset="0"/>
                <a:cs typeface="Zawgyi-One" panose="020B0604030504040204" pitchFamily="34" charset="0"/>
              </a:rPr>
              <a:t>တစ္ခုျဖစ္သည</a:t>
            </a:r>
            <a:r>
              <a:rPr lang="en-GB" sz="2400" dirty="0">
                <a:latin typeface="Zawgyi-One" panose="020B0604030504040204" pitchFamily="34" charset="0"/>
                <a:cs typeface="Zawgyi-One" panose="020B0604030504040204" pitchFamily="34" charset="0"/>
              </a:rPr>
              <a:t>္။” </a:t>
            </a:r>
          </a:p>
          <a:p>
            <a:pPr algn="ctr"/>
            <a:endParaRPr lang="en-GB" sz="2200" dirty="0">
              <a:latin typeface="Zawgyi-One" panose="020B0604030504040204" pitchFamily="34" charset="0"/>
              <a:cs typeface="Zawgyi-One" panose="020B0604030504040204" pitchFamily="34" charset="0"/>
            </a:endParaRPr>
          </a:p>
          <a:p>
            <a:pPr algn="ctr"/>
            <a:r>
              <a:rPr lang="en-GB" sz="1500" dirty="0" err="1">
                <a:latin typeface="Zawgyi-One" panose="020B0604030504040204" pitchFamily="34" charset="0"/>
                <a:cs typeface="Zawgyi-One" panose="020B0604030504040204" pitchFamily="34" charset="0"/>
              </a:rPr>
              <a:t>MoH</a:t>
            </a:r>
            <a:r>
              <a:rPr lang="en-GB" sz="1500" dirty="0">
                <a:latin typeface="Zawgyi-One" panose="020B0604030504040204" pitchFamily="34" charset="0"/>
                <a:cs typeface="Zawgyi-One" panose="020B0604030504040204" pitchFamily="34" charset="0"/>
              </a:rPr>
              <a:t> (2018) ‘Environmental Health in Myanmar’. ျ</a:t>
            </a:r>
            <a:r>
              <a:rPr lang="en-GB" sz="1500" dirty="0" err="1">
                <a:latin typeface="Zawgyi-One" panose="020B0604030504040204" pitchFamily="34" charset="0"/>
                <a:cs typeface="Zawgyi-One" panose="020B0604030504040204" pitchFamily="34" charset="0"/>
              </a:rPr>
              <a:t>ပည္ေထာင္စုသမ</a:t>
            </a:r>
            <a:r>
              <a:rPr lang="en-US" sz="1600" dirty="0">
                <a:latin typeface="Zawgyi-One" panose="020B0604030504040204" pitchFamily="34" charset="0"/>
                <a:cs typeface="Zawgyi-One" panose="020B0604030504040204" pitchFamily="34" charset="0"/>
              </a:rPr>
              <a:t>ၼ</a:t>
            </a:r>
            <a:r>
              <a:rPr lang="en-GB" sz="1500" dirty="0" err="1">
                <a:latin typeface="Zawgyi-One" panose="020B0604030504040204" pitchFamily="34" charset="0"/>
                <a:cs typeface="Zawgyi-One" panose="020B0604030504040204" pitchFamily="34" charset="0"/>
              </a:rPr>
              <a:t>တျမန္မာႏုိင္ငံ</a:t>
            </a:r>
            <a:r>
              <a:rPr lang="en-GB" sz="1500" dirty="0">
                <a:latin typeface="Zawgyi-One" panose="020B0604030504040204" pitchFamily="34" charset="0"/>
                <a:cs typeface="Zawgyi-One" panose="020B0604030504040204" pitchFamily="34" charset="0"/>
              </a:rPr>
              <a:t>၊  </a:t>
            </a:r>
            <a:r>
              <a:rPr lang="en-GB" sz="1500" dirty="0" err="1">
                <a:latin typeface="Zawgyi-One" panose="020B0604030504040204" pitchFamily="34" charset="0"/>
                <a:cs typeface="Zawgyi-One" panose="020B0604030504040204" pitchFamily="34" charset="0"/>
              </a:rPr>
              <a:t>က်န္းမာေရး</a:t>
            </a:r>
            <a:r>
              <a:rPr lang="en-GB" sz="1500" dirty="0">
                <a:latin typeface="Zawgyi-One" panose="020B0604030504040204" pitchFamily="34" charset="0"/>
                <a:cs typeface="Zawgyi-One" panose="020B0604030504040204" pitchFamily="34" charset="0"/>
              </a:rPr>
              <a:t>ႏွင့္ အားကစား၀န္ၾ</a:t>
            </a:r>
            <a:r>
              <a:rPr lang="en-GB" sz="1500" dirty="0" err="1">
                <a:latin typeface="Zawgyi-One" panose="020B0604030504040204" pitchFamily="34" charset="0"/>
                <a:cs typeface="Zawgyi-One" panose="020B0604030504040204" pitchFamily="34" charset="0"/>
              </a:rPr>
              <a:t>ကီးဌာန</a:t>
            </a:r>
            <a:r>
              <a:rPr lang="en-GB" sz="1500" dirty="0">
                <a:latin typeface="Zawgyi-One" panose="020B0604030504040204" pitchFamily="34" charset="0"/>
                <a:cs typeface="Zawgyi-One" panose="020B0604030504040204" pitchFamily="34" charset="0"/>
              </a:rPr>
              <a:t>၊ ျ</a:t>
            </a:r>
            <a:r>
              <a:rPr lang="en-GB" sz="1500" dirty="0" err="1">
                <a:latin typeface="Zawgyi-One" panose="020B0604030504040204" pitchFamily="34" charset="0"/>
                <a:cs typeface="Zawgyi-One" panose="020B0604030504040204" pitchFamily="34" charset="0"/>
              </a:rPr>
              <a:t>ပည္သူ႔က်န္းမာေရးဌာန</a:t>
            </a:r>
            <a:r>
              <a:rPr lang="en-GB" sz="1500" dirty="0">
                <a:latin typeface="Zawgyi-One" panose="020B0604030504040204" pitchFamily="34" charset="0"/>
                <a:cs typeface="Zawgyi-One" panose="020B0604030504040204" pitchFamily="34" charset="0"/>
              </a:rPr>
              <a:t>၊ </a:t>
            </a:r>
            <a:r>
              <a:rPr lang="en-GB" sz="1500" dirty="0" err="1">
                <a:latin typeface="Zawgyi-One" panose="020B0604030504040204" pitchFamily="34" charset="0"/>
                <a:cs typeface="Zawgyi-One" panose="020B0604030504040204" pitchFamily="34" charset="0"/>
              </a:rPr>
              <a:t>အလုပ္အကိုင</a:t>
            </a:r>
            <a:r>
              <a:rPr lang="en-GB" sz="1500" dirty="0">
                <a:latin typeface="Zawgyi-One" panose="020B0604030504040204" pitchFamily="34" charset="0"/>
                <a:cs typeface="Zawgyi-One" panose="020B0604030504040204" pitchFamily="34" charset="0"/>
              </a:rPr>
              <a:t>္ႏွင့္ ပတ္၀န္းက်င္က်န္းမာေရးဌာနခြဲ ။ </a:t>
            </a:r>
            <a:r>
              <a:rPr lang="en-GB" sz="1500" dirty="0" err="1">
                <a:latin typeface="Zawgyi-One" panose="020B0604030504040204" pitchFamily="34" charset="0"/>
                <a:cs typeface="Zawgyi-One" panose="020B0604030504040204" pitchFamily="34" charset="0"/>
              </a:rPr>
              <a:t>စာမ်က</a:t>
            </a:r>
            <a:r>
              <a:rPr lang="en-GB" sz="1500" dirty="0">
                <a:latin typeface="Zawgyi-One" panose="020B0604030504040204" pitchFamily="34" charset="0"/>
                <a:cs typeface="Zawgyi-One" panose="020B0604030504040204" pitchFamily="34" charset="0"/>
              </a:rPr>
              <a:t>္ႏွာ  (၁-၁၄)</a:t>
            </a:r>
          </a:p>
        </p:txBody>
      </p:sp>
      <p:cxnSp>
        <p:nvCxnSpPr>
          <p:cNvPr id="5" name="Straight Arrow Connector 4">
            <a:extLst>
              <a:ext uri="{FF2B5EF4-FFF2-40B4-BE49-F238E27FC236}">
                <a16:creationId xmlns:a16="http://schemas.microsoft.com/office/drawing/2014/main" id="{EFEC10C5-E194-492C-817D-331466143285}"/>
              </a:ext>
            </a:extLst>
          </p:cNvPr>
          <p:cNvCxnSpPr>
            <a:cxnSpLocks/>
          </p:cNvCxnSpPr>
          <p:nvPr/>
        </p:nvCxnSpPr>
        <p:spPr>
          <a:xfrm>
            <a:off x="6166123" y="4536715"/>
            <a:ext cx="792088"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52395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956DFF-D1BA-4A46-9E33-31C498F8E161}"/>
              </a:ext>
            </a:extLst>
          </p:cNvPr>
          <p:cNvPicPr>
            <a:picLocks noChangeAspect="1"/>
          </p:cNvPicPr>
          <p:nvPr/>
        </p:nvPicPr>
        <p:blipFill rotWithShape="1">
          <a:blip r:embed="rId3">
            <a:extLst>
              <a:ext uri="{28A0092B-C50C-407E-A947-70E740481C1C}">
                <a14:useLocalDpi xmlns:a14="http://schemas.microsoft.com/office/drawing/2010/main" val="0"/>
              </a:ext>
            </a:extLst>
          </a:blip>
          <a:srcRect r="10031"/>
          <a:stretch/>
        </p:blipFill>
        <p:spPr>
          <a:xfrm>
            <a:off x="333475" y="1574579"/>
            <a:ext cx="9905630" cy="5590428"/>
          </a:xfrm>
          <a:prstGeom prst="rect">
            <a:avLst/>
          </a:prstGeom>
        </p:spPr>
      </p:pic>
      <p:sp>
        <p:nvSpPr>
          <p:cNvPr id="2" name="Title 1">
            <a:extLst>
              <a:ext uri="{FF2B5EF4-FFF2-40B4-BE49-F238E27FC236}">
                <a16:creationId xmlns:a16="http://schemas.microsoft.com/office/drawing/2014/main" id="{71027BAE-29C7-4CAA-A404-73E44356D01C}"/>
              </a:ext>
            </a:extLst>
          </p:cNvPr>
          <p:cNvSpPr>
            <a:spLocks noGrp="1"/>
          </p:cNvSpPr>
          <p:nvPr>
            <p:ph type="title"/>
          </p:nvPr>
        </p:nvSpPr>
        <p:spPr>
          <a:xfrm>
            <a:off x="333475" y="612280"/>
            <a:ext cx="9407437" cy="890292"/>
          </a:xfrm>
        </p:spPr>
        <p:txBody>
          <a:bodyPr/>
          <a:lstStyle/>
          <a:p>
            <a:r>
              <a:rPr lang="en-GB" sz="3600" cap="small" dirty="0">
                <a:latin typeface="Zawgyi-One" panose="020B0604030504040204" pitchFamily="34" charset="0"/>
                <a:cs typeface="Zawgyi-One" panose="020B0604030504040204" pitchFamily="34" charset="0"/>
              </a:rPr>
              <a:t>ျ</a:t>
            </a:r>
            <a:r>
              <a:rPr lang="en-GB" sz="3600" cap="small" dirty="0" err="1">
                <a:latin typeface="Zawgyi-One" panose="020B0604030504040204" pitchFamily="34" charset="0"/>
                <a:cs typeface="Zawgyi-One" panose="020B0604030504040204" pitchFamily="34" charset="0"/>
              </a:rPr>
              <a:t>မန္မာႏိုင္ငံတြင</a:t>
            </a:r>
            <a:r>
              <a:rPr lang="en-GB" sz="3600" cap="small" dirty="0">
                <a:latin typeface="Zawgyi-One" panose="020B0604030504040204" pitchFamily="34" charset="0"/>
                <a:cs typeface="Zawgyi-One" panose="020B0604030504040204" pitchFamily="34" charset="0"/>
              </a:rPr>
              <a:t>္ </a:t>
            </a:r>
            <a:r>
              <a:rPr lang="en-GB" sz="3600" cap="small" dirty="0" err="1">
                <a:latin typeface="Zawgyi-One" panose="020B0604030504040204" pitchFamily="34" charset="0"/>
                <a:cs typeface="Zawgyi-One" panose="020B0604030504040204" pitchFamily="34" charset="0"/>
              </a:rPr>
              <a:t>ေရာဂ</a:t>
            </a:r>
            <a:r>
              <a:rPr lang="en-GB" sz="3600" cap="small" dirty="0">
                <a:latin typeface="Zawgyi-One" panose="020B0604030504040204" pitchFamily="34" charset="0"/>
                <a:cs typeface="Zawgyi-One" panose="020B0604030504040204" pitchFamily="34" charset="0"/>
              </a:rPr>
              <a:t>ါျ</a:t>
            </a:r>
            <a:r>
              <a:rPr lang="en-GB" sz="3600" cap="small" dirty="0" err="1">
                <a:latin typeface="Zawgyi-One" panose="020B0604030504040204" pitchFamily="34" charset="0"/>
                <a:cs typeface="Zawgyi-One" panose="020B0604030504040204" pitchFamily="34" charset="0"/>
              </a:rPr>
              <a:t>ဖစ္ပြားမ</a:t>
            </a:r>
            <a:r>
              <a:rPr lang="en-GB" sz="3600" cap="small" dirty="0">
                <a:latin typeface="Zawgyi-One" panose="020B0604030504040204" pitchFamily="34" charset="0"/>
                <a:cs typeface="Zawgyi-One" panose="020B0604030504040204" pitchFamily="34" charset="0"/>
              </a:rPr>
              <a:t>ႈ</a:t>
            </a:r>
            <a:endParaRPr lang="en-GB" sz="3600" cap="small" dirty="0"/>
          </a:p>
        </p:txBody>
      </p:sp>
      <p:sp>
        <p:nvSpPr>
          <p:cNvPr id="5" name="Oval 4">
            <a:extLst>
              <a:ext uri="{FF2B5EF4-FFF2-40B4-BE49-F238E27FC236}">
                <a16:creationId xmlns:a16="http://schemas.microsoft.com/office/drawing/2014/main" id="{C4F1043E-1643-4899-8226-09F2083869F0}"/>
              </a:ext>
            </a:extLst>
          </p:cNvPr>
          <p:cNvSpPr/>
          <p:nvPr/>
        </p:nvSpPr>
        <p:spPr>
          <a:xfrm>
            <a:off x="261467" y="1908423"/>
            <a:ext cx="2880320" cy="1728192"/>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2200" dirty="0">
                <a:highlight>
                  <a:srgbClr val="FFFFFF"/>
                </a:highlight>
                <a:latin typeface="Zawgyi-One" panose="020B0604030504040204" pitchFamily="34" charset="0"/>
                <a:cs typeface="Zawgyi-One" panose="020B0604030504040204" pitchFamily="34" charset="0"/>
              </a:rPr>
              <a:t>ႏွ</a:t>
            </a:r>
            <a:r>
              <a:rPr lang="en-GB" sz="2200" dirty="0" err="1">
                <a:highlight>
                  <a:srgbClr val="FFFFFF"/>
                </a:highlight>
                <a:latin typeface="Zawgyi-One" panose="020B0604030504040204" pitchFamily="34" charset="0"/>
                <a:cs typeface="Zawgyi-One" panose="020B0604030504040204" pitchFamily="34" charset="0"/>
              </a:rPr>
              <a:t>လံုးေရာဂါမ်ား</a:t>
            </a:r>
            <a:endParaRPr lang="en-GB" sz="2200" dirty="0">
              <a:highlight>
                <a:srgbClr val="FFFFFF"/>
              </a:highlight>
              <a:latin typeface="Zawgyi-One" panose="020B0604030504040204" pitchFamily="34" charset="0"/>
              <a:cs typeface="Zawgyi-One" panose="020B0604030504040204" pitchFamily="34" charset="0"/>
            </a:endParaRPr>
          </a:p>
        </p:txBody>
      </p:sp>
      <p:sp>
        <p:nvSpPr>
          <p:cNvPr id="8" name="Oval 7">
            <a:extLst>
              <a:ext uri="{FF2B5EF4-FFF2-40B4-BE49-F238E27FC236}">
                <a16:creationId xmlns:a16="http://schemas.microsoft.com/office/drawing/2014/main" id="{DE485762-5B4A-4AEC-9887-7E97DE9EC96C}"/>
              </a:ext>
            </a:extLst>
          </p:cNvPr>
          <p:cNvSpPr/>
          <p:nvPr/>
        </p:nvSpPr>
        <p:spPr>
          <a:xfrm>
            <a:off x="2925763" y="1908423"/>
            <a:ext cx="2520280" cy="1985723"/>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err="1">
                <a:highlight>
                  <a:srgbClr val="FFFFFF"/>
                </a:highlight>
                <a:latin typeface="Zawgyi-One" panose="020B0604030504040204" pitchFamily="34" charset="0"/>
                <a:cs typeface="Zawgyi-One" panose="020B0604030504040204" pitchFamily="34" charset="0"/>
              </a:rPr>
              <a:t>ကင္ဆာမ်ား</a:t>
            </a:r>
            <a:endParaRPr lang="en-GB" dirty="0">
              <a:highlight>
                <a:srgbClr val="FFFFFF"/>
              </a:highlight>
              <a:latin typeface="Zawgyi-One" panose="020B0604030504040204" pitchFamily="34" charset="0"/>
              <a:cs typeface="Zawgyi-One" panose="020B0604030504040204" pitchFamily="34" charset="0"/>
            </a:endParaRPr>
          </a:p>
        </p:txBody>
      </p:sp>
      <p:sp>
        <p:nvSpPr>
          <p:cNvPr id="10" name="Oval 9">
            <a:extLst>
              <a:ext uri="{FF2B5EF4-FFF2-40B4-BE49-F238E27FC236}">
                <a16:creationId xmlns:a16="http://schemas.microsoft.com/office/drawing/2014/main" id="{6A8D29DF-0B7A-4D9D-8FAF-23B12EA8B544}"/>
              </a:ext>
            </a:extLst>
          </p:cNvPr>
          <p:cNvSpPr/>
          <p:nvPr/>
        </p:nvSpPr>
        <p:spPr>
          <a:xfrm>
            <a:off x="117451" y="3708623"/>
            <a:ext cx="1368152" cy="1440160"/>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1500" dirty="0" err="1">
                <a:highlight>
                  <a:srgbClr val="FFFFFF"/>
                </a:highlight>
                <a:latin typeface="Zawgyi-One" panose="020B0604030504040204" pitchFamily="34" charset="0"/>
                <a:cs typeface="Zawgyi-One" panose="020B0604030504040204" pitchFamily="34" charset="0"/>
              </a:rPr>
              <a:t>စိတ္က်န္း</a:t>
            </a:r>
            <a:r>
              <a:rPr lang="en-GB" sz="1500" dirty="0">
                <a:highlight>
                  <a:srgbClr val="FFFFFF"/>
                </a:highlight>
                <a:latin typeface="Zawgyi-One" panose="020B0604030504040204" pitchFamily="34" charset="0"/>
                <a:cs typeface="Zawgyi-One" panose="020B0604030504040204" pitchFamily="34" charset="0"/>
              </a:rPr>
              <a:t> </a:t>
            </a:r>
            <a:r>
              <a:rPr lang="en-GB" sz="1500" dirty="0" err="1">
                <a:highlight>
                  <a:srgbClr val="FFFFFF"/>
                </a:highlight>
                <a:latin typeface="Zawgyi-One" panose="020B0604030504040204" pitchFamily="34" charset="0"/>
                <a:cs typeface="Zawgyi-One" panose="020B0604030504040204" pitchFamily="34" charset="0"/>
              </a:rPr>
              <a:t>မာေရး</a:t>
            </a:r>
            <a:endParaRPr lang="en-GB" sz="1500" dirty="0">
              <a:highlight>
                <a:srgbClr val="FFFFFF"/>
              </a:highlight>
              <a:latin typeface="Zawgyi-One" panose="020B0604030504040204" pitchFamily="34" charset="0"/>
              <a:cs typeface="Zawgyi-One" panose="020B0604030504040204" pitchFamily="34" charset="0"/>
            </a:endParaRPr>
          </a:p>
        </p:txBody>
      </p:sp>
      <p:sp>
        <p:nvSpPr>
          <p:cNvPr id="9" name="Rectangle 8">
            <a:extLst>
              <a:ext uri="{FF2B5EF4-FFF2-40B4-BE49-F238E27FC236}">
                <a16:creationId xmlns:a16="http://schemas.microsoft.com/office/drawing/2014/main" id="{46357523-3BF9-4716-AF9F-6D2A72B77492}"/>
              </a:ext>
            </a:extLst>
          </p:cNvPr>
          <p:cNvSpPr/>
          <p:nvPr/>
        </p:nvSpPr>
        <p:spPr>
          <a:xfrm>
            <a:off x="333475" y="7165007"/>
            <a:ext cx="9865096" cy="400110"/>
          </a:xfrm>
          <a:prstGeom prst="rect">
            <a:avLst/>
          </a:prstGeom>
        </p:spPr>
        <p:txBody>
          <a:bodyPr wrap="square">
            <a:spAutoFit/>
          </a:bodyPr>
          <a:lstStyle/>
          <a:p>
            <a:r>
              <a:rPr lang="en-GB" sz="1000" dirty="0">
                <a:solidFill>
                  <a:schemeClr val="tx1"/>
                </a:solidFill>
                <a:latin typeface="+mj-lt"/>
              </a:rPr>
              <a:t>Institute for Health Metrics and Evaluation (IHME). </a:t>
            </a:r>
            <a:r>
              <a:rPr lang="en-GB" sz="1000" b="1" dirty="0">
                <a:solidFill>
                  <a:schemeClr val="tx1"/>
                </a:solidFill>
                <a:latin typeface="+mj-lt"/>
              </a:rPr>
              <a:t>GBD Compare Data Visualization</a:t>
            </a:r>
            <a:r>
              <a:rPr lang="en-GB" sz="1000" dirty="0">
                <a:solidFill>
                  <a:schemeClr val="tx1"/>
                </a:solidFill>
                <a:latin typeface="+mj-lt"/>
              </a:rPr>
              <a:t>. Seattle, WA: IHME, University of Washington, 2018. Available from </a:t>
            </a:r>
            <a:r>
              <a:rPr lang="en-GB" sz="1000" dirty="0">
                <a:solidFill>
                  <a:schemeClr val="tx1"/>
                </a:solidFill>
                <a:latin typeface="+mj-lt"/>
                <a:hlinkClick r:id="rId4"/>
              </a:rPr>
              <a:t>http://vizhub.healthdata.org/gbd-compare</a:t>
            </a:r>
            <a:r>
              <a:rPr lang="en-GB" sz="1000" dirty="0">
                <a:solidFill>
                  <a:schemeClr val="tx1"/>
                </a:solidFill>
                <a:latin typeface="+mj-lt"/>
              </a:rPr>
              <a:t>. (Accessed [19/04/2019])</a:t>
            </a:r>
          </a:p>
        </p:txBody>
      </p:sp>
      <p:sp>
        <p:nvSpPr>
          <p:cNvPr id="12" name="Oval 11">
            <a:extLst>
              <a:ext uri="{FF2B5EF4-FFF2-40B4-BE49-F238E27FC236}">
                <a16:creationId xmlns:a16="http://schemas.microsoft.com/office/drawing/2014/main" id="{79E2C4F4-D717-40D5-BBB7-436CEE3D4C5D}"/>
              </a:ext>
            </a:extLst>
          </p:cNvPr>
          <p:cNvSpPr/>
          <p:nvPr/>
        </p:nvSpPr>
        <p:spPr>
          <a:xfrm>
            <a:off x="1815629" y="5641793"/>
            <a:ext cx="2262261" cy="1440160"/>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1500" dirty="0">
                <a:highlight>
                  <a:srgbClr val="FFFFFF"/>
                </a:highlight>
                <a:latin typeface="Zawgyi-One" panose="020B0604030504040204" pitchFamily="34" charset="0"/>
                <a:cs typeface="Zawgyi-One" panose="020B0604030504040204" pitchFamily="34" charset="0"/>
              </a:rPr>
              <a:t>ဇီ၀ကမၼ </a:t>
            </a:r>
          </a:p>
          <a:p>
            <a:pPr algn="ctr"/>
            <a:r>
              <a:rPr lang="en-GB" sz="1500" dirty="0" err="1">
                <a:highlight>
                  <a:srgbClr val="FFFFFF"/>
                </a:highlight>
                <a:latin typeface="Zawgyi-One" panose="020B0604030504040204" pitchFamily="34" charset="0"/>
                <a:cs typeface="Zawgyi-One" panose="020B0604030504040204" pitchFamily="34" charset="0"/>
              </a:rPr>
              <a:t>ေဖာက</a:t>
            </a:r>
            <a:r>
              <a:rPr lang="en-GB" sz="1500" dirty="0">
                <a:highlight>
                  <a:srgbClr val="FFFFFF"/>
                </a:highlight>
                <a:latin typeface="Zawgyi-One" panose="020B0604030504040204" pitchFamily="34" charset="0"/>
                <a:cs typeface="Zawgyi-One" panose="020B0604030504040204" pitchFamily="34" charset="0"/>
              </a:rPr>
              <a:t>္ျ</a:t>
            </a:r>
            <a:r>
              <a:rPr lang="en-GB" sz="1500" dirty="0" err="1">
                <a:highlight>
                  <a:srgbClr val="FFFFFF"/>
                </a:highlight>
                <a:latin typeface="Zawgyi-One" panose="020B0604030504040204" pitchFamily="34" charset="0"/>
                <a:cs typeface="Zawgyi-One" panose="020B0604030504040204" pitchFamily="34" charset="0"/>
              </a:rPr>
              <a:t>ပားမႈမ်ား</a:t>
            </a:r>
            <a:endParaRPr lang="en-GB" sz="1500" dirty="0">
              <a:highlight>
                <a:srgbClr val="FFFFFF"/>
              </a:highlight>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176685999"/>
      </p:ext>
    </p:extLst>
  </p:cSld>
  <p:clrMapOvr>
    <a:masterClrMapping/>
  </p:clrMapOvr>
  <mc:AlternateContent xmlns:mc="http://schemas.openxmlformats.org/markup-compatibility/2006" xmlns:p14="http://schemas.microsoft.com/office/powerpoint/2010/main">
    <mc:Choice Requires="p14">
      <p:transition spd="slow" p14:dur="2000" advTm="27076"/>
    </mc:Choice>
    <mc:Fallback xmlns="">
      <p:transition spd="slow" advTm="2707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956DFF-D1BA-4A46-9E33-31C498F8E161}"/>
              </a:ext>
            </a:extLst>
          </p:cNvPr>
          <p:cNvPicPr>
            <a:picLocks noChangeAspect="1"/>
          </p:cNvPicPr>
          <p:nvPr/>
        </p:nvPicPr>
        <p:blipFill rotWithShape="1">
          <a:blip r:embed="rId3">
            <a:extLst>
              <a:ext uri="{28A0092B-C50C-407E-A947-70E740481C1C}">
                <a14:useLocalDpi xmlns:a14="http://schemas.microsoft.com/office/drawing/2010/main" val="0"/>
              </a:ext>
            </a:extLst>
          </a:blip>
          <a:srcRect r="10031"/>
          <a:stretch/>
        </p:blipFill>
        <p:spPr>
          <a:xfrm>
            <a:off x="333475" y="1574579"/>
            <a:ext cx="9905630" cy="5590428"/>
          </a:xfrm>
          <a:prstGeom prst="rect">
            <a:avLst/>
          </a:prstGeom>
        </p:spPr>
      </p:pic>
      <p:sp>
        <p:nvSpPr>
          <p:cNvPr id="2" name="Title 1">
            <a:extLst>
              <a:ext uri="{FF2B5EF4-FFF2-40B4-BE49-F238E27FC236}">
                <a16:creationId xmlns:a16="http://schemas.microsoft.com/office/drawing/2014/main" id="{71027BAE-29C7-4CAA-A404-73E44356D01C}"/>
              </a:ext>
            </a:extLst>
          </p:cNvPr>
          <p:cNvSpPr>
            <a:spLocks noGrp="1"/>
          </p:cNvSpPr>
          <p:nvPr>
            <p:ph type="title"/>
          </p:nvPr>
        </p:nvSpPr>
        <p:spPr>
          <a:xfrm>
            <a:off x="333476" y="402568"/>
            <a:ext cx="9407436" cy="1461495"/>
          </a:xfrm>
        </p:spPr>
        <p:txBody>
          <a:bodyPr/>
          <a:lstStyle/>
          <a:p>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မန္မာႏိုင္ငံတြင</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ေရာဂ</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ဖစ္ပြားမ</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a:t>
            </a:r>
            <a:endParaRPr lang="en-GB" cap="small" dirty="0"/>
          </a:p>
        </p:txBody>
      </p:sp>
      <p:sp>
        <p:nvSpPr>
          <p:cNvPr id="5" name="Oval 4">
            <a:extLst>
              <a:ext uri="{FF2B5EF4-FFF2-40B4-BE49-F238E27FC236}">
                <a16:creationId xmlns:a16="http://schemas.microsoft.com/office/drawing/2014/main" id="{C4F1043E-1643-4899-8226-09F2083869F0}"/>
              </a:ext>
            </a:extLst>
          </p:cNvPr>
          <p:cNvSpPr/>
          <p:nvPr/>
        </p:nvSpPr>
        <p:spPr>
          <a:xfrm>
            <a:off x="261467" y="1908423"/>
            <a:ext cx="2880320" cy="1728192"/>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2200" dirty="0">
                <a:highlight>
                  <a:srgbClr val="FFFFFF"/>
                </a:highlight>
                <a:latin typeface="Zawgyi-One" panose="020B0604030504040204" pitchFamily="34" charset="0"/>
                <a:cs typeface="Zawgyi-One" panose="020B0604030504040204" pitchFamily="34" charset="0"/>
              </a:rPr>
              <a:t>ႏွ</a:t>
            </a:r>
            <a:r>
              <a:rPr lang="en-GB" sz="2200" dirty="0" err="1">
                <a:highlight>
                  <a:srgbClr val="FFFFFF"/>
                </a:highlight>
                <a:latin typeface="Zawgyi-One" panose="020B0604030504040204" pitchFamily="34" charset="0"/>
                <a:cs typeface="Zawgyi-One" panose="020B0604030504040204" pitchFamily="34" charset="0"/>
              </a:rPr>
              <a:t>လံုးေရာဂါမ်ား</a:t>
            </a:r>
            <a:endParaRPr lang="en-GB" sz="2200" dirty="0">
              <a:highlight>
                <a:srgbClr val="FFFFFF"/>
              </a:highlight>
              <a:latin typeface="Zawgyi-One" panose="020B0604030504040204" pitchFamily="34" charset="0"/>
              <a:cs typeface="Zawgyi-One" panose="020B0604030504040204" pitchFamily="34" charset="0"/>
            </a:endParaRPr>
          </a:p>
        </p:txBody>
      </p:sp>
      <p:sp>
        <p:nvSpPr>
          <p:cNvPr id="8" name="Oval 7">
            <a:extLst>
              <a:ext uri="{FF2B5EF4-FFF2-40B4-BE49-F238E27FC236}">
                <a16:creationId xmlns:a16="http://schemas.microsoft.com/office/drawing/2014/main" id="{DE485762-5B4A-4AEC-9887-7E97DE9EC96C}"/>
              </a:ext>
            </a:extLst>
          </p:cNvPr>
          <p:cNvSpPr/>
          <p:nvPr/>
        </p:nvSpPr>
        <p:spPr>
          <a:xfrm>
            <a:off x="2925763" y="1908423"/>
            <a:ext cx="2520280" cy="1985723"/>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err="1">
                <a:highlight>
                  <a:srgbClr val="FFFFFF"/>
                </a:highlight>
                <a:latin typeface="Zawgyi-One" panose="020B0604030504040204" pitchFamily="34" charset="0"/>
                <a:cs typeface="Zawgyi-One" panose="020B0604030504040204" pitchFamily="34" charset="0"/>
              </a:rPr>
              <a:t>ကင္ဆာမ်ား</a:t>
            </a:r>
            <a:endParaRPr lang="en-GB" dirty="0">
              <a:highlight>
                <a:srgbClr val="FFFFFF"/>
              </a:highlight>
              <a:latin typeface="Zawgyi-One" panose="020B0604030504040204" pitchFamily="34" charset="0"/>
              <a:cs typeface="Zawgyi-One" panose="020B0604030504040204" pitchFamily="34" charset="0"/>
            </a:endParaRPr>
          </a:p>
          <a:p>
            <a:pPr algn="ctr"/>
            <a:endParaRPr lang="en-GB" dirty="0">
              <a:highlight>
                <a:srgbClr val="FFFFFF"/>
              </a:highlight>
              <a:latin typeface="Zawgyi-One" panose="020B0604030504040204" pitchFamily="34" charset="0"/>
              <a:cs typeface="Zawgyi-One" panose="020B0604030504040204" pitchFamily="34" charset="0"/>
            </a:endParaRPr>
          </a:p>
        </p:txBody>
      </p:sp>
      <p:sp>
        <p:nvSpPr>
          <p:cNvPr id="10" name="Oval 9">
            <a:extLst>
              <a:ext uri="{FF2B5EF4-FFF2-40B4-BE49-F238E27FC236}">
                <a16:creationId xmlns:a16="http://schemas.microsoft.com/office/drawing/2014/main" id="{6A8D29DF-0B7A-4D9D-8FAF-23B12EA8B544}"/>
              </a:ext>
            </a:extLst>
          </p:cNvPr>
          <p:cNvSpPr/>
          <p:nvPr/>
        </p:nvSpPr>
        <p:spPr>
          <a:xfrm>
            <a:off x="261467" y="3708623"/>
            <a:ext cx="1296144" cy="1440160"/>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1500" dirty="0" err="1">
                <a:highlight>
                  <a:srgbClr val="FFFFFF"/>
                </a:highlight>
                <a:latin typeface="Zawgyi-One" panose="020B0604030504040204" pitchFamily="34" charset="0"/>
                <a:cs typeface="Zawgyi-One" panose="020B0604030504040204" pitchFamily="34" charset="0"/>
              </a:rPr>
              <a:t>စိတ္က်န္း</a:t>
            </a:r>
            <a:r>
              <a:rPr lang="en-GB" sz="1500" dirty="0">
                <a:highlight>
                  <a:srgbClr val="FFFFFF"/>
                </a:highlight>
                <a:latin typeface="Zawgyi-One" panose="020B0604030504040204" pitchFamily="34" charset="0"/>
                <a:cs typeface="Zawgyi-One" panose="020B0604030504040204" pitchFamily="34" charset="0"/>
              </a:rPr>
              <a:t> </a:t>
            </a:r>
            <a:r>
              <a:rPr lang="en-GB" sz="1500" dirty="0" err="1">
                <a:highlight>
                  <a:srgbClr val="FFFFFF"/>
                </a:highlight>
                <a:latin typeface="Zawgyi-One" panose="020B0604030504040204" pitchFamily="34" charset="0"/>
                <a:cs typeface="Zawgyi-One" panose="020B0604030504040204" pitchFamily="34" charset="0"/>
              </a:rPr>
              <a:t>မာေရး</a:t>
            </a:r>
            <a:endParaRPr lang="en-GB" sz="1500" dirty="0">
              <a:highlight>
                <a:srgbClr val="FFFFFF"/>
              </a:highlight>
              <a:latin typeface="Zawgyi-One" panose="020B0604030504040204" pitchFamily="34" charset="0"/>
              <a:cs typeface="Zawgyi-One" panose="020B0604030504040204" pitchFamily="34" charset="0"/>
            </a:endParaRPr>
          </a:p>
        </p:txBody>
      </p:sp>
      <p:sp>
        <p:nvSpPr>
          <p:cNvPr id="11" name="Oval 10">
            <a:extLst>
              <a:ext uri="{FF2B5EF4-FFF2-40B4-BE49-F238E27FC236}">
                <a16:creationId xmlns:a16="http://schemas.microsoft.com/office/drawing/2014/main" id="{48550206-7591-4A61-AE20-4666C17A32CF}"/>
              </a:ext>
            </a:extLst>
          </p:cNvPr>
          <p:cNvSpPr/>
          <p:nvPr/>
        </p:nvSpPr>
        <p:spPr>
          <a:xfrm>
            <a:off x="8038331" y="4068663"/>
            <a:ext cx="1152128" cy="864096"/>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500" dirty="0" err="1">
                <a:highlight>
                  <a:srgbClr val="FFFFFF"/>
                </a:highlight>
                <a:latin typeface="Zawgyi-One" panose="020B0604030504040204" pitchFamily="34" charset="0"/>
                <a:cs typeface="Zawgyi-One" panose="020B0604030504040204" pitchFamily="34" charset="0"/>
              </a:rPr>
              <a:t>ပိုးမႊား</a:t>
            </a:r>
            <a:r>
              <a:rPr lang="en-US" sz="1500" dirty="0">
                <a:highlight>
                  <a:srgbClr val="FFFFFF"/>
                </a:highlight>
                <a:latin typeface="Zawgyi-One" panose="020B0604030504040204" pitchFamily="34" charset="0"/>
                <a:cs typeface="Zawgyi-One" panose="020B0604030504040204" pitchFamily="34" charset="0"/>
              </a:rPr>
              <a:t> </a:t>
            </a:r>
            <a:r>
              <a:rPr lang="en-US" sz="1500" dirty="0" err="1">
                <a:highlight>
                  <a:srgbClr val="FFFFFF"/>
                </a:highlight>
                <a:latin typeface="Zawgyi-One" panose="020B0604030504040204" pitchFamily="34" charset="0"/>
                <a:cs typeface="Zawgyi-One" panose="020B0604030504040204" pitchFamily="34" charset="0"/>
              </a:rPr>
              <a:t>သယ္ေဆာင</a:t>
            </a:r>
            <a:r>
              <a:rPr lang="en-US" sz="1500" dirty="0">
                <a:highlight>
                  <a:srgbClr val="FFFFFF"/>
                </a:highlight>
                <a:latin typeface="Zawgyi-One" panose="020B0604030504040204" pitchFamily="34" charset="0"/>
                <a:cs typeface="Zawgyi-One" panose="020B0604030504040204" pitchFamily="34" charset="0"/>
              </a:rPr>
              <a:t>္</a:t>
            </a:r>
            <a:endParaRPr lang="en-GB" sz="1500" dirty="0">
              <a:highlight>
                <a:srgbClr val="FFFFFF"/>
              </a:highlight>
              <a:latin typeface="Zawgyi-One" panose="020B0604030504040204" pitchFamily="34" charset="0"/>
              <a:cs typeface="Zawgyi-One" panose="020B0604030504040204" pitchFamily="34" charset="0"/>
            </a:endParaRPr>
          </a:p>
        </p:txBody>
      </p:sp>
      <p:sp>
        <p:nvSpPr>
          <p:cNvPr id="9" name="Rectangle 8">
            <a:extLst>
              <a:ext uri="{FF2B5EF4-FFF2-40B4-BE49-F238E27FC236}">
                <a16:creationId xmlns:a16="http://schemas.microsoft.com/office/drawing/2014/main" id="{46357523-3BF9-4716-AF9F-6D2A72B77492}"/>
              </a:ext>
            </a:extLst>
          </p:cNvPr>
          <p:cNvSpPr/>
          <p:nvPr/>
        </p:nvSpPr>
        <p:spPr>
          <a:xfrm>
            <a:off x="333475" y="7165007"/>
            <a:ext cx="9865096" cy="400110"/>
          </a:xfrm>
          <a:prstGeom prst="rect">
            <a:avLst/>
          </a:prstGeom>
        </p:spPr>
        <p:txBody>
          <a:bodyPr wrap="square">
            <a:spAutoFit/>
          </a:bodyPr>
          <a:lstStyle/>
          <a:p>
            <a:r>
              <a:rPr lang="en-GB" sz="1000" dirty="0">
                <a:solidFill>
                  <a:schemeClr val="tx1"/>
                </a:solidFill>
                <a:latin typeface="+mj-lt"/>
              </a:rPr>
              <a:t>Institute for Health Metrics and Evaluation (IHME). </a:t>
            </a:r>
            <a:r>
              <a:rPr lang="en-GB" sz="1000" b="1" dirty="0">
                <a:solidFill>
                  <a:schemeClr val="tx1"/>
                </a:solidFill>
                <a:latin typeface="+mj-lt"/>
              </a:rPr>
              <a:t>GBD Compare Data Visualization</a:t>
            </a:r>
            <a:r>
              <a:rPr lang="en-GB" sz="1000" dirty="0">
                <a:solidFill>
                  <a:schemeClr val="tx1"/>
                </a:solidFill>
                <a:latin typeface="+mj-lt"/>
              </a:rPr>
              <a:t>. Seattle, WA: IHME, University of Washington, 2018. Available from </a:t>
            </a:r>
            <a:r>
              <a:rPr lang="en-GB" sz="1000" dirty="0">
                <a:solidFill>
                  <a:schemeClr val="tx1"/>
                </a:solidFill>
                <a:latin typeface="+mj-lt"/>
                <a:hlinkClick r:id="rId4"/>
              </a:rPr>
              <a:t>http://vizhub.healthdata.org/gbd-compare</a:t>
            </a:r>
            <a:r>
              <a:rPr lang="en-GB" sz="1000" dirty="0">
                <a:solidFill>
                  <a:schemeClr val="tx1"/>
                </a:solidFill>
                <a:latin typeface="+mj-lt"/>
              </a:rPr>
              <a:t>. (Accessed [19/04/2019])</a:t>
            </a:r>
          </a:p>
        </p:txBody>
      </p:sp>
      <p:sp>
        <p:nvSpPr>
          <p:cNvPr id="12" name="Oval 11">
            <a:extLst>
              <a:ext uri="{FF2B5EF4-FFF2-40B4-BE49-F238E27FC236}">
                <a16:creationId xmlns:a16="http://schemas.microsoft.com/office/drawing/2014/main" id="{79E2C4F4-D717-40D5-BBB7-436CEE3D4C5D}"/>
              </a:ext>
            </a:extLst>
          </p:cNvPr>
          <p:cNvSpPr/>
          <p:nvPr/>
        </p:nvSpPr>
        <p:spPr>
          <a:xfrm>
            <a:off x="1815629" y="5641793"/>
            <a:ext cx="2262261" cy="1440160"/>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1500" dirty="0">
                <a:highlight>
                  <a:srgbClr val="FFFFFF"/>
                </a:highlight>
                <a:latin typeface="Zawgyi-One" panose="020B0604030504040204" pitchFamily="34" charset="0"/>
                <a:cs typeface="Zawgyi-One" panose="020B0604030504040204" pitchFamily="34" charset="0"/>
              </a:rPr>
              <a:t>ဇီ၀ကမၼ </a:t>
            </a:r>
          </a:p>
          <a:p>
            <a:pPr algn="ctr"/>
            <a:r>
              <a:rPr lang="en-GB" sz="1500" dirty="0" err="1">
                <a:highlight>
                  <a:srgbClr val="FFFFFF"/>
                </a:highlight>
                <a:latin typeface="Zawgyi-One" panose="020B0604030504040204" pitchFamily="34" charset="0"/>
                <a:cs typeface="Zawgyi-One" panose="020B0604030504040204" pitchFamily="34" charset="0"/>
              </a:rPr>
              <a:t>ေဖာက</a:t>
            </a:r>
            <a:r>
              <a:rPr lang="en-GB" sz="1500" dirty="0">
                <a:highlight>
                  <a:srgbClr val="FFFFFF"/>
                </a:highlight>
                <a:latin typeface="Zawgyi-One" panose="020B0604030504040204" pitchFamily="34" charset="0"/>
                <a:cs typeface="Zawgyi-One" panose="020B0604030504040204" pitchFamily="34" charset="0"/>
              </a:rPr>
              <a:t>္ျ</a:t>
            </a:r>
            <a:r>
              <a:rPr lang="en-GB" sz="1500" dirty="0" err="1">
                <a:highlight>
                  <a:srgbClr val="FFFFFF"/>
                </a:highlight>
                <a:latin typeface="Zawgyi-One" panose="020B0604030504040204" pitchFamily="34" charset="0"/>
                <a:cs typeface="Zawgyi-One" panose="020B0604030504040204" pitchFamily="34" charset="0"/>
              </a:rPr>
              <a:t>ပားမႈမ်ား</a:t>
            </a:r>
            <a:endParaRPr lang="en-GB" sz="1500" dirty="0">
              <a:highlight>
                <a:srgbClr val="FFFFFF"/>
              </a:highlight>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1099097395"/>
      </p:ext>
    </p:extLst>
  </p:cSld>
  <p:clrMapOvr>
    <a:masterClrMapping/>
  </p:clrMapOvr>
  <mc:AlternateContent xmlns:mc="http://schemas.openxmlformats.org/markup-compatibility/2006" xmlns:p14="http://schemas.microsoft.com/office/powerpoint/2010/main">
    <mc:Choice Requires="p14">
      <p:transition spd="slow" p14:dur="2000" advTm="42816"/>
    </mc:Choice>
    <mc:Fallback xmlns="">
      <p:transition spd="slow" advTm="4281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sz="4000" cap="small" dirty="0" err="1">
                <a:latin typeface="Zawgyi-One" panose="020B0604030504040204" pitchFamily="34" charset="0"/>
                <a:cs typeface="Zawgyi-One" panose="020B0604030504040204" pitchFamily="34" charset="0"/>
              </a:rPr>
              <a:t>ေရ</a:t>
            </a:r>
            <a:r>
              <a:rPr lang="en-GB" sz="4000" cap="small" dirty="0">
                <a:latin typeface="Zawgyi-One" panose="020B0604030504040204" pitchFamily="34" charset="0"/>
                <a:cs typeface="Zawgyi-One" panose="020B0604030504040204" pitchFamily="34" charset="0"/>
              </a:rPr>
              <a:t>ႏွင့္</a:t>
            </a:r>
            <a:r>
              <a:rPr lang="en-GB" sz="4000" cap="small" dirty="0" err="1">
                <a:latin typeface="Zawgyi-One" panose="020B0604030504040204" pitchFamily="34" charset="0"/>
                <a:cs typeface="Zawgyi-One" panose="020B0604030504040204" pitchFamily="34" charset="0"/>
              </a:rPr>
              <a:t>ဆက္စပ္ေနသည</a:t>
            </a:r>
            <a:r>
              <a:rPr lang="en-GB" sz="4000" cap="small" dirty="0">
                <a:latin typeface="Zawgyi-One" panose="020B0604030504040204" pitchFamily="34" charset="0"/>
                <a:cs typeface="Zawgyi-One" panose="020B0604030504040204" pitchFamily="34" charset="0"/>
              </a:rPr>
              <a:t>့္</a:t>
            </a:r>
            <a:r>
              <a:rPr lang="en-GB" sz="4000" cap="small" dirty="0" err="1">
                <a:latin typeface="Zawgyi-One" panose="020B0604030504040204" pitchFamily="34" charset="0"/>
                <a:cs typeface="Zawgyi-One" panose="020B0604030504040204" pitchFamily="34" charset="0"/>
              </a:rPr>
              <a:t>က်န္းမာေရး</a:t>
            </a:r>
            <a:br>
              <a:rPr lang="en-GB" sz="4000" cap="small" dirty="0">
                <a:latin typeface="Zawgyi-One" panose="020B0604030504040204" pitchFamily="34" charset="0"/>
                <a:cs typeface="Zawgyi-One" panose="020B0604030504040204" pitchFamily="34" charset="0"/>
              </a:rPr>
            </a:br>
            <a:r>
              <a:rPr lang="my-MM" sz="3200" cap="small" dirty="0">
                <a:latin typeface="Zawgyi-One" panose="020B0604030504040204" pitchFamily="34" charset="0"/>
                <a:cs typeface="Zawgyi-One" panose="020B0604030504040204" pitchFamily="34" charset="0"/>
              </a:rPr>
              <a:t>အ</a:t>
            </a:r>
            <a:r>
              <a:rPr lang="en-US" sz="3200" cap="small" dirty="0">
                <a:latin typeface="Zawgyi-One" panose="020B0604030504040204" pitchFamily="34" charset="0"/>
                <a:cs typeface="Zawgyi-One" panose="020B0604030504040204" pitchFamily="34" charset="0"/>
              </a:rPr>
              <a:t>ဓ</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က </a:t>
            </a:r>
            <a:r>
              <a:rPr lang="my-MM" sz="3200" cap="small" dirty="0">
                <a:latin typeface="Zawgyi-One" panose="020B0604030504040204" pitchFamily="34" charset="0"/>
                <a:cs typeface="Zawgyi-One" panose="020B0604030504040204" pitchFamily="34" charset="0"/>
              </a:rPr>
              <a:t>စ</a:t>
            </a:r>
            <a:r>
              <a:rPr lang="en-US" sz="3200" cap="small" dirty="0">
                <a:latin typeface="Zawgyi-One" panose="020B0604030504040204" pitchFamily="34" charset="0"/>
                <a:cs typeface="Zawgyi-One" panose="020B0604030504040204" pitchFamily="34" charset="0"/>
              </a:rPr>
              <a:t>ဥ</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စ</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ရ</a:t>
            </a:r>
            <a:r>
              <a:rPr lang="my-MM" sz="3200" cap="small" dirty="0">
                <a:latin typeface="Zawgyi-One" panose="020B0604030504040204" pitchFamily="34" charset="0"/>
                <a:cs typeface="Zawgyi-One" panose="020B0604030504040204" pitchFamily="34" charset="0"/>
              </a:rPr>
              <a:t>န</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အ</a:t>
            </a:r>
            <a:r>
              <a:rPr lang="en-US" sz="3200" cap="small" dirty="0">
                <a:latin typeface="Zawgyi-One" panose="020B0604030504040204" pitchFamily="34" charset="0"/>
                <a:cs typeface="Zawgyi-One" panose="020B0604030504040204" pitchFamily="34" charset="0"/>
              </a:rPr>
              <a:t>ခ</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က</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မ</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a:t>
            </a:r>
            <a:endParaRPr lang="en-GB" sz="3200" cap="small" dirty="0">
              <a:latin typeface="Zawgyi-One" panose="020B0604030504040204" pitchFamily="34" charset="0"/>
              <a:cs typeface="Zawgyi-One" panose="020B0604030504040204" pitchFamily="34" charset="0"/>
            </a:endParaRPr>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p:txBody>
          <a:bodyPr/>
          <a:lstStyle/>
          <a:p>
            <a:pPr>
              <a:lnSpc>
                <a:spcPct val="150000"/>
              </a:lnSpc>
            </a:pPr>
            <a:r>
              <a:rPr lang="my-MM" sz="2400" dirty="0">
                <a:latin typeface="Zawgyi-One" panose="020B0604030504040204" pitchFamily="34" charset="0"/>
                <a:cs typeface="Zawgyi-One" panose="020B0604030504040204" pitchFamily="34" charset="0"/>
              </a:rPr>
              <a:t>ပိုးမႊားမ်ားႏွင့္ဓာတုအႏၲရာယ္မ်ား</a:t>
            </a:r>
          </a:p>
          <a:p>
            <a:pPr>
              <a:lnSpc>
                <a:spcPct val="150000"/>
              </a:lnSpc>
            </a:pPr>
            <a:r>
              <a:rPr lang="my-MM" sz="2400" dirty="0">
                <a:latin typeface="Zawgyi-One" panose="020B0604030504040204" pitchFamily="34" charset="0"/>
                <a:cs typeface="Zawgyi-One" panose="020B0604030504040204" pitchFamily="34" charset="0"/>
              </a:rPr>
              <a:t>ေရတိုႏွင့္ေရရွည္ေရာဂါ</a:t>
            </a:r>
            <a:r>
              <a:rPr lang="en-US" sz="2400" dirty="0">
                <a:latin typeface="Zawgyi-One" panose="020B0604030504040204" pitchFamily="34" charset="0"/>
                <a:cs typeface="Zawgyi-One" panose="020B0604030504040204" pitchFamily="34" charset="0"/>
              </a:rPr>
              <a:t>မ</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solidFill>
                  <a:schemeClr val="accent1">
                    <a:lumMod val="75000"/>
                  </a:schemeClr>
                </a:solidFill>
                <a:latin typeface="Zawgyi-One" panose="020B0604030504040204" pitchFamily="34" charset="0"/>
                <a:cs typeface="Zawgyi-One" panose="020B0604030504040204" pitchFamily="34" charset="0"/>
              </a:rPr>
              <a:t>ကမာၻလုံးဆိုင္ရာရည္မွန္းခ်က္မ်ား</a:t>
            </a:r>
          </a:p>
          <a:p>
            <a:pPr>
              <a:lnSpc>
                <a:spcPct val="150000"/>
              </a:lnSpc>
            </a:pPr>
            <a:r>
              <a:rPr lang="my-MM" sz="2400" dirty="0">
                <a:latin typeface="Zawgyi-One" panose="020B0604030504040204" pitchFamily="34" charset="0"/>
                <a:cs typeface="Zawgyi-One" panose="020B0604030504040204" pitchFamily="34" charset="0"/>
              </a:rPr>
              <a:t>ဝန္ေဆာင္မႈအဆင့္</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မညီမွ်မႈ</a:t>
            </a:r>
            <a:r>
              <a:rPr lang="en-US" sz="2400" dirty="0">
                <a:latin typeface="Zawgyi-One" panose="020B0604030504040204" pitchFamily="34" charset="0"/>
                <a:cs typeface="Zawgyi-One" panose="020B0604030504040204" pitchFamily="34" charset="0"/>
              </a:rPr>
              <a:t>မ</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ေရ</a:t>
            </a:r>
            <a:r>
              <a:rPr lang="en-US" sz="2400" dirty="0" err="1">
                <a:latin typeface="Zawgyi-One" panose="020B0604030504040204" pitchFamily="34" charset="0"/>
                <a:cs typeface="Zawgyi-One" panose="020B0604030504040204" pitchFamily="34" charset="0"/>
              </a:rPr>
              <a:t>ဆိုင္ရာလံုၿခံဳမႈရေ</a:t>
            </a:r>
            <a:r>
              <a:rPr lang="my-MM" sz="2400" dirty="0">
                <a:latin typeface="Zawgyi-One" panose="020B0604030504040204" pitchFamily="34" charset="0"/>
                <a:cs typeface="Zawgyi-One" panose="020B0604030504040204" pitchFamily="34" charset="0"/>
              </a:rPr>
              <a:t>ရး</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စီမံ</a:t>
            </a:r>
            <a:r>
              <a:rPr lang="en-US" sz="2400" dirty="0" err="1">
                <a:latin typeface="Zawgyi-One" panose="020B0604030504040204" pitchFamily="34" charset="0"/>
                <a:cs typeface="Zawgyi-One" panose="020B0604030504040204" pitchFamily="34" charset="0"/>
              </a:rPr>
              <a:t>ခ်က</a:t>
            </a:r>
            <a:r>
              <a:rPr lang="en-US" sz="2400" dirty="0">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အသြင္ေျပာင္း</a:t>
            </a:r>
            <a:r>
              <a:rPr lang="en-US" sz="2400" dirty="0">
                <a:latin typeface="Zawgyi-One" panose="020B0604030504040204" pitchFamily="34" charset="0"/>
                <a:cs typeface="Zawgyi-One" panose="020B0604030504040204" pitchFamily="34" charset="0"/>
              </a:rPr>
              <a:t> WASH </a:t>
            </a:r>
            <a:r>
              <a:rPr lang="en-GB" sz="2400" b="1" dirty="0">
                <a:latin typeface="Zawgyi-One" panose="020B0604030504040204" pitchFamily="34" charset="0"/>
                <a:cs typeface="Zawgyi-One" panose="020B0604030504040204" pitchFamily="34" charset="0"/>
              </a:rPr>
              <a:t>(water, sanitation, and hygiene)</a:t>
            </a:r>
          </a:p>
          <a:p>
            <a:endParaRPr lang="en-GB" dirty="0"/>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23" name="Rectangle 22">
            <a:extLst>
              <a:ext uri="{FF2B5EF4-FFF2-40B4-BE49-F238E27FC236}">
                <a16:creationId xmlns:a16="http://schemas.microsoft.com/office/drawing/2014/main" id="{8D2AC18F-8347-4A92-BC0C-7CBCCEC027FB}"/>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1167609978"/>
      </p:ext>
    </p:extLst>
  </p:cSld>
  <p:clrMapOvr>
    <a:masterClrMapping/>
  </p:clrMapOvr>
  <mc:AlternateContent xmlns:mc="http://schemas.openxmlformats.org/markup-compatibility/2006" xmlns:p14="http://schemas.microsoft.com/office/powerpoint/2010/main">
    <mc:Choice Requires="p14">
      <p:transition spd="slow" p14:dur="2000" advTm="74225"/>
    </mc:Choice>
    <mc:Fallback xmlns="">
      <p:transition spd="slow" advTm="74225"/>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D2AA7D-B903-4E36-941F-0D3D59209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956" y="4510784"/>
            <a:ext cx="2661880" cy="2661880"/>
          </a:xfrm>
          <a:prstGeom prst="rect">
            <a:avLst/>
          </a:prstGeom>
        </p:spPr>
      </p:pic>
      <p:sp>
        <p:nvSpPr>
          <p:cNvPr id="3" name="Content Placeholder 2">
            <a:extLst>
              <a:ext uri="{FF2B5EF4-FFF2-40B4-BE49-F238E27FC236}">
                <a16:creationId xmlns:a16="http://schemas.microsoft.com/office/drawing/2014/main" id="{E01E1784-8948-4510-B187-2E42FA12E823}"/>
              </a:ext>
            </a:extLst>
          </p:cNvPr>
          <p:cNvSpPr>
            <a:spLocks noGrp="1"/>
          </p:cNvSpPr>
          <p:nvPr>
            <p:ph sz="half" idx="1"/>
          </p:nvPr>
        </p:nvSpPr>
        <p:spPr>
          <a:xfrm>
            <a:off x="719137" y="1709506"/>
            <a:ext cx="4654898" cy="2801277"/>
          </a:xfrm>
        </p:spPr>
        <p:txBody>
          <a:bodyPr/>
          <a:lstStyle/>
          <a:p>
            <a:pPr marL="0" indent="0">
              <a:buNone/>
            </a:pPr>
            <a:r>
              <a:rPr lang="en-GB" sz="2400" b="1" dirty="0" err="1">
                <a:latin typeface="Zawgyi-One" panose="020B0604030504040204" pitchFamily="34" charset="0"/>
                <a:cs typeface="Zawgyi-One" panose="020B0604030504040204" pitchFamily="34" charset="0"/>
              </a:rPr>
              <a:t>ေထာင္စု</a:t>
            </a:r>
            <a:r>
              <a:rPr lang="en-GB" sz="2400" b="1" dirty="0">
                <a:latin typeface="Zawgyi-One" panose="020B0604030504040204" pitchFamily="34" charset="0"/>
                <a:cs typeface="Zawgyi-One" panose="020B0604030504040204" pitchFamily="34" charset="0"/>
              </a:rPr>
              <a:t>ႏွ</a:t>
            </a:r>
            <a:r>
              <a:rPr lang="en-GB" sz="2400" b="1" dirty="0" err="1">
                <a:latin typeface="Zawgyi-One" panose="020B0604030504040204" pitchFamily="34" charset="0"/>
                <a:cs typeface="Zawgyi-One" panose="020B0604030504040204" pitchFamily="34" charset="0"/>
              </a:rPr>
              <a:t>စ္ရည္မွန္းခ်က္မ်ား</a:t>
            </a:r>
            <a:endParaRPr lang="en-GB" sz="2400" b="1" dirty="0">
              <a:latin typeface="Zawgyi-One" panose="020B0604030504040204" pitchFamily="34" charset="0"/>
              <a:cs typeface="Zawgyi-One" panose="020B0604030504040204" pitchFamily="34" charset="0"/>
            </a:endParaRPr>
          </a:p>
          <a:p>
            <a:pPr marL="0" indent="0">
              <a:buNone/>
            </a:pPr>
            <a:r>
              <a:rPr lang="en-GB" sz="2000" dirty="0" err="1">
                <a:latin typeface="Zawgyi-One" panose="020B0604030504040204" pitchFamily="34" charset="0"/>
                <a:cs typeface="Zawgyi-One" panose="020B0604030504040204" pitchFamily="34" charset="0"/>
              </a:rPr>
              <a:t>ပန္းတိုင</a:t>
            </a:r>
            <a:r>
              <a:rPr lang="en-GB" sz="2000" dirty="0">
                <a:latin typeface="Zawgyi-One" panose="020B0604030504040204" pitchFamily="34" charset="0"/>
                <a:cs typeface="Zawgyi-One" panose="020B0604030504040204" pitchFamily="34" charset="0"/>
              </a:rPr>
              <a:t>္ ၇ – ပတ္၀န္းက်င္ </a:t>
            </a:r>
            <a:r>
              <a:rPr lang="en-GB" sz="2000" dirty="0" err="1">
                <a:latin typeface="Zawgyi-One" panose="020B0604030504040204" pitchFamily="34" charset="0"/>
                <a:cs typeface="Zawgyi-One" panose="020B0604030504040204" pitchFamily="34" charset="0"/>
              </a:rPr>
              <a:t>ေရရွည္တည္တံ့ေစေရး</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ေသခ်ာ</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ေစရန</a:t>
            </a:r>
            <a:r>
              <a:rPr lang="en-GB" sz="2000" dirty="0">
                <a:latin typeface="Zawgyi-One" panose="020B0604030504040204" pitchFamily="34" charset="0"/>
                <a:cs typeface="Zawgyi-One" panose="020B0604030504040204" pitchFamily="34" charset="0"/>
              </a:rPr>
              <a:t>္။</a:t>
            </a:r>
          </a:p>
          <a:p>
            <a:pPr marL="0" indent="0">
              <a:buNone/>
            </a:pPr>
            <a:endParaRPr lang="en-GB" sz="2000" dirty="0">
              <a:latin typeface="Zawgyi-One" panose="020B0604030504040204" pitchFamily="34" charset="0"/>
              <a:cs typeface="Zawgyi-One" panose="020B0604030504040204" pitchFamily="34" charset="0"/>
            </a:endParaRPr>
          </a:p>
          <a:p>
            <a:pPr lvl="1">
              <a:lnSpc>
                <a:spcPct val="100000"/>
              </a:lnSpc>
            </a:pPr>
            <a:r>
              <a:rPr lang="en-GB" sz="2000" dirty="0">
                <a:latin typeface="Zawgyi-One" panose="020B0604030504040204" pitchFamily="34" charset="0"/>
                <a:cs typeface="Zawgyi-One" panose="020B0604030504040204" pitchFamily="34" charset="0"/>
              </a:rPr>
              <a:t>၇.၃ – ၂၀၁၅ </a:t>
            </a:r>
            <a:r>
              <a:rPr lang="en-GB" sz="2000" dirty="0" err="1">
                <a:latin typeface="Zawgyi-One" panose="020B0604030504040204" pitchFamily="34" charset="0"/>
                <a:cs typeface="Zawgyi-One" panose="020B0604030504040204" pitchFamily="34" charset="0"/>
              </a:rPr>
              <a:t>ခု</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စ္တြင</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ေဘးကင္း</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သည</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ေသာက္သံုးေရ</a:t>
            </a:r>
            <a:r>
              <a:rPr lang="en-GB" sz="2000" dirty="0">
                <a:latin typeface="Zawgyi-One" panose="020B0604030504040204" pitchFamily="34" charset="0"/>
                <a:cs typeface="Zawgyi-One" panose="020B0604030504040204" pitchFamily="34" charset="0"/>
              </a:rPr>
              <a:t>ႏွင့္ </a:t>
            </a:r>
            <a:r>
              <a:rPr lang="en-GB" sz="2000" dirty="0" err="1">
                <a:latin typeface="Zawgyi-One" panose="020B0604030504040204" pitchFamily="34" charset="0"/>
                <a:cs typeface="Zawgyi-One" panose="020B0604030504040204" pitchFamily="34" charset="0"/>
              </a:rPr>
              <a:t>အေျခခံ</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သန</a:t>
            </a:r>
            <a:r>
              <a:rPr lang="en-GB" sz="2000" dirty="0">
                <a:latin typeface="Zawgyi-One" panose="020B0604030504040204" pitchFamily="34" charset="0"/>
                <a:cs typeface="Zawgyi-One" panose="020B0604030504040204" pitchFamily="34" charset="0"/>
              </a:rPr>
              <a:t>္႔</a:t>
            </a:r>
            <a:r>
              <a:rPr lang="en-GB" sz="2000" dirty="0" err="1">
                <a:latin typeface="Zawgyi-One" panose="020B0604030504040204" pitchFamily="34" charset="0"/>
                <a:cs typeface="Zawgyi-One" panose="020B0604030504040204" pitchFamily="34" charset="0"/>
              </a:rPr>
              <a:t>ရွင္းမႈမရရိွသည</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လူဦးေရကို</a:t>
            </a:r>
            <a:r>
              <a:rPr lang="en-GB" sz="2000" dirty="0">
                <a:latin typeface="Zawgyi-One" panose="020B0604030504040204" pitchFamily="34" charset="0"/>
                <a:cs typeface="Zawgyi-One" panose="020B0604030504040204" pitchFamily="34" charset="0"/>
              </a:rPr>
              <a:t> ထက္၀က္သို႔ </a:t>
            </a:r>
            <a:r>
              <a:rPr lang="en-GB" sz="2000" dirty="0" err="1">
                <a:latin typeface="Zawgyi-One" panose="020B0604030504040204" pitchFamily="34" charset="0"/>
                <a:cs typeface="Zawgyi-One" panose="020B0604030504040204" pitchFamily="34" charset="0"/>
              </a:rPr>
              <a:t>ေလ</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ာ့ခ်ရန</a:t>
            </a:r>
            <a:r>
              <a:rPr lang="en-GB" sz="2000" dirty="0">
                <a:latin typeface="Zawgyi-One" panose="020B0604030504040204" pitchFamily="34" charset="0"/>
                <a:cs typeface="Zawgyi-One" panose="020B0604030504040204" pitchFamily="34" charset="0"/>
              </a:rPr>
              <a:t>္။ </a:t>
            </a:r>
            <a:endParaRPr lang="en-GB" dirty="0">
              <a:latin typeface="Zawgyi-One" panose="020B0604030504040204" pitchFamily="34" charset="0"/>
              <a:cs typeface="Zawgyi-One" panose="020B0604030504040204" pitchFamily="34" charset="0"/>
            </a:endParaRPr>
          </a:p>
          <a:p>
            <a:pPr marL="457200" lvl="1" indent="0">
              <a:buNone/>
            </a:pPr>
            <a:endParaRPr lang="en-GB" sz="2200" dirty="0"/>
          </a:p>
        </p:txBody>
      </p:sp>
      <p:sp>
        <p:nvSpPr>
          <p:cNvPr id="4" name="Content Placeholder 3">
            <a:extLst>
              <a:ext uri="{FF2B5EF4-FFF2-40B4-BE49-F238E27FC236}">
                <a16:creationId xmlns:a16="http://schemas.microsoft.com/office/drawing/2014/main" id="{73B68629-0465-4093-B23A-C3E1ED38F515}"/>
              </a:ext>
            </a:extLst>
          </p:cNvPr>
          <p:cNvSpPr>
            <a:spLocks noGrp="1"/>
          </p:cNvSpPr>
          <p:nvPr>
            <p:ph sz="half" idx="2"/>
          </p:nvPr>
        </p:nvSpPr>
        <p:spPr>
          <a:xfrm>
            <a:off x="5086003" y="1692399"/>
            <a:ext cx="5328592" cy="2533488"/>
          </a:xfrm>
        </p:spPr>
        <p:txBody>
          <a:bodyPr/>
          <a:lstStyle/>
          <a:p>
            <a:pPr marL="0" indent="0">
              <a:buNone/>
            </a:pPr>
            <a:r>
              <a:rPr lang="en-GB" sz="2400" b="1" cap="small" dirty="0" err="1">
                <a:latin typeface="Zawgyi-One" panose="020B0604030504040204" pitchFamily="34" charset="0"/>
                <a:cs typeface="Zawgyi-One" panose="020B0604030504040204" pitchFamily="34" charset="0"/>
              </a:rPr>
              <a:t>ေရရွည္တည</a:t>
            </a:r>
            <a:r>
              <a:rPr lang="en-GB" sz="2400" b="1" cap="small" dirty="0">
                <a:latin typeface="Zawgyi-One" panose="020B0604030504040204" pitchFamily="34" charset="0"/>
                <a:cs typeface="Zawgyi-One" panose="020B0604030504040204" pitchFamily="34" charset="0"/>
              </a:rPr>
              <a:t>္ၿ</a:t>
            </a:r>
            <a:r>
              <a:rPr lang="en-GB" sz="2400" b="1" cap="small" dirty="0" err="1">
                <a:latin typeface="Zawgyi-One" panose="020B0604030504040204" pitchFamily="34" charset="0"/>
                <a:cs typeface="Zawgyi-One" panose="020B0604030504040204" pitchFamily="34" charset="0"/>
              </a:rPr>
              <a:t>မဲေသာ</a:t>
            </a:r>
            <a:r>
              <a:rPr lang="en-GB" sz="2400" b="1" cap="small" dirty="0">
                <a:latin typeface="Zawgyi-One" panose="020B0604030504040204" pitchFamily="34" charset="0"/>
                <a:cs typeface="Zawgyi-One" panose="020B0604030504040204" pitchFamily="34" charset="0"/>
              </a:rPr>
              <a:t> </a:t>
            </a:r>
            <a:r>
              <a:rPr lang="en-GB" sz="2400" b="1" cap="small" dirty="0" err="1">
                <a:latin typeface="Zawgyi-One" panose="020B0604030504040204" pitchFamily="34" charset="0"/>
                <a:cs typeface="Zawgyi-One" panose="020B0604030504040204" pitchFamily="34" charset="0"/>
              </a:rPr>
              <a:t>ဖြံ</a:t>
            </a:r>
            <a:r>
              <a:rPr lang="en-GB" sz="2400" b="1" cap="small" dirty="0">
                <a:latin typeface="Zawgyi-One" panose="020B0604030504040204" pitchFamily="34" charset="0"/>
                <a:cs typeface="Zawgyi-One" panose="020B0604030504040204" pitchFamily="34" charset="0"/>
              </a:rPr>
              <a:t>႔ၿ</a:t>
            </a:r>
            <a:r>
              <a:rPr lang="en-GB" sz="2400" b="1" cap="small" dirty="0" err="1">
                <a:latin typeface="Zawgyi-One" panose="020B0604030504040204" pitchFamily="34" charset="0"/>
                <a:cs typeface="Zawgyi-One" panose="020B0604030504040204" pitchFamily="34" charset="0"/>
              </a:rPr>
              <a:t>ဖိဳးမႈအတြက</a:t>
            </a:r>
            <a:r>
              <a:rPr lang="en-GB" sz="2400" b="1" cap="small" dirty="0">
                <a:latin typeface="Zawgyi-One" panose="020B0604030504040204" pitchFamily="34" charset="0"/>
                <a:cs typeface="Zawgyi-One" panose="020B0604030504040204" pitchFamily="34" charset="0"/>
              </a:rPr>
              <a:t>္ </a:t>
            </a:r>
            <a:r>
              <a:rPr lang="en-GB" sz="2400" b="1" cap="small" dirty="0" err="1">
                <a:latin typeface="Zawgyi-One" panose="020B0604030504040204" pitchFamily="34" charset="0"/>
                <a:cs typeface="Zawgyi-One" panose="020B0604030504040204" pitchFamily="34" charset="0"/>
              </a:rPr>
              <a:t>ရည္မွန္းခ်က္မ်ား</a:t>
            </a:r>
            <a:endParaRPr lang="en-GB" sz="2400" b="1" cap="small" dirty="0">
              <a:latin typeface="Zawgyi-One" panose="020B0604030504040204" pitchFamily="34" charset="0"/>
              <a:cs typeface="Zawgyi-One" panose="020B0604030504040204" pitchFamily="34" charset="0"/>
            </a:endParaRPr>
          </a:p>
          <a:p>
            <a:pPr marL="0" indent="0">
              <a:buNone/>
            </a:pPr>
            <a:r>
              <a:rPr lang="en-US" sz="2000" dirty="0" err="1">
                <a:latin typeface="Zawgyi-One" panose="020B0604030504040204" pitchFamily="34" charset="0"/>
                <a:cs typeface="Zawgyi-One" panose="020B0604030504040204" pitchFamily="34" charset="0"/>
              </a:rPr>
              <a:t>ပန္းတိုင</a:t>
            </a:r>
            <a:r>
              <a:rPr lang="en-US" sz="2000" dirty="0">
                <a:latin typeface="Zawgyi-One" panose="020B0604030504040204" pitchFamily="34" charset="0"/>
                <a:cs typeface="Zawgyi-One" panose="020B0604030504040204" pitchFamily="34" charset="0"/>
              </a:rPr>
              <a:t>္ ၆ - </a:t>
            </a:r>
            <a:r>
              <a:rPr lang="en-US" sz="2000" dirty="0" err="1">
                <a:latin typeface="Zawgyi-One" panose="020B0604030504040204" pitchFamily="34" charset="0"/>
                <a:cs typeface="Zawgyi-One" panose="020B0604030504040204" pitchFamily="34" charset="0"/>
              </a:rPr>
              <a:t>အားလံုးအတြက</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ေရ</a:t>
            </a:r>
            <a:r>
              <a:rPr lang="en-US" sz="2000" dirty="0">
                <a:latin typeface="Zawgyi-One" panose="020B0604030504040204" pitchFamily="34" charset="0"/>
                <a:cs typeface="Zawgyi-One" panose="020B0604030504040204" pitchFamily="34" charset="0"/>
              </a:rPr>
              <a:t>ႏွင့္ </a:t>
            </a:r>
            <a:r>
              <a:rPr lang="en-US" sz="2000" dirty="0" err="1">
                <a:latin typeface="Zawgyi-One" panose="020B0604030504040204" pitchFamily="34" charset="0"/>
                <a:cs typeface="Zawgyi-One" panose="020B0604030504040204" pitchFamily="34" charset="0"/>
              </a:rPr>
              <a:t>သန</a:t>
            </a:r>
            <a:r>
              <a:rPr lang="en-US" sz="2000" dirty="0">
                <a:latin typeface="Zawgyi-One" panose="020B0604030504040204" pitchFamily="34" charset="0"/>
                <a:cs typeface="Zawgyi-One" panose="020B0604030504040204" pitchFamily="34" charset="0"/>
              </a:rPr>
              <a:t>္႔</a:t>
            </a:r>
            <a:r>
              <a:rPr lang="en-US" sz="2000" dirty="0" err="1">
                <a:latin typeface="Zawgyi-One" panose="020B0604030504040204" pitchFamily="34" charset="0"/>
                <a:cs typeface="Zawgyi-One" panose="020B0604030504040204" pitchFamily="34" charset="0"/>
              </a:rPr>
              <a:t>ရွင္းမ</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ရရိွေစေရး</a:t>
            </a:r>
            <a:r>
              <a:rPr lang="en-US" sz="2000" dirty="0">
                <a:latin typeface="Zawgyi-One" panose="020B0604030504040204" pitchFamily="34" charset="0"/>
                <a:cs typeface="Zawgyi-One" panose="020B0604030504040204" pitchFamily="34" charset="0"/>
              </a:rPr>
              <a:t>ႏွင့္ </a:t>
            </a:r>
            <a:r>
              <a:rPr lang="en-US" sz="2000" dirty="0" err="1">
                <a:latin typeface="Zawgyi-One" panose="020B0604030504040204" pitchFamily="34" charset="0"/>
                <a:cs typeface="Zawgyi-One" panose="020B0604030504040204" pitchFamily="34" charset="0"/>
              </a:rPr>
              <a:t>ေရရွည္စီမံခန</a:t>
            </a:r>
            <a:r>
              <a:rPr lang="en-US" sz="2000" dirty="0">
                <a:latin typeface="Zawgyi-One" panose="020B0604030504040204" pitchFamily="34" charset="0"/>
                <a:cs typeface="Zawgyi-One" panose="020B0604030504040204" pitchFamily="34" charset="0"/>
              </a:rPr>
              <a:t>္႔</a:t>
            </a:r>
            <a:r>
              <a:rPr lang="en-US" sz="2000" dirty="0" err="1">
                <a:latin typeface="Zawgyi-One" panose="020B0604030504040204" pitchFamily="34" charset="0"/>
                <a:cs typeface="Zawgyi-One" panose="020B0604030504040204" pitchFamily="34" charset="0"/>
              </a:rPr>
              <a:t>ခြဲမႈေဆာင္ရြက္ရန</a:t>
            </a:r>
            <a:r>
              <a:rPr lang="en-US" sz="2000" dirty="0">
                <a:latin typeface="Zawgyi-One" panose="020B0604030504040204" pitchFamily="34" charset="0"/>
                <a:cs typeface="Zawgyi-One" panose="020B0604030504040204" pitchFamily="34" charset="0"/>
              </a:rPr>
              <a:t>္။</a:t>
            </a:r>
          </a:p>
          <a:p>
            <a:pPr lvl="1"/>
            <a:r>
              <a:rPr lang="en-US" sz="2000" dirty="0">
                <a:latin typeface="Zawgyi-One" panose="020B0604030504040204" pitchFamily="34" charset="0"/>
                <a:cs typeface="Zawgyi-One" panose="020B0604030504040204" pitchFamily="34" charset="0"/>
              </a:rPr>
              <a:t>၆.၁။ ၂၀၃၀ ျ</a:t>
            </a:r>
            <a:r>
              <a:rPr lang="en-US" sz="2000" dirty="0" err="1">
                <a:latin typeface="Zawgyi-One" panose="020B0604030504040204" pitchFamily="34" charset="0"/>
                <a:cs typeface="Zawgyi-One" panose="020B0604030504040204" pitchFamily="34" charset="0"/>
              </a:rPr>
              <a:t>ပည</a:t>
            </a:r>
            <a:r>
              <a:rPr lang="en-US" sz="2000" dirty="0">
                <a:latin typeface="Zawgyi-One" panose="020B0604030504040204" pitchFamily="34" charset="0"/>
                <a:cs typeface="Zawgyi-One" panose="020B0604030504040204" pitchFamily="34" charset="0"/>
              </a:rPr>
              <a:t>့္ႏွ</a:t>
            </a:r>
            <a:r>
              <a:rPr lang="en-US" sz="2000" dirty="0" err="1">
                <a:latin typeface="Zawgyi-One" panose="020B0604030504040204" pitchFamily="34" charset="0"/>
                <a:cs typeface="Zawgyi-One" panose="020B0604030504040204" pitchFamily="34" charset="0"/>
              </a:rPr>
              <a:t>စ္တြင</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အားလံုးအတြက</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ေဘးကင္းၿပီး</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ေစ်းသက္သာေသာ</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ေသာက္ေရ</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ကို</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သာတူညီမ</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ရရိ</a:t>
            </a:r>
            <a:r>
              <a:rPr lang="en-US" sz="2000" dirty="0">
                <a:latin typeface="Zawgyi-One" panose="020B0604030504040204" pitchFamily="34" charset="0"/>
                <a:cs typeface="Zawgyi-One" panose="020B0604030504040204" pitchFamily="34" charset="0"/>
              </a:rPr>
              <a:t>ွႏ</a:t>
            </a:r>
            <a:r>
              <a:rPr lang="en-US" sz="2000" dirty="0" err="1">
                <a:latin typeface="Zawgyi-One" panose="020B0604030504040204" pitchFamily="34" charset="0"/>
                <a:cs typeface="Zawgyi-One" panose="020B0604030504040204" pitchFamily="34" charset="0"/>
              </a:rPr>
              <a:t>ိုင္ေစရန</a:t>
            </a:r>
            <a:r>
              <a:rPr lang="en-US" sz="2000" dirty="0">
                <a:latin typeface="Zawgyi-One" panose="020B0604030504040204" pitchFamily="34" charset="0"/>
                <a:cs typeface="Zawgyi-One" panose="020B0604030504040204" pitchFamily="34" charset="0"/>
              </a:rPr>
              <a:t>္။</a:t>
            </a:r>
          </a:p>
        </p:txBody>
      </p:sp>
      <p:sp>
        <p:nvSpPr>
          <p:cNvPr id="5" name="Rectangle 4">
            <a:extLst>
              <a:ext uri="{FF2B5EF4-FFF2-40B4-BE49-F238E27FC236}">
                <a16:creationId xmlns:a16="http://schemas.microsoft.com/office/drawing/2014/main" id="{625DC309-8677-45A4-A78B-A9B828E6707D}"/>
              </a:ext>
            </a:extLst>
          </p:cNvPr>
          <p:cNvSpPr/>
          <p:nvPr/>
        </p:nvSpPr>
        <p:spPr>
          <a:xfrm>
            <a:off x="3286126" y="6872946"/>
            <a:ext cx="2354107" cy="246221"/>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4"/>
              </a:rPr>
              <a:t>2003-04</a:t>
            </a:r>
            <a:r>
              <a:rPr lang="en-GB" sz="1000" dirty="0">
                <a:solidFill>
                  <a:srgbClr val="333333"/>
                </a:solidFill>
                <a:latin typeface="+mj-lt"/>
              </a:rPr>
              <a:t>" (</a:t>
            </a:r>
            <a:r>
              <a:rPr lang="en-GB" sz="1000" dirty="0">
                <a:solidFill>
                  <a:srgbClr val="2780E3"/>
                </a:solidFill>
                <a:latin typeface="+mj-lt"/>
                <a:hlinkClick r:id="rId5"/>
              </a:rPr>
              <a:t>CC BY 2.0</a:t>
            </a:r>
            <a:r>
              <a:rPr lang="en-GB" sz="1000" dirty="0">
                <a:solidFill>
                  <a:srgbClr val="333333"/>
                </a:solidFill>
                <a:latin typeface="+mj-lt"/>
              </a:rPr>
              <a:t>) by </a:t>
            </a:r>
            <a:r>
              <a:rPr lang="en-GB" sz="1000" dirty="0">
                <a:solidFill>
                  <a:srgbClr val="2780E3"/>
                </a:solidFill>
                <a:latin typeface="+mj-lt"/>
                <a:hlinkClick r:id="rId6"/>
              </a:rPr>
              <a:t>ITU Pictures</a:t>
            </a:r>
            <a:endParaRPr lang="en-GB" sz="1000" dirty="0">
              <a:latin typeface="+mj-lt"/>
            </a:endParaRPr>
          </a:p>
        </p:txBody>
      </p:sp>
      <p:sp>
        <p:nvSpPr>
          <p:cNvPr id="11" name="Title 1">
            <a:extLst>
              <a:ext uri="{FF2B5EF4-FFF2-40B4-BE49-F238E27FC236}">
                <a16:creationId xmlns:a16="http://schemas.microsoft.com/office/drawing/2014/main" id="{E1C4348C-7B05-48D9-A715-E193D9F4F2BB}"/>
              </a:ext>
            </a:extLst>
          </p:cNvPr>
          <p:cNvSpPr>
            <a:spLocks noGrp="1"/>
          </p:cNvSpPr>
          <p:nvPr>
            <p:ph type="title"/>
          </p:nvPr>
        </p:nvSpPr>
        <p:spPr>
          <a:xfrm>
            <a:off x="719137" y="540271"/>
            <a:ext cx="9021763" cy="1323454"/>
          </a:xfrm>
        </p:spPr>
        <p:txBody>
          <a:bodyPr/>
          <a:lstStyle/>
          <a:p>
            <a:r>
              <a:rPr lang="en-GB" sz="3600" cap="small" dirty="0" err="1">
                <a:latin typeface="Zawgyi-One" panose="020B0604030504040204" pitchFamily="34" charset="0"/>
                <a:cs typeface="Zawgyi-One" panose="020B0604030504040204" pitchFamily="34" charset="0"/>
              </a:rPr>
              <a:t>ကမၻာလံုးဆိုင္ရာ</a:t>
            </a:r>
            <a:r>
              <a:rPr lang="en-GB" sz="3600" cap="small" dirty="0">
                <a:latin typeface="Zawgyi-One" panose="020B0604030504040204" pitchFamily="34" charset="0"/>
                <a:cs typeface="Zawgyi-One" panose="020B0604030504040204" pitchFamily="34" charset="0"/>
              </a:rPr>
              <a:t> </a:t>
            </a:r>
            <a:r>
              <a:rPr lang="en-GB" sz="3600" cap="small" dirty="0" err="1">
                <a:latin typeface="Zawgyi-One" panose="020B0604030504040204" pitchFamily="34" charset="0"/>
                <a:cs typeface="Zawgyi-One" panose="020B0604030504040204" pitchFamily="34" charset="0"/>
              </a:rPr>
              <a:t>ဖြံ</a:t>
            </a:r>
            <a:r>
              <a:rPr lang="en-GB" sz="3600" cap="small" dirty="0">
                <a:latin typeface="Zawgyi-One" panose="020B0604030504040204" pitchFamily="34" charset="0"/>
                <a:cs typeface="Zawgyi-One" panose="020B0604030504040204" pitchFamily="34" charset="0"/>
              </a:rPr>
              <a:t>႕ၿ</a:t>
            </a:r>
            <a:r>
              <a:rPr lang="en-GB" sz="3600" cap="small" dirty="0" err="1">
                <a:latin typeface="Zawgyi-One" panose="020B0604030504040204" pitchFamily="34" charset="0"/>
                <a:cs typeface="Zawgyi-One" panose="020B0604030504040204" pitchFamily="34" charset="0"/>
              </a:rPr>
              <a:t>ဖိဳးမ</a:t>
            </a:r>
            <a:r>
              <a:rPr lang="en-GB" sz="3600" cap="small" dirty="0">
                <a:latin typeface="Zawgyi-One" panose="020B0604030504040204" pitchFamily="34" charset="0"/>
                <a:cs typeface="Zawgyi-One" panose="020B0604030504040204" pitchFamily="34" charset="0"/>
              </a:rPr>
              <a:t>ႈ </a:t>
            </a:r>
            <a:r>
              <a:rPr lang="en-GB" sz="3600" cap="small" dirty="0" err="1">
                <a:latin typeface="Zawgyi-One" panose="020B0604030504040204" pitchFamily="34" charset="0"/>
                <a:cs typeface="Zawgyi-One" panose="020B0604030504040204" pitchFamily="34" charset="0"/>
              </a:rPr>
              <a:t>ရည္မွန္းခ်က္မ်ား</a:t>
            </a:r>
            <a:endParaRPr lang="en-GB" sz="3600" cap="small" dirty="0">
              <a:latin typeface="Zawgyi-One" panose="020B0604030504040204" pitchFamily="34" charset="0"/>
              <a:cs typeface="Zawgyi-One" panose="020B0604030504040204" pitchFamily="34" charset="0"/>
            </a:endParaRPr>
          </a:p>
        </p:txBody>
      </p:sp>
      <p:sp>
        <p:nvSpPr>
          <p:cNvPr id="12" name="Rectangle 11">
            <a:extLst>
              <a:ext uri="{FF2B5EF4-FFF2-40B4-BE49-F238E27FC236}">
                <a16:creationId xmlns:a16="http://schemas.microsoft.com/office/drawing/2014/main" id="{5FE36A46-F443-44E2-BD6B-A73FABCEA911}"/>
              </a:ext>
            </a:extLst>
          </p:cNvPr>
          <p:cNvSpPr/>
          <p:nvPr/>
        </p:nvSpPr>
        <p:spPr>
          <a:xfrm>
            <a:off x="5871921" y="7092999"/>
            <a:ext cx="3768486" cy="400110"/>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7"/>
              </a:rPr>
              <a:t>Projections on Sustainable Development G</a:t>
            </a:r>
            <a:r>
              <a:rPr lang="en-GB" sz="1000" dirty="0">
                <a:solidFill>
                  <a:srgbClr val="333333"/>
                </a:solidFill>
                <a:latin typeface="+mj-lt"/>
              </a:rPr>
              <a:t>" (</a:t>
            </a:r>
            <a:r>
              <a:rPr lang="en-GB" sz="1000" dirty="0">
                <a:solidFill>
                  <a:srgbClr val="2780E3"/>
                </a:solidFill>
                <a:latin typeface="+mj-lt"/>
                <a:hlinkClick r:id="rId8"/>
              </a:rPr>
              <a:t>CC BY-NC-ND 2.0</a:t>
            </a:r>
            <a:r>
              <a:rPr lang="en-GB" sz="1000" dirty="0">
                <a:solidFill>
                  <a:srgbClr val="333333"/>
                </a:solidFill>
                <a:latin typeface="+mj-lt"/>
              </a:rPr>
              <a:t>) by </a:t>
            </a:r>
            <a:r>
              <a:rPr lang="en-GB" sz="1000" dirty="0">
                <a:solidFill>
                  <a:srgbClr val="2780E3"/>
                </a:solidFill>
                <a:latin typeface="+mj-lt"/>
                <a:hlinkClick r:id="rId9"/>
              </a:rPr>
              <a:t>United Nations Photo</a:t>
            </a:r>
            <a:endParaRPr lang="en-GB" sz="1000" dirty="0">
              <a:latin typeface="+mj-lt"/>
            </a:endParaRPr>
          </a:p>
        </p:txBody>
      </p:sp>
      <p:pic>
        <p:nvPicPr>
          <p:cNvPr id="14" name="Picture 13">
            <a:extLst>
              <a:ext uri="{FF2B5EF4-FFF2-40B4-BE49-F238E27FC236}">
                <a16:creationId xmlns:a16="http://schemas.microsoft.com/office/drawing/2014/main" id="{1AC52258-E1B0-45FD-B23B-29C9EE21B0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58199" y="4140672"/>
            <a:ext cx="4462896" cy="2978496"/>
          </a:xfrm>
          <a:prstGeom prst="rect">
            <a:avLst/>
          </a:prstGeom>
        </p:spPr>
      </p:pic>
    </p:spTree>
    <p:extLst>
      <p:ext uri="{BB962C8B-B14F-4D97-AF65-F5344CB8AC3E}">
        <p14:creationId xmlns:p14="http://schemas.microsoft.com/office/powerpoint/2010/main" val="863618903"/>
      </p:ext>
    </p:extLst>
  </p:cSld>
  <p:clrMapOvr>
    <a:masterClrMapping/>
  </p:clrMapOvr>
  <mc:AlternateContent xmlns:mc="http://schemas.openxmlformats.org/markup-compatibility/2006" xmlns:p14="http://schemas.microsoft.com/office/powerpoint/2010/main">
    <mc:Choice Requires="p14">
      <p:transition spd="slow" p14:dur="2000" advTm="84189"/>
    </mc:Choice>
    <mc:Fallback xmlns="">
      <p:transition spd="slow" advTm="84189"/>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D2AA7D-B903-4E36-941F-0D3D59209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956" y="4510784"/>
            <a:ext cx="2661880" cy="2661880"/>
          </a:xfrm>
          <a:prstGeom prst="rect">
            <a:avLst/>
          </a:prstGeom>
        </p:spPr>
      </p:pic>
      <p:sp>
        <p:nvSpPr>
          <p:cNvPr id="3" name="Content Placeholder 2">
            <a:extLst>
              <a:ext uri="{FF2B5EF4-FFF2-40B4-BE49-F238E27FC236}">
                <a16:creationId xmlns:a16="http://schemas.microsoft.com/office/drawing/2014/main" id="{E01E1784-8948-4510-B187-2E42FA12E823}"/>
              </a:ext>
            </a:extLst>
          </p:cNvPr>
          <p:cNvSpPr>
            <a:spLocks noGrp="1"/>
          </p:cNvSpPr>
          <p:nvPr>
            <p:ph sz="half" idx="1"/>
          </p:nvPr>
        </p:nvSpPr>
        <p:spPr>
          <a:xfrm>
            <a:off x="719137" y="1709506"/>
            <a:ext cx="4654898" cy="2801277"/>
          </a:xfrm>
        </p:spPr>
        <p:txBody>
          <a:bodyPr/>
          <a:lstStyle/>
          <a:p>
            <a:pPr marL="0" indent="0">
              <a:buNone/>
            </a:pPr>
            <a:r>
              <a:rPr lang="en-GB" sz="2400" b="1" dirty="0" err="1">
                <a:latin typeface="Zawgyi-One" panose="020B0604030504040204" pitchFamily="34" charset="0"/>
                <a:cs typeface="Zawgyi-One" panose="020B0604030504040204" pitchFamily="34" charset="0"/>
              </a:rPr>
              <a:t>ေထာင္စု</a:t>
            </a:r>
            <a:r>
              <a:rPr lang="en-GB" sz="2400" b="1" dirty="0">
                <a:latin typeface="Zawgyi-One" panose="020B0604030504040204" pitchFamily="34" charset="0"/>
                <a:cs typeface="Zawgyi-One" panose="020B0604030504040204" pitchFamily="34" charset="0"/>
              </a:rPr>
              <a:t>ႏွ</a:t>
            </a:r>
            <a:r>
              <a:rPr lang="en-GB" sz="2400" b="1" dirty="0" err="1">
                <a:latin typeface="Zawgyi-One" panose="020B0604030504040204" pitchFamily="34" charset="0"/>
                <a:cs typeface="Zawgyi-One" panose="020B0604030504040204" pitchFamily="34" charset="0"/>
              </a:rPr>
              <a:t>စ္ရည္မွန္းခ်က္မ်ား</a:t>
            </a:r>
            <a:endParaRPr lang="en-GB" sz="2400" b="1" dirty="0">
              <a:latin typeface="Zawgyi-One" panose="020B0604030504040204" pitchFamily="34" charset="0"/>
              <a:cs typeface="Zawgyi-One" panose="020B0604030504040204" pitchFamily="34" charset="0"/>
            </a:endParaRPr>
          </a:p>
          <a:p>
            <a:pPr marL="0" indent="0">
              <a:buNone/>
            </a:pPr>
            <a:r>
              <a:rPr lang="en-GB" sz="2000" dirty="0" err="1">
                <a:latin typeface="Zawgyi-One" panose="020B0604030504040204" pitchFamily="34" charset="0"/>
                <a:cs typeface="Zawgyi-One" panose="020B0604030504040204" pitchFamily="34" charset="0"/>
              </a:rPr>
              <a:t>ပန္းတိုင</a:t>
            </a:r>
            <a:r>
              <a:rPr lang="en-GB" sz="2000" dirty="0">
                <a:latin typeface="Zawgyi-One" panose="020B0604030504040204" pitchFamily="34" charset="0"/>
                <a:cs typeface="Zawgyi-One" panose="020B0604030504040204" pitchFamily="34" charset="0"/>
              </a:rPr>
              <a:t>္ ၇ – ပတ္၀န္းက်င္ </a:t>
            </a:r>
            <a:r>
              <a:rPr lang="en-GB" sz="2000" dirty="0" err="1">
                <a:latin typeface="Zawgyi-One" panose="020B0604030504040204" pitchFamily="34" charset="0"/>
                <a:cs typeface="Zawgyi-One" panose="020B0604030504040204" pitchFamily="34" charset="0"/>
              </a:rPr>
              <a:t>ေရရွည္တည္တံ့ေစေရး</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ေသခ်ာ</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ေစရန</a:t>
            </a:r>
            <a:r>
              <a:rPr lang="en-GB" sz="2000" dirty="0">
                <a:latin typeface="Zawgyi-One" panose="020B0604030504040204" pitchFamily="34" charset="0"/>
                <a:cs typeface="Zawgyi-One" panose="020B0604030504040204" pitchFamily="34" charset="0"/>
              </a:rPr>
              <a:t>္။</a:t>
            </a:r>
          </a:p>
          <a:p>
            <a:pPr marL="0" indent="0">
              <a:buNone/>
            </a:pPr>
            <a:endParaRPr lang="en-GB" sz="2000" dirty="0">
              <a:latin typeface="Zawgyi-One" panose="020B0604030504040204" pitchFamily="34" charset="0"/>
              <a:cs typeface="Zawgyi-One" panose="020B0604030504040204" pitchFamily="34" charset="0"/>
            </a:endParaRPr>
          </a:p>
          <a:p>
            <a:pPr lvl="1">
              <a:lnSpc>
                <a:spcPct val="100000"/>
              </a:lnSpc>
            </a:pPr>
            <a:r>
              <a:rPr lang="en-GB" sz="2000" dirty="0">
                <a:latin typeface="Zawgyi-One" panose="020B0604030504040204" pitchFamily="34" charset="0"/>
                <a:cs typeface="Zawgyi-One" panose="020B0604030504040204" pitchFamily="34" charset="0"/>
              </a:rPr>
              <a:t>၇.၃ – ၂၀၁၅ </a:t>
            </a:r>
            <a:r>
              <a:rPr lang="en-GB" sz="2000" dirty="0" err="1">
                <a:latin typeface="Zawgyi-One" panose="020B0604030504040204" pitchFamily="34" charset="0"/>
                <a:cs typeface="Zawgyi-One" panose="020B0604030504040204" pitchFamily="34" charset="0"/>
              </a:rPr>
              <a:t>ခု</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စ္တြင</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ေဘးကင္း</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သည</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ေသာက္သံုးေရ</a:t>
            </a:r>
            <a:r>
              <a:rPr lang="en-GB" sz="2000" dirty="0">
                <a:latin typeface="Zawgyi-One" panose="020B0604030504040204" pitchFamily="34" charset="0"/>
                <a:cs typeface="Zawgyi-One" panose="020B0604030504040204" pitchFamily="34" charset="0"/>
              </a:rPr>
              <a:t>ႏွင့္ </a:t>
            </a:r>
            <a:r>
              <a:rPr lang="en-GB" sz="2000" dirty="0" err="1">
                <a:latin typeface="Zawgyi-One" panose="020B0604030504040204" pitchFamily="34" charset="0"/>
                <a:cs typeface="Zawgyi-One" panose="020B0604030504040204" pitchFamily="34" charset="0"/>
              </a:rPr>
              <a:t>အေျခခံ</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သန</a:t>
            </a:r>
            <a:r>
              <a:rPr lang="en-GB" sz="2000" dirty="0">
                <a:latin typeface="Zawgyi-One" panose="020B0604030504040204" pitchFamily="34" charset="0"/>
                <a:cs typeface="Zawgyi-One" panose="020B0604030504040204" pitchFamily="34" charset="0"/>
              </a:rPr>
              <a:t>္႔</a:t>
            </a:r>
            <a:r>
              <a:rPr lang="en-GB" sz="2000" dirty="0" err="1">
                <a:latin typeface="Zawgyi-One" panose="020B0604030504040204" pitchFamily="34" charset="0"/>
                <a:cs typeface="Zawgyi-One" panose="020B0604030504040204" pitchFamily="34" charset="0"/>
              </a:rPr>
              <a:t>ရွင္းမႈမရရိွသည</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လူဦးေရကို</a:t>
            </a:r>
            <a:r>
              <a:rPr lang="en-GB" sz="2000" dirty="0">
                <a:latin typeface="Zawgyi-One" panose="020B0604030504040204" pitchFamily="34" charset="0"/>
                <a:cs typeface="Zawgyi-One" panose="020B0604030504040204" pitchFamily="34" charset="0"/>
              </a:rPr>
              <a:t> ထက္၀က္သို႔ </a:t>
            </a:r>
            <a:r>
              <a:rPr lang="en-GB" sz="2000" dirty="0" err="1">
                <a:latin typeface="Zawgyi-One" panose="020B0604030504040204" pitchFamily="34" charset="0"/>
                <a:cs typeface="Zawgyi-One" panose="020B0604030504040204" pitchFamily="34" charset="0"/>
              </a:rPr>
              <a:t>ေလ</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ာ့ခ်ရန</a:t>
            </a:r>
            <a:r>
              <a:rPr lang="en-GB" sz="2000" dirty="0">
                <a:latin typeface="Zawgyi-One" panose="020B0604030504040204" pitchFamily="34" charset="0"/>
                <a:cs typeface="Zawgyi-One" panose="020B0604030504040204" pitchFamily="34" charset="0"/>
              </a:rPr>
              <a:t>္။ </a:t>
            </a:r>
            <a:endParaRPr lang="en-GB" dirty="0">
              <a:latin typeface="Zawgyi-One" panose="020B0604030504040204" pitchFamily="34" charset="0"/>
              <a:cs typeface="Zawgyi-One" panose="020B0604030504040204" pitchFamily="34" charset="0"/>
            </a:endParaRPr>
          </a:p>
          <a:p>
            <a:pPr marL="457200" lvl="1" indent="0">
              <a:buNone/>
            </a:pPr>
            <a:endParaRPr lang="en-GB" sz="2200" dirty="0"/>
          </a:p>
        </p:txBody>
      </p:sp>
      <p:sp>
        <p:nvSpPr>
          <p:cNvPr id="4" name="Content Placeholder 3">
            <a:extLst>
              <a:ext uri="{FF2B5EF4-FFF2-40B4-BE49-F238E27FC236}">
                <a16:creationId xmlns:a16="http://schemas.microsoft.com/office/drawing/2014/main" id="{73B68629-0465-4093-B23A-C3E1ED38F515}"/>
              </a:ext>
            </a:extLst>
          </p:cNvPr>
          <p:cNvSpPr>
            <a:spLocks noGrp="1"/>
          </p:cNvSpPr>
          <p:nvPr>
            <p:ph sz="half" idx="2"/>
          </p:nvPr>
        </p:nvSpPr>
        <p:spPr>
          <a:xfrm>
            <a:off x="5086003" y="1692399"/>
            <a:ext cx="5328592" cy="2533488"/>
          </a:xfrm>
        </p:spPr>
        <p:txBody>
          <a:bodyPr/>
          <a:lstStyle/>
          <a:p>
            <a:pPr marL="0" indent="0">
              <a:buNone/>
            </a:pPr>
            <a:r>
              <a:rPr lang="en-GB" sz="2400" b="1" cap="small" dirty="0" err="1">
                <a:latin typeface="Zawgyi-One" panose="020B0604030504040204" pitchFamily="34" charset="0"/>
                <a:cs typeface="Zawgyi-One" panose="020B0604030504040204" pitchFamily="34" charset="0"/>
              </a:rPr>
              <a:t>ေရရွည္တည</a:t>
            </a:r>
            <a:r>
              <a:rPr lang="en-GB" sz="2400" b="1" cap="small" dirty="0">
                <a:latin typeface="Zawgyi-One" panose="020B0604030504040204" pitchFamily="34" charset="0"/>
                <a:cs typeface="Zawgyi-One" panose="020B0604030504040204" pitchFamily="34" charset="0"/>
              </a:rPr>
              <a:t>္ၿ</a:t>
            </a:r>
            <a:r>
              <a:rPr lang="en-GB" sz="2400" b="1" cap="small" dirty="0" err="1">
                <a:latin typeface="Zawgyi-One" panose="020B0604030504040204" pitchFamily="34" charset="0"/>
                <a:cs typeface="Zawgyi-One" panose="020B0604030504040204" pitchFamily="34" charset="0"/>
              </a:rPr>
              <a:t>မဲေသာ</a:t>
            </a:r>
            <a:r>
              <a:rPr lang="en-GB" sz="2400" b="1" cap="small" dirty="0">
                <a:latin typeface="Zawgyi-One" panose="020B0604030504040204" pitchFamily="34" charset="0"/>
                <a:cs typeface="Zawgyi-One" panose="020B0604030504040204" pitchFamily="34" charset="0"/>
              </a:rPr>
              <a:t> </a:t>
            </a:r>
            <a:r>
              <a:rPr lang="en-GB" sz="2400" b="1" cap="small" dirty="0" err="1">
                <a:latin typeface="Zawgyi-One" panose="020B0604030504040204" pitchFamily="34" charset="0"/>
                <a:cs typeface="Zawgyi-One" panose="020B0604030504040204" pitchFamily="34" charset="0"/>
              </a:rPr>
              <a:t>ဖြံ</a:t>
            </a:r>
            <a:r>
              <a:rPr lang="en-GB" sz="2400" b="1" cap="small" dirty="0">
                <a:latin typeface="Zawgyi-One" panose="020B0604030504040204" pitchFamily="34" charset="0"/>
                <a:cs typeface="Zawgyi-One" panose="020B0604030504040204" pitchFamily="34" charset="0"/>
              </a:rPr>
              <a:t>႔ၿ</a:t>
            </a:r>
            <a:r>
              <a:rPr lang="en-GB" sz="2400" b="1" cap="small" dirty="0" err="1">
                <a:latin typeface="Zawgyi-One" panose="020B0604030504040204" pitchFamily="34" charset="0"/>
                <a:cs typeface="Zawgyi-One" panose="020B0604030504040204" pitchFamily="34" charset="0"/>
              </a:rPr>
              <a:t>ဖိဳးမႈအတြက</a:t>
            </a:r>
            <a:r>
              <a:rPr lang="en-GB" sz="2400" b="1" cap="small" dirty="0">
                <a:latin typeface="Zawgyi-One" panose="020B0604030504040204" pitchFamily="34" charset="0"/>
                <a:cs typeface="Zawgyi-One" panose="020B0604030504040204" pitchFamily="34" charset="0"/>
              </a:rPr>
              <a:t>္ </a:t>
            </a:r>
            <a:r>
              <a:rPr lang="en-GB" sz="2400" b="1" cap="small" dirty="0" err="1">
                <a:latin typeface="Zawgyi-One" panose="020B0604030504040204" pitchFamily="34" charset="0"/>
                <a:cs typeface="Zawgyi-One" panose="020B0604030504040204" pitchFamily="34" charset="0"/>
              </a:rPr>
              <a:t>ရည္မွန္းခ်က္မ်ား</a:t>
            </a:r>
            <a:endParaRPr lang="en-GB" sz="2400" b="1" cap="small" dirty="0">
              <a:latin typeface="Zawgyi-One" panose="020B0604030504040204" pitchFamily="34" charset="0"/>
              <a:cs typeface="Zawgyi-One" panose="020B0604030504040204" pitchFamily="34" charset="0"/>
            </a:endParaRPr>
          </a:p>
          <a:p>
            <a:pPr marL="0" indent="0">
              <a:buNone/>
            </a:pPr>
            <a:r>
              <a:rPr lang="en-US" sz="2000" dirty="0" err="1">
                <a:latin typeface="Zawgyi-One" panose="020B0604030504040204" pitchFamily="34" charset="0"/>
                <a:cs typeface="Zawgyi-One" panose="020B0604030504040204" pitchFamily="34" charset="0"/>
              </a:rPr>
              <a:t>ပန္းတိုင</a:t>
            </a:r>
            <a:r>
              <a:rPr lang="en-US" sz="2000" dirty="0">
                <a:latin typeface="Zawgyi-One" panose="020B0604030504040204" pitchFamily="34" charset="0"/>
                <a:cs typeface="Zawgyi-One" panose="020B0604030504040204" pitchFamily="34" charset="0"/>
              </a:rPr>
              <a:t>္ ၆ - </a:t>
            </a:r>
            <a:r>
              <a:rPr lang="en-US" sz="2000" dirty="0" err="1">
                <a:latin typeface="Zawgyi-One" panose="020B0604030504040204" pitchFamily="34" charset="0"/>
                <a:cs typeface="Zawgyi-One" panose="020B0604030504040204" pitchFamily="34" charset="0"/>
              </a:rPr>
              <a:t>အားလံုးအတြက</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ေရ</a:t>
            </a:r>
            <a:r>
              <a:rPr lang="en-US" sz="2000" dirty="0">
                <a:latin typeface="Zawgyi-One" panose="020B0604030504040204" pitchFamily="34" charset="0"/>
                <a:cs typeface="Zawgyi-One" panose="020B0604030504040204" pitchFamily="34" charset="0"/>
              </a:rPr>
              <a:t>ႏွင့္ </a:t>
            </a:r>
            <a:r>
              <a:rPr lang="en-US" sz="2000" dirty="0" err="1">
                <a:latin typeface="Zawgyi-One" panose="020B0604030504040204" pitchFamily="34" charset="0"/>
                <a:cs typeface="Zawgyi-One" panose="020B0604030504040204" pitchFamily="34" charset="0"/>
              </a:rPr>
              <a:t>သန</a:t>
            </a:r>
            <a:r>
              <a:rPr lang="en-US" sz="2000" dirty="0">
                <a:latin typeface="Zawgyi-One" panose="020B0604030504040204" pitchFamily="34" charset="0"/>
                <a:cs typeface="Zawgyi-One" panose="020B0604030504040204" pitchFamily="34" charset="0"/>
              </a:rPr>
              <a:t>္႔</a:t>
            </a:r>
            <a:r>
              <a:rPr lang="en-US" sz="2000" dirty="0" err="1">
                <a:latin typeface="Zawgyi-One" panose="020B0604030504040204" pitchFamily="34" charset="0"/>
                <a:cs typeface="Zawgyi-One" panose="020B0604030504040204" pitchFamily="34" charset="0"/>
              </a:rPr>
              <a:t>ရွင္းမ</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ရရိွေစေရး</a:t>
            </a:r>
            <a:r>
              <a:rPr lang="en-US" sz="2000" dirty="0">
                <a:latin typeface="Zawgyi-One" panose="020B0604030504040204" pitchFamily="34" charset="0"/>
                <a:cs typeface="Zawgyi-One" panose="020B0604030504040204" pitchFamily="34" charset="0"/>
              </a:rPr>
              <a:t>ႏွင့္ </a:t>
            </a:r>
            <a:r>
              <a:rPr lang="en-US" sz="2000" dirty="0" err="1">
                <a:latin typeface="Zawgyi-One" panose="020B0604030504040204" pitchFamily="34" charset="0"/>
                <a:cs typeface="Zawgyi-One" panose="020B0604030504040204" pitchFamily="34" charset="0"/>
              </a:rPr>
              <a:t>ေရရွည္စီမံခန</a:t>
            </a:r>
            <a:r>
              <a:rPr lang="en-US" sz="2000" dirty="0">
                <a:latin typeface="Zawgyi-One" panose="020B0604030504040204" pitchFamily="34" charset="0"/>
                <a:cs typeface="Zawgyi-One" panose="020B0604030504040204" pitchFamily="34" charset="0"/>
              </a:rPr>
              <a:t>္႔</a:t>
            </a:r>
            <a:r>
              <a:rPr lang="en-US" sz="2000" dirty="0" err="1">
                <a:latin typeface="Zawgyi-One" panose="020B0604030504040204" pitchFamily="34" charset="0"/>
                <a:cs typeface="Zawgyi-One" panose="020B0604030504040204" pitchFamily="34" charset="0"/>
              </a:rPr>
              <a:t>ခြဲမႈေဆာင္ရြက္ရန</a:t>
            </a:r>
            <a:r>
              <a:rPr lang="en-US" sz="2000" dirty="0">
                <a:latin typeface="Zawgyi-One" panose="020B0604030504040204" pitchFamily="34" charset="0"/>
                <a:cs typeface="Zawgyi-One" panose="020B0604030504040204" pitchFamily="34" charset="0"/>
              </a:rPr>
              <a:t>္။</a:t>
            </a:r>
          </a:p>
          <a:p>
            <a:pPr lvl="1"/>
            <a:r>
              <a:rPr lang="en-US" sz="2000" dirty="0">
                <a:latin typeface="Zawgyi-One" panose="020B0604030504040204" pitchFamily="34" charset="0"/>
                <a:cs typeface="Zawgyi-One" panose="020B0604030504040204" pitchFamily="34" charset="0"/>
              </a:rPr>
              <a:t>၆.၁။ ၂၀၃၀ ျ</a:t>
            </a:r>
            <a:r>
              <a:rPr lang="en-US" sz="2000" dirty="0" err="1">
                <a:latin typeface="Zawgyi-One" panose="020B0604030504040204" pitchFamily="34" charset="0"/>
                <a:cs typeface="Zawgyi-One" panose="020B0604030504040204" pitchFamily="34" charset="0"/>
              </a:rPr>
              <a:t>ပည</a:t>
            </a:r>
            <a:r>
              <a:rPr lang="en-US" sz="2000" dirty="0">
                <a:latin typeface="Zawgyi-One" panose="020B0604030504040204" pitchFamily="34" charset="0"/>
                <a:cs typeface="Zawgyi-One" panose="020B0604030504040204" pitchFamily="34" charset="0"/>
              </a:rPr>
              <a:t>့္ႏွ</a:t>
            </a:r>
            <a:r>
              <a:rPr lang="en-US" sz="2000" dirty="0" err="1">
                <a:latin typeface="Zawgyi-One" panose="020B0604030504040204" pitchFamily="34" charset="0"/>
                <a:cs typeface="Zawgyi-One" panose="020B0604030504040204" pitchFamily="34" charset="0"/>
              </a:rPr>
              <a:t>စ္တြင</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အားလံုးအတြက</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ေဘးကင္းၿပီး</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ေစ်းသက္သာေသာ</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ေသာက္ေရ</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ကို</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သာတူညီမ</a:t>
            </a:r>
            <a:r>
              <a:rPr lang="en-US" sz="2000" dirty="0">
                <a:latin typeface="Zawgyi-One" panose="020B0604030504040204" pitchFamily="34" charset="0"/>
                <a:cs typeface="Zawgyi-One" panose="020B0604030504040204" pitchFamily="34" charset="0"/>
              </a:rPr>
              <a:t>ွ် </a:t>
            </a:r>
            <a:r>
              <a:rPr lang="en-US" sz="2000" dirty="0" err="1">
                <a:latin typeface="Zawgyi-One" panose="020B0604030504040204" pitchFamily="34" charset="0"/>
                <a:cs typeface="Zawgyi-One" panose="020B0604030504040204" pitchFamily="34" charset="0"/>
              </a:rPr>
              <a:t>ရရိ</a:t>
            </a:r>
            <a:r>
              <a:rPr lang="en-US" sz="2000" dirty="0">
                <a:latin typeface="Zawgyi-One" panose="020B0604030504040204" pitchFamily="34" charset="0"/>
                <a:cs typeface="Zawgyi-One" panose="020B0604030504040204" pitchFamily="34" charset="0"/>
              </a:rPr>
              <a:t>ွႏ</a:t>
            </a:r>
            <a:r>
              <a:rPr lang="en-US" sz="2000" dirty="0" err="1">
                <a:latin typeface="Zawgyi-One" panose="020B0604030504040204" pitchFamily="34" charset="0"/>
                <a:cs typeface="Zawgyi-One" panose="020B0604030504040204" pitchFamily="34" charset="0"/>
              </a:rPr>
              <a:t>ိုင္ေစရန</a:t>
            </a:r>
            <a:r>
              <a:rPr lang="en-US" sz="2000" dirty="0">
                <a:latin typeface="Zawgyi-One" panose="020B0604030504040204" pitchFamily="34" charset="0"/>
                <a:cs typeface="Zawgyi-One" panose="020B0604030504040204" pitchFamily="34" charset="0"/>
              </a:rPr>
              <a:t>္။</a:t>
            </a:r>
          </a:p>
        </p:txBody>
      </p:sp>
      <p:sp>
        <p:nvSpPr>
          <p:cNvPr id="5" name="Rectangle 4">
            <a:extLst>
              <a:ext uri="{FF2B5EF4-FFF2-40B4-BE49-F238E27FC236}">
                <a16:creationId xmlns:a16="http://schemas.microsoft.com/office/drawing/2014/main" id="{625DC309-8677-45A4-A78B-A9B828E6707D}"/>
              </a:ext>
            </a:extLst>
          </p:cNvPr>
          <p:cNvSpPr/>
          <p:nvPr/>
        </p:nvSpPr>
        <p:spPr>
          <a:xfrm>
            <a:off x="3286126" y="6872946"/>
            <a:ext cx="2354107" cy="246221"/>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4"/>
              </a:rPr>
              <a:t>2003-04</a:t>
            </a:r>
            <a:r>
              <a:rPr lang="en-GB" sz="1000" dirty="0">
                <a:solidFill>
                  <a:srgbClr val="333333"/>
                </a:solidFill>
                <a:latin typeface="+mj-lt"/>
              </a:rPr>
              <a:t>" (</a:t>
            </a:r>
            <a:r>
              <a:rPr lang="en-GB" sz="1000" dirty="0">
                <a:solidFill>
                  <a:srgbClr val="2780E3"/>
                </a:solidFill>
                <a:latin typeface="+mj-lt"/>
                <a:hlinkClick r:id="rId5"/>
              </a:rPr>
              <a:t>CC BY 2.0</a:t>
            </a:r>
            <a:r>
              <a:rPr lang="en-GB" sz="1000" dirty="0">
                <a:solidFill>
                  <a:srgbClr val="333333"/>
                </a:solidFill>
                <a:latin typeface="+mj-lt"/>
              </a:rPr>
              <a:t>) by </a:t>
            </a:r>
            <a:r>
              <a:rPr lang="en-GB" sz="1000" dirty="0">
                <a:solidFill>
                  <a:srgbClr val="2780E3"/>
                </a:solidFill>
                <a:latin typeface="+mj-lt"/>
                <a:hlinkClick r:id="rId6"/>
              </a:rPr>
              <a:t>ITU Pictures</a:t>
            </a:r>
            <a:endParaRPr lang="en-GB" sz="1000" dirty="0">
              <a:latin typeface="+mj-lt"/>
            </a:endParaRPr>
          </a:p>
        </p:txBody>
      </p:sp>
      <p:sp>
        <p:nvSpPr>
          <p:cNvPr id="11" name="Title 1">
            <a:extLst>
              <a:ext uri="{FF2B5EF4-FFF2-40B4-BE49-F238E27FC236}">
                <a16:creationId xmlns:a16="http://schemas.microsoft.com/office/drawing/2014/main" id="{E1C4348C-7B05-48D9-A715-E193D9F4F2BB}"/>
              </a:ext>
            </a:extLst>
          </p:cNvPr>
          <p:cNvSpPr>
            <a:spLocks noGrp="1"/>
          </p:cNvSpPr>
          <p:nvPr>
            <p:ph type="title"/>
          </p:nvPr>
        </p:nvSpPr>
        <p:spPr>
          <a:xfrm>
            <a:off x="719137" y="540271"/>
            <a:ext cx="9021763" cy="1323454"/>
          </a:xfrm>
        </p:spPr>
        <p:txBody>
          <a:bodyPr/>
          <a:lstStyle/>
          <a:p>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ကမၻာလံုးဆိုင္ရာ</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ဖြံ</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႕ၿ</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ဖိဳးမ</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ရည္မွန္းခ်က္မ်ား</a:t>
            </a:r>
            <a:endParaRPr lang="en-GB" cap="small" dirty="0"/>
          </a:p>
        </p:txBody>
      </p:sp>
      <p:sp>
        <p:nvSpPr>
          <p:cNvPr id="12" name="Rectangle 11">
            <a:extLst>
              <a:ext uri="{FF2B5EF4-FFF2-40B4-BE49-F238E27FC236}">
                <a16:creationId xmlns:a16="http://schemas.microsoft.com/office/drawing/2014/main" id="{5FE36A46-F443-44E2-BD6B-A73FABCEA911}"/>
              </a:ext>
            </a:extLst>
          </p:cNvPr>
          <p:cNvSpPr/>
          <p:nvPr/>
        </p:nvSpPr>
        <p:spPr>
          <a:xfrm>
            <a:off x="5871921" y="7092999"/>
            <a:ext cx="3768486" cy="400110"/>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7"/>
              </a:rPr>
              <a:t>Projections on Sustainable Development G</a:t>
            </a:r>
            <a:r>
              <a:rPr lang="en-GB" sz="1000" dirty="0">
                <a:solidFill>
                  <a:srgbClr val="333333"/>
                </a:solidFill>
                <a:latin typeface="+mj-lt"/>
              </a:rPr>
              <a:t>" (</a:t>
            </a:r>
            <a:r>
              <a:rPr lang="en-GB" sz="1000" dirty="0">
                <a:solidFill>
                  <a:srgbClr val="2780E3"/>
                </a:solidFill>
                <a:latin typeface="+mj-lt"/>
                <a:hlinkClick r:id="rId8"/>
              </a:rPr>
              <a:t>CC BY-NC-ND 2.0</a:t>
            </a:r>
            <a:r>
              <a:rPr lang="en-GB" sz="1000" dirty="0">
                <a:solidFill>
                  <a:srgbClr val="333333"/>
                </a:solidFill>
                <a:latin typeface="+mj-lt"/>
              </a:rPr>
              <a:t>) by </a:t>
            </a:r>
            <a:r>
              <a:rPr lang="en-GB" sz="1000" dirty="0">
                <a:solidFill>
                  <a:srgbClr val="2780E3"/>
                </a:solidFill>
                <a:latin typeface="+mj-lt"/>
                <a:hlinkClick r:id="rId9"/>
              </a:rPr>
              <a:t>United Nations Photo</a:t>
            </a:r>
            <a:endParaRPr lang="en-GB" sz="1000" dirty="0">
              <a:latin typeface="+mj-lt"/>
            </a:endParaRPr>
          </a:p>
        </p:txBody>
      </p:sp>
      <p:pic>
        <p:nvPicPr>
          <p:cNvPr id="14" name="Picture 13">
            <a:extLst>
              <a:ext uri="{FF2B5EF4-FFF2-40B4-BE49-F238E27FC236}">
                <a16:creationId xmlns:a16="http://schemas.microsoft.com/office/drawing/2014/main" id="{1AC52258-E1B0-45FD-B23B-29C9EE21B0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58199" y="4140672"/>
            <a:ext cx="4462896" cy="2978496"/>
          </a:xfrm>
          <a:prstGeom prst="rect">
            <a:avLst/>
          </a:prstGeom>
        </p:spPr>
      </p:pic>
      <p:sp>
        <p:nvSpPr>
          <p:cNvPr id="2" name="Oval 1">
            <a:extLst>
              <a:ext uri="{FF2B5EF4-FFF2-40B4-BE49-F238E27FC236}">
                <a16:creationId xmlns:a16="http://schemas.microsoft.com/office/drawing/2014/main" id="{707A910B-FC83-42E1-B095-49E69C2E1DB1}"/>
              </a:ext>
            </a:extLst>
          </p:cNvPr>
          <p:cNvSpPr/>
          <p:nvPr/>
        </p:nvSpPr>
        <p:spPr>
          <a:xfrm>
            <a:off x="3789860" y="2988543"/>
            <a:ext cx="1111980" cy="630365"/>
          </a:xfrm>
          <a:prstGeom prst="ellipse">
            <a:avLst/>
          </a:prstGeom>
          <a:noFill/>
          <a:ln w="762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6" name="Oval 5">
            <a:extLst>
              <a:ext uri="{FF2B5EF4-FFF2-40B4-BE49-F238E27FC236}">
                <a16:creationId xmlns:a16="http://schemas.microsoft.com/office/drawing/2014/main" id="{E745C581-ABFB-4CA6-A878-FCC9CE5DF7D7}"/>
              </a:ext>
            </a:extLst>
          </p:cNvPr>
          <p:cNvSpPr/>
          <p:nvPr/>
        </p:nvSpPr>
        <p:spPr>
          <a:xfrm>
            <a:off x="5806083" y="3248746"/>
            <a:ext cx="1224136" cy="630365"/>
          </a:xfrm>
          <a:prstGeom prst="ellipse">
            <a:avLst/>
          </a:prstGeom>
          <a:noFill/>
          <a:ln w="762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Tree>
    <p:extLst>
      <p:ext uri="{BB962C8B-B14F-4D97-AF65-F5344CB8AC3E}">
        <p14:creationId xmlns:p14="http://schemas.microsoft.com/office/powerpoint/2010/main" val="2011964877"/>
      </p:ext>
    </p:extLst>
  </p:cSld>
  <p:clrMapOvr>
    <a:masterClrMapping/>
  </p:clrMapOvr>
  <mc:AlternateContent xmlns:mc="http://schemas.openxmlformats.org/markup-compatibility/2006" xmlns:p14="http://schemas.microsoft.com/office/powerpoint/2010/main">
    <mc:Choice Requires="p14">
      <p:transition spd="slow" p14:dur="2000" advTm="84189"/>
    </mc:Choice>
    <mc:Fallback xmlns="">
      <p:transition spd="slow" advTm="8418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extLst>
              <p:ext uri="{D42A27DB-BD31-4B8C-83A1-F6EECF244321}">
                <p14:modId xmlns:p14="http://schemas.microsoft.com/office/powerpoint/2010/main" val="2138391286"/>
              </p:ext>
            </p:extLst>
          </p:nvPr>
        </p:nvGraphicFramePr>
        <p:xfrm>
          <a:off x="261467" y="1908423"/>
          <a:ext cx="9942630" cy="5225550"/>
        </p:xfrm>
        <a:graphic>
          <a:graphicData uri="http://schemas.openxmlformats.org/drawingml/2006/table">
            <a:tbl>
              <a:tblPr firstRow="1" firstCol="1" bandRow="1">
                <a:tableStyleId>{5C22544A-7EE6-4342-B048-85BDC9FD1C3A}</a:tableStyleId>
              </a:tblPr>
              <a:tblGrid>
                <a:gridCol w="1656184">
                  <a:extLst>
                    <a:ext uri="{9D8B030D-6E8A-4147-A177-3AD203B41FA5}">
                      <a16:colId xmlns:a16="http://schemas.microsoft.com/office/drawing/2014/main" val="1751880251"/>
                    </a:ext>
                  </a:extLst>
                </a:gridCol>
                <a:gridCol w="2448272">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အမ်ိဳးအစား</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သတ္မွတ္ဖြင</a:t>
                      </a:r>
                      <a:r>
                        <a:rPr lang="en-GB" sz="2000" dirty="0">
                          <a:effectLst/>
                          <a:latin typeface="Zawgyi-One" panose="020B0604030504040204" pitchFamily="34" charset="0"/>
                          <a:cs typeface="Zawgyi-One" panose="020B0604030504040204" pitchFamily="34" charset="0"/>
                        </a:rPr>
                        <a:t>့္</a:t>
                      </a:r>
                      <a:r>
                        <a:rPr lang="en-GB" sz="2000" dirty="0" err="1">
                          <a:effectLst/>
                          <a:latin typeface="Zawgyi-One" panose="020B0604030504040204" pitchFamily="34" charset="0"/>
                          <a:cs typeface="Zawgyi-One" panose="020B0604030504040204" pitchFamily="34" charset="0"/>
                        </a:rPr>
                        <a:t>ဆိုခ်က</a:t>
                      </a:r>
                      <a:r>
                        <a:rPr lang="en-GB" sz="2000" dirty="0">
                          <a:effectLst/>
                          <a:latin typeface="Zawgyi-One" panose="020B0604030504040204" pitchFamily="34" charset="0"/>
                          <a:cs typeface="Zawgyi-One" panose="020B0604030504040204" pitchFamily="34" charset="0"/>
                        </a:rPr>
                        <a:t>္</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ea typeface="Calibri" panose="020F0502020204030204" pitchFamily="34" charset="0"/>
                          <a:cs typeface="Zawgyi-One" panose="020B0604030504040204" pitchFamily="34" charset="0"/>
                        </a:rPr>
                        <a:t>တုန</a:t>
                      </a:r>
                      <a:r>
                        <a:rPr lang="en-GB" sz="2000" dirty="0">
                          <a:effectLst/>
                          <a:latin typeface="Zawgyi-One" panose="020B0604030504040204" pitchFamily="34" charset="0"/>
                          <a:ea typeface="Calibri" panose="020F0502020204030204" pitchFamily="34" charset="0"/>
                          <a:cs typeface="Zawgyi-One" panose="020B0604030504040204" pitchFamily="34" charset="0"/>
                        </a:rPr>
                        <a:t>္႔ျ</a:t>
                      </a:r>
                      <a:r>
                        <a:rPr lang="en-GB" sz="2000" dirty="0" err="1">
                          <a:effectLst/>
                          <a:latin typeface="Zawgyi-One" panose="020B0604030504040204" pitchFamily="34" charset="0"/>
                          <a:ea typeface="Calibri" panose="020F0502020204030204" pitchFamily="34" charset="0"/>
                          <a:cs typeface="Zawgyi-One" panose="020B0604030504040204" pitchFamily="34" charset="0"/>
                        </a:rPr>
                        <a:t>ပန္မႈမ်ား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ဥပမာ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ေရမွကူးစက္ေသာ</a:t>
                      </a:r>
                      <a:r>
                        <a:rPr lang="en-GB" sz="1600" baseline="0" dirty="0">
                          <a:effectLst/>
                          <a:latin typeface="Zawgyi-One" panose="020B0604030504040204" pitchFamily="34" charset="0"/>
                          <a:cs typeface="Zawgyi-One" panose="020B0604030504040204" pitchFamily="34" charset="0"/>
                        </a:rPr>
                        <a:t> (</a:t>
                      </a:r>
                      <a:r>
                        <a:rPr lang="en-GB" sz="1600" dirty="0">
                          <a:effectLst/>
                          <a:latin typeface="Zawgyi-One" panose="020B0604030504040204" pitchFamily="34" charset="0"/>
                          <a:cs typeface="Zawgyi-One" panose="020B0604030504040204" pitchFamily="34" charset="0"/>
                        </a:rPr>
                        <a:t>Water-borne)</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ေရတြင</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ရွင္သန္ေသာ</a:t>
                      </a:r>
                      <a:r>
                        <a:rPr lang="en-GB" sz="1600" dirty="0">
                          <a:effectLst/>
                          <a:latin typeface="Zawgyi-One" panose="020B0604030504040204" pitchFamily="34" charset="0"/>
                          <a:cs typeface="Zawgyi-One" panose="020B0604030504040204" pitchFamily="34" charset="0"/>
                        </a:rPr>
                        <a:t> (Water-washed)</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Shigella</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ေရအေျချပ</a:t>
                      </a:r>
                      <a:r>
                        <a:rPr lang="en-GB" sz="1600" dirty="0">
                          <a:effectLst/>
                          <a:latin typeface="Zawgyi-One" panose="020B0604030504040204" pitchFamily="34" charset="0"/>
                          <a:cs typeface="Zawgyi-One" panose="020B0604030504040204" pitchFamily="34" charset="0"/>
                        </a:rPr>
                        <a:t>ဳ (Water-based)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effectLst/>
                          <a:latin typeface="Zawgyi-One" panose="020B0604030504040204" pitchFamily="34" charset="0"/>
                          <a:cs typeface="Zawgyi-One" panose="020B0604030504040204" pitchFamily="34" charset="0"/>
                        </a:rPr>
                        <a:t>ေရ</a:t>
                      </a:r>
                      <a:r>
                        <a:rPr lang="my-MM" sz="1600" dirty="0">
                          <a:effectLst/>
                          <a:latin typeface="Zawgyi-One" panose="020B0604030504040204" pitchFamily="34" charset="0"/>
                          <a:cs typeface="Zawgyi-One" panose="020B0604030504040204" pitchFamily="34" charset="0"/>
                        </a:rPr>
                        <a:t>ေ</a:t>
                      </a:r>
                      <a:r>
                        <a:rPr lang="en-US" sz="1600" dirty="0">
                          <a:effectLst/>
                          <a:latin typeface="Zawgyi-One" panose="020B0604030504040204" pitchFamily="34" charset="0"/>
                          <a:cs typeface="Zawgyi-One" panose="020B0604030504040204" pitchFamily="34" charset="0"/>
                        </a:rPr>
                        <a:t>န</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အင္းဆက္သယ္ေဆာင္သူမ်ား</a:t>
                      </a:r>
                      <a:r>
                        <a:rPr lang="en-GB" sz="1600" baseline="0" dirty="0">
                          <a:effectLst/>
                          <a:latin typeface="Zawgyi-One" panose="020B0604030504040204" pitchFamily="34" charset="0"/>
                          <a:cs typeface="Zawgyi-One" panose="020B0604030504040204" pitchFamily="34" charset="0"/>
                        </a:rPr>
                        <a:t> (</a:t>
                      </a:r>
                      <a:r>
                        <a:rPr lang="en-GB" sz="1600" dirty="0">
                          <a:effectLst/>
                          <a:latin typeface="Zawgyi-One" panose="020B0604030504040204" pitchFamily="34" charset="0"/>
                          <a:cs typeface="Zawgyi-One" panose="020B0604030504040204" pitchFamily="34" charset="0"/>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Trypanosomiasis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Onchocerciasis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7159097"/>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a:xfrm>
            <a:off x="719128" y="612279"/>
            <a:ext cx="9021783" cy="1251784"/>
          </a:xfrm>
        </p:spPr>
        <p:txBody>
          <a:bodyPr/>
          <a:lstStyle/>
          <a:p>
            <a:r>
              <a:rPr lang="my-MM" sz="4000" cap="small" dirty="0">
                <a:latin typeface="Zawgyi-One" panose="020B0604030504040204" pitchFamily="34" charset="0"/>
                <a:cs typeface="Zawgyi-One" panose="020B0604030504040204" pitchFamily="34" charset="0"/>
              </a:rPr>
              <a:t>အ</a:t>
            </a:r>
            <a:r>
              <a:rPr lang="en-US" sz="4000" cap="small" dirty="0">
                <a:latin typeface="Zawgyi-One" panose="020B0604030504040204" pitchFamily="34" charset="0"/>
                <a:cs typeface="Zawgyi-One" panose="020B0604030504040204" pitchFamily="34" charset="0"/>
              </a:rPr>
              <a:t>ႏ</a:t>
            </a:r>
            <a:r>
              <a:rPr lang="my-MM" sz="4000" cap="small" dirty="0">
                <a:latin typeface="Zawgyi-One" panose="020B0604030504040204" pitchFamily="34" charset="0"/>
                <a:cs typeface="Zawgyi-One" panose="020B0604030504040204" pitchFamily="34" charset="0"/>
              </a:rPr>
              <a:t>ၱ</a:t>
            </a:r>
            <a:r>
              <a:rPr lang="en-US" sz="4000" cap="small" dirty="0" err="1">
                <a:latin typeface="Zawgyi-One" panose="020B0604030504040204" pitchFamily="34" charset="0"/>
                <a:cs typeface="Zawgyi-One" panose="020B0604030504040204" pitchFamily="34" charset="0"/>
              </a:rPr>
              <a:t>ရာယ</a:t>
            </a:r>
            <a:r>
              <a:rPr lang="en-US" sz="4000" cap="small" dirty="0">
                <a:latin typeface="Zawgyi-One" panose="020B0604030504040204" pitchFamily="34" charset="0"/>
                <a:cs typeface="Zawgyi-One" panose="020B0604030504040204" pitchFamily="34" charset="0"/>
              </a:rPr>
              <a:t>္ </a:t>
            </a:r>
            <a:r>
              <a:rPr lang="en-GB" sz="4000" cap="small" dirty="0" err="1">
                <a:latin typeface="Zawgyi-One" panose="020B0604030504040204" pitchFamily="34" charset="0"/>
                <a:cs typeface="Zawgyi-One" panose="020B0604030504040204" pitchFamily="34" charset="0"/>
              </a:rPr>
              <a:t>အမ်ိဳးအစားခြဲျခား</a:t>
            </a:r>
            <a:r>
              <a:rPr lang="my-MM" sz="4000" cap="small" dirty="0">
                <a:latin typeface="Zawgyi-One" panose="020B0604030504040204" pitchFamily="34" charset="0"/>
                <a:cs typeface="Zawgyi-One" panose="020B0604030504040204" pitchFamily="34" charset="0"/>
              </a:rPr>
              <a:t>ျ</a:t>
            </a:r>
            <a:r>
              <a:rPr lang="en-US" sz="4000" cap="small" dirty="0">
                <a:latin typeface="Zawgyi-One" panose="020B0604030504040204" pitchFamily="34" charset="0"/>
                <a:cs typeface="Zawgyi-One" panose="020B0604030504040204" pitchFamily="34" charset="0"/>
              </a:rPr>
              <a:t>ခ</a:t>
            </a:r>
            <a:r>
              <a:rPr lang="my-MM" sz="4000" cap="small" dirty="0">
                <a:latin typeface="Zawgyi-One" panose="020B0604030504040204" pitchFamily="34" charset="0"/>
                <a:cs typeface="Zawgyi-One" panose="020B0604030504040204" pitchFamily="34" charset="0"/>
              </a:rPr>
              <a:t>င</a:t>
            </a:r>
            <a:r>
              <a:rPr lang="en-US" sz="4000" cap="small" dirty="0">
                <a:latin typeface="Zawgyi-One" panose="020B0604030504040204" pitchFamily="34" charset="0"/>
                <a:cs typeface="Zawgyi-One" panose="020B0604030504040204" pitchFamily="34" charset="0"/>
              </a:rPr>
              <a:t>္</a:t>
            </a:r>
            <a:r>
              <a:rPr lang="my-MM" sz="4000" cap="small" dirty="0">
                <a:latin typeface="Zawgyi-One" panose="020B0604030504040204" pitchFamily="34" charset="0"/>
                <a:cs typeface="Zawgyi-One" panose="020B0604030504040204" pitchFamily="34" charset="0"/>
              </a:rPr>
              <a:t>း</a:t>
            </a:r>
            <a:endParaRPr lang="en-GB" sz="4000" dirty="0">
              <a:latin typeface="Zawgyi-One" panose="020B0604030504040204" pitchFamily="34" charset="0"/>
              <a:cs typeface="Zawgyi-One" panose="020B0604030504040204" pitchFamily="34" charset="0"/>
            </a:endParaRPr>
          </a:p>
        </p:txBody>
      </p:sp>
      <p:pic>
        <p:nvPicPr>
          <p:cNvPr id="8" name="Content Placeholder 13">
            <a:extLst>
              <a:ext uri="{FF2B5EF4-FFF2-40B4-BE49-F238E27FC236}">
                <a16:creationId xmlns:a16="http://schemas.microsoft.com/office/drawing/2014/main" id="{D7DE6CAA-9514-4E1C-BE80-4E1C0B28A1CA}"/>
              </a:ext>
            </a:extLst>
          </p:cNvPr>
          <p:cNvPicPr>
            <a:picLocks noChangeAspect="1"/>
          </p:cNvPicPr>
          <p:nvPr/>
        </p:nvPicPr>
        <p:blipFill rotWithShape="1">
          <a:blip r:embed="rId3">
            <a:extLst>
              <a:ext uri="{28A0092B-C50C-407E-A947-70E740481C1C}">
                <a14:useLocalDpi xmlns:a14="http://schemas.microsoft.com/office/drawing/2010/main" val="0"/>
              </a:ext>
            </a:extLst>
          </a:blip>
          <a:srcRect l="-1" r="2847"/>
          <a:stretch/>
        </p:blipFill>
        <p:spPr>
          <a:xfrm>
            <a:off x="6997304" y="2196454"/>
            <a:ext cx="3153984" cy="2236405"/>
          </a:xfrm>
          <a:prstGeom prst="rect">
            <a:avLst/>
          </a:prstGeom>
          <a:ln>
            <a:noFill/>
          </a:ln>
        </p:spPr>
      </p:pic>
      <p:sp>
        <p:nvSpPr>
          <p:cNvPr id="9" name="Rectangle 8">
            <a:extLst>
              <a:ext uri="{FF2B5EF4-FFF2-40B4-BE49-F238E27FC236}">
                <a16:creationId xmlns:a16="http://schemas.microsoft.com/office/drawing/2014/main" id="{ECB38BC1-F15F-49FE-A8FF-9ECF367617A7}"/>
              </a:ext>
            </a:extLst>
          </p:cNvPr>
          <p:cNvSpPr/>
          <p:nvPr/>
        </p:nvSpPr>
        <p:spPr>
          <a:xfrm>
            <a:off x="1908762" y="2196455"/>
            <a:ext cx="5247001" cy="226746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ရေပးေ၀မႈ</a:t>
            </a:r>
            <a:endParaRPr lang="en-GB" dirty="0">
              <a:latin typeface="Zawgyi-One" panose="020B0604030504040204" pitchFamily="34" charset="0"/>
              <a:cs typeface="Zawgyi-One" panose="020B0604030504040204" pitchFamily="34" charset="0"/>
            </a:endParaRPr>
          </a:p>
          <a:p>
            <a:pPr algn="ct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ရ</a:t>
            </a:r>
            <a:r>
              <a:rPr lang="my-MM" sz="2000" dirty="0">
                <a:latin typeface="Zawgyi-One" panose="020B0604030504040204" pitchFamily="34" charset="0"/>
                <a:cs typeface="Zawgyi-One" panose="020B0604030504040204" pitchFamily="34" charset="0"/>
              </a:rPr>
              <a:t>တ</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က</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ရ</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က</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သ</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စ</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မ</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မွ က</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န</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မ</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ရ</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အ</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ရ</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ယ</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မ</a:t>
            </a:r>
            <a:r>
              <a:rPr lang="en-US" sz="2000" dirty="0">
                <a:latin typeface="Zawgyi-One" panose="020B0604030504040204" pitchFamily="34" charset="0"/>
                <a:cs typeface="Zawgyi-One" panose="020B0604030504040204" pitchFamily="34" charset="0"/>
              </a:rPr>
              <a:t>်</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 </a:t>
            </a:r>
            <a:r>
              <a:rPr lang="my-MM" sz="2000" dirty="0">
                <a:latin typeface="Zawgyi-One" panose="020B0604030504040204" pitchFamily="34" charset="0"/>
                <a:cs typeface="Zawgyi-One" panose="020B0604030504040204" pitchFamily="34" charset="0"/>
              </a:rPr>
              <a:t>ျ</a:t>
            </a:r>
            <a:r>
              <a:rPr lang="en-US" sz="2000" dirty="0" err="1">
                <a:latin typeface="Zawgyi-One" panose="020B0604030504040204" pitchFamily="34" charset="0"/>
                <a:cs typeface="Zawgyi-One" panose="020B0604030504040204" pitchFamily="34" charset="0"/>
              </a:rPr>
              <a:t>ပန</a:t>
            </a:r>
            <a:r>
              <a:rPr lang="en-US" sz="2000" dirty="0">
                <a:latin typeface="Zawgyi-One" panose="020B0604030504040204" pitchFamily="34" charset="0"/>
                <a:cs typeface="Zawgyi-One" panose="020B0604030504040204" pitchFamily="34" charset="0"/>
              </a:rPr>
              <a:t>္႔</a:t>
            </a:r>
            <a:r>
              <a:rPr lang="en-US" sz="2000" dirty="0" err="1">
                <a:latin typeface="Zawgyi-One" panose="020B0604030504040204" pitchFamily="34" charset="0"/>
                <a:cs typeface="Zawgyi-One" panose="020B0604030504040204" pitchFamily="34" charset="0"/>
              </a:rPr>
              <a:t>ပြားသည</a:t>
            </a:r>
            <a:r>
              <a:rPr lang="en-US" sz="2000" dirty="0">
                <a:latin typeface="Zawgyi-One" panose="020B0604030504040204" pitchFamily="34" charset="0"/>
                <a:cs typeface="Zawgyi-One" panose="020B0604030504040204" pitchFamily="34" charset="0"/>
              </a:rPr>
              <a:t>္</a:t>
            </a:r>
            <a:endParaRPr lang="en-GB" sz="2000" dirty="0">
              <a:latin typeface="Zawgyi-One" panose="020B0604030504040204" pitchFamily="34" charset="0"/>
              <a:cs typeface="Zawgyi-One" panose="020B0604030504040204" pitchFamily="34" charset="0"/>
            </a:endParaRPr>
          </a:p>
        </p:txBody>
      </p:sp>
      <p:sp>
        <p:nvSpPr>
          <p:cNvPr id="10" name="Rectangle 9">
            <a:extLst>
              <a:ext uri="{FF2B5EF4-FFF2-40B4-BE49-F238E27FC236}">
                <a16:creationId xmlns:a16="http://schemas.microsoft.com/office/drawing/2014/main" id="{B3054AB8-434B-41C7-934E-C28B76FA002B}"/>
              </a:ext>
            </a:extLst>
          </p:cNvPr>
          <p:cNvSpPr/>
          <p:nvPr/>
        </p:nvSpPr>
        <p:spPr>
          <a:xfrm>
            <a:off x="1908762" y="4490500"/>
            <a:ext cx="5409489" cy="296528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ရ</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ရ</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အ</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မစ္မ်ား</a:t>
            </a:r>
            <a:endParaRPr lang="en-GB" dirty="0">
              <a:latin typeface="Zawgyi-One" panose="020B0604030504040204" pitchFamily="34" charset="0"/>
              <a:cs typeface="Zawgyi-One" panose="020B0604030504040204" pitchFamily="34" charset="0"/>
            </a:endParaRPr>
          </a:p>
          <a:p>
            <a:pPr algn="ctr"/>
            <a:r>
              <a:rPr lang="my-MM" sz="2000" dirty="0">
                <a:latin typeface="Zawgyi-One" panose="020B0604030504040204" pitchFamily="34" charset="0"/>
                <a:cs typeface="Zawgyi-One" panose="020B0604030504040204" pitchFamily="34" charset="0"/>
              </a:rPr>
              <a:t>သ</a:t>
            </a:r>
            <a:r>
              <a:rPr lang="en-US" sz="2000" dirty="0">
                <a:latin typeface="Zawgyi-One" panose="020B0604030504040204" pitchFamily="34" charset="0"/>
                <a:cs typeface="Zawgyi-One" panose="020B0604030504040204" pitchFamily="34" charset="0"/>
              </a:rPr>
              <a:t>ဘ</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၀</a:t>
            </a:r>
            <a:r>
              <a:rPr lang="my-MM" sz="2000" dirty="0">
                <a:latin typeface="Zawgyi-One" panose="020B0604030504040204" pitchFamily="34" charset="0"/>
                <a:cs typeface="Zawgyi-One" panose="020B0604030504040204" pitchFamily="34" charset="0"/>
              </a:rPr>
              <a:t>ပ</a:t>
            </a:r>
            <a:r>
              <a:rPr lang="en-US" sz="2000" dirty="0">
                <a:latin typeface="Zawgyi-One" panose="020B0604030504040204" pitchFamily="34" charset="0"/>
                <a:cs typeface="Zawgyi-One" panose="020B0604030504040204" pitchFamily="34" charset="0"/>
              </a:rPr>
              <a:t>တ</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၀န္းက်င္မွတစ္ဆင့္ ျ</a:t>
            </a:r>
            <a:r>
              <a:rPr lang="en-US" sz="2000" dirty="0" err="1">
                <a:latin typeface="Zawgyi-One" panose="020B0604030504040204" pitchFamily="34" charset="0"/>
                <a:cs typeface="Zawgyi-One" panose="020B0604030504040204" pitchFamily="34" charset="0"/>
              </a:rPr>
              <a:t>ပန္လည္သက္ေရာက္သည</a:t>
            </a:r>
            <a:r>
              <a:rPr lang="en-US" sz="2000" dirty="0">
                <a:latin typeface="Zawgyi-One" panose="020B0604030504040204" pitchFamily="34" charset="0"/>
                <a:cs typeface="Zawgyi-One" panose="020B0604030504040204" pitchFamily="34" charset="0"/>
              </a:rPr>
              <a:t>္</a:t>
            </a:r>
            <a:endParaRPr lang="en-GB" sz="2000" dirty="0">
              <a:latin typeface="Zawgyi-One" panose="020B0604030504040204" pitchFamily="34" charset="0"/>
              <a:cs typeface="Zawgyi-One" panose="020B0604030504040204" pitchFamily="34" charset="0"/>
            </a:endParaRPr>
          </a:p>
        </p:txBody>
      </p:sp>
      <p:pic>
        <p:nvPicPr>
          <p:cNvPr id="11" name="Content Placeholder 11">
            <a:extLst>
              <a:ext uri="{FF2B5EF4-FFF2-40B4-BE49-F238E27FC236}">
                <a16:creationId xmlns:a16="http://schemas.microsoft.com/office/drawing/2014/main" id="{733B73F7-6288-4B0A-B61D-FD4A0BEC2495}"/>
              </a:ext>
            </a:extLst>
          </p:cNvPr>
          <p:cNvPicPr>
            <a:picLocks noChangeAspect="1"/>
          </p:cNvPicPr>
          <p:nvPr/>
        </p:nvPicPr>
        <p:blipFill rotWithShape="1">
          <a:blip r:embed="rId4">
            <a:extLst>
              <a:ext uri="{28A0092B-C50C-407E-A947-70E740481C1C}">
                <a14:useLocalDpi xmlns:a14="http://schemas.microsoft.com/office/drawing/2010/main" val="0"/>
              </a:ext>
            </a:extLst>
          </a:blip>
          <a:srcRect r="4447"/>
          <a:stretch/>
        </p:blipFill>
        <p:spPr>
          <a:xfrm>
            <a:off x="7155763" y="4533852"/>
            <a:ext cx="3051892" cy="2809668"/>
          </a:xfrm>
          <a:prstGeom prst="rect">
            <a:avLst/>
          </a:prstGeom>
        </p:spPr>
      </p:pic>
      <p:sp>
        <p:nvSpPr>
          <p:cNvPr id="12" name="Rectangle 11">
            <a:extLst>
              <a:ext uri="{FF2B5EF4-FFF2-40B4-BE49-F238E27FC236}">
                <a16:creationId xmlns:a16="http://schemas.microsoft.com/office/drawing/2014/main" id="{48E587D7-72B8-446E-A1E1-9AB8FCC8A34F}"/>
              </a:ext>
            </a:extLst>
          </p:cNvPr>
          <p:cNvSpPr/>
          <p:nvPr/>
        </p:nvSpPr>
        <p:spPr>
          <a:xfrm>
            <a:off x="7505736" y="6931957"/>
            <a:ext cx="2736304" cy="553998"/>
          </a:xfrm>
          <a:prstGeom prst="rect">
            <a:avLst/>
          </a:prstGeom>
        </p:spPr>
        <p:txBody>
          <a:bodyPr wrap="square">
            <a:spAutoFit/>
          </a:bodyPr>
          <a:lstStyle/>
          <a:p>
            <a:pPr algn="r"/>
            <a:r>
              <a:rPr lang="en-GB" sz="1000" dirty="0">
                <a:solidFill>
                  <a:srgbClr val="333333"/>
                </a:solidFill>
                <a:latin typeface="Zawgyi-One" panose="020B0604030504040204" pitchFamily="34" charset="0"/>
                <a:cs typeface="Zawgyi-One" panose="020B0604030504040204" pitchFamily="34" charset="0"/>
              </a:rPr>
              <a:t>“Water kiosk in Kitui, Kenya” and “Hydropower on the Columbia River” by Saskia Nowicki</a:t>
            </a:r>
            <a:endParaRPr lang="en-GB" sz="1000"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2664578611"/>
      </p:ext>
    </p:extLst>
  </p:cSld>
  <p:clrMapOvr>
    <a:masterClrMapping/>
  </p:clrMapOvr>
  <mc:AlternateContent xmlns:mc="http://schemas.openxmlformats.org/markup-compatibility/2006" xmlns:p14="http://schemas.microsoft.com/office/powerpoint/2010/main">
    <mc:Choice Requires="p14">
      <p:transition spd="slow" p14:dur="2000" advTm="60247"/>
    </mc:Choice>
    <mc:Fallback xmlns="">
      <p:transition spd="slow" advTm="6024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1E1784-8948-4510-B187-2E42FA12E823}"/>
              </a:ext>
            </a:extLst>
          </p:cNvPr>
          <p:cNvSpPr>
            <a:spLocks noGrp="1"/>
          </p:cNvSpPr>
          <p:nvPr>
            <p:ph sz="half" idx="1"/>
          </p:nvPr>
        </p:nvSpPr>
        <p:spPr>
          <a:xfrm>
            <a:off x="719138" y="1709507"/>
            <a:ext cx="4445516" cy="2805218"/>
          </a:xfrm>
        </p:spPr>
        <p:txBody>
          <a:bodyPr/>
          <a:lstStyle/>
          <a:p>
            <a:pPr marL="0" indent="0">
              <a:buNone/>
            </a:pPr>
            <a:r>
              <a:rPr lang="en-GB" sz="2200" b="1" cap="small" dirty="0"/>
              <a:t>Achieving MDG 7.3</a:t>
            </a:r>
          </a:p>
          <a:p>
            <a:pPr marL="457200" lvl="1" indent="0">
              <a:buNone/>
            </a:pPr>
            <a:endParaRPr lang="en-GB" sz="2200" dirty="0"/>
          </a:p>
        </p:txBody>
      </p:sp>
      <p:sp>
        <p:nvSpPr>
          <p:cNvPr id="11" name="Title 1">
            <a:extLst>
              <a:ext uri="{FF2B5EF4-FFF2-40B4-BE49-F238E27FC236}">
                <a16:creationId xmlns:a16="http://schemas.microsoft.com/office/drawing/2014/main" id="{E1C4348C-7B05-48D9-A715-E193D9F4F2BB}"/>
              </a:ext>
            </a:extLst>
          </p:cNvPr>
          <p:cNvSpPr>
            <a:spLocks noGrp="1"/>
          </p:cNvSpPr>
          <p:nvPr>
            <p:ph type="title"/>
          </p:nvPr>
        </p:nvSpPr>
        <p:spPr>
          <a:xfrm>
            <a:off x="719138" y="540271"/>
            <a:ext cx="9021762" cy="1323454"/>
          </a:xfrm>
        </p:spPr>
        <p:txBody>
          <a:bodyPr/>
          <a:lstStyle/>
          <a:p>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ကမၻာလံုးဆိုင္ရာ</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ဖြံ</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႕ၿ</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ဖိဳးမ</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ရည္မွန္းခ်က္မ်ား</a:t>
            </a:r>
            <a:endParaRPr lang="en-GB" cap="small" dirty="0"/>
          </a:p>
        </p:txBody>
      </p:sp>
      <p:sp>
        <p:nvSpPr>
          <p:cNvPr id="13" name="Content Placeholder 3">
            <a:extLst>
              <a:ext uri="{FF2B5EF4-FFF2-40B4-BE49-F238E27FC236}">
                <a16:creationId xmlns:a16="http://schemas.microsoft.com/office/drawing/2014/main" id="{85433A19-C213-4FEE-B1E8-B665DFF2185F}"/>
              </a:ext>
            </a:extLst>
          </p:cNvPr>
          <p:cNvSpPr txBox="1">
            <a:spLocks/>
          </p:cNvSpPr>
          <p:nvPr/>
        </p:nvSpPr>
        <p:spPr>
          <a:xfrm>
            <a:off x="720490" y="2398421"/>
            <a:ext cx="4425086" cy="4619070"/>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ဒီကေန႔မွာ</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ကမ</a:t>
            </a:r>
            <a:r>
              <a:rPr kumimoji="0" lang="en-US"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ၻာ့</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ပည္သူေတြအတြက</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ေအာင</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မင္မႈမ်ားစြာကို</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ကၽြႏ္</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ုပ္တို</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႔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အသိ</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အမွတ</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ပဳပါတယ</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ဒါက</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ပထမဆံုး</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ဖည</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ဆည္းရမယ</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ေထာင္စု</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စ္ပန္းတိုင</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တစ္ခုျဖစ္ပါတယ</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ေသာက္သံုးေရ</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က်ယ္က်ယ</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ပန</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္႕ျ</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ပန</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္႔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ရရိ</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ုိင္ေအာင</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ေအာင</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မင္စြာ</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အားထုတ</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ုိင္ခဲ</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ခင္းက</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MDG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ေတြက</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အိပ္မက္ေတြမဟုတ္ဘဲ</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အဆင္းရဲဆံုး</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လူသန္းေပါင္းမ်ားစြာအတြက</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မရိွမျဖစ္လုိအပ္တဲ႕ကိရိယာတစ္ခုျဖစ္တယ</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ဆိုတာကို</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မင္သာေအာင</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ပလိုက္တဲ</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သက္ေသအေထာက္အထားတစ္ခုပါဘဲ</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p>
          <a:p>
            <a:pPr marL="0" indent="0">
              <a:buFont typeface="Arial" panose="020B0604020202020204" pitchFamily="34" charset="0"/>
              <a:buNone/>
            </a:pPr>
            <a:r>
              <a:rPr lang="en-GB" sz="2000" i="1" dirty="0">
                <a:latin typeface="+mj-lt"/>
              </a:rPr>
              <a:t>– Ban Ki-moon </a:t>
            </a:r>
            <a:r>
              <a:rPr lang="en-GB" sz="1000" i="1" dirty="0">
                <a:latin typeface="+mj-lt"/>
              </a:rPr>
              <a:t>(quote</a:t>
            </a:r>
            <a:r>
              <a:rPr lang="en-GB" sz="1000" dirty="0">
                <a:latin typeface="+mj-lt"/>
              </a:rPr>
              <a:t>d in UNICEF, 2012. Joint press release: Millennium Development Goal drinking water target met.)</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2009501199"/>
      </p:ext>
    </p:extLst>
  </p:cSld>
  <p:clrMapOvr>
    <a:masterClrMapping/>
  </p:clrMapOvr>
  <mc:AlternateContent xmlns:mc="http://schemas.openxmlformats.org/markup-compatibility/2006" xmlns:p14="http://schemas.microsoft.com/office/powerpoint/2010/main">
    <mc:Choice Requires="p14">
      <p:transition spd="slow" p14:dur="2000" advTm="54474"/>
    </mc:Choice>
    <mc:Fallback xmlns="">
      <p:transition spd="slow" advTm="5447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1E1784-8948-4510-B187-2E42FA12E823}"/>
              </a:ext>
            </a:extLst>
          </p:cNvPr>
          <p:cNvSpPr>
            <a:spLocks noGrp="1"/>
          </p:cNvSpPr>
          <p:nvPr>
            <p:ph sz="half" idx="1"/>
          </p:nvPr>
        </p:nvSpPr>
        <p:spPr>
          <a:xfrm>
            <a:off x="719138" y="1709507"/>
            <a:ext cx="4445516" cy="558956"/>
          </a:xfrm>
        </p:spPr>
        <p:txBody>
          <a:bodyPr/>
          <a:lstStyle/>
          <a:p>
            <a:pPr marL="0" indent="0">
              <a:buNone/>
            </a:pPr>
            <a:r>
              <a:rPr lang="en-GB" sz="2000" b="1" cap="small" dirty="0">
                <a:latin typeface="Zawgyi-One" panose="020B0604030504040204" pitchFamily="34" charset="0"/>
                <a:cs typeface="Zawgyi-One" panose="020B0604030504040204" pitchFamily="34" charset="0"/>
              </a:rPr>
              <a:t>Achieving MDG 7.3</a:t>
            </a:r>
          </a:p>
          <a:p>
            <a:pPr marL="457200" lvl="1" indent="0">
              <a:buNone/>
            </a:pPr>
            <a:endParaRPr lang="en-GB" sz="2200" dirty="0"/>
          </a:p>
        </p:txBody>
      </p:sp>
      <p:sp>
        <p:nvSpPr>
          <p:cNvPr id="11" name="Title 1">
            <a:extLst>
              <a:ext uri="{FF2B5EF4-FFF2-40B4-BE49-F238E27FC236}">
                <a16:creationId xmlns:a16="http://schemas.microsoft.com/office/drawing/2014/main" id="{E1C4348C-7B05-48D9-A715-E193D9F4F2BB}"/>
              </a:ext>
            </a:extLst>
          </p:cNvPr>
          <p:cNvSpPr>
            <a:spLocks noGrp="1"/>
          </p:cNvSpPr>
          <p:nvPr>
            <p:ph type="title"/>
          </p:nvPr>
        </p:nvSpPr>
        <p:spPr>
          <a:xfrm>
            <a:off x="719138" y="540271"/>
            <a:ext cx="9021762" cy="1323454"/>
          </a:xfrm>
        </p:spPr>
        <p:txBody>
          <a:bodyPr/>
          <a:lstStyle/>
          <a:p>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ကမၻာလံုးဆိုင္ရာ</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ဖြံ</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႕ၿ</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ဖိဳးမ</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ရည္မွန္းခ်က္မ်ား</a:t>
            </a:r>
            <a:endParaRPr lang="en-GB" cap="small" dirty="0"/>
          </a:p>
        </p:txBody>
      </p:sp>
      <p:sp>
        <p:nvSpPr>
          <p:cNvPr id="13" name="Content Placeholder 3">
            <a:extLst>
              <a:ext uri="{FF2B5EF4-FFF2-40B4-BE49-F238E27FC236}">
                <a16:creationId xmlns:a16="http://schemas.microsoft.com/office/drawing/2014/main" id="{85433A19-C213-4FEE-B1E8-B665DFF2185F}"/>
              </a:ext>
            </a:extLst>
          </p:cNvPr>
          <p:cNvSpPr txBox="1">
            <a:spLocks/>
          </p:cNvSpPr>
          <p:nvPr/>
        </p:nvSpPr>
        <p:spPr>
          <a:xfrm>
            <a:off x="720490" y="2398421"/>
            <a:ext cx="4425086" cy="4619070"/>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ဒီကေန႔မွာ</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ကမ</a:t>
            </a:r>
            <a:r>
              <a:rPr kumimoji="0" lang="en-US"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ၻာ့</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ပည္သူေတြအတြက</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ေအာင</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မင္မႈမ်ားစြာကို</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ကၽြႏ္</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ုပ္တို</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႔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အသိ</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အမွတ</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ပဳပါတယ</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ဒါက</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ပထမဆံုး</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ဖည</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ဆည္းရမယ</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ေထာင္စု</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စ္ပန္းတိုင</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တစ္ခုျဖစ္ပါတယ</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ေသာက္သံုးေရ</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က်ယ္က်ယ</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ပန</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္႕ျ</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ပန</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္႔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ရရိ</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ုိင္ေအာင</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ေအာင</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မင္စြာ</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အားထုတ</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ုိင္ခဲ</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ခင္းက</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MDG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ေတြက</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အိပ္မက္ေတြမဟုတ္ဘဲ</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အဆင္းရဲဆံုး</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လူသန္းေပါင္းမ်ားစြာအတြက</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မရိွမျဖစ္လုိအပ္တဲ႕ကိရိယာတစ္ခုျဖစ္တယ</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ဆိုတာကို</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မင္သာေအာင</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ပလိုက္တဲ</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1800" b="0" i="1"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သက္ေသအေထာက္အထားတစ္ခုပါဘဲ</a:t>
            </a:r>
            <a:r>
              <a:rPr kumimoji="0" lang="en-GB" sz="1800" b="0" i="1"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p>
          <a:p>
            <a:pPr marL="0" indent="0">
              <a:buFont typeface="Arial" panose="020B0604020202020204" pitchFamily="34" charset="0"/>
              <a:buNone/>
            </a:pPr>
            <a:r>
              <a:rPr lang="en-GB" sz="2000" i="1" dirty="0">
                <a:latin typeface="+mj-lt"/>
              </a:rPr>
              <a:t>– Ban Ki-moon </a:t>
            </a:r>
            <a:r>
              <a:rPr lang="en-GB" sz="1000" i="1" dirty="0">
                <a:latin typeface="+mj-lt"/>
              </a:rPr>
              <a:t>(quote</a:t>
            </a:r>
            <a:r>
              <a:rPr lang="en-GB" sz="1000" dirty="0">
                <a:latin typeface="+mj-lt"/>
              </a:rPr>
              <a:t>d in UNICEF, 2012. Joint press release: Millennium Development Goal drinking water target met.)</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5" name="Content Placeholder 3">
            <a:extLst>
              <a:ext uri="{FF2B5EF4-FFF2-40B4-BE49-F238E27FC236}">
                <a16:creationId xmlns:a16="http://schemas.microsoft.com/office/drawing/2014/main" id="{47E90326-19E4-4EFC-8905-690535B28E41}"/>
              </a:ext>
            </a:extLst>
          </p:cNvPr>
          <p:cNvSpPr>
            <a:spLocks noGrp="1"/>
          </p:cNvSpPr>
          <p:nvPr>
            <p:ph sz="half" idx="2"/>
          </p:nvPr>
        </p:nvSpPr>
        <p:spPr>
          <a:xfrm>
            <a:off x="5145576" y="1709507"/>
            <a:ext cx="5265395" cy="558956"/>
          </a:xfrm>
        </p:spPr>
        <p:txBody>
          <a:bodyPr/>
          <a:lstStyle/>
          <a:p>
            <a:pPr marL="0" indent="0">
              <a:buNone/>
            </a:pPr>
            <a:r>
              <a:rPr lang="en-GB" sz="2000" b="1" cap="small" dirty="0" err="1">
                <a:latin typeface="Zawgyi-One" panose="020B0604030504040204" pitchFamily="34" charset="0"/>
                <a:cs typeface="Zawgyi-One" panose="020B0604030504040204" pitchFamily="34" charset="0"/>
              </a:rPr>
              <a:t>ထပ္မံ</a:t>
            </a:r>
            <a:r>
              <a:rPr lang="en-GB" sz="2000" b="1" cap="small" dirty="0">
                <a:latin typeface="Zawgyi-One" panose="020B0604030504040204" pitchFamily="34" charset="0"/>
                <a:cs typeface="Zawgyi-One" panose="020B0604030504040204" pitchFamily="34" charset="0"/>
              </a:rPr>
              <a:t> </a:t>
            </a:r>
            <a:r>
              <a:rPr lang="en-GB" sz="2000" b="1" cap="small" dirty="0" err="1">
                <a:latin typeface="Zawgyi-One" panose="020B0604030504040204" pitchFamily="34" charset="0"/>
                <a:cs typeface="Zawgyi-One" panose="020B0604030504040204" pitchFamily="34" charset="0"/>
              </a:rPr>
              <a:t>ေလ့လာသုေတသန</a:t>
            </a:r>
            <a:r>
              <a:rPr lang="en-GB" sz="2000" b="1" cap="small" dirty="0">
                <a:latin typeface="Zawgyi-One" panose="020B0604030504040204" pitchFamily="34" charset="0"/>
                <a:cs typeface="Zawgyi-One" panose="020B0604030504040204" pitchFamily="34" charset="0"/>
              </a:rPr>
              <a:t> ျ</a:t>
            </a:r>
            <a:r>
              <a:rPr lang="en-GB" sz="2000" b="1" cap="small" dirty="0" err="1">
                <a:latin typeface="Zawgyi-One" panose="020B0604030504040204" pitchFamily="34" charset="0"/>
                <a:cs typeface="Zawgyi-One" panose="020B0604030504040204" pitchFamily="34" charset="0"/>
              </a:rPr>
              <a:t>ပဳရန</a:t>
            </a:r>
            <a:r>
              <a:rPr lang="en-GB" sz="2000" b="1" cap="small" dirty="0">
                <a:latin typeface="Zawgyi-One" panose="020B0604030504040204" pitchFamily="34" charset="0"/>
                <a:cs typeface="Zawgyi-One" panose="020B0604030504040204" pitchFamily="34" charset="0"/>
              </a:rPr>
              <a:t>္</a:t>
            </a:r>
          </a:p>
        </p:txBody>
      </p:sp>
      <p:sp>
        <p:nvSpPr>
          <p:cNvPr id="6" name="Content Placeholder 7">
            <a:extLst>
              <a:ext uri="{FF2B5EF4-FFF2-40B4-BE49-F238E27FC236}">
                <a16:creationId xmlns:a16="http://schemas.microsoft.com/office/drawing/2014/main" id="{B5ED14D5-E309-4B37-9F88-2A0E7CA378F5}"/>
              </a:ext>
            </a:extLst>
          </p:cNvPr>
          <p:cNvSpPr txBox="1">
            <a:spLocks/>
          </p:cNvSpPr>
          <p:nvPr/>
        </p:nvSpPr>
        <p:spPr>
          <a:xfrm>
            <a:off x="5066924" y="2209707"/>
            <a:ext cx="5203655" cy="4883292"/>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CA" sz="2000" dirty="0" err="1">
                <a:latin typeface="Zawgyi-One" panose="020B0604030504040204" pitchFamily="34" charset="0"/>
                <a:cs typeface="Zawgyi-One" panose="020B0604030504040204" pitchFamily="34" charset="0"/>
              </a:rPr>
              <a:t>ေရအရည္အေသြးစစ္ေဆးမႈမ်ား</a:t>
            </a:r>
            <a:r>
              <a:rPr lang="en-CA" sz="2000" dirty="0">
                <a:latin typeface="Zawgyi-One" panose="020B0604030504040204" pitchFamily="34" charset="0"/>
                <a:cs typeface="Zawgyi-One" panose="020B0604030504040204" pitchFamily="34" charset="0"/>
              </a:rPr>
              <a:t> </a:t>
            </a:r>
            <a:r>
              <a:rPr lang="en-CA" sz="2000" dirty="0" err="1">
                <a:latin typeface="Zawgyi-One" panose="020B0604030504040204" pitchFamily="34" charset="0"/>
                <a:cs typeface="Zawgyi-One" panose="020B0604030504040204" pitchFamily="34" charset="0"/>
              </a:rPr>
              <a:t>လုပ္ေဆာင</a:t>
            </a:r>
            <a:r>
              <a:rPr lang="en-CA" sz="2000" dirty="0">
                <a:latin typeface="Zawgyi-One" panose="020B0604030504040204" pitchFamily="34" charset="0"/>
                <a:cs typeface="Zawgyi-One" panose="020B0604030504040204" pitchFamily="34" charset="0"/>
              </a:rPr>
              <a:t>္ၾ</a:t>
            </a:r>
            <a:r>
              <a:rPr lang="en-CA" sz="2000" dirty="0" err="1">
                <a:latin typeface="Zawgyi-One" panose="020B0604030504040204" pitchFamily="34" charset="0"/>
                <a:cs typeface="Zawgyi-One" panose="020B0604030504040204" pitchFamily="34" charset="0"/>
              </a:rPr>
              <a:t>ကည</a:t>
            </a:r>
            <a:r>
              <a:rPr lang="en-CA" sz="2000" dirty="0">
                <a:latin typeface="Zawgyi-One" panose="020B0604030504040204" pitchFamily="34" charset="0"/>
                <a:cs typeface="Zawgyi-One" panose="020B0604030504040204" pitchFamily="34" charset="0"/>
              </a:rPr>
              <a:t>့္ </a:t>
            </a:r>
            <a:r>
              <a:rPr lang="en-CA" sz="2000" dirty="0" err="1">
                <a:latin typeface="Zawgyi-One" panose="020B0604030504040204" pitchFamily="34" charset="0"/>
                <a:cs typeface="Zawgyi-One" panose="020B0604030504040204" pitchFamily="34" charset="0"/>
              </a:rPr>
              <a:t>ေသာအခ</a:t>
            </a:r>
            <a:r>
              <a:rPr lang="en-CA" sz="2000" dirty="0">
                <a:latin typeface="Zawgyi-One" panose="020B0604030504040204" pitchFamily="34" charset="0"/>
                <a:cs typeface="Zawgyi-One" panose="020B0604030504040204" pitchFamily="34" charset="0"/>
              </a:rPr>
              <a:t>ါ အ</a:t>
            </a:r>
            <a:r>
              <a:rPr lang="en-US" sz="2000" dirty="0">
                <a:latin typeface="Zawgyi-One" panose="020B0604030504040204" pitchFamily="34" charset="0"/>
                <a:cs typeface="Zawgyi-One" panose="020B0604030504040204" pitchFamily="34" charset="0"/>
              </a:rPr>
              <a:t>ႏၱ</a:t>
            </a:r>
            <a:r>
              <a:rPr lang="en-CA" sz="2000" dirty="0" err="1">
                <a:latin typeface="Zawgyi-One" panose="020B0604030504040204" pitchFamily="34" charset="0"/>
                <a:cs typeface="Zawgyi-One" panose="020B0604030504040204" pitchFamily="34" charset="0"/>
              </a:rPr>
              <a:t>ရာယ</a:t>
            </a:r>
            <a:r>
              <a:rPr lang="en-CA" sz="2000" dirty="0">
                <a:latin typeface="Zawgyi-One" panose="020B0604030504040204" pitchFamily="34" charset="0"/>
                <a:cs typeface="Zawgyi-One" panose="020B0604030504040204" pitchFamily="34" charset="0"/>
              </a:rPr>
              <a:t>္ႏွင့္</a:t>
            </a:r>
            <a:r>
              <a:rPr lang="en-CA" sz="2000" dirty="0" err="1">
                <a:latin typeface="Zawgyi-One" panose="020B0604030504040204" pitchFamily="34" charset="0"/>
                <a:cs typeface="Zawgyi-One" panose="020B0604030504040204" pitchFamily="34" charset="0"/>
              </a:rPr>
              <a:t>ယွဥ္တြဲေနထိုင္ေနရေသာ</a:t>
            </a:r>
            <a:r>
              <a:rPr lang="en-CA" sz="2000" dirty="0">
                <a:latin typeface="Zawgyi-One" panose="020B0604030504040204" pitchFamily="34" charset="0"/>
                <a:cs typeface="Zawgyi-One" panose="020B0604030504040204" pitchFamily="34" charset="0"/>
              </a:rPr>
              <a:t> </a:t>
            </a:r>
            <a:r>
              <a:rPr lang="en-CA" sz="2000" dirty="0" err="1">
                <a:latin typeface="Zawgyi-One" panose="020B0604030504040204" pitchFamily="34" charset="0"/>
                <a:cs typeface="Zawgyi-One" panose="020B0604030504040204" pitchFamily="34" charset="0"/>
              </a:rPr>
              <a:t>ခန</a:t>
            </a:r>
            <a:r>
              <a:rPr lang="en-CA" sz="2000" dirty="0">
                <a:latin typeface="Zawgyi-One" panose="020B0604030504040204" pitchFamily="34" charset="0"/>
                <a:cs typeface="Zawgyi-One" panose="020B0604030504040204" pitchFamily="34" charset="0"/>
              </a:rPr>
              <a:t>္႔</a:t>
            </a:r>
            <a:r>
              <a:rPr lang="en-CA" sz="2000" dirty="0" err="1">
                <a:latin typeface="Zawgyi-One" panose="020B0604030504040204" pitchFamily="34" charset="0"/>
                <a:cs typeface="Zawgyi-One" panose="020B0604030504040204" pitchFamily="34" charset="0"/>
              </a:rPr>
              <a:t>မွန္းေျခလူအေရအတြက</a:t>
            </a:r>
            <a:r>
              <a:rPr lang="en-CA" sz="2000" dirty="0">
                <a:latin typeface="Zawgyi-One" panose="020B0604030504040204" pitchFamily="34" charset="0"/>
                <a:cs typeface="Zawgyi-One" panose="020B0604030504040204" pitchFamily="34" charset="0"/>
              </a:rPr>
              <a:t>္ ျ</a:t>
            </a:r>
            <a:r>
              <a:rPr lang="en-CA" sz="2000" dirty="0" err="1">
                <a:latin typeface="Zawgyi-One" panose="020B0604030504040204" pitchFamily="34" charset="0"/>
                <a:cs typeface="Zawgyi-One" panose="020B0604030504040204" pitchFamily="34" charset="0"/>
              </a:rPr>
              <a:t>မင</a:t>
            </a:r>
            <a:r>
              <a:rPr lang="en-CA" sz="2000" dirty="0">
                <a:latin typeface="Zawgyi-One" panose="020B0604030504040204" pitchFamily="34" charset="0"/>
                <a:cs typeface="Zawgyi-One" panose="020B0604030504040204" pitchFamily="34" charset="0"/>
              </a:rPr>
              <a:t>့္</a:t>
            </a:r>
            <a:r>
              <a:rPr lang="en-CA" sz="2000" dirty="0" err="1">
                <a:latin typeface="Zawgyi-One" panose="020B0604030504040204" pitchFamily="34" charset="0"/>
                <a:cs typeface="Zawgyi-One" panose="020B0604030504040204" pitchFamily="34" charset="0"/>
              </a:rPr>
              <a:t>တက္လာေနသည</a:t>
            </a:r>
            <a:r>
              <a:rPr lang="en-CA" sz="2000" dirty="0">
                <a:latin typeface="Zawgyi-One" panose="020B0604030504040204" pitchFamily="34" charset="0"/>
                <a:cs typeface="Zawgyi-One" panose="020B0604030504040204" pitchFamily="34" charset="0"/>
              </a:rPr>
              <a:t>္</a:t>
            </a:r>
          </a:p>
          <a:p>
            <a:pPr algn="just"/>
            <a:r>
              <a:rPr lang="en-CA" sz="2000" dirty="0" err="1">
                <a:latin typeface="Zawgyi-One" panose="020B0604030504040204" pitchFamily="34" charset="0"/>
                <a:cs typeface="Zawgyi-One" panose="020B0604030504040204" pitchFamily="34" charset="0"/>
              </a:rPr>
              <a:t>နမူနာစမ္းသပ္မႈမ်ားအရ</a:t>
            </a:r>
            <a:r>
              <a:rPr lang="en-CA"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ကမ</a:t>
            </a:r>
            <a:r>
              <a:rPr lang="en-US" sz="2000" dirty="0">
                <a:latin typeface="Zawgyi-One" panose="020B0604030504040204" pitchFamily="34" charset="0"/>
                <a:cs typeface="Zawgyi-One" panose="020B0604030504040204" pitchFamily="34" charset="0"/>
              </a:rPr>
              <a:t>ၻ</a:t>
            </a:r>
            <a:r>
              <a:rPr lang="my-MM" sz="2000" dirty="0">
                <a:latin typeface="Zawgyi-One" panose="020B0604030504040204" pitchFamily="34" charset="0"/>
                <a:cs typeface="Zawgyi-One" panose="020B0604030504040204" pitchFamily="34" charset="0"/>
              </a:rPr>
              <a:t>ာ</a:t>
            </a:r>
            <a:r>
              <a:rPr lang="en-US" sz="2000" dirty="0">
                <a:latin typeface="Zawgyi-One" panose="020B0604030504040204" pitchFamily="34" charset="0"/>
                <a:cs typeface="Zawgyi-One" panose="020B0604030504040204" pitchFamily="34" charset="0"/>
              </a:rPr>
              <a:t>့ </a:t>
            </a:r>
            <a:r>
              <a:rPr lang="my-MM" sz="2000" dirty="0">
                <a:latin typeface="Zawgyi-One" panose="020B0604030504040204" pitchFamily="34" charset="0"/>
                <a:cs typeface="Zawgyi-One" panose="020B0604030504040204" pitchFamily="34" charset="0"/>
              </a:rPr>
              <a:t>အ</a:t>
            </a:r>
            <a:r>
              <a:rPr lang="en-US" sz="2000" dirty="0">
                <a:latin typeface="Zawgyi-One" panose="020B0604030504040204" pitchFamily="34" charset="0"/>
                <a:cs typeface="Zawgyi-One" panose="020B0604030504040204" pitchFamily="34" charset="0"/>
              </a:rPr>
              <a:t>ဏ</a:t>
            </a:r>
            <a:r>
              <a:rPr lang="my-MM" sz="2000" dirty="0">
                <a:latin typeface="Zawgyi-One" panose="020B0604030504040204" pitchFamily="34" charset="0"/>
                <a:cs typeface="Zawgyi-One" panose="020B0604030504040204" pitchFamily="34" charset="0"/>
              </a:rPr>
              <a:t>ု</a:t>
            </a:r>
            <a:r>
              <a:rPr lang="en-GB" sz="2000" dirty="0">
                <a:latin typeface="Zawgyi-One" panose="020B0604030504040204" pitchFamily="34" charset="0"/>
                <a:cs typeface="Zawgyi-One" panose="020B0604030504040204" pitchFamily="34" charset="0"/>
              </a:rPr>
              <a:t>ဇီ၀မ်ား ပါ၀င္မႈႏႈ</a:t>
            </a:r>
            <a:r>
              <a:rPr lang="en-GB" sz="2000" dirty="0" err="1">
                <a:latin typeface="Zawgyi-One" panose="020B0604030504040204" pitchFamily="34" charset="0"/>
                <a:cs typeface="Zawgyi-One" panose="020B0604030504040204" pitchFamily="34" charset="0"/>
              </a:rPr>
              <a:t>န္းမွာ</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စ္ဆနီးပါး</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ရိွပါတယ</a:t>
            </a:r>
            <a:r>
              <a:rPr lang="en-GB" sz="2000" dirty="0">
                <a:latin typeface="Zawgyi-One" panose="020B0604030504040204" pitchFamily="34" charset="0"/>
                <a:cs typeface="Zawgyi-One" panose="020B0604030504040204" pitchFamily="34" charset="0"/>
              </a:rPr>
              <a:t>္။</a:t>
            </a:r>
            <a:endParaRPr lang="en-CA" sz="2000" dirty="0">
              <a:latin typeface="Zawgyi-One" panose="020B0604030504040204" pitchFamily="34" charset="0"/>
              <a:cs typeface="Zawgyi-One" panose="020B0604030504040204" pitchFamily="34" charset="0"/>
            </a:endParaRPr>
          </a:p>
          <a:p>
            <a:pPr algn="just"/>
            <a:r>
              <a:rPr lang="en-CA" sz="2000" dirty="0" err="1">
                <a:latin typeface="Zawgyi-One" panose="020B0604030504040204" pitchFamily="34" charset="0"/>
                <a:cs typeface="Zawgyi-One" panose="020B0604030504040204" pitchFamily="34" charset="0"/>
              </a:rPr>
              <a:t>ဦးစားေပးရမည</a:t>
            </a:r>
            <a:r>
              <a:rPr lang="en-CA" sz="2000" dirty="0">
                <a:latin typeface="Zawgyi-One" panose="020B0604030504040204" pitchFamily="34" charset="0"/>
                <a:cs typeface="Zawgyi-One" panose="020B0604030504040204" pitchFamily="34" charset="0"/>
              </a:rPr>
              <a:t>့္ </a:t>
            </a:r>
            <a:r>
              <a:rPr lang="en-CA" sz="2000" dirty="0" err="1">
                <a:latin typeface="Zawgyi-One" panose="020B0604030504040204" pitchFamily="34" charset="0"/>
                <a:cs typeface="Zawgyi-One" panose="020B0604030504040204" pitchFamily="34" charset="0"/>
              </a:rPr>
              <a:t>ဓာတုပစ</a:t>
            </a:r>
            <a:r>
              <a:rPr lang="en-US" sz="2000" dirty="0">
                <a:latin typeface="Zawgyi-One" panose="020B0604030504040204" pitchFamily="34" charset="0"/>
                <a:cs typeface="Zawgyi-One" panose="020B0604030504040204" pitchFamily="34" charset="0"/>
              </a:rPr>
              <a:t>ၥ</a:t>
            </a:r>
            <a:r>
              <a:rPr lang="en-CA" sz="2000" dirty="0" err="1">
                <a:latin typeface="Zawgyi-One" panose="020B0604030504040204" pitchFamily="34" charset="0"/>
                <a:cs typeface="Zawgyi-One" panose="020B0604030504040204" pitchFamily="34" charset="0"/>
              </a:rPr>
              <a:t>ည္းမ်ားကို</a:t>
            </a:r>
            <a:r>
              <a:rPr lang="en-CA" sz="2000" dirty="0">
                <a:latin typeface="Zawgyi-One" panose="020B0604030504040204" pitchFamily="34" charset="0"/>
                <a:cs typeface="Zawgyi-One" panose="020B0604030504040204" pitchFamily="34" charset="0"/>
              </a:rPr>
              <a:t> </a:t>
            </a:r>
            <a:r>
              <a:rPr lang="en-CA" sz="2000" dirty="0" err="1">
                <a:latin typeface="Zawgyi-One" panose="020B0604030504040204" pitchFamily="34" charset="0"/>
                <a:cs typeface="Zawgyi-One" panose="020B0604030504040204" pitchFamily="34" charset="0"/>
              </a:rPr>
              <a:t>ထည</a:t>
            </a:r>
            <a:r>
              <a:rPr lang="en-CA" sz="2000" dirty="0">
                <a:latin typeface="Zawgyi-One" panose="020B0604030504040204" pitchFamily="34" charset="0"/>
                <a:cs typeface="Zawgyi-One" panose="020B0604030504040204" pitchFamily="34" charset="0"/>
              </a:rPr>
              <a:t>့္</a:t>
            </a:r>
            <a:r>
              <a:rPr lang="en-CA" sz="2000" dirty="0" err="1">
                <a:latin typeface="Zawgyi-One" panose="020B0604030504040204" pitchFamily="34" charset="0"/>
                <a:cs typeface="Zawgyi-One" panose="020B0604030504040204" pitchFamily="34" charset="0"/>
              </a:rPr>
              <a:t>သြင္း</a:t>
            </a:r>
            <a:r>
              <a:rPr lang="en-CA" sz="2000" dirty="0">
                <a:latin typeface="Zawgyi-One" panose="020B0604030504040204" pitchFamily="34" charset="0"/>
                <a:cs typeface="Zawgyi-One" panose="020B0604030504040204" pitchFamily="34" charset="0"/>
              </a:rPr>
              <a:t> </a:t>
            </a:r>
            <a:r>
              <a:rPr lang="en-CA" sz="2000" dirty="0" err="1">
                <a:latin typeface="Zawgyi-One" panose="020B0604030504040204" pitchFamily="34" charset="0"/>
                <a:cs typeface="Zawgyi-One" panose="020B0604030504040204" pitchFamily="34" charset="0"/>
              </a:rPr>
              <a:t>စဥ္းစားျခင္း</a:t>
            </a:r>
            <a:r>
              <a:rPr lang="en-CA" sz="2000" dirty="0">
                <a:latin typeface="Zawgyi-One" panose="020B0604030504040204" pitchFamily="34" charset="0"/>
                <a:cs typeface="Zawgyi-One" panose="020B0604030504040204" pitchFamily="34" charset="0"/>
              </a:rPr>
              <a:t> </a:t>
            </a:r>
            <a:r>
              <a:rPr lang="en-CA" sz="2000" dirty="0" err="1">
                <a:latin typeface="Zawgyi-One" panose="020B0604030504040204" pitchFamily="34" charset="0"/>
                <a:cs typeface="Zawgyi-One" panose="020B0604030504040204" pitchFamily="34" charset="0"/>
              </a:rPr>
              <a:t>မရိွပ</a:t>
            </a:r>
            <a:r>
              <a:rPr lang="en-CA" sz="2000" dirty="0">
                <a:latin typeface="Zawgyi-One" panose="020B0604030504040204" pitchFamily="34" charset="0"/>
                <a:cs typeface="Zawgyi-One" panose="020B0604030504040204" pitchFamily="34" charset="0"/>
              </a:rPr>
              <a:t>ါ။</a:t>
            </a:r>
          </a:p>
          <a:p>
            <a:pPr marL="0" indent="0">
              <a:buFont typeface="Arial" panose="020B0604020202020204" pitchFamily="34" charset="0"/>
              <a:buNone/>
            </a:pPr>
            <a:r>
              <a:rPr lang="en-GB" sz="1000" dirty="0" err="1">
                <a:latin typeface="Zawgyi-One" panose="020B0604030504040204" pitchFamily="34" charset="0"/>
                <a:cs typeface="Zawgyi-One" panose="020B0604030504040204" pitchFamily="34" charset="0"/>
              </a:rPr>
              <a:t>Onda</a:t>
            </a:r>
            <a:r>
              <a:rPr lang="en-GB" sz="1000" dirty="0">
                <a:latin typeface="Zawgyi-One" panose="020B0604030504040204" pitchFamily="34" charset="0"/>
                <a:cs typeface="Zawgyi-One" panose="020B0604030504040204" pitchFamily="34" charset="0"/>
              </a:rPr>
              <a:t>, K., </a:t>
            </a:r>
            <a:r>
              <a:rPr lang="en-GB" sz="1000" dirty="0" err="1">
                <a:latin typeface="Zawgyi-One" panose="020B0604030504040204" pitchFamily="34" charset="0"/>
                <a:cs typeface="Zawgyi-One" panose="020B0604030504040204" pitchFamily="34" charset="0"/>
              </a:rPr>
              <a:t>Lobuglio</a:t>
            </a:r>
            <a:r>
              <a:rPr lang="en-GB" sz="1000" dirty="0">
                <a:latin typeface="Zawgyi-One" panose="020B0604030504040204" pitchFamily="34" charset="0"/>
                <a:cs typeface="Zawgyi-One" panose="020B0604030504040204" pitchFamily="34" charset="0"/>
              </a:rPr>
              <a:t>, J. and Bartram, J. (2012) ‘Global Access to Safe Water: Accounting for Water Quality and the Resulting Impact on MDG Progress’, </a:t>
            </a:r>
            <a:r>
              <a:rPr lang="en-GB" sz="1000" i="1" dirty="0">
                <a:latin typeface="Zawgyi-One" panose="020B0604030504040204" pitchFamily="34" charset="0"/>
                <a:cs typeface="Zawgyi-One" panose="020B0604030504040204" pitchFamily="34" charset="0"/>
              </a:rPr>
              <a:t>International Journal of Environmental Research and Public Health</a:t>
            </a:r>
            <a:r>
              <a:rPr lang="en-GB" sz="1000" dirty="0">
                <a:latin typeface="Zawgyi-One" panose="020B0604030504040204" pitchFamily="34" charset="0"/>
                <a:cs typeface="Zawgyi-One" panose="020B0604030504040204" pitchFamily="34" charset="0"/>
              </a:rPr>
              <a:t>, 9, pp. 880–894. </a:t>
            </a:r>
            <a:r>
              <a:rPr lang="en-GB" sz="1000" dirty="0" err="1">
                <a:latin typeface="Zawgyi-One" panose="020B0604030504040204" pitchFamily="34" charset="0"/>
                <a:cs typeface="Zawgyi-One" panose="020B0604030504040204" pitchFamily="34" charset="0"/>
              </a:rPr>
              <a:t>doi</a:t>
            </a:r>
            <a:r>
              <a:rPr lang="en-GB" sz="1000" dirty="0">
                <a:latin typeface="Zawgyi-One" panose="020B0604030504040204" pitchFamily="34" charset="0"/>
                <a:cs typeface="Zawgyi-One" panose="020B0604030504040204" pitchFamily="34" charset="0"/>
              </a:rPr>
              <a:t>: 10.3390/ijerph9030880.</a:t>
            </a:r>
          </a:p>
          <a:p>
            <a:pPr marL="0" indent="0">
              <a:buFont typeface="Arial" panose="020B0604020202020204" pitchFamily="34" charset="0"/>
              <a:buNone/>
            </a:pPr>
            <a:r>
              <a:rPr lang="en-GB" sz="1000" dirty="0">
                <a:latin typeface="Zawgyi-One" panose="020B0604030504040204" pitchFamily="34" charset="0"/>
                <a:cs typeface="Zawgyi-One" panose="020B0604030504040204" pitchFamily="34" charset="0"/>
              </a:rPr>
              <a:t>Bain, R. </a:t>
            </a:r>
            <a:r>
              <a:rPr lang="en-GB" sz="1000" i="1" dirty="0">
                <a:latin typeface="Zawgyi-One" panose="020B0604030504040204" pitchFamily="34" charset="0"/>
                <a:cs typeface="Zawgyi-One" panose="020B0604030504040204" pitchFamily="34" charset="0"/>
              </a:rPr>
              <a:t>et al.</a:t>
            </a:r>
            <a:r>
              <a:rPr lang="en-GB" sz="1000" dirty="0">
                <a:latin typeface="Zawgyi-One" panose="020B0604030504040204" pitchFamily="34" charset="0"/>
                <a:cs typeface="Zawgyi-One" panose="020B0604030504040204" pitchFamily="34" charset="0"/>
              </a:rPr>
              <a:t> (2012) ‘Accounting for water quality in monitoring access to safe drinking-water as part of the Millennium Development Goals: lessons from five countries’, </a:t>
            </a:r>
            <a:r>
              <a:rPr lang="en-GB" sz="1000" i="1" dirty="0">
                <a:latin typeface="Zawgyi-One" panose="020B0604030504040204" pitchFamily="34" charset="0"/>
                <a:cs typeface="Zawgyi-One" panose="020B0604030504040204" pitchFamily="34" charset="0"/>
              </a:rPr>
              <a:t>Bulletin of the World Health Organization</a:t>
            </a:r>
            <a:r>
              <a:rPr lang="en-GB" sz="1000" dirty="0">
                <a:latin typeface="Zawgyi-One" panose="020B0604030504040204" pitchFamily="34" charset="0"/>
                <a:cs typeface="Zawgyi-One" panose="020B0604030504040204" pitchFamily="34" charset="0"/>
              </a:rPr>
              <a:t>, 90, pp. 228–235. </a:t>
            </a:r>
            <a:r>
              <a:rPr lang="en-GB" sz="1000" dirty="0" err="1">
                <a:latin typeface="Zawgyi-One" panose="020B0604030504040204" pitchFamily="34" charset="0"/>
                <a:cs typeface="Zawgyi-One" panose="020B0604030504040204" pitchFamily="34" charset="0"/>
              </a:rPr>
              <a:t>doi</a:t>
            </a:r>
            <a:r>
              <a:rPr lang="en-GB" sz="1000" dirty="0">
                <a:latin typeface="Zawgyi-One" panose="020B0604030504040204" pitchFamily="34" charset="0"/>
                <a:cs typeface="Zawgyi-One" panose="020B0604030504040204" pitchFamily="34" charset="0"/>
              </a:rPr>
              <a:t>: 10.2471/BLT.11.094284.</a:t>
            </a:r>
          </a:p>
          <a:p>
            <a:pPr marL="0" indent="0">
              <a:buFont typeface="Arial" panose="020B0604020202020204" pitchFamily="34" charset="0"/>
              <a:buNone/>
            </a:pPr>
            <a:r>
              <a:rPr lang="en-GB" sz="1000" dirty="0">
                <a:latin typeface="Zawgyi-One" panose="020B0604030504040204" pitchFamily="34" charset="0"/>
                <a:cs typeface="Zawgyi-One" panose="020B0604030504040204" pitchFamily="34" charset="0"/>
              </a:rPr>
              <a:t>Wolf, J., Bonjour, S. and </a:t>
            </a:r>
            <a:r>
              <a:rPr lang="en-GB" sz="1000" dirty="0" err="1">
                <a:latin typeface="Zawgyi-One" panose="020B0604030504040204" pitchFamily="34" charset="0"/>
                <a:cs typeface="Zawgyi-One" panose="020B0604030504040204" pitchFamily="34" charset="0"/>
              </a:rPr>
              <a:t>Prüss-Ustün</a:t>
            </a:r>
            <a:r>
              <a:rPr lang="en-GB" sz="1000" dirty="0">
                <a:latin typeface="Zawgyi-One" panose="020B0604030504040204" pitchFamily="34" charset="0"/>
                <a:cs typeface="Zawgyi-One" panose="020B0604030504040204" pitchFamily="34" charset="0"/>
              </a:rPr>
              <a:t>, A. (2013) ‘An exploration of multilevel </a:t>
            </a:r>
            <a:r>
              <a:rPr lang="en-GB" sz="1000" dirty="0" err="1">
                <a:latin typeface="Zawgyi-One" panose="020B0604030504040204" pitchFamily="34" charset="0"/>
                <a:cs typeface="Zawgyi-One" panose="020B0604030504040204" pitchFamily="34" charset="0"/>
              </a:rPr>
              <a:t>modeling</a:t>
            </a:r>
            <a:r>
              <a:rPr lang="en-GB" sz="1000" dirty="0">
                <a:latin typeface="Zawgyi-One" panose="020B0604030504040204" pitchFamily="34" charset="0"/>
                <a:cs typeface="Zawgyi-One" panose="020B0604030504040204" pitchFamily="34" charset="0"/>
              </a:rPr>
              <a:t> for estimating access to drinking-water and sanitation’, </a:t>
            </a:r>
            <a:r>
              <a:rPr lang="en-GB" sz="1000" i="1" dirty="0">
                <a:latin typeface="Zawgyi-One" panose="020B0604030504040204" pitchFamily="34" charset="0"/>
                <a:cs typeface="Zawgyi-One" panose="020B0604030504040204" pitchFamily="34" charset="0"/>
              </a:rPr>
              <a:t>Journal of Water and Health</a:t>
            </a:r>
            <a:r>
              <a:rPr lang="en-GB" sz="1000" dirty="0">
                <a:latin typeface="Zawgyi-One" panose="020B0604030504040204" pitchFamily="34" charset="0"/>
                <a:cs typeface="Zawgyi-One" panose="020B0604030504040204" pitchFamily="34" charset="0"/>
              </a:rPr>
              <a:t>, 11(1), pp. 64–77. </a:t>
            </a:r>
            <a:r>
              <a:rPr lang="en-GB" sz="1000" dirty="0" err="1">
                <a:latin typeface="Zawgyi-One" panose="020B0604030504040204" pitchFamily="34" charset="0"/>
                <a:cs typeface="Zawgyi-One" panose="020B0604030504040204" pitchFamily="34" charset="0"/>
              </a:rPr>
              <a:t>doi</a:t>
            </a:r>
            <a:r>
              <a:rPr lang="en-GB" sz="1000" dirty="0">
                <a:latin typeface="Zawgyi-One" panose="020B0604030504040204" pitchFamily="34" charset="0"/>
                <a:cs typeface="Zawgyi-One" panose="020B0604030504040204" pitchFamily="34" charset="0"/>
              </a:rPr>
              <a:t>: 10.2166/wh.2012.107.</a:t>
            </a:r>
          </a:p>
          <a:p>
            <a:pPr marL="0" indent="0">
              <a:buFont typeface="Arial" panose="020B0604020202020204" pitchFamily="34" charset="0"/>
              <a:buNone/>
            </a:pPr>
            <a:r>
              <a:rPr lang="en-GB" sz="1000" dirty="0">
                <a:latin typeface="Zawgyi-One" panose="020B0604030504040204" pitchFamily="34" charset="0"/>
                <a:cs typeface="Zawgyi-One" panose="020B0604030504040204" pitchFamily="34" charset="0"/>
              </a:rPr>
              <a:t>Bain, R. </a:t>
            </a:r>
            <a:r>
              <a:rPr lang="en-GB" sz="1000" i="1" dirty="0">
                <a:latin typeface="Zawgyi-One" panose="020B0604030504040204" pitchFamily="34" charset="0"/>
                <a:cs typeface="Zawgyi-One" panose="020B0604030504040204" pitchFamily="34" charset="0"/>
              </a:rPr>
              <a:t>et al.</a:t>
            </a:r>
            <a:r>
              <a:rPr lang="en-GB" sz="1000" dirty="0">
                <a:latin typeface="Zawgyi-One" panose="020B0604030504040204" pitchFamily="34" charset="0"/>
                <a:cs typeface="Zawgyi-One" panose="020B0604030504040204" pitchFamily="34" charset="0"/>
              </a:rPr>
              <a:t> (2014) ‘</a:t>
            </a:r>
            <a:r>
              <a:rPr lang="en-GB" sz="1000" dirty="0" err="1">
                <a:latin typeface="Zawgyi-One" panose="020B0604030504040204" pitchFamily="34" charset="0"/>
                <a:cs typeface="Zawgyi-One" panose="020B0604030504040204" pitchFamily="34" charset="0"/>
              </a:rPr>
              <a:t>Fecal</a:t>
            </a:r>
            <a:r>
              <a:rPr lang="en-GB" sz="1000" dirty="0">
                <a:latin typeface="Zawgyi-One" panose="020B0604030504040204" pitchFamily="34" charset="0"/>
                <a:cs typeface="Zawgyi-One" panose="020B0604030504040204" pitchFamily="34" charset="0"/>
              </a:rPr>
              <a:t> Contamination of Drinking-Water in Low- and Middle-Income Countries: A Systematic Review and Meta-Analysis’, </a:t>
            </a:r>
            <a:r>
              <a:rPr lang="en-GB" sz="1000" i="1" dirty="0" err="1">
                <a:latin typeface="Zawgyi-One" panose="020B0604030504040204" pitchFamily="34" charset="0"/>
                <a:cs typeface="Zawgyi-One" panose="020B0604030504040204" pitchFamily="34" charset="0"/>
              </a:rPr>
              <a:t>PLoS</a:t>
            </a:r>
            <a:r>
              <a:rPr lang="en-GB" sz="1000" i="1" dirty="0">
                <a:latin typeface="Zawgyi-One" panose="020B0604030504040204" pitchFamily="34" charset="0"/>
                <a:cs typeface="Zawgyi-One" panose="020B0604030504040204" pitchFamily="34" charset="0"/>
              </a:rPr>
              <a:t> Medicine</a:t>
            </a:r>
            <a:r>
              <a:rPr lang="en-GB" sz="1000" dirty="0">
                <a:latin typeface="Zawgyi-One" panose="020B0604030504040204" pitchFamily="34" charset="0"/>
                <a:cs typeface="Zawgyi-One" panose="020B0604030504040204" pitchFamily="34" charset="0"/>
              </a:rPr>
              <a:t>, 11(5). </a:t>
            </a:r>
            <a:r>
              <a:rPr lang="en-GB" sz="1000" dirty="0" err="1">
                <a:latin typeface="Zawgyi-One" panose="020B0604030504040204" pitchFamily="34" charset="0"/>
                <a:cs typeface="Zawgyi-One" panose="020B0604030504040204" pitchFamily="34" charset="0"/>
              </a:rPr>
              <a:t>doi</a:t>
            </a:r>
            <a:r>
              <a:rPr lang="en-GB" sz="1000" dirty="0">
                <a:latin typeface="Zawgyi-One" panose="020B0604030504040204" pitchFamily="34" charset="0"/>
                <a:cs typeface="Zawgyi-One" panose="020B0604030504040204" pitchFamily="34" charset="0"/>
              </a:rPr>
              <a:t>: 10.1371/journal.pmed.1001644.</a:t>
            </a:r>
          </a:p>
          <a:p>
            <a:pPr marL="0" indent="0">
              <a:buFont typeface="Arial" panose="020B0604020202020204" pitchFamily="34" charset="0"/>
              <a:buNone/>
            </a:pPr>
            <a:r>
              <a:rPr lang="en-GB" sz="1000" dirty="0">
                <a:latin typeface="Zawgyi-One" panose="020B0604030504040204" pitchFamily="34" charset="0"/>
                <a:cs typeface="Zawgyi-One" panose="020B0604030504040204" pitchFamily="34" charset="0"/>
              </a:rPr>
              <a:t>WWAP (2015) </a:t>
            </a:r>
            <a:r>
              <a:rPr lang="en-GB" sz="1000" i="1" dirty="0">
                <a:latin typeface="Zawgyi-One" panose="020B0604030504040204" pitchFamily="34" charset="0"/>
                <a:cs typeface="Zawgyi-One" panose="020B0604030504040204" pitchFamily="34" charset="0"/>
              </a:rPr>
              <a:t>The United Nations World Water Development Report 2015: Water for a Sustainable World</a:t>
            </a:r>
            <a:r>
              <a:rPr lang="en-GB" sz="1000" dirty="0">
                <a:latin typeface="Zawgyi-One" panose="020B0604030504040204" pitchFamily="34" charset="0"/>
                <a:cs typeface="Zawgyi-One" panose="020B0604030504040204" pitchFamily="34" charset="0"/>
              </a:rPr>
              <a:t>. Paris. Available at: http://unesdoc.unesco.org/images/0023/002318/231823E.pdf.</a:t>
            </a:r>
          </a:p>
          <a:p>
            <a:pPr marL="0" indent="0">
              <a:buFont typeface="Arial" panose="020B0604020202020204" pitchFamily="34" charset="0"/>
              <a:buNone/>
            </a:pPr>
            <a:endParaRPr lang="en-CA" sz="1000"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615139929"/>
      </p:ext>
    </p:extLst>
  </p:cSld>
  <p:clrMapOvr>
    <a:masterClrMapping/>
  </p:clrMapOvr>
  <mc:AlternateContent xmlns:mc="http://schemas.openxmlformats.org/markup-compatibility/2006" xmlns:p14="http://schemas.microsoft.com/office/powerpoint/2010/main">
    <mc:Choice Requires="p14">
      <p:transition spd="slow" p14:dur="2000" advTm="54474"/>
    </mc:Choice>
    <mc:Fallback xmlns="">
      <p:transition spd="slow" advTm="54474"/>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ACA41-42FF-4EF7-B322-507E726CEA76}"/>
              </a:ext>
            </a:extLst>
          </p:cNvPr>
          <p:cNvSpPr>
            <a:spLocks noGrp="1"/>
          </p:cNvSpPr>
          <p:nvPr>
            <p:ph type="title"/>
          </p:nvPr>
        </p:nvSpPr>
        <p:spPr>
          <a:xfrm>
            <a:off x="720490" y="584631"/>
            <a:ext cx="9021783" cy="1323792"/>
          </a:xfrm>
        </p:spPr>
        <p:txBody>
          <a:bodyPr/>
          <a:lstStyle/>
          <a:p>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ကမၻာလံုးဆိုင္ရာ</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ဖြံ</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႕ၿ</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ဖိဳးမ</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ရည္မွန္းခ်က္မ်ား</a:t>
            </a:r>
            <a:endParaRPr lang="en-GB" sz="2800" cap="small" dirty="0"/>
          </a:p>
        </p:txBody>
      </p:sp>
      <p:sp>
        <p:nvSpPr>
          <p:cNvPr id="3" name="Text Placeholder 2">
            <a:extLst>
              <a:ext uri="{FF2B5EF4-FFF2-40B4-BE49-F238E27FC236}">
                <a16:creationId xmlns:a16="http://schemas.microsoft.com/office/drawing/2014/main" id="{0854DFFD-F14B-44C7-9395-AB462C3104F1}"/>
              </a:ext>
            </a:extLst>
          </p:cNvPr>
          <p:cNvSpPr>
            <a:spLocks noGrp="1"/>
          </p:cNvSpPr>
          <p:nvPr>
            <p:ph type="body" idx="1"/>
          </p:nvPr>
        </p:nvSpPr>
        <p:spPr/>
        <p:txBody>
          <a:bodyPr/>
          <a:lstStyle/>
          <a:p>
            <a:pPr marL="0" indent="0">
              <a:buNone/>
            </a:pPr>
            <a:r>
              <a:rPr lang="en-GB" sz="2400" b="1" cap="small" dirty="0" err="1"/>
              <a:t>Millenium</a:t>
            </a:r>
            <a:r>
              <a:rPr lang="en-GB" sz="2400" b="1" cap="small" dirty="0"/>
              <a:t> Development Focus</a:t>
            </a:r>
          </a:p>
          <a:p>
            <a:pPr marL="0" indent="0">
              <a:buNone/>
            </a:pPr>
            <a:endParaRPr lang="en-GB" sz="2400" b="1" cap="small" dirty="0"/>
          </a:p>
        </p:txBody>
      </p:sp>
      <p:sp>
        <p:nvSpPr>
          <p:cNvPr id="4" name="Content Placeholder 3">
            <a:extLst>
              <a:ext uri="{FF2B5EF4-FFF2-40B4-BE49-F238E27FC236}">
                <a16:creationId xmlns:a16="http://schemas.microsoft.com/office/drawing/2014/main" id="{489C115F-4747-484D-B995-EBFD631FEA29}"/>
              </a:ext>
            </a:extLst>
          </p:cNvPr>
          <p:cNvSpPr>
            <a:spLocks noGrp="1"/>
          </p:cNvSpPr>
          <p:nvPr>
            <p:ph sz="half" idx="2"/>
          </p:nvPr>
        </p:nvSpPr>
        <p:spPr/>
        <p:txBody>
          <a:bodyPr/>
          <a:lstStyle/>
          <a:p>
            <a:r>
              <a:rPr lang="en-GB" sz="2400" dirty="0" err="1">
                <a:latin typeface="Zawgyi-One" panose="020B0604030504040204" pitchFamily="34" charset="0"/>
                <a:cs typeface="Zawgyi-One" panose="020B0604030504040204" pitchFamily="34" charset="0"/>
              </a:rPr>
              <a:t>ပန္းတိုင</a:t>
            </a:r>
            <a:r>
              <a:rPr lang="en-GB" sz="2400" dirty="0">
                <a:latin typeface="Zawgyi-One" panose="020B0604030504040204" pitchFamily="34" charset="0"/>
                <a:cs typeface="Zawgyi-One" panose="020B0604030504040204" pitchFamily="34" charset="0"/>
              </a:rPr>
              <a:t>္ - ‘</a:t>
            </a:r>
            <a:r>
              <a:rPr lang="en-GB" sz="2400" dirty="0" err="1">
                <a:latin typeface="Zawgyi-One" panose="020B0604030504040204" pitchFamily="34" charset="0"/>
                <a:cs typeface="Zawgyi-One" panose="020B0604030504040204" pitchFamily="34" charset="0"/>
              </a:rPr>
              <a:t>ပိုမိုေကာင္းမြန္သည</a:t>
            </a:r>
            <a:r>
              <a:rPr lang="en-GB" sz="2400" dirty="0">
                <a:latin typeface="Zawgyi-One" panose="020B0604030504040204" pitchFamily="34" charset="0"/>
                <a:cs typeface="Zawgyi-One" panose="020B0604030504040204" pitchFamily="34" charset="0"/>
              </a:rPr>
              <a:t>့္’ </a:t>
            </a:r>
            <a:r>
              <a:rPr lang="en-GB" sz="2400" dirty="0" err="1">
                <a:latin typeface="Zawgyi-One" panose="020B0604030504040204" pitchFamily="34" charset="0"/>
                <a:cs typeface="Zawgyi-One" panose="020B0604030504040204" pitchFamily="34" charset="0"/>
              </a:rPr>
              <a:t>ေရရင္းျမစ္မ်ားကို</a:t>
            </a:r>
            <a:r>
              <a:rPr lang="en-GB" sz="2400" dirty="0">
                <a:latin typeface="Zawgyi-One" panose="020B0604030504040204" pitchFamily="34" charset="0"/>
                <a:cs typeface="Zawgyi-One" panose="020B0604030504040204" pitchFamily="34" charset="0"/>
              </a:rPr>
              <a:t> </a:t>
            </a:r>
            <a:r>
              <a:rPr lang="en-GB" sz="2400" dirty="0" err="1">
                <a:latin typeface="Zawgyi-One" panose="020B0604030504040204" pitchFamily="34" charset="0"/>
                <a:cs typeface="Zawgyi-One" panose="020B0604030504040204" pitchFamily="34" charset="0"/>
              </a:rPr>
              <a:t>တိုးျမွင</a:t>
            </a:r>
            <a:r>
              <a:rPr lang="en-GB" sz="2400" dirty="0">
                <a:latin typeface="Zawgyi-One" panose="020B0604030504040204" pitchFamily="34" charset="0"/>
                <a:cs typeface="Zawgyi-One" panose="020B0604030504040204" pitchFamily="34" charset="0"/>
              </a:rPr>
              <a:t>့္</a:t>
            </a:r>
            <a:r>
              <a:rPr lang="en-GB" sz="2400" dirty="0" err="1">
                <a:latin typeface="Zawgyi-One" panose="020B0604030504040204" pitchFamily="34" charset="0"/>
                <a:cs typeface="Zawgyi-One" panose="020B0604030504040204" pitchFamily="34" charset="0"/>
              </a:rPr>
              <a:t>လက္လွမ္းမီေစရန</a:t>
            </a:r>
            <a:r>
              <a:rPr lang="en-GB" sz="2400" dirty="0">
                <a:latin typeface="Zawgyi-One" panose="020B0604030504040204" pitchFamily="34" charset="0"/>
                <a:cs typeface="Zawgyi-One" panose="020B0604030504040204" pitchFamily="34" charset="0"/>
              </a:rPr>
              <a:t>္။</a:t>
            </a:r>
          </a:p>
          <a:p>
            <a:endParaRPr lang="en-GB" dirty="0">
              <a:latin typeface="Zawgyi-One" panose="020B0604030504040204" pitchFamily="34" charset="0"/>
              <a:cs typeface="Zawgyi-One" panose="020B0604030504040204" pitchFamily="34" charset="0"/>
            </a:endParaRPr>
          </a:p>
          <a:p>
            <a:pPr marL="0" indent="0">
              <a:buNone/>
            </a:pPr>
            <a:endParaRPr lang="en-GB" dirty="0">
              <a:latin typeface="Zawgyi-One" panose="020B0604030504040204" pitchFamily="34" charset="0"/>
              <a:cs typeface="Zawgyi-One" panose="020B0604030504040204" pitchFamily="34" charset="0"/>
            </a:endParaRPr>
          </a:p>
          <a:p>
            <a:endParaRPr lang="en-GB" sz="2400" dirty="0">
              <a:latin typeface="Zawgyi-One" panose="020B0604030504040204" pitchFamily="34" charset="0"/>
              <a:cs typeface="Zawgyi-One" panose="020B0604030504040204" pitchFamily="34" charset="0"/>
            </a:endParaRPr>
          </a:p>
          <a:p>
            <a:endParaRPr lang="en-GB" sz="2400" dirty="0">
              <a:latin typeface="Zawgyi-One" panose="020B0604030504040204" pitchFamily="34" charset="0"/>
              <a:cs typeface="Zawgyi-One" panose="020B0604030504040204" pitchFamily="34" charset="0"/>
            </a:endParaRPr>
          </a:p>
          <a:p>
            <a:r>
              <a:rPr lang="en-GB" sz="2400" dirty="0" err="1">
                <a:latin typeface="Zawgyi-One" panose="020B0604030504040204" pitchFamily="34" charset="0"/>
                <a:cs typeface="Zawgyi-One" panose="020B0604030504040204" pitchFamily="34" charset="0"/>
              </a:rPr>
              <a:t>အေလးေပးမ</a:t>
            </a:r>
            <a:r>
              <a:rPr lang="en-GB" sz="2400" dirty="0">
                <a:latin typeface="Zawgyi-One" panose="020B0604030504040204" pitchFamily="34" charset="0"/>
                <a:cs typeface="Zawgyi-One" panose="020B0604030504040204" pitchFamily="34" charset="0"/>
              </a:rPr>
              <a:t>ႈ - </a:t>
            </a:r>
            <a:r>
              <a:rPr lang="en-GB" sz="2400" dirty="0" err="1">
                <a:latin typeface="Zawgyi-One" panose="020B0604030504040204" pitchFamily="34" charset="0"/>
                <a:cs typeface="Zawgyi-One" panose="020B0604030504040204" pitchFamily="34" charset="0"/>
              </a:rPr>
              <a:t>အေျခခံ</a:t>
            </a:r>
            <a:r>
              <a:rPr lang="en-GB" sz="2400" dirty="0">
                <a:latin typeface="Zawgyi-One" panose="020B0604030504040204" pitchFamily="34" charset="0"/>
                <a:cs typeface="Zawgyi-One" panose="020B0604030504040204" pitchFamily="34" charset="0"/>
              </a:rPr>
              <a:t> </a:t>
            </a:r>
            <a:r>
              <a:rPr lang="en-GB" sz="2400" dirty="0" err="1">
                <a:latin typeface="Zawgyi-One" panose="020B0604030504040204" pitchFamily="34" charset="0"/>
                <a:cs typeface="Zawgyi-One" panose="020B0604030504040204" pitchFamily="34" charset="0"/>
              </a:rPr>
              <a:t>အေဆာက္အဦ</a:t>
            </a:r>
            <a:endParaRPr lang="en-GB" sz="2400" dirty="0">
              <a:latin typeface="Zawgyi-One" panose="020B0604030504040204" pitchFamily="34" charset="0"/>
              <a:cs typeface="Zawgyi-One" panose="020B0604030504040204" pitchFamily="34" charset="0"/>
            </a:endParaRPr>
          </a:p>
          <a:p>
            <a:pPr marL="0" indent="0">
              <a:buNone/>
            </a:pPr>
            <a:endParaRPr lang="en-GB" dirty="0"/>
          </a:p>
          <a:p>
            <a:pPr marL="0" indent="0">
              <a:buNone/>
            </a:pPr>
            <a:endParaRPr lang="en-GB" dirty="0"/>
          </a:p>
        </p:txBody>
      </p:sp>
      <p:sp>
        <p:nvSpPr>
          <p:cNvPr id="6" name="Text Placeholder 5">
            <a:extLst>
              <a:ext uri="{FF2B5EF4-FFF2-40B4-BE49-F238E27FC236}">
                <a16:creationId xmlns:a16="http://schemas.microsoft.com/office/drawing/2014/main" id="{11327214-2AE4-4E26-9721-30692A655263}"/>
              </a:ext>
            </a:extLst>
          </p:cNvPr>
          <p:cNvSpPr>
            <a:spLocks noGrp="1"/>
          </p:cNvSpPr>
          <p:nvPr>
            <p:ph type="body" sz="quarter" idx="3"/>
          </p:nvPr>
        </p:nvSpPr>
        <p:spPr/>
        <p:txBody>
          <a:bodyPr/>
          <a:lstStyle/>
          <a:p>
            <a:pPr marL="0" indent="0">
              <a:buNone/>
            </a:pPr>
            <a:r>
              <a:rPr lang="en-GB" sz="2400" b="1" cap="small" dirty="0"/>
              <a:t>Sustainable Development Focus</a:t>
            </a:r>
          </a:p>
          <a:p>
            <a:pPr marL="0" indent="0">
              <a:buNone/>
            </a:pPr>
            <a:endParaRPr lang="en-GB" sz="2400" b="1" cap="small" dirty="0"/>
          </a:p>
        </p:txBody>
      </p:sp>
      <p:sp>
        <p:nvSpPr>
          <p:cNvPr id="8" name="Content Placeholder 7">
            <a:extLst>
              <a:ext uri="{FF2B5EF4-FFF2-40B4-BE49-F238E27FC236}">
                <a16:creationId xmlns:a16="http://schemas.microsoft.com/office/drawing/2014/main" id="{2BD0AAAD-C6A2-4FA4-8D2D-B3612F4B3C83}"/>
              </a:ext>
            </a:extLst>
          </p:cNvPr>
          <p:cNvSpPr>
            <a:spLocks noGrp="1"/>
          </p:cNvSpPr>
          <p:nvPr>
            <p:ph sz="quarter" idx="4"/>
          </p:nvPr>
        </p:nvSpPr>
        <p:spPr>
          <a:xfrm>
            <a:off x="5295394" y="2761961"/>
            <a:ext cx="4759161" cy="4214671"/>
          </a:xfrm>
        </p:spPr>
        <p:txBody>
          <a:bodyPr/>
          <a:lstStyle/>
          <a:p>
            <a:r>
              <a:rPr lang="en-US" sz="2400" dirty="0" err="1">
                <a:latin typeface="Zawgyi-One" panose="020B0604030504040204" pitchFamily="34" charset="0"/>
                <a:cs typeface="Zawgyi-One" panose="020B0604030504040204" pitchFamily="34" charset="0"/>
              </a:rPr>
              <a:t>အားလံုးအတြက</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ေဘးကင္းၿပီး</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ေစ်းသက္သာေသာ</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ေသာက္သံုးေရ</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ကို</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သာတူညီမ</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ရရိ</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ိုင္ေစရန</a:t>
            </a:r>
            <a:r>
              <a:rPr lang="en-US" sz="2400" dirty="0">
                <a:latin typeface="Zawgyi-One" panose="020B0604030504040204" pitchFamily="34" charset="0"/>
                <a:cs typeface="Zawgyi-One" panose="020B0604030504040204" pitchFamily="34" charset="0"/>
              </a:rPr>
              <a:t>္။</a:t>
            </a:r>
          </a:p>
          <a:p>
            <a:r>
              <a:rPr lang="en-GB" dirty="0"/>
              <a:t> </a:t>
            </a:r>
            <a:r>
              <a:rPr lang="en-GB" sz="2400" dirty="0">
                <a:solidFill>
                  <a:srgbClr val="00AFAD"/>
                </a:solidFill>
              </a:rPr>
              <a:t>(</a:t>
            </a:r>
            <a:r>
              <a:rPr lang="en-GB" sz="2400" dirty="0" err="1">
                <a:solidFill>
                  <a:srgbClr val="00AFAD"/>
                </a:solidFill>
                <a:latin typeface="Zawgyi-One" panose="020B0604030504040204" pitchFamily="34" charset="0"/>
                <a:cs typeface="Zawgyi-One" panose="020B0604030504040204" pitchFamily="34" charset="0"/>
              </a:rPr>
              <a:t>မစင</a:t>
            </a:r>
            <a:r>
              <a:rPr lang="en-GB" sz="2400" dirty="0">
                <a:solidFill>
                  <a:srgbClr val="00AFAD"/>
                </a:solidFill>
                <a:latin typeface="Zawgyi-One" panose="020B0604030504040204" pitchFamily="34" charset="0"/>
                <a:cs typeface="Zawgyi-One" panose="020B0604030504040204" pitchFamily="34" charset="0"/>
              </a:rPr>
              <a:t>္ႏွင့္ </a:t>
            </a:r>
            <a:r>
              <a:rPr lang="en-GB" sz="2400" dirty="0" err="1">
                <a:solidFill>
                  <a:srgbClr val="00AFAD"/>
                </a:solidFill>
                <a:latin typeface="Zawgyi-One" panose="020B0604030504040204" pitchFamily="34" charset="0"/>
                <a:cs typeface="Zawgyi-One" panose="020B0604030504040204" pitchFamily="34" charset="0"/>
              </a:rPr>
              <a:t>ဦးစားေပး</a:t>
            </a:r>
            <a:r>
              <a:rPr lang="en-GB" sz="2400" dirty="0">
                <a:solidFill>
                  <a:srgbClr val="00AFAD"/>
                </a:solidFill>
                <a:latin typeface="Zawgyi-One" panose="020B0604030504040204" pitchFamily="34" charset="0"/>
                <a:cs typeface="Zawgyi-One" panose="020B0604030504040204" pitchFamily="34" charset="0"/>
              </a:rPr>
              <a:t> </a:t>
            </a:r>
            <a:r>
              <a:rPr lang="en-CA" sz="2400" dirty="0" err="1">
                <a:solidFill>
                  <a:srgbClr val="00AFAD"/>
                </a:solidFill>
                <a:latin typeface="Zawgyi-One" panose="020B0604030504040204" pitchFamily="34" charset="0"/>
                <a:cs typeface="Zawgyi-One" panose="020B0604030504040204" pitchFamily="34" charset="0"/>
              </a:rPr>
              <a:t>ဓာတု</a:t>
            </a:r>
            <a:r>
              <a:rPr lang="en-CA" sz="2400" dirty="0">
                <a:solidFill>
                  <a:srgbClr val="00AFAD"/>
                </a:solidFill>
                <a:latin typeface="Zawgyi-One" panose="020B0604030504040204" pitchFamily="34" charset="0"/>
                <a:cs typeface="Zawgyi-One" panose="020B0604030504040204" pitchFamily="34" charset="0"/>
              </a:rPr>
              <a:t> </a:t>
            </a:r>
            <a:r>
              <a:rPr lang="en-CA" sz="2400" dirty="0" err="1">
                <a:solidFill>
                  <a:srgbClr val="00AFAD"/>
                </a:solidFill>
                <a:latin typeface="Zawgyi-One" panose="020B0604030504040204" pitchFamily="34" charset="0"/>
                <a:cs typeface="Zawgyi-One" panose="020B0604030504040204" pitchFamily="34" charset="0"/>
              </a:rPr>
              <a:t>ပစ</a:t>
            </a:r>
            <a:r>
              <a:rPr lang="en-US" sz="2400" dirty="0">
                <a:solidFill>
                  <a:srgbClr val="00AFAD"/>
                </a:solidFill>
                <a:latin typeface="Zawgyi-One" panose="020B0604030504040204" pitchFamily="34" charset="0"/>
                <a:cs typeface="Zawgyi-One" panose="020B0604030504040204" pitchFamily="34" charset="0"/>
              </a:rPr>
              <a:t>ၥ</a:t>
            </a:r>
            <a:r>
              <a:rPr lang="en-CA" sz="2400" dirty="0">
                <a:solidFill>
                  <a:srgbClr val="00AFAD"/>
                </a:solidFill>
                <a:latin typeface="Zawgyi-One" panose="020B0604030504040204" pitchFamily="34" charset="0"/>
                <a:cs typeface="Zawgyi-One" panose="020B0604030504040204" pitchFamily="34" charset="0"/>
              </a:rPr>
              <a:t>ည္းပါ၀င္မႈမ်ား </a:t>
            </a:r>
            <a:r>
              <a:rPr lang="en-CA" sz="2400" dirty="0" err="1">
                <a:solidFill>
                  <a:srgbClr val="00AFAD"/>
                </a:solidFill>
                <a:latin typeface="Zawgyi-One" panose="020B0604030504040204" pitchFamily="34" charset="0"/>
                <a:cs typeface="Zawgyi-One" panose="020B0604030504040204" pitchFamily="34" charset="0"/>
              </a:rPr>
              <a:t>ကင္းလြတ္ေစရန</a:t>
            </a:r>
            <a:r>
              <a:rPr lang="en-CA" sz="2400" dirty="0">
                <a:solidFill>
                  <a:srgbClr val="00AFAD"/>
                </a:solidFill>
                <a:latin typeface="Zawgyi-One" panose="020B0604030504040204" pitchFamily="34" charset="0"/>
                <a:cs typeface="Zawgyi-One" panose="020B0604030504040204" pitchFamily="34" charset="0"/>
              </a:rPr>
              <a:t>္</a:t>
            </a:r>
            <a:r>
              <a:rPr lang="en-GB" sz="2400" dirty="0">
                <a:solidFill>
                  <a:srgbClr val="00AFAD"/>
                </a:solidFill>
                <a:latin typeface="Zawgyi-One" panose="020B0604030504040204" pitchFamily="34" charset="0"/>
                <a:cs typeface="Zawgyi-One" panose="020B0604030504040204" pitchFamily="34" charset="0"/>
              </a:rPr>
              <a:t>)</a:t>
            </a:r>
          </a:p>
          <a:p>
            <a:endParaRPr lang="en-GB" dirty="0">
              <a:latin typeface="Zawgyi-One" panose="020B0604030504040204" pitchFamily="34" charset="0"/>
              <a:cs typeface="Zawgyi-One" panose="020B0604030504040204" pitchFamily="34" charset="0"/>
            </a:endParaRPr>
          </a:p>
          <a:p>
            <a:endParaRPr lang="en-GB" dirty="0">
              <a:latin typeface="Zawgyi-One" panose="020B0604030504040204" pitchFamily="34" charset="0"/>
              <a:cs typeface="Zawgyi-One" panose="020B0604030504040204" pitchFamily="34" charset="0"/>
            </a:endParaRPr>
          </a:p>
          <a:p>
            <a:r>
              <a:rPr lang="en-GB" sz="2400" dirty="0" err="1">
                <a:latin typeface="Zawgyi-One" panose="020B0604030504040204" pitchFamily="34" charset="0"/>
                <a:cs typeface="Zawgyi-One" panose="020B0604030504040204" pitchFamily="34" charset="0"/>
              </a:rPr>
              <a:t>အေလးေပးမ</a:t>
            </a:r>
            <a:r>
              <a:rPr lang="en-GB" sz="2400" dirty="0">
                <a:latin typeface="Zawgyi-One" panose="020B0604030504040204" pitchFamily="34" charset="0"/>
                <a:cs typeface="Zawgyi-One" panose="020B0604030504040204" pitchFamily="34" charset="0"/>
              </a:rPr>
              <a:t>ႈ - ၀န္ေဆာင္မႈ </a:t>
            </a:r>
            <a:r>
              <a:rPr lang="en-GB" sz="2400" dirty="0" err="1">
                <a:latin typeface="Zawgyi-One" panose="020B0604030504040204" pitchFamily="34" charset="0"/>
                <a:cs typeface="Zawgyi-One" panose="020B0604030504040204" pitchFamily="34" charset="0"/>
              </a:rPr>
              <a:t>ေပးျခင္း</a:t>
            </a:r>
            <a:r>
              <a:rPr lang="en-GB" sz="2400" dirty="0">
                <a:latin typeface="Zawgyi-One" panose="020B0604030504040204" pitchFamily="34" charset="0"/>
                <a:cs typeface="Zawgyi-One" panose="020B0604030504040204" pitchFamily="34" charset="0"/>
              </a:rPr>
              <a:t> </a:t>
            </a:r>
          </a:p>
          <a:p>
            <a:endParaRPr lang="en-GB" dirty="0"/>
          </a:p>
        </p:txBody>
      </p:sp>
    </p:spTree>
    <p:extLst>
      <p:ext uri="{BB962C8B-B14F-4D97-AF65-F5344CB8AC3E}">
        <p14:creationId xmlns:p14="http://schemas.microsoft.com/office/powerpoint/2010/main" val="1160884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BF5BB-3D6B-4687-9402-9E1B0364672F}"/>
              </a:ext>
            </a:extLst>
          </p:cNvPr>
          <p:cNvSpPr>
            <a:spLocks noGrp="1"/>
          </p:cNvSpPr>
          <p:nvPr>
            <p:ph type="title"/>
          </p:nvPr>
        </p:nvSpPr>
        <p:spPr>
          <a:xfrm>
            <a:off x="413996" y="612279"/>
            <a:ext cx="9410700" cy="811212"/>
          </a:xfrm>
        </p:spPr>
        <p:txBody>
          <a:bodyPr/>
          <a:lstStyle/>
          <a:p>
            <a:r>
              <a:rPr lang="en-GB" sz="3600" cap="small" dirty="0" err="1">
                <a:latin typeface="Zawgyi-One" panose="020B0604030504040204" pitchFamily="34" charset="0"/>
                <a:cs typeface="Zawgyi-One" panose="020B0604030504040204" pitchFamily="34" charset="0"/>
              </a:rPr>
              <a:t>ဝန္ေဆာင္မႈအဆင</a:t>
            </a:r>
            <a:r>
              <a:rPr lang="en-GB" sz="3600" cap="small" dirty="0">
                <a:latin typeface="Zawgyi-One" panose="020B0604030504040204" pitchFamily="34" charset="0"/>
                <a:cs typeface="Zawgyi-One" panose="020B0604030504040204" pitchFamily="34" charset="0"/>
              </a:rPr>
              <a:t>့္</a:t>
            </a:r>
            <a:r>
              <a:rPr lang="en-GB" sz="3600" cap="small" dirty="0" err="1">
                <a:latin typeface="Zawgyi-One" panose="020B0604030504040204" pitchFamily="34" charset="0"/>
                <a:cs typeface="Zawgyi-One" panose="020B0604030504040204" pitchFamily="34" charset="0"/>
              </a:rPr>
              <a:t>မ်ား</a:t>
            </a:r>
            <a:endParaRPr lang="en-GB" sz="3600" cap="small" dirty="0">
              <a:latin typeface="Zawgyi-One" panose="020B0604030504040204" pitchFamily="34" charset="0"/>
              <a:cs typeface="Zawgyi-One" panose="020B0604030504040204" pitchFamily="34" charset="0"/>
            </a:endParaRPr>
          </a:p>
        </p:txBody>
      </p:sp>
      <p:graphicFrame>
        <p:nvGraphicFramePr>
          <p:cNvPr id="5" name="Content Placeholder 4">
            <a:extLst>
              <a:ext uri="{FF2B5EF4-FFF2-40B4-BE49-F238E27FC236}">
                <a16:creationId xmlns:a16="http://schemas.microsoft.com/office/drawing/2014/main" id="{1AC174E0-5311-4671-9A74-C785676E2520}"/>
              </a:ext>
            </a:extLst>
          </p:cNvPr>
          <p:cNvGraphicFramePr>
            <a:graphicFrameLocks noGrp="1"/>
          </p:cNvGraphicFramePr>
          <p:nvPr>
            <p:ph idx="1"/>
            <p:extLst>
              <p:ext uri="{D42A27DB-BD31-4B8C-83A1-F6EECF244321}">
                <p14:modId xmlns:p14="http://schemas.microsoft.com/office/powerpoint/2010/main" val="6852522"/>
              </p:ext>
            </p:extLst>
          </p:nvPr>
        </p:nvGraphicFramePr>
        <p:xfrm>
          <a:off x="428553" y="1332359"/>
          <a:ext cx="9698010" cy="5857290"/>
        </p:xfrm>
        <a:graphic>
          <a:graphicData uri="http://schemas.openxmlformats.org/drawingml/2006/table">
            <a:tbl>
              <a:tblPr firstRow="1" firstCol="1" bandRow="1">
                <a:tableStyleId>{5940675A-B579-460E-94D1-54222C63F5DA}</a:tableStyleId>
              </a:tblPr>
              <a:tblGrid>
                <a:gridCol w="2870276">
                  <a:extLst>
                    <a:ext uri="{9D8B030D-6E8A-4147-A177-3AD203B41FA5}">
                      <a16:colId xmlns:a16="http://schemas.microsoft.com/office/drawing/2014/main" val="1222570309"/>
                    </a:ext>
                  </a:extLst>
                </a:gridCol>
                <a:gridCol w="6827734">
                  <a:extLst>
                    <a:ext uri="{9D8B030D-6E8A-4147-A177-3AD203B41FA5}">
                      <a16:colId xmlns:a16="http://schemas.microsoft.com/office/drawing/2014/main" val="719436990"/>
                    </a:ext>
                  </a:extLst>
                </a:gridCol>
              </a:tblGrid>
              <a:tr h="587609">
                <a:tc>
                  <a:txBody>
                    <a:bodyPr/>
                    <a:lstStyle/>
                    <a:p>
                      <a:pPr>
                        <a:lnSpc>
                          <a:spcPct val="150000"/>
                        </a:lnSpc>
                        <a:spcAft>
                          <a:spcPts val="0"/>
                        </a:spcAft>
                      </a:pPr>
                      <a:r>
                        <a:rPr lang="en-GB" sz="2500" dirty="0">
                          <a:effectLst/>
                          <a:latin typeface="Zawgyi-One" panose="020B0604030504040204" pitchFamily="34" charset="0"/>
                          <a:cs typeface="Zawgyi-One" panose="020B0604030504040204" pitchFamily="34" charset="0"/>
                        </a:rPr>
                        <a:t>၀န္ေဆာင္မႈအဆင့္</a:t>
                      </a:r>
                      <a:endParaRPr lang="en-GB" sz="2500" dirty="0">
                        <a:effectLst/>
                        <a:latin typeface="Zawgyi-One" panose="020B0604030504040204" pitchFamily="34" charset="0"/>
                        <a:ea typeface="Calibri" panose="020F0502020204030204" pitchFamily="34" charset="0"/>
                        <a:cs typeface="Zawgyi-One" panose="020B0604030504040204" pitchFamily="34" charset="0"/>
                      </a:endParaRPr>
                    </a:p>
                  </a:txBody>
                  <a:tcPr marL="40574" marR="40574" marT="0" marB="0" anchor="ctr"/>
                </a:tc>
                <a:tc>
                  <a:txBody>
                    <a:bodyPr/>
                    <a:lstStyle/>
                    <a:p>
                      <a:pPr>
                        <a:lnSpc>
                          <a:spcPct val="150000"/>
                        </a:lnSpc>
                        <a:spcAft>
                          <a:spcPts val="0"/>
                        </a:spcAft>
                      </a:pPr>
                      <a:r>
                        <a:rPr lang="en-GB" sz="2500" dirty="0" err="1">
                          <a:effectLst/>
                          <a:latin typeface="Zawgyi-One" panose="020B0604030504040204" pitchFamily="34" charset="0"/>
                          <a:ea typeface="Calibri" panose="020F0502020204030204" pitchFamily="34" charset="0"/>
                          <a:cs typeface="Zawgyi-One" panose="020B0604030504040204" pitchFamily="34" charset="0"/>
                        </a:rPr>
                        <a:t>ရွင္းလင္းခ်က</a:t>
                      </a:r>
                      <a:r>
                        <a:rPr lang="en-GB" sz="2500" dirty="0">
                          <a:effectLst/>
                          <a:latin typeface="Zawgyi-One" panose="020B0604030504040204" pitchFamily="34" charset="0"/>
                          <a:ea typeface="Calibri" panose="020F0502020204030204" pitchFamily="34" charset="0"/>
                          <a:cs typeface="Zawgyi-One" panose="020B0604030504040204" pitchFamily="34" charset="0"/>
                        </a:rPr>
                        <a:t>္</a:t>
                      </a:r>
                    </a:p>
                  </a:txBody>
                  <a:tcPr marL="40574" marR="40574" marT="0" marB="0" anchor="ctr"/>
                </a:tc>
                <a:extLst>
                  <a:ext uri="{0D108BD9-81ED-4DB2-BD59-A6C34878D82A}">
                    <a16:rowId xmlns:a16="http://schemas.microsoft.com/office/drawing/2014/main" val="1470119180"/>
                  </a:ext>
                </a:extLst>
              </a:tr>
              <a:tr h="943669">
                <a:tc>
                  <a:txBody>
                    <a:bodyPr/>
                    <a:lstStyle/>
                    <a:p>
                      <a:pPr>
                        <a:lnSpc>
                          <a:spcPct val="100000"/>
                        </a:lnSpc>
                        <a:spcAft>
                          <a:spcPts val="0"/>
                        </a:spcAft>
                      </a:pPr>
                      <a:r>
                        <a:rPr lang="en-GB" sz="1800" b="1" dirty="0" err="1">
                          <a:solidFill>
                            <a:sysClr val="windowText" lastClr="000000"/>
                          </a:solidFill>
                          <a:effectLst/>
                          <a:latin typeface="Zawgyi-One" panose="020B0604030504040204" pitchFamily="34" charset="0"/>
                          <a:cs typeface="Zawgyi-One" panose="020B0604030504040204" pitchFamily="34" charset="0"/>
                        </a:rPr>
                        <a:t>ေဘးကင္းစြာစီမံခန</a:t>
                      </a:r>
                      <a:r>
                        <a:rPr lang="en-GB" sz="1800" b="1" dirty="0">
                          <a:solidFill>
                            <a:sysClr val="windowText" lastClr="000000"/>
                          </a:solidFill>
                          <a:effectLst/>
                          <a:latin typeface="Zawgyi-One" panose="020B0604030504040204" pitchFamily="34" charset="0"/>
                          <a:cs typeface="Zawgyi-One" panose="020B0604030504040204" pitchFamily="34" charset="0"/>
                        </a:rPr>
                        <a:t>္႕</a:t>
                      </a:r>
                      <a:r>
                        <a:rPr lang="en-GB" sz="1800" b="1" dirty="0" err="1">
                          <a:solidFill>
                            <a:sysClr val="windowText" lastClr="000000"/>
                          </a:solidFill>
                          <a:effectLst/>
                          <a:latin typeface="Zawgyi-One" panose="020B0604030504040204" pitchFamily="34" charset="0"/>
                          <a:cs typeface="Zawgyi-One" panose="020B0604030504040204" pitchFamily="34" charset="0"/>
                        </a:rPr>
                        <a:t>ခြဲျခင္း</a:t>
                      </a:r>
                      <a:endParaRPr lang="en-GB" sz="1800" b="1" dirty="0">
                        <a:solidFill>
                          <a:sysClr val="windowText" lastClr="000000"/>
                        </a:solidFill>
                        <a:effectLst/>
                        <a:latin typeface="Zawgyi-One" panose="020B0604030504040204" pitchFamily="34" charset="0"/>
                        <a:ea typeface="Calibri" panose="020F0502020204030204" pitchFamily="34" charset="0"/>
                        <a:cs typeface="Zawgyi-One" panose="020B0604030504040204" pitchFamily="34" charset="0"/>
                      </a:endParaRPr>
                    </a:p>
                  </a:txBody>
                  <a:tcPr marL="40574" marR="40574" marT="0" marB="0" anchor="c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Zawgyi-One" panose="020B0604030504040204" pitchFamily="34" charset="0"/>
                          <a:cs typeface="Zawgyi-One" panose="020B0604030504040204" pitchFamily="34" charset="0"/>
                        </a:rPr>
                        <a:t>အေဆာက္အဦ</a:t>
                      </a:r>
                      <a:r>
                        <a:rPr lang="en-GB" sz="1800" dirty="0">
                          <a:effectLst/>
                          <a:latin typeface="Zawgyi-One" panose="020B0604030504040204" pitchFamily="34" charset="0"/>
                          <a:cs typeface="Zawgyi-One" panose="020B0604030504040204" pitchFamily="34" charset="0"/>
                        </a:rPr>
                        <a:t>ႏွင့္ </a:t>
                      </a:r>
                      <a:r>
                        <a:rPr lang="en-GB" sz="1800" dirty="0" err="1">
                          <a:effectLst/>
                          <a:latin typeface="Zawgyi-One" panose="020B0604030504040204" pitchFamily="34" charset="0"/>
                          <a:cs typeface="Zawgyi-One" panose="020B0604030504040204" pitchFamily="34" charset="0"/>
                        </a:rPr>
                        <a:t>ဥပစာတြင</a:t>
                      </a:r>
                      <a:r>
                        <a:rPr lang="en-GB" sz="1800" dirty="0">
                          <a:effectLst/>
                          <a:latin typeface="Zawgyi-One" panose="020B0604030504040204" pitchFamily="34" charset="0"/>
                          <a:cs typeface="Zawgyi-One" panose="020B0604030504040204" pitchFamily="34" charset="0"/>
                        </a:rPr>
                        <a:t>္</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တည္ရိွသည</a:t>
                      </a:r>
                      <a:r>
                        <a:rPr lang="en-GB" sz="1800" baseline="0" dirty="0">
                          <a:effectLst/>
                          <a:latin typeface="Zawgyi-One" panose="020B0604030504040204" pitchFamily="34" charset="0"/>
                          <a:cs typeface="Zawgyi-One" panose="020B0604030504040204" pitchFamily="34" charset="0"/>
                        </a:rPr>
                        <a:t>့္ </a:t>
                      </a:r>
                      <a:r>
                        <a:rPr lang="en-GB" sz="1800" b="1" dirty="0" err="1">
                          <a:solidFill>
                            <a:srgbClr val="FF0000"/>
                          </a:solidFill>
                          <a:effectLst/>
                          <a:latin typeface="Zawgyi-One" panose="020B0604030504040204" pitchFamily="34" charset="0"/>
                          <a:cs typeface="Zawgyi-One" panose="020B0604030504040204" pitchFamily="34" charset="0"/>
                        </a:rPr>
                        <a:t>ပိုမိုေကာင္းမြန္သည</a:t>
                      </a:r>
                      <a:r>
                        <a:rPr lang="en-GB" sz="1800" b="1" dirty="0">
                          <a:solidFill>
                            <a:srgbClr val="FF0000"/>
                          </a:solidFill>
                          <a:effectLst/>
                          <a:latin typeface="Zawgyi-One" panose="020B0604030504040204" pitchFamily="34" charset="0"/>
                          <a:cs typeface="Zawgyi-One" panose="020B0604030504040204" pitchFamily="34" charset="0"/>
                        </a:rPr>
                        <a:t>့္ </a:t>
                      </a:r>
                      <a:r>
                        <a:rPr lang="en-GB" sz="1800" dirty="0" err="1">
                          <a:effectLst/>
                          <a:latin typeface="Zawgyi-One" panose="020B0604030504040204" pitchFamily="34" charset="0"/>
                          <a:cs typeface="Zawgyi-One" panose="020B0604030504040204" pitchFamily="34" charset="0"/>
                        </a:rPr>
                        <a:t>ေရရင္းျမစ္မ</a:t>
                      </a:r>
                      <a:r>
                        <a:rPr lang="en-GB" sz="1800" dirty="0">
                          <a:effectLst/>
                          <a:latin typeface="Zawgyi-One" panose="020B0604030504040204" pitchFamily="34" charset="0"/>
                          <a:cs typeface="Zawgyi-One" panose="020B0604030504040204" pitchFamily="34" charset="0"/>
                        </a:rPr>
                        <a:t>ွ </a:t>
                      </a:r>
                      <a:r>
                        <a:rPr lang="en-GB" u="sng" dirty="0" err="1">
                          <a:solidFill>
                            <a:schemeClr val="tx1"/>
                          </a:solidFill>
                          <a:latin typeface="Zawgyi-One" panose="020B0604030504040204" pitchFamily="34" charset="0"/>
                          <a:cs typeface="Zawgyi-One" panose="020B0604030504040204" pitchFamily="34" charset="0"/>
                        </a:rPr>
                        <a:t>မစင</a:t>
                      </a:r>
                      <a:r>
                        <a:rPr lang="en-GB" u="sng" dirty="0">
                          <a:solidFill>
                            <a:schemeClr val="tx1"/>
                          </a:solidFill>
                          <a:latin typeface="Zawgyi-One" panose="020B0604030504040204" pitchFamily="34" charset="0"/>
                          <a:cs typeface="Zawgyi-One" panose="020B0604030504040204" pitchFamily="34" charset="0"/>
                        </a:rPr>
                        <a:t>္ႏွင့္ </a:t>
                      </a:r>
                      <a:r>
                        <a:rPr lang="en-GB" u="sng" dirty="0" err="1">
                          <a:solidFill>
                            <a:schemeClr val="tx1"/>
                          </a:solidFill>
                          <a:latin typeface="Zawgyi-One" panose="020B0604030504040204" pitchFamily="34" charset="0"/>
                          <a:cs typeface="Zawgyi-One" panose="020B0604030504040204" pitchFamily="34" charset="0"/>
                        </a:rPr>
                        <a:t>ဦးစားေပး</a:t>
                      </a:r>
                      <a:r>
                        <a:rPr lang="en-GB" u="sng" dirty="0">
                          <a:solidFill>
                            <a:schemeClr val="tx1"/>
                          </a:solidFill>
                          <a:latin typeface="Zawgyi-One" panose="020B0604030504040204" pitchFamily="34" charset="0"/>
                          <a:cs typeface="Zawgyi-One" panose="020B0604030504040204" pitchFamily="34" charset="0"/>
                        </a:rPr>
                        <a:t> </a:t>
                      </a:r>
                      <a:r>
                        <a:rPr lang="en-CA" u="sng" dirty="0" err="1">
                          <a:solidFill>
                            <a:schemeClr val="tx1"/>
                          </a:solidFill>
                          <a:latin typeface="Zawgyi-One" panose="020B0604030504040204" pitchFamily="34" charset="0"/>
                          <a:cs typeface="Zawgyi-One" panose="020B0604030504040204" pitchFamily="34" charset="0"/>
                        </a:rPr>
                        <a:t>ဓာတု</a:t>
                      </a:r>
                      <a:r>
                        <a:rPr lang="en-CA" u="sng" dirty="0">
                          <a:solidFill>
                            <a:schemeClr val="tx1"/>
                          </a:solidFill>
                          <a:latin typeface="Zawgyi-One" panose="020B0604030504040204" pitchFamily="34" charset="0"/>
                          <a:cs typeface="Zawgyi-One" panose="020B0604030504040204" pitchFamily="34" charset="0"/>
                        </a:rPr>
                        <a:t> ပစၥည္းပါ၀င္မႈ </a:t>
                      </a:r>
                      <a:r>
                        <a:rPr lang="en-CA" u="sng" dirty="0" err="1">
                          <a:solidFill>
                            <a:schemeClr val="tx1"/>
                          </a:solidFill>
                          <a:latin typeface="Zawgyi-One" panose="020B0604030504040204" pitchFamily="34" charset="0"/>
                          <a:cs typeface="Zawgyi-One" panose="020B0604030504040204" pitchFamily="34" charset="0"/>
                        </a:rPr>
                        <a:t>မရိွသည</a:t>
                      </a:r>
                      <a:r>
                        <a:rPr lang="en-CA" u="sng" dirty="0">
                          <a:solidFill>
                            <a:schemeClr val="tx1"/>
                          </a:solidFill>
                          <a:latin typeface="Zawgyi-One" panose="020B0604030504040204" pitchFamily="34" charset="0"/>
                          <a:cs typeface="Zawgyi-One" panose="020B0604030504040204" pitchFamily="34" charset="0"/>
                        </a:rPr>
                        <a:t>့္ </a:t>
                      </a:r>
                      <a:r>
                        <a:rPr lang="en-GB" sz="1800" dirty="0" err="1">
                          <a:effectLst/>
                          <a:latin typeface="Zawgyi-One" panose="020B0604030504040204" pitchFamily="34" charset="0"/>
                          <a:cs typeface="Zawgyi-One" panose="020B0604030504040204" pitchFamily="34" charset="0"/>
                        </a:rPr>
                        <a:t>ေသာက္သံုးေရ</a:t>
                      </a:r>
                      <a:r>
                        <a:rPr lang="en-GB" sz="1800" dirty="0">
                          <a:effectLst/>
                          <a:latin typeface="Zawgyi-One" panose="020B0604030504040204" pitchFamily="34" charset="0"/>
                          <a:cs typeface="Zawgyi-One" panose="020B0604030504040204" pitchFamily="34" charset="0"/>
                        </a:rPr>
                        <a:t> </a:t>
                      </a:r>
                      <a:r>
                        <a:rPr lang="en-GB" sz="1800" dirty="0" err="1">
                          <a:effectLst/>
                          <a:latin typeface="Zawgyi-One" panose="020B0604030504040204" pitchFamily="34" charset="0"/>
                          <a:cs typeface="Zawgyi-One" panose="020B0604030504040204" pitchFamily="34" charset="0"/>
                        </a:rPr>
                        <a:t>ကို</a:t>
                      </a:r>
                      <a:r>
                        <a:rPr lang="en-GB" sz="1800" dirty="0">
                          <a:effectLst/>
                          <a:latin typeface="Zawgyi-One" panose="020B0604030504040204" pitchFamily="34" charset="0"/>
                          <a:cs typeface="Zawgyi-One" panose="020B0604030504040204" pitchFamily="34" charset="0"/>
                        </a:rPr>
                        <a:t> </a:t>
                      </a:r>
                      <a:r>
                        <a:rPr lang="en-GB" sz="1800" dirty="0" err="1">
                          <a:effectLst/>
                          <a:latin typeface="Zawgyi-One" panose="020B0604030504040204" pitchFamily="34" charset="0"/>
                          <a:cs typeface="Zawgyi-One" panose="020B0604030504040204" pitchFamily="34" charset="0"/>
                        </a:rPr>
                        <a:t>လိုအပ္သည</a:t>
                      </a:r>
                      <a:r>
                        <a:rPr lang="en-GB" sz="1800" dirty="0">
                          <a:effectLst/>
                          <a:latin typeface="Zawgyi-One" panose="020B0604030504040204" pitchFamily="34" charset="0"/>
                          <a:cs typeface="Zawgyi-One" panose="020B0604030504040204" pitchFamily="34" charset="0"/>
                        </a:rPr>
                        <a:t>့္</a:t>
                      </a:r>
                      <a:r>
                        <a:rPr lang="en-GB" sz="1800" dirty="0" err="1">
                          <a:effectLst/>
                          <a:latin typeface="Zawgyi-One" panose="020B0604030504040204" pitchFamily="34" charset="0"/>
                          <a:cs typeface="Zawgyi-One" panose="020B0604030504040204" pitchFamily="34" charset="0"/>
                        </a:rPr>
                        <a:t>အခ</a:t>
                      </a:r>
                      <a:r>
                        <a:rPr lang="en-GB" sz="1800" dirty="0">
                          <a:effectLst/>
                          <a:latin typeface="Zawgyi-One" panose="020B0604030504040204" pitchFamily="34" charset="0"/>
                          <a:cs typeface="Zawgyi-One" panose="020B0604030504040204" pitchFamily="34" charset="0"/>
                        </a:rPr>
                        <a:t>ါ </a:t>
                      </a:r>
                      <a:r>
                        <a:rPr lang="en-GB" sz="1800" dirty="0" err="1">
                          <a:effectLst/>
                          <a:latin typeface="Zawgyi-One" panose="020B0604030504040204" pitchFamily="34" charset="0"/>
                          <a:cs typeface="Zawgyi-One" panose="020B0604030504040204" pitchFamily="34" charset="0"/>
                        </a:rPr>
                        <a:t>ရရိ</a:t>
                      </a:r>
                      <a:r>
                        <a:rPr lang="en-GB" sz="1800" dirty="0">
                          <a:effectLst/>
                          <a:latin typeface="Zawgyi-One" panose="020B0604030504040204" pitchFamily="34" charset="0"/>
                          <a:cs typeface="Zawgyi-One" panose="020B0604030504040204" pitchFamily="34" charset="0"/>
                        </a:rPr>
                        <a:t>ွႏ</a:t>
                      </a:r>
                      <a:r>
                        <a:rPr lang="en-GB" sz="1800" dirty="0" err="1">
                          <a:effectLst/>
                          <a:latin typeface="Zawgyi-One" panose="020B0604030504040204" pitchFamily="34" charset="0"/>
                          <a:cs typeface="Zawgyi-One" panose="020B0604030504040204" pitchFamily="34" charset="0"/>
                        </a:rPr>
                        <a:t>ိုင္ပါ</a:t>
                      </a:r>
                      <a:r>
                        <a:rPr lang="en-GB" sz="1800" baseline="0" dirty="0" err="1">
                          <a:effectLst/>
                          <a:latin typeface="Zawgyi-One" panose="020B0604030504040204" pitchFamily="34" charset="0"/>
                          <a:cs typeface="Zawgyi-One" panose="020B0604030504040204" pitchFamily="34" charset="0"/>
                        </a:rPr>
                        <a:t>သည</a:t>
                      </a:r>
                      <a:r>
                        <a:rPr lang="en-GB" sz="1800" baseline="0" dirty="0">
                          <a:effectLst/>
                          <a:latin typeface="Zawgyi-One" panose="020B0604030504040204" pitchFamily="34" charset="0"/>
                          <a:cs typeface="Zawgyi-One" panose="020B0604030504040204" pitchFamily="34" charset="0"/>
                        </a:rPr>
                        <a:t>္။</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40574" marR="40574" marT="0" marB="0" anchor="ctr"/>
                </a:tc>
                <a:extLst>
                  <a:ext uri="{0D108BD9-81ED-4DB2-BD59-A6C34878D82A}">
                    <a16:rowId xmlns:a16="http://schemas.microsoft.com/office/drawing/2014/main" val="1899291349"/>
                  </a:ext>
                </a:extLst>
              </a:tr>
              <a:tr h="847497">
                <a:tc>
                  <a:txBody>
                    <a:bodyPr/>
                    <a:lstStyle/>
                    <a:p>
                      <a:pPr>
                        <a:lnSpc>
                          <a:spcPct val="100000"/>
                        </a:lnSpc>
                        <a:spcAft>
                          <a:spcPts val="0"/>
                        </a:spcAft>
                      </a:pPr>
                      <a:r>
                        <a:rPr lang="en-GB" sz="1800" b="1" dirty="0" err="1">
                          <a:solidFill>
                            <a:sysClr val="windowText" lastClr="000000"/>
                          </a:solidFill>
                          <a:effectLst/>
                          <a:latin typeface="Zawgyi-One" panose="020B0604030504040204" pitchFamily="34" charset="0"/>
                          <a:ea typeface="+mn-ea"/>
                          <a:cs typeface="Zawgyi-One" panose="020B0604030504040204" pitchFamily="34" charset="0"/>
                        </a:rPr>
                        <a:t>အေျခခံအဆင</a:t>
                      </a:r>
                      <a:r>
                        <a:rPr lang="en-GB" sz="1800" b="1" dirty="0">
                          <a:solidFill>
                            <a:sysClr val="windowText" lastClr="000000"/>
                          </a:solidFill>
                          <a:effectLst/>
                          <a:latin typeface="Zawgyi-One" panose="020B0604030504040204" pitchFamily="34" charset="0"/>
                          <a:ea typeface="+mn-ea"/>
                          <a:cs typeface="Zawgyi-One" panose="020B0604030504040204" pitchFamily="34" charset="0"/>
                        </a:rPr>
                        <a:t>့္</a:t>
                      </a:r>
                      <a:endParaRPr lang="en-GB" sz="1800" b="1" dirty="0">
                        <a:solidFill>
                          <a:sysClr val="windowText" lastClr="000000"/>
                        </a:solidFill>
                        <a:effectLst/>
                        <a:latin typeface="Zawgyi-One" panose="020B0604030504040204" pitchFamily="34" charset="0"/>
                        <a:ea typeface="Calibri" panose="020F0502020204030204" pitchFamily="34" charset="0"/>
                        <a:cs typeface="Zawgyi-One" panose="020B0604030504040204" pitchFamily="34" charset="0"/>
                      </a:endParaRPr>
                    </a:p>
                  </a:txBody>
                  <a:tcPr marL="40574" marR="40574" marT="0" marB="0" anchor="ctr">
                    <a:solidFill>
                      <a:srgbClr val="00B0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dirty="0" err="1">
                          <a:solidFill>
                            <a:srgbClr val="FF0000"/>
                          </a:solidFill>
                          <a:effectLst/>
                          <a:latin typeface="Zawgyi-One" panose="020B0604030504040204" pitchFamily="34" charset="0"/>
                          <a:cs typeface="Zawgyi-One" panose="020B0604030504040204" pitchFamily="34" charset="0"/>
                        </a:rPr>
                        <a:t>ပိုမိုေကာင္းမြန္သည</a:t>
                      </a:r>
                      <a:r>
                        <a:rPr lang="en-GB" sz="1800" b="1" dirty="0">
                          <a:solidFill>
                            <a:srgbClr val="FF0000"/>
                          </a:solidFill>
                          <a:effectLst/>
                          <a:latin typeface="Zawgyi-One" panose="020B0604030504040204" pitchFamily="34" charset="0"/>
                          <a:cs typeface="Zawgyi-One" panose="020B0604030504040204" pitchFamily="34" charset="0"/>
                        </a:rPr>
                        <a:t>့္ </a:t>
                      </a:r>
                      <a:r>
                        <a:rPr lang="en-GB" sz="1800" dirty="0" err="1">
                          <a:effectLst/>
                          <a:latin typeface="Zawgyi-One" panose="020B0604030504040204" pitchFamily="34" charset="0"/>
                          <a:cs typeface="Zawgyi-One" panose="020B0604030504040204" pitchFamily="34" charset="0"/>
                        </a:rPr>
                        <a:t>ေရရင္းျမစ္မ</a:t>
                      </a:r>
                      <a:r>
                        <a:rPr lang="en-GB" sz="1800" dirty="0">
                          <a:effectLst/>
                          <a:latin typeface="Zawgyi-One" panose="020B0604030504040204" pitchFamily="34" charset="0"/>
                          <a:cs typeface="Zawgyi-One" panose="020B0604030504040204" pitchFamily="34" charset="0"/>
                        </a:rPr>
                        <a:t>ွ </a:t>
                      </a:r>
                      <a:r>
                        <a:rPr lang="en-GB" sz="1800" dirty="0" err="1">
                          <a:effectLst/>
                          <a:latin typeface="Zawgyi-One" panose="020B0604030504040204" pitchFamily="34" charset="0"/>
                          <a:cs typeface="Zawgyi-One" panose="020B0604030504040204" pitchFamily="34" charset="0"/>
                        </a:rPr>
                        <a:t>ေသာက္သံုးေရ</a:t>
                      </a:r>
                      <a:r>
                        <a:rPr lang="en-GB" sz="180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ေရခတ္သည</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အခ်ိန္သည</a:t>
                      </a:r>
                      <a:r>
                        <a:rPr lang="en-GB" sz="1800" baseline="0" dirty="0">
                          <a:effectLst/>
                          <a:latin typeface="Zawgyi-One" panose="020B0604030504040204" pitchFamily="34" charset="0"/>
                          <a:cs typeface="Zawgyi-One" panose="020B0604030504040204" pitchFamily="34" charset="0"/>
                        </a:rPr>
                        <a:t>္ တန္းစီျခင္းအပါအ၀င္ </a:t>
                      </a:r>
                      <a:r>
                        <a:rPr lang="en-GB" sz="1800" baseline="0" dirty="0" err="1">
                          <a:effectLst/>
                          <a:latin typeface="Zawgyi-One" panose="020B0604030504040204" pitchFamily="34" charset="0"/>
                          <a:cs typeface="Zawgyi-One" panose="020B0604030504040204" pitchFamily="34" charset="0"/>
                        </a:rPr>
                        <a:t>အသြားအျပန</a:t>
                      </a:r>
                      <a:r>
                        <a:rPr lang="en-GB" sz="1800" baseline="0" dirty="0">
                          <a:effectLst/>
                          <a:latin typeface="Zawgyi-One" panose="020B0604030504040204" pitchFamily="34" charset="0"/>
                          <a:cs typeface="Zawgyi-One" panose="020B0604030504040204" pitchFamily="34" charset="0"/>
                        </a:rPr>
                        <a:t>္ ၾ</a:t>
                      </a:r>
                      <a:r>
                        <a:rPr lang="en-GB" sz="1800" baseline="0" dirty="0" err="1">
                          <a:effectLst/>
                          <a:latin typeface="Zawgyi-One" panose="020B0604030504040204" pitchFamily="34" charset="0"/>
                          <a:cs typeface="Zawgyi-One" panose="020B0604030504040204" pitchFamily="34" charset="0"/>
                        </a:rPr>
                        <a:t>ကာခ်ိန</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မိနစ</a:t>
                      </a:r>
                      <a:r>
                        <a:rPr lang="en-GB" sz="1800" baseline="0" dirty="0">
                          <a:effectLst/>
                          <a:latin typeface="Zawgyi-One" panose="020B0604030504040204" pitchFamily="34" charset="0"/>
                          <a:cs typeface="Zawgyi-One" panose="020B0604030504040204" pitchFamily="34" charset="0"/>
                        </a:rPr>
                        <a:t>္ ၃၀ </a:t>
                      </a:r>
                      <a:r>
                        <a:rPr lang="en-GB" sz="1800" baseline="0" dirty="0" err="1">
                          <a:effectLst/>
                          <a:latin typeface="Zawgyi-One" panose="020B0604030504040204" pitchFamily="34" charset="0"/>
                          <a:cs typeface="Zawgyi-One" panose="020B0604030504040204" pitchFamily="34" charset="0"/>
                        </a:rPr>
                        <a:t>ထက</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မပိုရ</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40574" marR="40574" marT="0" marB="0" anchor="ctr"/>
                </a:tc>
                <a:extLst>
                  <a:ext uri="{0D108BD9-81ED-4DB2-BD59-A6C34878D82A}">
                    <a16:rowId xmlns:a16="http://schemas.microsoft.com/office/drawing/2014/main" val="2363984122"/>
                  </a:ext>
                </a:extLst>
              </a:tr>
              <a:tr h="1129997">
                <a:tc>
                  <a:txBody>
                    <a:bodyPr/>
                    <a:lstStyle/>
                    <a:p>
                      <a:pPr>
                        <a:lnSpc>
                          <a:spcPct val="100000"/>
                        </a:lnSpc>
                        <a:spcAft>
                          <a:spcPts val="0"/>
                        </a:spcAft>
                      </a:pPr>
                      <a:r>
                        <a:rPr lang="en-GB" sz="1800" b="1" dirty="0" err="1">
                          <a:solidFill>
                            <a:sysClr val="windowText" lastClr="000000"/>
                          </a:solidFill>
                          <a:effectLst/>
                          <a:latin typeface="Zawgyi-One" panose="020B0604030504040204" pitchFamily="34" charset="0"/>
                          <a:ea typeface="+mn-ea"/>
                          <a:cs typeface="Zawgyi-One" panose="020B0604030504040204" pitchFamily="34" charset="0"/>
                        </a:rPr>
                        <a:t>အကန</a:t>
                      </a:r>
                      <a:r>
                        <a:rPr lang="en-GB" sz="1800" b="1" dirty="0">
                          <a:solidFill>
                            <a:sysClr val="windowText" lastClr="000000"/>
                          </a:solidFill>
                          <a:effectLst/>
                          <a:latin typeface="Zawgyi-One" panose="020B0604030504040204" pitchFamily="34" charset="0"/>
                          <a:ea typeface="+mn-ea"/>
                          <a:cs typeface="Zawgyi-One" panose="020B0604030504040204" pitchFamily="34" charset="0"/>
                        </a:rPr>
                        <a:t>္႔</a:t>
                      </a:r>
                      <a:r>
                        <a:rPr lang="en-GB" sz="1800" b="1" dirty="0" err="1">
                          <a:solidFill>
                            <a:sysClr val="windowText" lastClr="000000"/>
                          </a:solidFill>
                          <a:effectLst/>
                          <a:latin typeface="Zawgyi-One" panose="020B0604030504040204" pitchFamily="34" charset="0"/>
                          <a:ea typeface="+mn-ea"/>
                          <a:cs typeface="Zawgyi-One" panose="020B0604030504040204" pitchFamily="34" charset="0"/>
                        </a:rPr>
                        <a:t>အသတ</a:t>
                      </a:r>
                      <a:r>
                        <a:rPr lang="en-GB" sz="1800" b="1" dirty="0">
                          <a:solidFill>
                            <a:sysClr val="windowText" lastClr="000000"/>
                          </a:solidFill>
                          <a:effectLst/>
                          <a:latin typeface="Zawgyi-One" panose="020B0604030504040204" pitchFamily="34" charset="0"/>
                          <a:ea typeface="+mn-ea"/>
                          <a:cs typeface="Zawgyi-One" panose="020B0604030504040204" pitchFamily="34" charset="0"/>
                        </a:rPr>
                        <a:t>္ျ</a:t>
                      </a:r>
                      <a:r>
                        <a:rPr lang="en-GB" sz="1800" b="1" dirty="0" err="1">
                          <a:solidFill>
                            <a:sysClr val="windowText" lastClr="000000"/>
                          </a:solidFill>
                          <a:effectLst/>
                          <a:latin typeface="Zawgyi-One" panose="020B0604030504040204" pitchFamily="34" charset="0"/>
                          <a:ea typeface="+mn-ea"/>
                          <a:cs typeface="Zawgyi-One" panose="020B0604030504040204" pitchFamily="34" charset="0"/>
                        </a:rPr>
                        <a:t>ဖင</a:t>
                      </a:r>
                      <a:r>
                        <a:rPr lang="en-GB" sz="1800" b="1" dirty="0">
                          <a:solidFill>
                            <a:sysClr val="windowText" lastClr="000000"/>
                          </a:solidFill>
                          <a:effectLst/>
                          <a:latin typeface="Zawgyi-One" panose="020B0604030504040204" pitchFamily="34" charset="0"/>
                          <a:ea typeface="+mn-ea"/>
                          <a:cs typeface="Zawgyi-One" panose="020B0604030504040204" pitchFamily="34" charset="0"/>
                        </a:rPr>
                        <a:t>့္</a:t>
                      </a:r>
                      <a:r>
                        <a:rPr lang="en-GB" sz="1800" b="1" dirty="0" err="1">
                          <a:solidFill>
                            <a:sysClr val="windowText" lastClr="000000"/>
                          </a:solidFill>
                          <a:effectLst/>
                          <a:latin typeface="Zawgyi-One" panose="020B0604030504040204" pitchFamily="34" charset="0"/>
                          <a:ea typeface="+mn-ea"/>
                          <a:cs typeface="Zawgyi-One" panose="020B0604030504040204" pitchFamily="34" charset="0"/>
                        </a:rPr>
                        <a:t>ရရွိ</a:t>
                      </a:r>
                      <a:endParaRPr lang="en-GB" sz="1800" b="1" dirty="0">
                        <a:solidFill>
                          <a:sysClr val="windowText" lastClr="000000"/>
                        </a:solidFill>
                        <a:effectLst/>
                        <a:latin typeface="Zawgyi-One" panose="020B0604030504040204" pitchFamily="34" charset="0"/>
                        <a:ea typeface="Calibri" panose="020F0502020204030204" pitchFamily="34" charset="0"/>
                        <a:cs typeface="Zawgyi-One" panose="020B0604030504040204" pitchFamily="34" charset="0"/>
                      </a:endParaRPr>
                    </a:p>
                  </a:txBody>
                  <a:tcPr marL="40574" marR="40574" marT="0" marB="0" anchor="c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dirty="0" err="1">
                          <a:solidFill>
                            <a:srgbClr val="FF0000"/>
                          </a:solidFill>
                          <a:effectLst/>
                          <a:latin typeface="Zawgyi-One" panose="020B0604030504040204" pitchFamily="34" charset="0"/>
                          <a:cs typeface="Zawgyi-One" panose="020B0604030504040204" pitchFamily="34" charset="0"/>
                        </a:rPr>
                        <a:t>ပိုမိုေကာင္းမြန္သည</a:t>
                      </a:r>
                      <a:r>
                        <a:rPr lang="en-GB" sz="1800" b="1" dirty="0">
                          <a:solidFill>
                            <a:srgbClr val="FF0000"/>
                          </a:solidFill>
                          <a:effectLst/>
                          <a:latin typeface="Zawgyi-One" panose="020B0604030504040204" pitchFamily="34" charset="0"/>
                          <a:cs typeface="Zawgyi-One" panose="020B0604030504040204" pitchFamily="34" charset="0"/>
                        </a:rPr>
                        <a:t>့္ </a:t>
                      </a:r>
                      <a:r>
                        <a:rPr lang="en-GB" sz="1800" dirty="0" err="1">
                          <a:effectLst/>
                          <a:latin typeface="Zawgyi-One" panose="020B0604030504040204" pitchFamily="34" charset="0"/>
                          <a:cs typeface="Zawgyi-One" panose="020B0604030504040204" pitchFamily="34" charset="0"/>
                        </a:rPr>
                        <a:t>ေရရင္းျမစ္မ</a:t>
                      </a:r>
                      <a:r>
                        <a:rPr lang="en-GB" sz="1800" dirty="0">
                          <a:effectLst/>
                          <a:latin typeface="Zawgyi-One" panose="020B0604030504040204" pitchFamily="34" charset="0"/>
                          <a:cs typeface="Zawgyi-One" panose="020B0604030504040204" pitchFamily="34" charset="0"/>
                        </a:rPr>
                        <a:t>ွ </a:t>
                      </a:r>
                      <a:r>
                        <a:rPr lang="en-GB" sz="1800" dirty="0" err="1">
                          <a:effectLst/>
                          <a:latin typeface="Zawgyi-One" panose="020B0604030504040204" pitchFamily="34" charset="0"/>
                          <a:cs typeface="Zawgyi-One" panose="020B0604030504040204" pitchFamily="34" charset="0"/>
                        </a:rPr>
                        <a:t>ေသာက္သံုးေရ</a:t>
                      </a:r>
                      <a:r>
                        <a:rPr lang="en-GB" sz="1800" dirty="0">
                          <a:effectLst/>
                          <a:latin typeface="Zawgyi-One" panose="020B0604030504040204" pitchFamily="34" charset="0"/>
                          <a:cs typeface="Zawgyi-One" panose="020B0604030504040204" pitchFamily="34" charset="0"/>
                        </a:rPr>
                        <a:t>။</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ေရခတ္သည</a:t>
                      </a:r>
                      <a:r>
                        <a:rPr lang="en-GB" sz="1800" baseline="0" dirty="0">
                          <a:effectLst/>
                          <a:latin typeface="Zawgyi-One" panose="020B0604030504040204" pitchFamily="34" charset="0"/>
                          <a:cs typeface="Zawgyi-One" panose="020B0604030504040204" pitchFamily="34" charset="0"/>
                        </a:rPr>
                        <a:t>့္</a:t>
                      </a:r>
                      <a:r>
                        <a:rPr lang="en-GB" sz="1800" baseline="0" dirty="0" err="1">
                          <a:effectLst/>
                          <a:latin typeface="Zawgyi-One" panose="020B0604030504040204" pitchFamily="34" charset="0"/>
                          <a:cs typeface="Zawgyi-One" panose="020B0604030504040204" pitchFamily="34" charset="0"/>
                        </a:rPr>
                        <a:t>အခ်ိန္သည</a:t>
                      </a:r>
                      <a:r>
                        <a:rPr lang="en-GB" sz="1800" baseline="0" dirty="0">
                          <a:effectLst/>
                          <a:latin typeface="Zawgyi-One" panose="020B0604030504040204" pitchFamily="34" charset="0"/>
                          <a:cs typeface="Zawgyi-One" panose="020B0604030504040204" pitchFamily="34" charset="0"/>
                        </a:rPr>
                        <a:t>္ တန္းစီျခင္းအပါအ၀င္ </a:t>
                      </a:r>
                      <a:r>
                        <a:rPr lang="en-GB" sz="1800" baseline="0" dirty="0" err="1">
                          <a:effectLst/>
                          <a:latin typeface="Zawgyi-One" panose="020B0604030504040204" pitchFamily="34" charset="0"/>
                          <a:cs typeface="Zawgyi-One" panose="020B0604030504040204" pitchFamily="34" charset="0"/>
                        </a:rPr>
                        <a:t>အသြားအျပန</a:t>
                      </a:r>
                      <a:r>
                        <a:rPr lang="en-GB" sz="1800" baseline="0" dirty="0">
                          <a:effectLst/>
                          <a:latin typeface="Zawgyi-One" panose="020B0604030504040204" pitchFamily="34" charset="0"/>
                          <a:cs typeface="Zawgyi-One" panose="020B0604030504040204" pitchFamily="34" charset="0"/>
                        </a:rPr>
                        <a:t>္ ၾ</a:t>
                      </a:r>
                      <a:r>
                        <a:rPr lang="en-GB" sz="1800" baseline="0" dirty="0" err="1">
                          <a:effectLst/>
                          <a:latin typeface="Zawgyi-One" panose="020B0604030504040204" pitchFamily="34" charset="0"/>
                          <a:cs typeface="Zawgyi-One" panose="020B0604030504040204" pitchFamily="34" charset="0"/>
                        </a:rPr>
                        <a:t>ကာခ်ိန</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မိနစ</a:t>
                      </a:r>
                      <a:r>
                        <a:rPr lang="en-GB" sz="1800" baseline="0" dirty="0">
                          <a:effectLst/>
                          <a:latin typeface="Zawgyi-One" panose="020B0604030504040204" pitchFamily="34" charset="0"/>
                          <a:cs typeface="Zawgyi-One" panose="020B0604030504040204" pitchFamily="34" charset="0"/>
                        </a:rPr>
                        <a:t>္ ၃၀ </a:t>
                      </a:r>
                      <a:r>
                        <a:rPr lang="en-GB" sz="1800" baseline="0" dirty="0" err="1">
                          <a:effectLst/>
                          <a:latin typeface="Zawgyi-One" panose="020B0604030504040204" pitchFamily="34" charset="0"/>
                          <a:cs typeface="Zawgyi-One" panose="020B0604030504040204" pitchFamily="34" charset="0"/>
                        </a:rPr>
                        <a:t>ထက</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ပိုလ</a:t>
                      </a:r>
                      <a:r>
                        <a:rPr lang="en-GB" sz="1800" baseline="0" dirty="0">
                          <a:effectLst/>
                          <a:latin typeface="Zawgyi-One" panose="020B0604030504040204" pitchFamily="34" charset="0"/>
                          <a:cs typeface="Zawgyi-One" panose="020B0604030504040204" pitchFamily="34" charset="0"/>
                        </a:rPr>
                        <a:t>ွ်င္။</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40574" marR="40574" marT="0" marB="0" anchor="ctr"/>
                </a:tc>
                <a:extLst>
                  <a:ext uri="{0D108BD9-81ED-4DB2-BD59-A6C34878D82A}">
                    <a16:rowId xmlns:a16="http://schemas.microsoft.com/office/drawing/2014/main" val="1639764851"/>
                  </a:ext>
                </a:extLst>
              </a:tr>
              <a:tr h="572180">
                <a:tc>
                  <a:txBody>
                    <a:bodyPr/>
                    <a:lstStyle/>
                    <a:p>
                      <a:pPr>
                        <a:lnSpc>
                          <a:spcPct val="100000"/>
                        </a:lnSpc>
                        <a:spcAft>
                          <a:spcPts val="0"/>
                        </a:spcAft>
                      </a:pPr>
                      <a:r>
                        <a:rPr lang="en-GB" sz="1800" b="1" dirty="0" err="1">
                          <a:solidFill>
                            <a:sysClr val="windowText" lastClr="000000"/>
                          </a:solidFill>
                          <a:effectLst/>
                          <a:latin typeface="Zawgyi-One" panose="020B0604030504040204" pitchFamily="34" charset="0"/>
                          <a:ea typeface="+mn-ea"/>
                          <a:cs typeface="Zawgyi-One" panose="020B0604030504040204" pitchFamily="34" charset="0"/>
                        </a:rPr>
                        <a:t>တိုးတက္မႈမရိ</a:t>
                      </a:r>
                      <a:r>
                        <a:rPr lang="en-GB" sz="1800" b="1" dirty="0">
                          <a:solidFill>
                            <a:sysClr val="windowText" lastClr="000000"/>
                          </a:solidFill>
                          <a:effectLst/>
                          <a:latin typeface="Zawgyi-One" panose="020B0604030504040204" pitchFamily="34" charset="0"/>
                          <a:ea typeface="+mn-ea"/>
                          <a:cs typeface="Zawgyi-One" panose="020B0604030504040204" pitchFamily="34" charset="0"/>
                        </a:rPr>
                        <a:t>ွ </a:t>
                      </a:r>
                      <a:endParaRPr lang="en-GB" sz="1800" b="1" dirty="0">
                        <a:solidFill>
                          <a:sysClr val="windowText" lastClr="000000"/>
                        </a:solidFill>
                        <a:effectLst/>
                        <a:latin typeface="Zawgyi-One" panose="020B0604030504040204" pitchFamily="34" charset="0"/>
                        <a:ea typeface="Calibri" panose="020F0502020204030204" pitchFamily="34" charset="0"/>
                        <a:cs typeface="Zawgyi-One" panose="020B0604030504040204" pitchFamily="34" charset="0"/>
                      </a:endParaRPr>
                    </a:p>
                  </a:txBody>
                  <a:tcPr marL="40574" marR="40574" marT="0" marB="0" anchor="ctr">
                    <a:solidFill>
                      <a:schemeClr val="accent4">
                        <a:lumMod val="60000"/>
                        <a:lumOff val="40000"/>
                      </a:schemeClr>
                    </a:solidFill>
                  </a:tcPr>
                </a:tc>
                <a:tc>
                  <a:txBody>
                    <a:bodyPr/>
                    <a:lstStyle/>
                    <a:p>
                      <a:pPr>
                        <a:lnSpc>
                          <a:spcPct val="100000"/>
                        </a:lnSpc>
                        <a:spcAft>
                          <a:spcPts val="0"/>
                        </a:spcAft>
                      </a:pPr>
                      <a:r>
                        <a:rPr lang="en-GB" sz="1800" dirty="0" err="1">
                          <a:effectLst/>
                          <a:latin typeface="Zawgyi-One" panose="020B0604030504040204" pitchFamily="34" charset="0"/>
                          <a:cs typeface="Zawgyi-One" panose="020B0604030504040204" pitchFamily="34" charset="0"/>
                        </a:rPr>
                        <a:t>အကာအကြယ္မရိွသည</a:t>
                      </a:r>
                      <a:r>
                        <a:rPr lang="en-GB" sz="1800" dirty="0">
                          <a:effectLst/>
                          <a:latin typeface="Zawgyi-One" panose="020B0604030504040204" pitchFamily="34" charset="0"/>
                          <a:cs typeface="Zawgyi-One" panose="020B0604030504040204" pitchFamily="34" charset="0"/>
                        </a:rPr>
                        <a:t>့္ </a:t>
                      </a:r>
                      <a:r>
                        <a:rPr lang="en-GB" sz="1800" dirty="0" err="1">
                          <a:effectLst/>
                          <a:latin typeface="Zawgyi-One" panose="020B0604030504040204" pitchFamily="34" charset="0"/>
                          <a:cs typeface="Zawgyi-One" panose="020B0604030504040204" pitchFamily="34" charset="0"/>
                        </a:rPr>
                        <a:t>ေရတြင္း</a:t>
                      </a:r>
                      <a:r>
                        <a:rPr lang="en-GB" sz="1800" dirty="0">
                          <a:effectLst/>
                          <a:latin typeface="Zawgyi-One" panose="020B0604030504040204" pitchFamily="34" charset="0"/>
                          <a:cs typeface="Zawgyi-One" panose="020B0604030504040204" pitchFamily="34" charset="0"/>
                        </a:rPr>
                        <a:t> (</a:t>
                      </a:r>
                      <a:r>
                        <a:rPr lang="en-GB" sz="1800" dirty="0" err="1">
                          <a:effectLst/>
                          <a:latin typeface="Zawgyi-One" panose="020B0604030504040204" pitchFamily="34" charset="0"/>
                          <a:cs typeface="Zawgyi-One" panose="020B0604030504040204" pitchFamily="34" charset="0"/>
                        </a:rPr>
                        <a:t>သို</a:t>
                      </a:r>
                      <a:r>
                        <a:rPr lang="en-GB" sz="1800" dirty="0">
                          <a:effectLst/>
                          <a:latin typeface="Zawgyi-One" panose="020B0604030504040204" pitchFamily="34" charset="0"/>
                          <a:cs typeface="Zawgyi-One" panose="020B0604030504040204" pitchFamily="34" charset="0"/>
                        </a:rPr>
                        <a:t>႔) </a:t>
                      </a:r>
                      <a:r>
                        <a:rPr lang="en-GB" sz="1800" dirty="0" err="1">
                          <a:effectLst/>
                          <a:latin typeface="Zawgyi-One" panose="020B0604030504040204" pitchFamily="34" charset="0"/>
                          <a:cs typeface="Zawgyi-One" panose="020B0604030504040204" pitchFamily="34" charset="0"/>
                        </a:rPr>
                        <a:t>စမ္းေရမ</a:t>
                      </a:r>
                      <a:r>
                        <a:rPr lang="en-GB" sz="1800" dirty="0">
                          <a:effectLst/>
                          <a:latin typeface="Zawgyi-One" panose="020B0604030504040204" pitchFamily="34" charset="0"/>
                          <a:cs typeface="Zawgyi-One" panose="020B0604030504040204" pitchFamily="34" charset="0"/>
                        </a:rPr>
                        <a:t>ွ </a:t>
                      </a:r>
                      <a:r>
                        <a:rPr lang="en-GB" sz="1800" dirty="0" err="1">
                          <a:effectLst/>
                          <a:latin typeface="Zawgyi-One" panose="020B0604030504040204" pitchFamily="34" charset="0"/>
                          <a:cs typeface="Zawgyi-One" panose="020B0604030504040204" pitchFamily="34" charset="0"/>
                        </a:rPr>
                        <a:t>ေသာက္သံုးေရ</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40574" marR="40574" marT="0" marB="0" anchor="ctr"/>
                </a:tc>
                <a:extLst>
                  <a:ext uri="{0D108BD9-81ED-4DB2-BD59-A6C34878D82A}">
                    <a16:rowId xmlns:a16="http://schemas.microsoft.com/office/drawing/2014/main" val="1132040844"/>
                  </a:ext>
                </a:extLst>
              </a:tr>
              <a:tr h="629113">
                <a:tc>
                  <a:txBody>
                    <a:bodyPr/>
                    <a:lstStyle/>
                    <a:p>
                      <a:pPr>
                        <a:lnSpc>
                          <a:spcPct val="100000"/>
                        </a:lnSpc>
                        <a:spcAft>
                          <a:spcPts val="0"/>
                        </a:spcAft>
                      </a:pPr>
                      <a:r>
                        <a:rPr lang="en-GB" sz="1800" b="1" dirty="0" err="1">
                          <a:solidFill>
                            <a:sysClr val="windowText" lastClr="000000"/>
                          </a:solidFill>
                          <a:effectLst/>
                          <a:latin typeface="Zawgyi-One" panose="020B0604030504040204" pitchFamily="34" charset="0"/>
                          <a:ea typeface="+mn-ea"/>
                          <a:cs typeface="Zawgyi-One" panose="020B0604030504040204" pitchFamily="34" charset="0"/>
                        </a:rPr>
                        <a:t>ေျမေပၚရွိေရ</a:t>
                      </a:r>
                      <a:endParaRPr lang="en-GB" sz="1800" b="1" dirty="0">
                        <a:solidFill>
                          <a:sysClr val="windowText" lastClr="000000"/>
                        </a:solidFill>
                        <a:effectLst/>
                        <a:latin typeface="Zawgyi-One" panose="020B0604030504040204" pitchFamily="34" charset="0"/>
                        <a:ea typeface="Calibri" panose="020F0502020204030204" pitchFamily="34" charset="0"/>
                        <a:cs typeface="Zawgyi-One" panose="020B0604030504040204" pitchFamily="34" charset="0"/>
                      </a:endParaRPr>
                    </a:p>
                  </a:txBody>
                  <a:tcPr marL="40574" marR="40574" marT="0" marB="0" anchor="ctr">
                    <a:solidFill>
                      <a:srgbClr val="FFC000"/>
                    </a:solidFill>
                  </a:tcPr>
                </a:tc>
                <a:tc>
                  <a:txBody>
                    <a:bodyPr/>
                    <a:lstStyle/>
                    <a:p>
                      <a:pPr>
                        <a:lnSpc>
                          <a:spcPct val="100000"/>
                        </a:lnSpc>
                        <a:spcAft>
                          <a:spcPts val="0"/>
                        </a:spcAft>
                      </a:pPr>
                      <a:r>
                        <a:rPr lang="en-GB" sz="1800" dirty="0">
                          <a:effectLst/>
                          <a:latin typeface="Zawgyi-One" panose="020B0604030504040204" pitchFamily="34" charset="0"/>
                          <a:cs typeface="Zawgyi-One" panose="020B0604030504040204" pitchFamily="34" charset="0"/>
                        </a:rPr>
                        <a:t>ျ</a:t>
                      </a:r>
                      <a:r>
                        <a:rPr lang="en-GB" sz="1800" dirty="0" err="1">
                          <a:effectLst/>
                          <a:latin typeface="Zawgyi-One" panose="020B0604030504040204" pitchFamily="34" charset="0"/>
                          <a:cs typeface="Zawgyi-One" panose="020B0604030504040204" pitchFamily="34" charset="0"/>
                        </a:rPr>
                        <a:t>မစ</a:t>
                      </a:r>
                      <a:r>
                        <a:rPr lang="en-GB" sz="1800" dirty="0">
                          <a:effectLst/>
                          <a:latin typeface="Zawgyi-One" panose="020B0604030504040204" pitchFamily="34" charset="0"/>
                          <a:cs typeface="Zawgyi-One" panose="020B0604030504040204" pitchFamily="34" charset="0"/>
                        </a:rPr>
                        <a:t>္၊</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ေရေလွာင္ကန</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ကန</a:t>
                      </a:r>
                      <a:r>
                        <a:rPr lang="en-GB" sz="1800" baseline="0" dirty="0">
                          <a:effectLst/>
                          <a:latin typeface="Zawgyi-One" panose="020B0604030504040204" pitchFamily="34" charset="0"/>
                          <a:cs typeface="Zawgyi-One" panose="020B0604030504040204" pitchFamily="34" charset="0"/>
                        </a:rPr>
                        <a:t>္ၾ</a:t>
                      </a:r>
                      <a:r>
                        <a:rPr lang="en-GB" sz="1800" baseline="0" dirty="0" err="1">
                          <a:effectLst/>
                          <a:latin typeface="Zawgyi-One" panose="020B0604030504040204" pitchFamily="34" charset="0"/>
                          <a:cs typeface="Zawgyi-One" panose="020B0604030504040204" pitchFamily="34" charset="0"/>
                        </a:rPr>
                        <a:t>ကီး</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ကန္ေသး</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ေခ်ာင္း</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တူးေျမာင္း</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သုိ</a:t>
                      </a:r>
                      <a:r>
                        <a:rPr lang="en-GB" sz="1800" baseline="0" dirty="0">
                          <a:effectLst/>
                          <a:latin typeface="Zawgyi-One" panose="020B0604030504040204" pitchFamily="34" charset="0"/>
                          <a:cs typeface="Zawgyi-One" panose="020B0604030504040204" pitchFamily="34" charset="0"/>
                        </a:rPr>
                        <a:t>႔) </a:t>
                      </a:r>
                      <a:r>
                        <a:rPr lang="en-GB" sz="1800" baseline="0" dirty="0" err="1">
                          <a:effectLst/>
                          <a:latin typeface="Zawgyi-One" panose="020B0604030504040204" pitchFamily="34" charset="0"/>
                          <a:cs typeface="Zawgyi-One" panose="020B0604030504040204" pitchFamily="34" charset="0"/>
                        </a:rPr>
                        <a:t>ေရသြငး္တူးေျမာင္းမ</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တိုက္ရိုက္ရယူသည</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ေသာက္ေရ</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40574" marR="40574" marT="0" marB="0" anchor="ctr"/>
                </a:tc>
                <a:extLst>
                  <a:ext uri="{0D108BD9-81ED-4DB2-BD59-A6C34878D82A}">
                    <a16:rowId xmlns:a16="http://schemas.microsoft.com/office/drawing/2014/main" val="148457799"/>
                  </a:ext>
                </a:extLst>
              </a:tr>
              <a:tr h="1147225">
                <a:tc gridSpan="2">
                  <a:txBody>
                    <a:bodyPr/>
                    <a:lstStyle/>
                    <a:p>
                      <a:pPr marL="0" indent="0" algn="just">
                        <a:lnSpc>
                          <a:spcPct val="100000"/>
                        </a:lnSpc>
                        <a:spcAft>
                          <a:spcPts val="0"/>
                        </a:spcAft>
                        <a:buFont typeface="Arial" panose="020B0604020202020204" pitchFamily="34" charset="0"/>
                        <a:buNone/>
                      </a:pPr>
                      <a:r>
                        <a:rPr lang="en-GB" sz="1600" b="1" dirty="0" err="1">
                          <a:solidFill>
                            <a:srgbClr val="FF0000"/>
                          </a:solidFill>
                          <a:effectLst/>
                          <a:latin typeface="Zawgyi-One" panose="020B0604030504040204" pitchFamily="34" charset="0"/>
                          <a:cs typeface="Zawgyi-One" panose="020B0604030504040204" pitchFamily="34" charset="0"/>
                        </a:rPr>
                        <a:t>ပိုမိုေကာင္းမြန္သည</a:t>
                      </a:r>
                      <a:r>
                        <a:rPr lang="en-GB" sz="1600" b="1" dirty="0">
                          <a:solidFill>
                            <a:srgbClr val="FF0000"/>
                          </a:solidFill>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ေရရင္းျမစ္မ်ားသည</a:t>
                      </a:r>
                      <a:r>
                        <a:rPr lang="en-GB" sz="1600" dirty="0">
                          <a:effectLst/>
                          <a:latin typeface="Zawgyi-One" panose="020B0604030504040204" pitchFamily="34" charset="0"/>
                          <a:cs typeface="Zawgyi-One" panose="020B0604030504040204" pitchFamily="34" charset="0"/>
                        </a:rPr>
                        <a:t>္</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ယင္းတို</a:t>
                      </a:r>
                      <a:r>
                        <a:rPr lang="en-GB" sz="1600" baseline="0" dirty="0">
                          <a:effectLst/>
                          <a:latin typeface="Zawgyi-One" panose="020B0604030504040204" pitchFamily="34" charset="0"/>
                          <a:cs typeface="Zawgyi-One" panose="020B0604030504040204" pitchFamily="34" charset="0"/>
                        </a:rPr>
                        <a:t>႔၏</a:t>
                      </a:r>
                      <a:r>
                        <a:rPr lang="en-GB" sz="1600" baseline="0" dirty="0" err="1">
                          <a:effectLst/>
                          <a:latin typeface="Zawgyi-One" panose="020B0604030504040204" pitchFamily="34" charset="0"/>
                          <a:cs typeface="Zawgyi-One" panose="020B0604030504040204" pitchFamily="34" charset="0"/>
                        </a:rPr>
                        <a:t>တည္ရိွပံုအရ</a:t>
                      </a:r>
                      <a:r>
                        <a:rPr lang="en-GB" sz="1600" baseline="0" dirty="0">
                          <a:effectLst/>
                          <a:latin typeface="Zawgyi-One" panose="020B0604030504040204" pitchFamily="34" charset="0"/>
                          <a:cs typeface="Zawgyi-One" panose="020B0604030504040204" pitchFamily="34" charset="0"/>
                        </a:rPr>
                        <a:t> မစင္ပါ၀င္မႈ </a:t>
                      </a:r>
                      <a:r>
                        <a:rPr lang="en-GB" sz="1600" baseline="0" dirty="0" err="1">
                          <a:effectLst/>
                          <a:latin typeface="Zawgyi-One" panose="020B0604030504040204" pitchFamily="34" charset="0"/>
                          <a:cs typeface="Zawgyi-One" panose="020B0604030504040204" pitchFamily="34" charset="0"/>
                        </a:rPr>
                        <a:t>မရိွပ</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ယင္းတို႔တြင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ပိုက္ေရ</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စက္ေရတြင္း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ကာကြယ္ေစာင</a:t>
                      </a:r>
                      <a:r>
                        <a:rPr lang="en-GB" sz="1600" baseline="0" dirty="0">
                          <a:effectLst/>
                          <a:latin typeface="Zawgyi-One" panose="020B0604030504040204" pitchFamily="34" charset="0"/>
                          <a:cs typeface="Zawgyi-One" panose="020B0604030504040204" pitchFamily="34" charset="0"/>
                        </a:rPr>
                        <a:t>့္</a:t>
                      </a:r>
                      <a:r>
                        <a:rPr lang="en-GB" sz="1600" baseline="0" dirty="0" err="1">
                          <a:effectLst/>
                          <a:latin typeface="Zawgyi-One" panose="020B0604030504040204" pitchFamily="34" charset="0"/>
                          <a:cs typeface="Zawgyi-One" panose="020B0604030504040204" pitchFamily="34" charset="0"/>
                        </a:rPr>
                        <a:t>ေရွာက္ထားသည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တြင္းေရ</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ကာကြယ္ေစာင</a:t>
                      </a:r>
                      <a:r>
                        <a:rPr lang="en-GB" sz="1600" baseline="0" dirty="0">
                          <a:effectLst/>
                          <a:latin typeface="Zawgyi-One" panose="020B0604030504040204" pitchFamily="34" charset="0"/>
                          <a:cs typeface="Zawgyi-One" panose="020B0604030504040204" pitchFamily="34" charset="0"/>
                        </a:rPr>
                        <a:t>့္</a:t>
                      </a:r>
                      <a:r>
                        <a:rPr lang="en-GB" sz="1600" baseline="0" dirty="0" err="1">
                          <a:effectLst/>
                          <a:latin typeface="Zawgyi-One" panose="020B0604030504040204" pitchFamily="34" charset="0"/>
                          <a:cs typeface="Zawgyi-One" panose="020B0604030504040204" pitchFamily="34" charset="0"/>
                        </a:rPr>
                        <a:t>ေရွာက္ထားသည</a:t>
                      </a:r>
                      <a:r>
                        <a:rPr lang="en-GB" sz="1600" baseline="0" dirty="0">
                          <a:effectLst/>
                          <a:latin typeface="Zawgyi-One" panose="020B0604030504040204" pitchFamily="34" charset="0"/>
                          <a:cs typeface="Zawgyi-One" panose="020B0604030504040204" pitchFamily="34" charset="0"/>
                        </a:rPr>
                        <a:t>့္</a:t>
                      </a:r>
                      <a:r>
                        <a:rPr lang="en-GB" sz="1600" baseline="0" dirty="0" err="1">
                          <a:effectLst/>
                          <a:latin typeface="Zawgyi-One" panose="020B0604030504040204" pitchFamily="34" charset="0"/>
                          <a:cs typeface="Zawgyi-One" panose="020B0604030504040204" pitchFamily="34" charset="0"/>
                        </a:rPr>
                        <a:t>စမ္းေရ</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မိုးေရ</a:t>
                      </a:r>
                      <a:r>
                        <a:rPr lang="en-GB" sz="1600" baseline="0" dirty="0">
                          <a:effectLst/>
                          <a:latin typeface="Zawgyi-One" panose="020B0604030504040204" pitchFamily="34" charset="0"/>
                          <a:cs typeface="Zawgyi-One" panose="020B0604030504040204" pitchFamily="34" charset="0"/>
                        </a:rPr>
                        <a:t>ႏွင့္ </a:t>
                      </a:r>
                      <a:r>
                        <a:rPr lang="en-GB" sz="1600" baseline="0" dirty="0" err="1">
                          <a:effectLst/>
                          <a:latin typeface="Zawgyi-One" panose="020B0604030504040204" pitchFamily="34" charset="0"/>
                          <a:cs typeface="Zawgyi-One" panose="020B0604030504040204" pitchFamily="34" charset="0"/>
                        </a:rPr>
                        <a:t>ထုပ္ပိုးထား</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သည</a:t>
                      </a:r>
                      <a:r>
                        <a:rPr lang="en-GB" sz="1600" baseline="0" dirty="0">
                          <a:effectLst/>
                          <a:latin typeface="Zawgyi-One" panose="020B0604030504040204" pitchFamily="34" charset="0"/>
                          <a:cs typeface="Zawgyi-One" panose="020B0604030504040204" pitchFamily="34" charset="0"/>
                        </a:rPr>
                        <a:t>့္</a:t>
                      </a:r>
                      <a:r>
                        <a:rPr lang="en-GB" sz="1600" baseline="0" dirty="0" err="1">
                          <a:effectLst/>
                          <a:latin typeface="Zawgyi-One" panose="020B0604030504040204" pitchFamily="34" charset="0"/>
                          <a:cs typeface="Zawgyi-One" panose="020B0604030504040204" pitchFamily="34" charset="0"/>
                        </a:rPr>
                        <a:t>ေရ</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a:t>
                      </a:r>
                      <a:r>
                        <a:rPr lang="en-GB" sz="1600" baseline="0" dirty="0">
                          <a:effectLst/>
                          <a:latin typeface="Zawgyi-One" panose="020B0604030504040204" pitchFamily="34" charset="0"/>
                          <a:cs typeface="Zawgyi-One" panose="020B0604030504040204" pitchFamily="34" charset="0"/>
                        </a:rPr>
                        <a:t>႔) </a:t>
                      </a:r>
                      <a:r>
                        <a:rPr lang="en-GB" sz="1600" baseline="0" dirty="0" err="1">
                          <a:effectLst/>
                          <a:latin typeface="Zawgyi-One" panose="020B0604030504040204" pitchFamily="34" charset="0"/>
                          <a:cs typeface="Zawgyi-One" panose="020B0604030504040204" pitchFamily="34" charset="0"/>
                        </a:rPr>
                        <a:t>လုိက္ပို႔သည</a:t>
                      </a:r>
                      <a:r>
                        <a:rPr lang="en-GB" sz="1600" baseline="0" dirty="0">
                          <a:effectLst/>
                          <a:latin typeface="Zawgyi-One" panose="020B0604030504040204" pitchFamily="34" charset="0"/>
                          <a:cs typeface="Zawgyi-One" panose="020B0604030504040204" pitchFamily="34" charset="0"/>
                        </a:rPr>
                        <a:t>့္</a:t>
                      </a:r>
                      <a:r>
                        <a:rPr lang="en-GB" sz="1600" baseline="0" dirty="0" err="1">
                          <a:effectLst/>
                          <a:latin typeface="Zawgyi-One" panose="020B0604030504040204" pitchFamily="34" charset="0"/>
                          <a:cs typeface="Zawgyi-One" panose="020B0604030504040204" pitchFamily="34" charset="0"/>
                        </a:rPr>
                        <a:t>ေရတို</a:t>
                      </a:r>
                      <a:r>
                        <a:rPr lang="en-GB" sz="1600" baseline="0" dirty="0">
                          <a:effectLst/>
                          <a:latin typeface="Zawgyi-One" panose="020B0604030504040204" pitchFamily="34" charset="0"/>
                          <a:cs typeface="Zawgyi-One" panose="020B0604030504040204" pitchFamily="34" charset="0"/>
                        </a:rPr>
                        <a:t>႔ ပါ၀င္ပါသည္။ </a:t>
                      </a:r>
                      <a:r>
                        <a:rPr lang="en-GB" sz="1600" dirty="0">
                          <a:effectLst/>
                          <a:latin typeface="Zawgyi-One" panose="020B0604030504040204" pitchFamily="34" charset="0"/>
                          <a:cs typeface="Zawgyi-One" panose="020B0604030504040204" pitchFamily="34" charset="0"/>
                        </a:rPr>
                        <a:t> </a:t>
                      </a:r>
                      <a:endParaRPr lang="en-GB" sz="1500" dirty="0">
                        <a:effectLst/>
                        <a:latin typeface="Zawgyi-One" panose="020B0604030504040204" pitchFamily="34" charset="0"/>
                        <a:cs typeface="Zawgyi-One" panose="020B0604030504040204" pitchFamily="34" charset="0"/>
                      </a:endParaRPr>
                    </a:p>
                  </a:txBody>
                  <a:tcPr marL="40574" marR="40574" marT="0" marB="0" anchor="ctr"/>
                </a:tc>
                <a:tc hMerge="1">
                  <a:txBody>
                    <a:bodyPr/>
                    <a:lstStyle/>
                    <a:p>
                      <a:endParaRPr lang="en-GB"/>
                    </a:p>
                  </a:txBody>
                  <a:tcPr/>
                </a:tc>
                <a:extLst>
                  <a:ext uri="{0D108BD9-81ED-4DB2-BD59-A6C34878D82A}">
                    <a16:rowId xmlns:a16="http://schemas.microsoft.com/office/drawing/2014/main" val="3791777622"/>
                  </a:ext>
                </a:extLst>
              </a:tr>
            </a:tbl>
          </a:graphicData>
        </a:graphic>
      </p:graphicFrame>
      <p:sp>
        <p:nvSpPr>
          <p:cNvPr id="3" name="Rectangle 2">
            <a:extLst>
              <a:ext uri="{FF2B5EF4-FFF2-40B4-BE49-F238E27FC236}">
                <a16:creationId xmlns:a16="http://schemas.microsoft.com/office/drawing/2014/main" id="{04AA5AFE-226D-4C74-A0DA-31ED0A948787}"/>
              </a:ext>
            </a:extLst>
          </p:cNvPr>
          <p:cNvSpPr/>
          <p:nvPr/>
        </p:nvSpPr>
        <p:spPr>
          <a:xfrm>
            <a:off x="432905" y="7165007"/>
            <a:ext cx="9410698" cy="400110"/>
          </a:xfrm>
          <a:prstGeom prst="rect">
            <a:avLst/>
          </a:prstGeom>
        </p:spPr>
        <p:txBody>
          <a:bodyPr wrap="square">
            <a:spAutoFit/>
          </a:bodyPr>
          <a:lstStyle/>
          <a:p>
            <a:pPr>
              <a:lnSpc>
                <a:spcPct val="100000"/>
              </a:lnSpc>
              <a:spcAft>
                <a:spcPts val="0"/>
              </a:spcAft>
            </a:pPr>
            <a:r>
              <a:rPr lang="en-GB" sz="1000" dirty="0">
                <a:solidFill>
                  <a:srgbClr val="000000"/>
                </a:solidFill>
                <a:latin typeface="+mj-lt"/>
                <a:ea typeface="Times New Roman" panose="02020603050405020304" pitchFamily="18" charset="0"/>
              </a:rPr>
              <a:t>Source: Adapted from World Health Organization (WHO) and the United Nations Children’s Fund (UNICEF), 2017. Progress on Drinking Water, Sanitation and Hygiene: 2017 Update and SDG Baselines. Geneva. 66pp. https://washdata.org/reports. Reproduced with permission of the World Health Organization</a:t>
            </a:r>
            <a:endParaRPr lang="en-GB" sz="10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5932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sz="4000" cap="small" dirty="0" err="1">
                <a:latin typeface="Zawgyi-One" panose="020B0604030504040204" pitchFamily="34" charset="0"/>
                <a:cs typeface="Zawgyi-One" panose="020B0604030504040204" pitchFamily="34" charset="0"/>
              </a:rPr>
              <a:t>ေရ</a:t>
            </a:r>
            <a:r>
              <a:rPr lang="en-GB" sz="4000" cap="small" dirty="0">
                <a:latin typeface="Zawgyi-One" panose="020B0604030504040204" pitchFamily="34" charset="0"/>
                <a:cs typeface="Zawgyi-One" panose="020B0604030504040204" pitchFamily="34" charset="0"/>
              </a:rPr>
              <a:t>ႏွင့္</a:t>
            </a:r>
            <a:r>
              <a:rPr lang="en-GB" sz="4000" cap="small" dirty="0" err="1">
                <a:latin typeface="Zawgyi-One" panose="020B0604030504040204" pitchFamily="34" charset="0"/>
                <a:cs typeface="Zawgyi-One" panose="020B0604030504040204" pitchFamily="34" charset="0"/>
              </a:rPr>
              <a:t>ဆက္စပ္ေနသည</a:t>
            </a:r>
            <a:r>
              <a:rPr lang="en-GB" sz="4000" cap="small" dirty="0">
                <a:latin typeface="Zawgyi-One" panose="020B0604030504040204" pitchFamily="34" charset="0"/>
                <a:cs typeface="Zawgyi-One" panose="020B0604030504040204" pitchFamily="34" charset="0"/>
              </a:rPr>
              <a:t>့္</a:t>
            </a:r>
            <a:r>
              <a:rPr lang="en-GB" sz="4000" cap="small" dirty="0" err="1">
                <a:latin typeface="Zawgyi-One" panose="020B0604030504040204" pitchFamily="34" charset="0"/>
                <a:cs typeface="Zawgyi-One" panose="020B0604030504040204" pitchFamily="34" charset="0"/>
              </a:rPr>
              <a:t>က်န္းမာေရး</a:t>
            </a:r>
            <a:br>
              <a:rPr lang="en-GB" sz="4000" cap="small" dirty="0">
                <a:latin typeface="Zawgyi-One" panose="020B0604030504040204" pitchFamily="34" charset="0"/>
                <a:cs typeface="Zawgyi-One" panose="020B0604030504040204" pitchFamily="34" charset="0"/>
              </a:rPr>
            </a:br>
            <a:r>
              <a:rPr lang="my-MM" sz="3200" cap="small" dirty="0">
                <a:latin typeface="Zawgyi-One" panose="020B0604030504040204" pitchFamily="34" charset="0"/>
                <a:cs typeface="Zawgyi-One" panose="020B0604030504040204" pitchFamily="34" charset="0"/>
              </a:rPr>
              <a:t>အ</a:t>
            </a:r>
            <a:r>
              <a:rPr lang="en-US" sz="3200" cap="small" dirty="0">
                <a:latin typeface="Zawgyi-One" panose="020B0604030504040204" pitchFamily="34" charset="0"/>
                <a:cs typeface="Zawgyi-One" panose="020B0604030504040204" pitchFamily="34" charset="0"/>
              </a:rPr>
              <a:t>ဓ</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က </a:t>
            </a:r>
            <a:r>
              <a:rPr lang="my-MM" sz="3200" cap="small" dirty="0">
                <a:latin typeface="Zawgyi-One" panose="020B0604030504040204" pitchFamily="34" charset="0"/>
                <a:cs typeface="Zawgyi-One" panose="020B0604030504040204" pitchFamily="34" charset="0"/>
              </a:rPr>
              <a:t>စ</a:t>
            </a:r>
            <a:r>
              <a:rPr lang="en-US" sz="3200" cap="small" dirty="0">
                <a:latin typeface="Zawgyi-One" panose="020B0604030504040204" pitchFamily="34" charset="0"/>
                <a:cs typeface="Zawgyi-One" panose="020B0604030504040204" pitchFamily="34" charset="0"/>
              </a:rPr>
              <a:t>ဥ</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စ</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ရ</a:t>
            </a:r>
            <a:r>
              <a:rPr lang="my-MM" sz="3200" cap="small" dirty="0">
                <a:latin typeface="Zawgyi-One" panose="020B0604030504040204" pitchFamily="34" charset="0"/>
                <a:cs typeface="Zawgyi-One" panose="020B0604030504040204" pitchFamily="34" charset="0"/>
              </a:rPr>
              <a:t>န</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အ</a:t>
            </a:r>
            <a:r>
              <a:rPr lang="en-US" sz="3200" cap="small" dirty="0">
                <a:latin typeface="Zawgyi-One" panose="020B0604030504040204" pitchFamily="34" charset="0"/>
                <a:cs typeface="Zawgyi-One" panose="020B0604030504040204" pitchFamily="34" charset="0"/>
              </a:rPr>
              <a:t>ခ</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က</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မ</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a:t>
            </a:r>
            <a:endParaRPr lang="en-GB" sz="3200" cap="small" dirty="0">
              <a:latin typeface="Zawgyi-One" panose="020B0604030504040204" pitchFamily="34" charset="0"/>
              <a:cs typeface="Zawgyi-One" panose="020B0604030504040204" pitchFamily="34" charset="0"/>
            </a:endParaRPr>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p:txBody>
          <a:bodyPr/>
          <a:lstStyle/>
          <a:p>
            <a:pPr>
              <a:lnSpc>
                <a:spcPct val="150000"/>
              </a:lnSpc>
            </a:pPr>
            <a:r>
              <a:rPr lang="my-MM" sz="2400" dirty="0">
                <a:latin typeface="Zawgyi-One" panose="020B0604030504040204" pitchFamily="34" charset="0"/>
                <a:cs typeface="Zawgyi-One" panose="020B0604030504040204" pitchFamily="34" charset="0"/>
              </a:rPr>
              <a:t>ပိုးမႊားမ်ားႏွင့္ဓာတုအႏၲရာယ္မ်ား</a:t>
            </a:r>
          </a:p>
          <a:p>
            <a:pPr>
              <a:lnSpc>
                <a:spcPct val="150000"/>
              </a:lnSpc>
            </a:pPr>
            <a:r>
              <a:rPr lang="my-MM" sz="2400" dirty="0">
                <a:latin typeface="Zawgyi-One" panose="020B0604030504040204" pitchFamily="34" charset="0"/>
                <a:cs typeface="Zawgyi-One" panose="020B0604030504040204" pitchFamily="34" charset="0"/>
              </a:rPr>
              <a:t>ေရတိုႏွင့္ေရရွည္ေရာဂါ</a:t>
            </a:r>
            <a:r>
              <a:rPr lang="en-US" sz="2400" dirty="0">
                <a:latin typeface="Zawgyi-One" panose="020B0604030504040204" pitchFamily="34" charset="0"/>
                <a:cs typeface="Zawgyi-One" panose="020B0604030504040204" pitchFamily="34" charset="0"/>
              </a:rPr>
              <a:t>မ</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ကမာၻလုံးဆိုင္ရာရည္မွန္းခ်က္မ်ား</a:t>
            </a:r>
          </a:p>
          <a:p>
            <a:pPr>
              <a:lnSpc>
                <a:spcPct val="150000"/>
              </a:lnSpc>
            </a:pPr>
            <a:r>
              <a:rPr lang="my-MM" sz="2400" dirty="0">
                <a:solidFill>
                  <a:schemeClr val="accent1">
                    <a:lumMod val="75000"/>
                  </a:schemeClr>
                </a:solidFill>
                <a:latin typeface="Zawgyi-One" panose="020B0604030504040204" pitchFamily="34" charset="0"/>
                <a:cs typeface="Zawgyi-One" panose="020B0604030504040204" pitchFamily="34" charset="0"/>
              </a:rPr>
              <a:t>ဝန္ေဆာင္မႈအဆင့္</a:t>
            </a:r>
            <a:r>
              <a:rPr lang="en-US" sz="2400" dirty="0">
                <a:solidFill>
                  <a:schemeClr val="accent1">
                    <a:lumMod val="75000"/>
                  </a:schemeClr>
                </a:solidFill>
                <a:latin typeface="Zawgyi-One" panose="020B0604030504040204" pitchFamily="34" charset="0"/>
                <a:cs typeface="Zawgyi-One" panose="020B0604030504040204" pitchFamily="34" charset="0"/>
              </a:rPr>
              <a:t> </a:t>
            </a:r>
            <a:r>
              <a:rPr lang="my-MM" sz="2400" dirty="0">
                <a:solidFill>
                  <a:schemeClr val="accent1">
                    <a:lumMod val="75000"/>
                  </a:schemeClr>
                </a:solidFill>
                <a:latin typeface="Zawgyi-One" panose="020B0604030504040204" pitchFamily="34" charset="0"/>
                <a:cs typeface="Zawgyi-One" panose="020B0604030504040204" pitchFamily="34" charset="0"/>
              </a:rPr>
              <a:t>မညီမွ်မႈ</a:t>
            </a:r>
            <a:r>
              <a:rPr lang="en-US" sz="2400" dirty="0">
                <a:solidFill>
                  <a:schemeClr val="accent1">
                    <a:lumMod val="75000"/>
                  </a:schemeClr>
                </a:solidFill>
                <a:latin typeface="Zawgyi-One" panose="020B0604030504040204" pitchFamily="34" charset="0"/>
                <a:cs typeface="Zawgyi-One" panose="020B0604030504040204" pitchFamily="34" charset="0"/>
              </a:rPr>
              <a:t>မ</a:t>
            </a:r>
            <a:r>
              <a:rPr lang="my-MM" sz="2400" dirty="0">
                <a:solidFill>
                  <a:schemeClr val="accent1">
                    <a:lumMod val="75000"/>
                  </a:schemeClr>
                </a:solidFill>
                <a:latin typeface="Zawgyi-One" panose="020B0604030504040204" pitchFamily="34" charset="0"/>
                <a:cs typeface="Zawgyi-One" panose="020B0604030504040204" pitchFamily="34" charset="0"/>
              </a:rPr>
              <a:t>်</a:t>
            </a:r>
            <a:r>
              <a:rPr lang="en-US" sz="2400" dirty="0" err="1">
                <a:solidFill>
                  <a:schemeClr val="accent1">
                    <a:lumMod val="75000"/>
                  </a:schemeClr>
                </a:solidFill>
                <a:latin typeface="Zawgyi-One" panose="020B0604030504040204" pitchFamily="34" charset="0"/>
                <a:cs typeface="Zawgyi-One" panose="020B0604030504040204" pitchFamily="34" charset="0"/>
              </a:rPr>
              <a:t>ား</a:t>
            </a:r>
            <a:endParaRPr lang="my-MM" sz="2400" dirty="0">
              <a:solidFill>
                <a:schemeClr val="accent1">
                  <a:lumMod val="75000"/>
                </a:schemeClr>
              </a:solidFill>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ေရ</a:t>
            </a:r>
            <a:r>
              <a:rPr lang="en-US" sz="2400" dirty="0" err="1">
                <a:latin typeface="Zawgyi-One" panose="020B0604030504040204" pitchFamily="34" charset="0"/>
                <a:cs typeface="Zawgyi-One" panose="020B0604030504040204" pitchFamily="34" charset="0"/>
              </a:rPr>
              <a:t>ဆိုင္ရာလံုၿခံဳမႈရေ</a:t>
            </a:r>
            <a:r>
              <a:rPr lang="my-MM" sz="2400" dirty="0">
                <a:latin typeface="Zawgyi-One" panose="020B0604030504040204" pitchFamily="34" charset="0"/>
                <a:cs typeface="Zawgyi-One" panose="020B0604030504040204" pitchFamily="34" charset="0"/>
              </a:rPr>
              <a:t>ရး</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စီမံ</a:t>
            </a:r>
            <a:r>
              <a:rPr lang="en-US" sz="2400" dirty="0" err="1">
                <a:latin typeface="Zawgyi-One" panose="020B0604030504040204" pitchFamily="34" charset="0"/>
                <a:cs typeface="Zawgyi-One" panose="020B0604030504040204" pitchFamily="34" charset="0"/>
              </a:rPr>
              <a:t>ခ်က</a:t>
            </a:r>
            <a:r>
              <a:rPr lang="en-US" sz="2400" dirty="0">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အသြင္ေျပာင္း</a:t>
            </a:r>
            <a:r>
              <a:rPr lang="en-US" sz="2400" dirty="0">
                <a:latin typeface="Zawgyi-One" panose="020B0604030504040204" pitchFamily="34" charset="0"/>
                <a:cs typeface="Zawgyi-One" panose="020B0604030504040204" pitchFamily="34" charset="0"/>
              </a:rPr>
              <a:t> WASH </a:t>
            </a:r>
            <a:r>
              <a:rPr lang="en-GB" sz="2400" b="1" dirty="0">
                <a:latin typeface="Zawgyi-One" panose="020B0604030504040204" pitchFamily="34" charset="0"/>
                <a:cs typeface="Zawgyi-One" panose="020B0604030504040204" pitchFamily="34" charset="0"/>
              </a:rPr>
              <a:t>(water, sanitation, and hygiene)</a:t>
            </a:r>
          </a:p>
          <a:p>
            <a:endParaRPr lang="en-GB" dirty="0"/>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23" name="Rectangle 22">
            <a:extLst>
              <a:ext uri="{FF2B5EF4-FFF2-40B4-BE49-F238E27FC236}">
                <a16:creationId xmlns:a16="http://schemas.microsoft.com/office/drawing/2014/main" id="{8D2AC18F-8347-4A92-BC0C-7CBCCEC027FB}"/>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1371752233"/>
      </p:ext>
    </p:extLst>
  </p:cSld>
  <p:clrMapOvr>
    <a:masterClrMapping/>
  </p:clrMapOvr>
  <mc:AlternateContent xmlns:mc="http://schemas.openxmlformats.org/markup-compatibility/2006" xmlns:p14="http://schemas.microsoft.com/office/powerpoint/2010/main">
    <mc:Choice Requires="p14">
      <p:transition spd="slow" p14:dur="2000" advTm="74225"/>
    </mc:Choice>
    <mc:Fallback xmlns="">
      <p:transition spd="slow" advTm="74225"/>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14F28-BC73-4698-897D-A05C1E0DF169}"/>
              </a:ext>
            </a:extLst>
          </p:cNvPr>
          <p:cNvSpPr>
            <a:spLocks noGrp="1"/>
          </p:cNvSpPr>
          <p:nvPr>
            <p:ph type="title"/>
          </p:nvPr>
        </p:nvSpPr>
        <p:spPr>
          <a:xfrm>
            <a:off x="524669" y="563317"/>
            <a:ext cx="9410700" cy="1201089"/>
          </a:xfrm>
        </p:spPr>
        <p:txBody>
          <a:bodyPr/>
          <a:lstStyle/>
          <a:p>
            <a:pPr>
              <a:lnSpc>
                <a:spcPct val="100000"/>
              </a:lnSpc>
            </a:pPr>
            <a:r>
              <a:rPr lang="en-GB" sz="3600" dirty="0" err="1">
                <a:latin typeface="Zawgyi-One" panose="020B0604030504040204" pitchFamily="34" charset="0"/>
                <a:cs typeface="Zawgyi-One" panose="020B0604030504040204" pitchFamily="34" charset="0"/>
              </a:rPr>
              <a:t>ကမ</a:t>
            </a:r>
            <a:r>
              <a:rPr lang="en-US" sz="3600" dirty="0">
                <a:latin typeface="Zawgyi-One" panose="020B0604030504040204" pitchFamily="34" charset="0"/>
                <a:cs typeface="Zawgyi-One" panose="020B0604030504040204" pitchFamily="34" charset="0"/>
              </a:rPr>
              <a:t>ၻာ့</a:t>
            </a:r>
            <a:r>
              <a:rPr lang="en-GB" sz="3600" cap="small" dirty="0" err="1">
                <a:latin typeface="Zawgyi-One" panose="020B0604030504040204" pitchFamily="34" charset="0"/>
                <a:cs typeface="Zawgyi-One" panose="020B0604030504040204" pitchFamily="34" charset="0"/>
              </a:rPr>
              <a:t>ေသာက္သံုးေရ</a:t>
            </a:r>
            <a:br>
              <a:rPr lang="en-GB" sz="3600" cap="small" dirty="0">
                <a:latin typeface="Zawgyi-One" panose="020B0604030504040204" pitchFamily="34" charset="0"/>
                <a:cs typeface="Zawgyi-One" panose="020B0604030504040204" pitchFamily="34" charset="0"/>
              </a:rPr>
            </a:br>
            <a:r>
              <a:rPr lang="en-GB" sz="3600" cap="small" dirty="0">
                <a:latin typeface="Zawgyi-One" panose="020B0604030504040204" pitchFamily="34" charset="0"/>
                <a:cs typeface="Zawgyi-One" panose="020B0604030504040204" pitchFamily="34" charset="0"/>
              </a:rPr>
              <a:t>အိမ္ေထာင္စု၀န္ေဆာင္မႈအဆင့္</a:t>
            </a:r>
          </a:p>
        </p:txBody>
      </p:sp>
      <p:pic>
        <p:nvPicPr>
          <p:cNvPr id="9" name="Content Placeholder 8">
            <a:extLst>
              <a:ext uri="{FF2B5EF4-FFF2-40B4-BE49-F238E27FC236}">
                <a16:creationId xmlns:a16="http://schemas.microsoft.com/office/drawing/2014/main" id="{7EA63550-201D-479C-873F-6AAB76F2AC8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481" y="2268463"/>
            <a:ext cx="10429075" cy="4316633"/>
          </a:xfrm>
        </p:spPr>
      </p:pic>
      <p:cxnSp>
        <p:nvCxnSpPr>
          <p:cNvPr id="11" name="Straight Arrow Connector 10">
            <a:extLst>
              <a:ext uri="{FF2B5EF4-FFF2-40B4-BE49-F238E27FC236}">
                <a16:creationId xmlns:a16="http://schemas.microsoft.com/office/drawing/2014/main" id="{9D846445-7524-43BB-A34D-2F7ADB7D1757}"/>
              </a:ext>
            </a:extLst>
          </p:cNvPr>
          <p:cNvCxnSpPr>
            <a:cxnSpLocks/>
          </p:cNvCxnSpPr>
          <p:nvPr/>
        </p:nvCxnSpPr>
        <p:spPr>
          <a:xfrm flipV="1">
            <a:off x="8902427" y="5220791"/>
            <a:ext cx="0" cy="100741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 name="TextBox 2">
            <a:extLst>
              <a:ext uri="{FF2B5EF4-FFF2-40B4-BE49-F238E27FC236}">
                <a16:creationId xmlns:a16="http://schemas.microsoft.com/office/drawing/2014/main" id="{4195FEFC-2DF5-4230-80B7-7E3EFE3FDBF0}"/>
              </a:ext>
            </a:extLst>
          </p:cNvPr>
          <p:cNvSpPr txBox="1"/>
          <p:nvPr/>
        </p:nvSpPr>
        <p:spPr>
          <a:xfrm>
            <a:off x="524669" y="6751724"/>
            <a:ext cx="9601894" cy="400110"/>
          </a:xfrm>
          <a:prstGeom prst="rect">
            <a:avLst/>
          </a:prstGeom>
          <a:noFill/>
        </p:spPr>
        <p:txBody>
          <a:bodyPr wrap="square" rtlCol="0">
            <a:spAutoFit/>
          </a:bodyPr>
          <a:lstStyle/>
          <a:p>
            <a:r>
              <a:rPr lang="en-GB" sz="1000" dirty="0">
                <a:solidFill>
                  <a:schemeClr val="tx1"/>
                </a:solidFill>
                <a:latin typeface="+mj-lt"/>
              </a:rPr>
              <a:t>Data reported in: JMP (2017) </a:t>
            </a:r>
            <a:r>
              <a:rPr lang="en-GB" sz="1000" i="1" dirty="0">
                <a:solidFill>
                  <a:schemeClr val="tx1"/>
                </a:solidFill>
                <a:latin typeface="+mj-lt"/>
              </a:rPr>
              <a:t>Progress on Drinking Water, Sanitation and Hygiene: 2017 Update and SDG Baselines</a:t>
            </a:r>
            <a:r>
              <a:rPr lang="en-GB" sz="1000" dirty="0">
                <a:solidFill>
                  <a:schemeClr val="tx1"/>
                </a:solidFill>
                <a:latin typeface="+mj-lt"/>
              </a:rPr>
              <a:t>. </a:t>
            </a:r>
            <a:r>
              <a:rPr lang="en-GB" sz="1000" dirty="0" err="1">
                <a:solidFill>
                  <a:schemeClr val="tx1"/>
                </a:solidFill>
                <a:latin typeface="+mj-lt"/>
              </a:rPr>
              <a:t>doi</a:t>
            </a:r>
            <a:r>
              <a:rPr lang="en-GB" sz="1000" dirty="0">
                <a:solidFill>
                  <a:schemeClr val="tx1"/>
                </a:solidFill>
                <a:latin typeface="+mj-lt"/>
              </a:rPr>
              <a:t>: 10.1111 / tmi.12329</a:t>
            </a:r>
            <a:r>
              <a:rPr lang="en-GB" sz="1000" dirty="0">
                <a:latin typeface="+mj-lt"/>
              </a:rPr>
              <a:t>. </a:t>
            </a:r>
          </a:p>
          <a:p>
            <a:r>
              <a:rPr lang="en-GB" sz="1000" dirty="0">
                <a:solidFill>
                  <a:schemeClr val="tx1"/>
                </a:solidFill>
                <a:latin typeface="+mj-lt"/>
              </a:rPr>
              <a:t>Chart produced at </a:t>
            </a:r>
            <a:r>
              <a:rPr lang="en-GB" sz="1000" dirty="0">
                <a:solidFill>
                  <a:schemeClr val="tx1"/>
                </a:solidFill>
                <a:latin typeface="+mj-lt"/>
                <a:hlinkClick r:id="rId4">
                  <a:extLst>
                    <a:ext uri="{A12FA001-AC4F-418D-AE19-62706E023703}">
                      <ahyp:hlinkClr xmlns:ahyp="http://schemas.microsoft.com/office/drawing/2018/hyperlinkcolor" val="tx"/>
                    </a:ext>
                  </a:extLst>
                </a:hlinkClick>
              </a:rPr>
              <a:t>https://washdata.org/data</a:t>
            </a:r>
            <a:r>
              <a:rPr lang="en-GB" sz="1000" dirty="0">
                <a:solidFill>
                  <a:schemeClr val="tx1"/>
                </a:solidFill>
                <a:latin typeface="+mj-lt"/>
              </a:rPr>
              <a:t> (Accessed [18/04/2019])</a:t>
            </a:r>
          </a:p>
        </p:txBody>
      </p:sp>
      <p:pic>
        <p:nvPicPr>
          <p:cNvPr id="5" name="Picture 4">
            <a:extLst>
              <a:ext uri="{FF2B5EF4-FFF2-40B4-BE49-F238E27FC236}">
                <a16:creationId xmlns:a16="http://schemas.microsoft.com/office/drawing/2014/main" id="{BA302161-3AEF-48B9-A065-9851C53DC048}"/>
              </a:ext>
            </a:extLst>
          </p:cNvPr>
          <p:cNvPicPr>
            <a:picLocks noChangeAspect="1"/>
          </p:cNvPicPr>
          <p:nvPr/>
        </p:nvPicPr>
        <p:blipFill rotWithShape="1">
          <a:blip r:embed="rId5">
            <a:extLst>
              <a:ext uri="{28A0092B-C50C-407E-A947-70E740481C1C}">
                <a14:useLocalDpi xmlns:a14="http://schemas.microsoft.com/office/drawing/2010/main" val="0"/>
              </a:ext>
            </a:extLst>
          </a:blip>
          <a:srcRect l="83732" t="40844" r="8007" b="43347"/>
          <a:stretch/>
        </p:blipFill>
        <p:spPr>
          <a:xfrm>
            <a:off x="1197571" y="3348583"/>
            <a:ext cx="1747002" cy="1383829"/>
          </a:xfrm>
          <a:prstGeom prst="rect">
            <a:avLst/>
          </a:prstGeom>
        </p:spPr>
      </p:pic>
    </p:spTree>
    <p:extLst>
      <p:ext uri="{BB962C8B-B14F-4D97-AF65-F5344CB8AC3E}">
        <p14:creationId xmlns:p14="http://schemas.microsoft.com/office/powerpoint/2010/main" val="3969605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6960F7A-2056-4AC1-907F-DB0E2116EDC2}"/>
              </a:ext>
            </a:extLst>
          </p:cNvPr>
          <p:cNvSpPr txBox="1">
            <a:spLocks/>
          </p:cNvSpPr>
          <p:nvPr/>
        </p:nvSpPr>
        <p:spPr>
          <a:xfrm>
            <a:off x="524669" y="563318"/>
            <a:ext cx="981791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small" spc="0" normalizeH="0" baseline="0" noProof="0" dirty="0" err="1">
                <a:ln>
                  <a:noFill/>
                </a:ln>
                <a:effectLst/>
                <a:uLnTx/>
                <a:uFillTx/>
                <a:latin typeface="Zawgyi-One" panose="020B0604030504040204" pitchFamily="34" charset="0"/>
                <a:ea typeface="+mn-ea"/>
                <a:cs typeface="Zawgyi-One" panose="020B0604030504040204" pitchFamily="34" charset="0"/>
              </a:rPr>
              <a:t>အေရ</a:t>
            </a:r>
            <a:r>
              <a:rPr kumimoji="0" lang="en-GB" sz="3600" b="0" i="0" u="none" strike="noStrike" kern="1200" cap="small" spc="0" normalizeH="0" baseline="0" noProof="0" dirty="0">
                <a:ln>
                  <a:noFill/>
                </a:ln>
                <a:effectLst/>
                <a:uLnTx/>
                <a:uFillTx/>
                <a:latin typeface="Zawgyi-One" panose="020B0604030504040204" pitchFamily="34" charset="0"/>
                <a:ea typeface="+mn-ea"/>
                <a:cs typeface="Zawgyi-One" panose="020B0604030504040204" pitchFamily="34" charset="0"/>
              </a:rPr>
              <a:t>ွ႔ႏွင့္ </a:t>
            </a:r>
            <a:r>
              <a:rPr kumimoji="0" lang="en-GB" sz="3600" b="0" i="0" u="none" strike="noStrike" kern="1200" cap="small" spc="0" normalizeH="0" baseline="0" noProof="0" dirty="0" err="1">
                <a:ln>
                  <a:noFill/>
                </a:ln>
                <a:effectLst/>
                <a:uLnTx/>
                <a:uFillTx/>
                <a:latin typeface="Zawgyi-One" panose="020B0604030504040204" pitchFamily="34" charset="0"/>
                <a:ea typeface="+mn-ea"/>
                <a:cs typeface="Zawgyi-One" panose="020B0604030504040204" pitchFamily="34" charset="0"/>
              </a:rPr>
              <a:t>ေတာင္အာရွေဒသရွိ</a:t>
            </a:r>
            <a:endParaRPr kumimoji="0" lang="en-GB" sz="3600" b="0" i="0" u="none" strike="noStrike" kern="1200" cap="small" spc="0" normalizeH="0" baseline="0" noProof="0" dirty="0">
              <a:ln>
                <a:noFill/>
              </a:ln>
              <a:effectLst/>
              <a:uLnTx/>
              <a:uFillTx/>
              <a:latin typeface="Zawgyi-One" panose="020B0604030504040204" pitchFamily="34" charset="0"/>
              <a:ea typeface="+mn-ea"/>
              <a:cs typeface="Zawgyi-One"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small" spc="0" normalizeH="0" baseline="0" noProof="0" dirty="0" err="1">
                <a:ln>
                  <a:noFill/>
                </a:ln>
                <a:effectLst/>
                <a:uLnTx/>
                <a:uFillTx/>
                <a:latin typeface="Zawgyi-One" panose="020B0604030504040204" pitchFamily="34" charset="0"/>
                <a:ea typeface="+mn-ea"/>
                <a:cs typeface="Zawgyi-One" panose="020B0604030504040204" pitchFamily="34" charset="0"/>
              </a:rPr>
              <a:t>မိသားစု</a:t>
            </a:r>
            <a:r>
              <a:rPr kumimoji="0" lang="en-GB" sz="3600" b="0" i="0" u="none" strike="noStrike" kern="1200" cap="small" spc="0" normalizeH="0" baseline="0" noProof="0" dirty="0">
                <a:ln>
                  <a:noFill/>
                </a:ln>
                <a:effectLst/>
                <a:uLnTx/>
                <a:uFillTx/>
                <a:latin typeface="Zawgyi-One" panose="020B0604030504040204" pitchFamily="34" charset="0"/>
                <a:ea typeface="+mn-ea"/>
                <a:cs typeface="Zawgyi-One" panose="020B0604030504040204" pitchFamily="34" charset="0"/>
              </a:rPr>
              <a:t> </a:t>
            </a:r>
            <a:r>
              <a:rPr kumimoji="0" lang="en-GB" sz="3600" b="0" i="0" u="none" strike="noStrike" kern="1200" cap="small" spc="0" normalizeH="0" baseline="0" noProof="0" dirty="0" err="1">
                <a:ln>
                  <a:noFill/>
                </a:ln>
                <a:effectLst/>
                <a:uLnTx/>
                <a:uFillTx/>
                <a:latin typeface="Zawgyi-One" panose="020B0604030504040204" pitchFamily="34" charset="0"/>
                <a:ea typeface="+mn-ea"/>
                <a:cs typeface="Zawgyi-One" panose="020B0604030504040204" pitchFamily="34" charset="0"/>
              </a:rPr>
              <a:t>ေသာက္သံုးေရ</a:t>
            </a:r>
            <a:r>
              <a:rPr kumimoji="0" lang="en-GB" sz="3600" b="0" i="0" u="none" strike="noStrike" kern="1200" cap="small" spc="0" normalizeH="0" baseline="0" noProof="0" dirty="0">
                <a:ln>
                  <a:noFill/>
                </a:ln>
                <a:effectLst/>
                <a:uLnTx/>
                <a:uFillTx/>
                <a:latin typeface="Zawgyi-One" panose="020B0604030504040204" pitchFamily="34" charset="0"/>
                <a:ea typeface="+mn-ea"/>
                <a:cs typeface="Zawgyi-One" panose="020B0604030504040204" pitchFamily="34" charset="0"/>
              </a:rPr>
              <a:t> ျ</a:t>
            </a:r>
            <a:r>
              <a:rPr kumimoji="0" lang="en-GB" sz="3600" b="0" i="0" u="none" strike="noStrike" kern="1200" cap="small" spc="0" normalizeH="0" baseline="0" noProof="0" dirty="0" err="1">
                <a:ln>
                  <a:noFill/>
                </a:ln>
                <a:effectLst/>
                <a:uLnTx/>
                <a:uFillTx/>
                <a:latin typeface="Zawgyi-One" panose="020B0604030504040204" pitchFamily="34" charset="0"/>
                <a:ea typeface="+mn-ea"/>
                <a:cs typeface="Zawgyi-One" panose="020B0604030504040204" pitchFamily="34" charset="0"/>
              </a:rPr>
              <a:t>ပပံု</a:t>
            </a:r>
            <a:endParaRPr kumimoji="0" lang="en-GB" sz="3600" b="0" i="0" u="none" strike="noStrike" kern="1200" cap="small" spc="0" normalizeH="0" baseline="0" noProof="0" dirty="0">
              <a:ln>
                <a:noFill/>
              </a:ln>
              <a:effectLst/>
              <a:uLnTx/>
              <a:uFillTx/>
              <a:latin typeface="Zawgyi-One" panose="020B0604030504040204" pitchFamily="34" charset="0"/>
              <a:ea typeface="+mn-ea"/>
              <a:cs typeface="Zawgyi-One" panose="020B0604030504040204" pitchFamily="34" charset="0"/>
            </a:endParaRPr>
          </a:p>
        </p:txBody>
      </p:sp>
      <p:sp>
        <p:nvSpPr>
          <p:cNvPr id="9" name="TextBox 8">
            <a:extLst>
              <a:ext uri="{FF2B5EF4-FFF2-40B4-BE49-F238E27FC236}">
                <a16:creationId xmlns:a16="http://schemas.microsoft.com/office/drawing/2014/main" id="{84FE0F04-A86E-4F39-B856-58A5D0F30898}"/>
              </a:ext>
            </a:extLst>
          </p:cNvPr>
          <p:cNvSpPr txBox="1"/>
          <p:nvPr/>
        </p:nvSpPr>
        <p:spPr>
          <a:xfrm>
            <a:off x="524669" y="6997945"/>
            <a:ext cx="9601894" cy="246221"/>
          </a:xfrm>
          <a:prstGeom prst="rect">
            <a:avLst/>
          </a:prstGeom>
          <a:noFill/>
        </p:spPr>
        <p:txBody>
          <a:bodyPr wrap="square" rtlCol="0">
            <a:spAutoFit/>
          </a:bodyPr>
          <a:lstStyle/>
          <a:p>
            <a:r>
              <a:rPr lang="en-GB" sz="1000" dirty="0">
                <a:solidFill>
                  <a:schemeClr val="tx1"/>
                </a:solidFill>
                <a:latin typeface="+mj-lt"/>
              </a:rPr>
              <a:t>Chart produced at </a:t>
            </a:r>
            <a:r>
              <a:rPr lang="en-GB" sz="1000" dirty="0">
                <a:solidFill>
                  <a:schemeClr val="tx1"/>
                </a:solidFill>
                <a:latin typeface="+mj-lt"/>
                <a:hlinkClick r:id="rId2">
                  <a:extLst>
                    <a:ext uri="{A12FA001-AC4F-418D-AE19-62706E023703}">
                      <ahyp:hlinkClr xmlns:ahyp="http://schemas.microsoft.com/office/drawing/2018/hyperlinkcolor" val="tx"/>
                    </a:ext>
                  </a:extLst>
                </a:hlinkClick>
              </a:rPr>
              <a:t>https://washdata.org/data</a:t>
            </a:r>
            <a:r>
              <a:rPr lang="en-GB" sz="1000" dirty="0">
                <a:solidFill>
                  <a:schemeClr val="tx1"/>
                </a:solidFill>
                <a:latin typeface="+mj-lt"/>
              </a:rPr>
              <a:t> (Accessed [28/02/2020])</a:t>
            </a:r>
          </a:p>
        </p:txBody>
      </p:sp>
      <p:pic>
        <p:nvPicPr>
          <p:cNvPr id="10" name="Picture 9">
            <a:extLst>
              <a:ext uri="{FF2B5EF4-FFF2-40B4-BE49-F238E27FC236}">
                <a16:creationId xmlns:a16="http://schemas.microsoft.com/office/drawing/2014/main" id="{DC12858F-A164-4A68-B76F-D70468C42870}"/>
              </a:ext>
            </a:extLst>
          </p:cNvPr>
          <p:cNvPicPr>
            <a:picLocks noChangeAspect="1"/>
          </p:cNvPicPr>
          <p:nvPr/>
        </p:nvPicPr>
        <p:blipFill rotWithShape="1">
          <a:blip r:embed="rId3">
            <a:extLst>
              <a:ext uri="{28A0092B-C50C-407E-A947-70E740481C1C}">
                <a14:useLocalDpi xmlns:a14="http://schemas.microsoft.com/office/drawing/2010/main" val="0"/>
              </a:ext>
            </a:extLst>
          </a:blip>
          <a:srcRect l="83732" t="40844" r="8007" b="43347"/>
          <a:stretch/>
        </p:blipFill>
        <p:spPr>
          <a:xfrm>
            <a:off x="8470379" y="1836415"/>
            <a:ext cx="1080120" cy="855581"/>
          </a:xfrm>
          <a:prstGeom prst="rect">
            <a:avLst/>
          </a:prstGeom>
        </p:spPr>
      </p:pic>
      <p:sp>
        <p:nvSpPr>
          <p:cNvPr id="3" name="Content Placeholder 2">
            <a:extLst>
              <a:ext uri="{FF2B5EF4-FFF2-40B4-BE49-F238E27FC236}">
                <a16:creationId xmlns:a16="http://schemas.microsoft.com/office/drawing/2014/main" id="{345ED902-1ACE-4EEE-96CE-EEA53ED6CB5A}"/>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7C8C3DBA-68BA-4E6B-B048-89DC5860B9EA}"/>
              </a:ext>
            </a:extLst>
          </p:cNvPr>
          <p:cNvPicPr>
            <a:picLocks noChangeAspect="1"/>
          </p:cNvPicPr>
          <p:nvPr/>
        </p:nvPicPr>
        <p:blipFill>
          <a:blip r:embed="rId4"/>
          <a:stretch>
            <a:fillRect/>
          </a:stretch>
        </p:blipFill>
        <p:spPr>
          <a:xfrm>
            <a:off x="-3164" y="2523780"/>
            <a:ext cx="10460038" cy="4297967"/>
          </a:xfrm>
          <a:prstGeom prst="rect">
            <a:avLst/>
          </a:prstGeom>
        </p:spPr>
      </p:pic>
      <p:cxnSp>
        <p:nvCxnSpPr>
          <p:cNvPr id="11" name="Straight Arrow Connector 10">
            <a:extLst>
              <a:ext uri="{FF2B5EF4-FFF2-40B4-BE49-F238E27FC236}">
                <a16:creationId xmlns:a16="http://schemas.microsoft.com/office/drawing/2014/main" id="{DAB32AA6-CC4F-4353-83F4-623B4CBA4F25}"/>
              </a:ext>
            </a:extLst>
          </p:cNvPr>
          <p:cNvCxnSpPr>
            <a:cxnSpLocks/>
          </p:cNvCxnSpPr>
          <p:nvPr/>
        </p:nvCxnSpPr>
        <p:spPr>
          <a:xfrm flipV="1">
            <a:off x="6814195" y="6690772"/>
            <a:ext cx="0" cy="69025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79899907"/>
      </p:ext>
    </p:extLst>
  </p:cSld>
  <p:clrMapOvr>
    <a:masterClrMapping/>
  </p:clrMapOvr>
  <mc:AlternateContent xmlns:mc="http://schemas.openxmlformats.org/markup-compatibility/2006" xmlns:p14="http://schemas.microsoft.com/office/powerpoint/2010/main">
    <mc:Choice Requires="p14">
      <p:transition spd="slow" p14:dur="2000" advTm="50097"/>
    </mc:Choice>
    <mc:Fallback xmlns="">
      <p:transition spd="slow" advTm="5009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06772D-8FE6-446B-ACEB-8230453511CC}"/>
              </a:ext>
            </a:extLst>
          </p:cNvPr>
          <p:cNvPicPr>
            <a:picLocks noChangeAspect="1"/>
          </p:cNvPicPr>
          <p:nvPr/>
        </p:nvPicPr>
        <p:blipFill>
          <a:blip r:embed="rId3"/>
          <a:stretch>
            <a:fillRect/>
          </a:stretch>
        </p:blipFill>
        <p:spPr>
          <a:xfrm>
            <a:off x="4293915" y="13830"/>
            <a:ext cx="6166123" cy="7562226"/>
          </a:xfrm>
          <a:prstGeom prst="rect">
            <a:avLst/>
          </a:prstGeom>
        </p:spPr>
      </p:pic>
      <p:sp>
        <p:nvSpPr>
          <p:cNvPr id="2" name="Title 1">
            <a:extLst>
              <a:ext uri="{FF2B5EF4-FFF2-40B4-BE49-F238E27FC236}">
                <a16:creationId xmlns:a16="http://schemas.microsoft.com/office/drawing/2014/main" id="{C5F14F28-BC73-4698-897D-A05C1E0DF169}"/>
              </a:ext>
            </a:extLst>
          </p:cNvPr>
          <p:cNvSpPr>
            <a:spLocks noGrp="1"/>
          </p:cNvSpPr>
          <p:nvPr>
            <p:ph type="title"/>
          </p:nvPr>
        </p:nvSpPr>
        <p:spPr>
          <a:xfrm>
            <a:off x="524669" y="563317"/>
            <a:ext cx="3985270" cy="1201089"/>
          </a:xfrm>
        </p:spPr>
        <p:txBody>
          <a:bodyPr/>
          <a:lstStyle/>
          <a:p>
            <a:r>
              <a:rPr lang="en-GB" sz="3600" cap="small" dirty="0" err="1">
                <a:latin typeface="Zawgyi-One" panose="020B0604030504040204" pitchFamily="34" charset="0"/>
                <a:cs typeface="Zawgyi-One" panose="020B0604030504040204" pitchFamily="34" charset="0"/>
              </a:rPr>
              <a:t>ကမၻာ့ေသာက္သံုးေရ</a:t>
            </a:r>
            <a:br>
              <a:rPr lang="en-GB" sz="3600" cap="small" dirty="0">
                <a:latin typeface="Zawgyi-One" panose="020B0604030504040204" pitchFamily="34" charset="0"/>
                <a:cs typeface="Zawgyi-One" panose="020B0604030504040204" pitchFamily="34" charset="0"/>
              </a:rPr>
            </a:br>
            <a:r>
              <a:rPr lang="en-GB" sz="2800" cap="small" dirty="0" err="1">
                <a:latin typeface="Zawgyi-One" panose="020B0604030504040204" pitchFamily="34" charset="0"/>
                <a:cs typeface="Zawgyi-One" panose="020B0604030504040204" pitchFamily="34" charset="0"/>
              </a:rPr>
              <a:t>အိမ္ေထာင္စုအလိုက</a:t>
            </a:r>
            <a:r>
              <a:rPr lang="en-GB" sz="2800" cap="small" dirty="0">
                <a:latin typeface="Zawgyi-One" panose="020B0604030504040204" pitchFamily="34" charset="0"/>
                <a:cs typeface="Zawgyi-One" panose="020B0604030504040204" pitchFamily="34" charset="0"/>
              </a:rPr>
              <a:t>္ ၀န္ေဆာင္မႈအဆင့္</a:t>
            </a:r>
          </a:p>
        </p:txBody>
      </p:sp>
      <p:sp>
        <p:nvSpPr>
          <p:cNvPr id="3" name="TextBox 2">
            <a:extLst>
              <a:ext uri="{FF2B5EF4-FFF2-40B4-BE49-F238E27FC236}">
                <a16:creationId xmlns:a16="http://schemas.microsoft.com/office/drawing/2014/main" id="{4195FEFC-2DF5-4230-80B7-7E3EFE3FDBF0}"/>
              </a:ext>
            </a:extLst>
          </p:cNvPr>
          <p:cNvSpPr txBox="1"/>
          <p:nvPr/>
        </p:nvSpPr>
        <p:spPr>
          <a:xfrm>
            <a:off x="524669" y="6751724"/>
            <a:ext cx="3985270" cy="553998"/>
          </a:xfrm>
          <a:prstGeom prst="rect">
            <a:avLst/>
          </a:prstGeom>
          <a:noFill/>
        </p:spPr>
        <p:txBody>
          <a:bodyPr wrap="square" rtlCol="0">
            <a:spAutoFit/>
          </a:bodyPr>
          <a:lstStyle/>
          <a:p>
            <a:r>
              <a:rPr lang="en-GB" sz="1000" dirty="0">
                <a:solidFill>
                  <a:schemeClr val="tx1"/>
                </a:solidFill>
                <a:latin typeface="+mj-lt"/>
              </a:rPr>
              <a:t>Data reported in: JMP (2019) </a:t>
            </a:r>
            <a:r>
              <a:rPr lang="en-GB" sz="1000" i="1" dirty="0">
                <a:solidFill>
                  <a:schemeClr val="tx1"/>
                </a:solidFill>
                <a:latin typeface="+mj-lt"/>
              </a:rPr>
              <a:t>Progress on household drinking water, sanitation and hygiene 2000-2017. Special focus on inequalities. </a:t>
            </a:r>
            <a:r>
              <a:rPr lang="en-GB" sz="1000" dirty="0">
                <a:solidFill>
                  <a:schemeClr val="tx1"/>
                </a:solidFill>
                <a:latin typeface="+mj-lt"/>
              </a:rPr>
              <a:t>New York, USA.</a:t>
            </a:r>
          </a:p>
        </p:txBody>
      </p:sp>
      <p:sp>
        <p:nvSpPr>
          <p:cNvPr id="4" name="TextBox 3">
            <a:extLst>
              <a:ext uri="{FF2B5EF4-FFF2-40B4-BE49-F238E27FC236}">
                <a16:creationId xmlns:a16="http://schemas.microsoft.com/office/drawing/2014/main" id="{E81742F3-C56A-49B8-8595-DD98CCA2CD81}"/>
              </a:ext>
            </a:extLst>
          </p:cNvPr>
          <p:cNvSpPr txBox="1"/>
          <p:nvPr/>
        </p:nvSpPr>
        <p:spPr>
          <a:xfrm>
            <a:off x="621507" y="3298641"/>
            <a:ext cx="3384376" cy="707886"/>
          </a:xfrm>
          <a:prstGeom prst="rect">
            <a:avLst/>
          </a:prstGeom>
          <a:noFill/>
        </p:spPr>
        <p:txBody>
          <a:bodyPr wrap="square" rtlCol="0">
            <a:spAutoFit/>
          </a:bodyPr>
          <a:lstStyle/>
          <a:p>
            <a:r>
              <a:rPr lang="en-GB" sz="2000" dirty="0">
                <a:solidFill>
                  <a:srgbClr val="0070C0"/>
                </a:solidFill>
                <a:latin typeface="Zawgyi-One" panose="020B0604030504040204" pitchFamily="34" charset="0"/>
                <a:cs typeface="Zawgyi-One" panose="020B0604030504040204" pitchFamily="34" charset="0"/>
              </a:rPr>
              <a:t>အေျခခံေရ၀န္ေဆာင္မႈ </a:t>
            </a:r>
            <a:r>
              <a:rPr lang="en-GB" sz="2000" dirty="0" err="1">
                <a:solidFill>
                  <a:srgbClr val="0070C0"/>
                </a:solidFill>
                <a:latin typeface="Zawgyi-One" panose="020B0604030504040204" pitchFamily="34" charset="0"/>
                <a:cs typeface="Zawgyi-One" panose="020B0604030504040204" pitchFamily="34" charset="0"/>
              </a:rPr>
              <a:t>ရထားေသာ</a:t>
            </a:r>
            <a:r>
              <a:rPr lang="en-GB" sz="2000" dirty="0">
                <a:solidFill>
                  <a:srgbClr val="0070C0"/>
                </a:solidFill>
                <a:latin typeface="Zawgyi-One" panose="020B0604030504040204" pitchFamily="34" charset="0"/>
                <a:cs typeface="Zawgyi-One" panose="020B0604030504040204" pitchFamily="34" charset="0"/>
              </a:rPr>
              <a:t> </a:t>
            </a:r>
            <a:r>
              <a:rPr lang="en-GB" sz="2000" dirty="0" err="1">
                <a:solidFill>
                  <a:srgbClr val="0070C0"/>
                </a:solidFill>
                <a:latin typeface="Zawgyi-One" panose="020B0604030504040204" pitchFamily="34" charset="0"/>
                <a:cs typeface="Zawgyi-One" panose="020B0604030504040204" pitchFamily="34" charset="0"/>
              </a:rPr>
              <a:t>လူဦးေရအခ်ိဳးျပပံု</a:t>
            </a:r>
            <a:endParaRPr lang="en-GB" sz="2000" dirty="0">
              <a:solidFill>
                <a:srgbClr val="0070C0"/>
              </a:solidFill>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3221118776"/>
      </p:ext>
    </p:extLst>
  </p:cSld>
  <p:clrMapOvr>
    <a:masterClrMapping/>
  </p:clrMapOvr>
  <mc:AlternateContent xmlns:mc="http://schemas.openxmlformats.org/markup-compatibility/2006" xmlns:p14="http://schemas.microsoft.com/office/powerpoint/2010/main">
    <mc:Choice Requires="p14">
      <p:transition spd="slow" p14:dur="2000" advTm="111340"/>
    </mc:Choice>
    <mc:Fallback xmlns="">
      <p:transition spd="slow" advTm="11134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8CAB1-2D01-4CA4-9A65-B2B490C81E54}"/>
              </a:ext>
            </a:extLst>
          </p:cNvPr>
          <p:cNvSpPr>
            <a:spLocks noGrp="1"/>
          </p:cNvSpPr>
          <p:nvPr>
            <p:ph type="title"/>
          </p:nvPr>
        </p:nvSpPr>
        <p:spPr>
          <a:xfrm>
            <a:off x="408995" y="539279"/>
            <a:ext cx="9410700" cy="811212"/>
          </a:xfrm>
        </p:spPr>
        <p:txBody>
          <a:bodyPr/>
          <a:lstStyle/>
          <a:p>
            <a:r>
              <a:rPr lang="en-GB" sz="3600" cap="small" dirty="0">
                <a:solidFill>
                  <a:prstClr val="black"/>
                </a:solidFill>
                <a:latin typeface="Zawgyi-One" panose="020B0604030504040204" pitchFamily="34" charset="0"/>
                <a:cs typeface="Zawgyi-One" panose="020B0604030504040204" pitchFamily="34" charset="0"/>
              </a:rPr>
              <a:t>ျ</a:t>
            </a:r>
            <a:r>
              <a:rPr lang="en-GB" sz="3600" cap="small" dirty="0" err="1">
                <a:solidFill>
                  <a:prstClr val="black"/>
                </a:solidFill>
                <a:latin typeface="Zawgyi-One" panose="020B0604030504040204" pitchFamily="34" charset="0"/>
                <a:cs typeface="Zawgyi-One" panose="020B0604030504040204" pitchFamily="34" charset="0"/>
              </a:rPr>
              <a:t>မန္မာ</a:t>
            </a:r>
            <a:r>
              <a:rPr lang="en-GB" sz="3600" cap="small" dirty="0">
                <a:solidFill>
                  <a:prstClr val="black"/>
                </a:solidFill>
                <a:latin typeface="Zawgyi-One" panose="020B0604030504040204" pitchFamily="34" charset="0"/>
                <a:cs typeface="Zawgyi-One" panose="020B0604030504040204" pitchFamily="34" charset="0"/>
              </a:rPr>
              <a:t>့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ေသာက္သံုးေရ</a:t>
            </a:r>
            <a:b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br>
            <a:r>
              <a:rPr kumimoji="0" lang="en-GB" sz="28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အိမ္ေထာင္စုအလိုက</a:t>
            </a:r>
            <a:r>
              <a:rPr kumimoji="0" lang="en-GB" sz="28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၀န္ေဆာင္မႈအဆင့္ ၂၀၀၀-၂၀၁၇</a:t>
            </a:r>
            <a:endParaRPr lang="en-GB" sz="3400" cap="small" dirty="0"/>
          </a:p>
        </p:txBody>
      </p:sp>
      <p:sp>
        <p:nvSpPr>
          <p:cNvPr id="4" name="TextBox 3">
            <a:extLst>
              <a:ext uri="{FF2B5EF4-FFF2-40B4-BE49-F238E27FC236}">
                <a16:creationId xmlns:a16="http://schemas.microsoft.com/office/drawing/2014/main" id="{55491C9E-0079-43C4-8CBA-2435D68857A8}"/>
              </a:ext>
            </a:extLst>
          </p:cNvPr>
          <p:cNvSpPr txBox="1"/>
          <p:nvPr/>
        </p:nvSpPr>
        <p:spPr>
          <a:xfrm>
            <a:off x="524669" y="6804967"/>
            <a:ext cx="9601894" cy="246221"/>
          </a:xfrm>
          <a:prstGeom prst="rect">
            <a:avLst/>
          </a:prstGeom>
          <a:noFill/>
        </p:spPr>
        <p:txBody>
          <a:bodyPr wrap="square" rtlCol="0">
            <a:spAutoFit/>
          </a:bodyPr>
          <a:lstStyle/>
          <a:p>
            <a:r>
              <a:rPr lang="en-GB" sz="1000" dirty="0">
                <a:solidFill>
                  <a:schemeClr val="tx1"/>
                </a:solidFill>
                <a:latin typeface="+mj-lt"/>
              </a:rPr>
              <a:t>Chart produced at </a:t>
            </a:r>
            <a:r>
              <a:rPr lang="en-GB" sz="1000" dirty="0">
                <a:solidFill>
                  <a:schemeClr val="tx1"/>
                </a:solidFill>
                <a:latin typeface="+mj-lt"/>
                <a:hlinkClick r:id="rId2">
                  <a:extLst>
                    <a:ext uri="{A12FA001-AC4F-418D-AE19-62706E023703}">
                      <ahyp:hlinkClr xmlns:ahyp="http://schemas.microsoft.com/office/drawing/2018/hyperlinkcolor" val="tx"/>
                    </a:ext>
                  </a:extLst>
                </a:hlinkClick>
              </a:rPr>
              <a:t>https://washdata.org/data</a:t>
            </a:r>
            <a:r>
              <a:rPr lang="en-GB" sz="1000" dirty="0">
                <a:solidFill>
                  <a:schemeClr val="tx1"/>
                </a:solidFill>
                <a:latin typeface="+mj-lt"/>
              </a:rPr>
              <a:t> (Accessed [28/02/2020])</a:t>
            </a:r>
          </a:p>
        </p:txBody>
      </p:sp>
      <p:pic>
        <p:nvPicPr>
          <p:cNvPr id="6" name="Content Placeholder 4">
            <a:extLst>
              <a:ext uri="{FF2B5EF4-FFF2-40B4-BE49-F238E27FC236}">
                <a16:creationId xmlns:a16="http://schemas.microsoft.com/office/drawing/2014/main" id="{E44A6815-5935-4080-9EB7-2B6A75389670}"/>
              </a:ext>
            </a:extLst>
          </p:cNvPr>
          <p:cNvPicPr>
            <a:picLocks noChangeAspect="1"/>
          </p:cNvPicPr>
          <p:nvPr/>
        </p:nvPicPr>
        <p:blipFill rotWithShape="1">
          <a:blip r:embed="rId3">
            <a:extLst>
              <a:ext uri="{28A0092B-C50C-407E-A947-70E740481C1C}">
                <a14:useLocalDpi xmlns:a14="http://schemas.microsoft.com/office/drawing/2010/main" val="0"/>
              </a:ext>
            </a:extLst>
          </a:blip>
          <a:srcRect l="84569" t="38982" r="6749" b="42219"/>
          <a:stretch/>
        </p:blipFill>
        <p:spPr>
          <a:xfrm>
            <a:off x="8119063" y="3420591"/>
            <a:ext cx="1700632" cy="1620848"/>
          </a:xfrm>
          <a:prstGeom prst="rect">
            <a:avLst/>
          </a:prstGeom>
        </p:spPr>
      </p:pic>
      <p:pic>
        <p:nvPicPr>
          <p:cNvPr id="8" name="Picture 7">
            <a:extLst>
              <a:ext uri="{FF2B5EF4-FFF2-40B4-BE49-F238E27FC236}">
                <a16:creationId xmlns:a16="http://schemas.microsoft.com/office/drawing/2014/main" id="{06E34796-6CE2-4D7E-BBFC-515D8B6360D0}"/>
              </a:ext>
            </a:extLst>
          </p:cNvPr>
          <p:cNvPicPr>
            <a:picLocks noChangeAspect="1"/>
          </p:cNvPicPr>
          <p:nvPr/>
        </p:nvPicPr>
        <p:blipFill>
          <a:blip r:embed="rId4"/>
          <a:stretch>
            <a:fillRect/>
          </a:stretch>
        </p:blipFill>
        <p:spPr>
          <a:xfrm>
            <a:off x="990018" y="2052439"/>
            <a:ext cx="7030219" cy="4606585"/>
          </a:xfrm>
          <a:prstGeom prst="rect">
            <a:avLst/>
          </a:prstGeom>
        </p:spPr>
      </p:pic>
    </p:spTree>
    <p:extLst>
      <p:ext uri="{BB962C8B-B14F-4D97-AF65-F5344CB8AC3E}">
        <p14:creationId xmlns:p14="http://schemas.microsoft.com/office/powerpoint/2010/main" val="1998038864"/>
      </p:ext>
    </p:extLst>
  </p:cSld>
  <p:clrMapOvr>
    <a:masterClrMapping/>
  </p:clrMapOvr>
  <mc:AlternateContent xmlns:mc="http://schemas.openxmlformats.org/markup-compatibility/2006" xmlns:p14="http://schemas.microsoft.com/office/powerpoint/2010/main">
    <mc:Choice Requires="p14">
      <p:transition spd="slow" p14:dur="2000" advTm="38754"/>
    </mc:Choice>
    <mc:Fallback xmlns="">
      <p:transition spd="slow" advTm="38754"/>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99F379-D3F0-4109-B0DA-FF8C90D027DD}"/>
              </a:ext>
            </a:extLst>
          </p:cNvPr>
          <p:cNvSpPr>
            <a:spLocks noGrp="1"/>
          </p:cNvSpPr>
          <p:nvPr>
            <p:ph type="title"/>
          </p:nvPr>
        </p:nvSpPr>
        <p:spPr>
          <a:xfrm>
            <a:off x="408995" y="539279"/>
            <a:ext cx="9410700" cy="811212"/>
          </a:xfrm>
        </p:spPr>
        <p:txBody>
          <a:bodyPr/>
          <a:lstStyle/>
          <a:p>
            <a:r>
              <a:rPr lang="en-GB" sz="3600" cap="small" dirty="0">
                <a:solidFill>
                  <a:prstClr val="black"/>
                </a:solidFill>
                <a:latin typeface="Zawgyi-One" panose="020B0604030504040204" pitchFamily="34" charset="0"/>
                <a:cs typeface="Zawgyi-One" panose="020B0604030504040204" pitchFamily="34" charset="0"/>
              </a:rPr>
              <a:t>ျ</a:t>
            </a:r>
            <a:r>
              <a:rPr lang="en-GB" sz="3600" cap="small" dirty="0" err="1">
                <a:solidFill>
                  <a:prstClr val="black"/>
                </a:solidFill>
                <a:latin typeface="Zawgyi-One" panose="020B0604030504040204" pitchFamily="34" charset="0"/>
                <a:cs typeface="Zawgyi-One" panose="020B0604030504040204" pitchFamily="34" charset="0"/>
              </a:rPr>
              <a:t>မန္မာ</a:t>
            </a:r>
            <a:r>
              <a:rPr lang="en-GB" sz="3600" cap="small" dirty="0">
                <a:solidFill>
                  <a:prstClr val="black"/>
                </a:solidFill>
                <a:latin typeface="Zawgyi-One" panose="020B0604030504040204" pitchFamily="34" charset="0"/>
                <a:cs typeface="Zawgyi-One" panose="020B0604030504040204" pitchFamily="34" charset="0"/>
              </a:rPr>
              <a:t>့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ေသာက္သံုးေရ</a:t>
            </a:r>
            <a:b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b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ေက်းလက</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US"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vs ၿ</a:t>
            </a:r>
            <a:r>
              <a:rPr kumimoji="0" lang="en-US"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မိ</a:t>
            </a:r>
            <a:r>
              <a:rPr kumimoji="0" lang="en-US"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ဳ႕ျပ </a:t>
            </a:r>
            <a:r>
              <a:rPr kumimoji="0" lang="en-US"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အိမ္ေထာင္စုမ်ား</a:t>
            </a:r>
            <a:endParaRPr lang="en-GB" sz="3200" cap="small" dirty="0"/>
          </a:p>
        </p:txBody>
      </p:sp>
      <p:pic>
        <p:nvPicPr>
          <p:cNvPr id="7" name="Content Placeholder 4">
            <a:extLst>
              <a:ext uri="{FF2B5EF4-FFF2-40B4-BE49-F238E27FC236}">
                <a16:creationId xmlns:a16="http://schemas.microsoft.com/office/drawing/2014/main" id="{2EB5A1D3-0F44-4413-9A21-CFA707FCB07B}"/>
              </a:ext>
            </a:extLst>
          </p:cNvPr>
          <p:cNvPicPr>
            <a:picLocks noChangeAspect="1"/>
          </p:cNvPicPr>
          <p:nvPr/>
        </p:nvPicPr>
        <p:blipFill rotWithShape="1">
          <a:blip r:embed="rId2">
            <a:extLst>
              <a:ext uri="{28A0092B-C50C-407E-A947-70E740481C1C}">
                <a14:useLocalDpi xmlns:a14="http://schemas.microsoft.com/office/drawing/2010/main" val="0"/>
              </a:ext>
            </a:extLst>
          </a:blip>
          <a:srcRect l="84569" t="38982" r="6749" b="42219"/>
          <a:stretch/>
        </p:blipFill>
        <p:spPr>
          <a:xfrm>
            <a:off x="8119063" y="2970207"/>
            <a:ext cx="1700632" cy="1620848"/>
          </a:xfrm>
          <a:prstGeom prst="rect">
            <a:avLst/>
          </a:prstGeom>
        </p:spPr>
      </p:pic>
      <p:pic>
        <p:nvPicPr>
          <p:cNvPr id="8" name="Content Placeholder 7">
            <a:extLst>
              <a:ext uri="{FF2B5EF4-FFF2-40B4-BE49-F238E27FC236}">
                <a16:creationId xmlns:a16="http://schemas.microsoft.com/office/drawing/2014/main" id="{FFDBDE3D-57A2-4C4F-9179-D82E0A043D1B}"/>
              </a:ext>
            </a:extLst>
          </p:cNvPr>
          <p:cNvPicPr>
            <a:picLocks noGrp="1" noChangeAspect="1"/>
          </p:cNvPicPr>
          <p:nvPr>
            <p:ph idx="1"/>
          </p:nvPr>
        </p:nvPicPr>
        <p:blipFill>
          <a:blip r:embed="rId3"/>
          <a:stretch>
            <a:fillRect/>
          </a:stretch>
        </p:blipFill>
        <p:spPr>
          <a:xfrm>
            <a:off x="981547" y="1836415"/>
            <a:ext cx="6336704" cy="4746872"/>
          </a:xfrm>
          <a:prstGeom prst="rect">
            <a:avLst/>
          </a:prstGeom>
        </p:spPr>
      </p:pic>
      <p:sp>
        <p:nvSpPr>
          <p:cNvPr id="9" name="TextBox 8">
            <a:extLst>
              <a:ext uri="{FF2B5EF4-FFF2-40B4-BE49-F238E27FC236}">
                <a16:creationId xmlns:a16="http://schemas.microsoft.com/office/drawing/2014/main" id="{28636E9A-9F9A-4777-97D0-60B898BD193C}"/>
              </a:ext>
            </a:extLst>
          </p:cNvPr>
          <p:cNvSpPr txBox="1"/>
          <p:nvPr/>
        </p:nvSpPr>
        <p:spPr>
          <a:xfrm>
            <a:off x="524669" y="6804967"/>
            <a:ext cx="9601894" cy="246221"/>
          </a:xfrm>
          <a:prstGeom prst="rect">
            <a:avLst/>
          </a:prstGeom>
          <a:noFill/>
        </p:spPr>
        <p:txBody>
          <a:bodyPr wrap="square" rtlCol="0">
            <a:spAutoFit/>
          </a:bodyPr>
          <a:lstStyle/>
          <a:p>
            <a:r>
              <a:rPr lang="en-GB" sz="1000" dirty="0">
                <a:solidFill>
                  <a:schemeClr val="tx1"/>
                </a:solidFill>
                <a:latin typeface="+mj-lt"/>
              </a:rPr>
              <a:t>Chart produced at </a:t>
            </a:r>
            <a:r>
              <a:rPr lang="en-GB" sz="1000" dirty="0">
                <a:solidFill>
                  <a:schemeClr val="tx1"/>
                </a:solidFill>
                <a:latin typeface="+mj-lt"/>
                <a:hlinkClick r:id="rId4">
                  <a:extLst>
                    <a:ext uri="{A12FA001-AC4F-418D-AE19-62706E023703}">
                      <ahyp:hlinkClr xmlns:ahyp="http://schemas.microsoft.com/office/drawing/2018/hyperlinkcolor" val="tx"/>
                    </a:ext>
                  </a:extLst>
                </a:hlinkClick>
              </a:rPr>
              <a:t>https://washdata.org/data</a:t>
            </a:r>
            <a:r>
              <a:rPr lang="en-GB" sz="1000" dirty="0">
                <a:solidFill>
                  <a:schemeClr val="tx1"/>
                </a:solidFill>
                <a:latin typeface="+mj-lt"/>
              </a:rPr>
              <a:t> (Accessed [28/02/2020])</a:t>
            </a:r>
          </a:p>
        </p:txBody>
      </p:sp>
    </p:spTree>
    <p:extLst>
      <p:ext uri="{BB962C8B-B14F-4D97-AF65-F5344CB8AC3E}">
        <p14:creationId xmlns:p14="http://schemas.microsoft.com/office/powerpoint/2010/main" val="1873945564"/>
      </p:ext>
    </p:extLst>
  </p:cSld>
  <p:clrMapOvr>
    <a:masterClrMapping/>
  </p:clrMapOvr>
  <mc:AlternateContent xmlns:mc="http://schemas.openxmlformats.org/markup-compatibility/2006" xmlns:p14="http://schemas.microsoft.com/office/powerpoint/2010/main">
    <mc:Choice Requires="p14">
      <p:transition spd="slow" p14:dur="2000" advTm="23624"/>
    </mc:Choice>
    <mc:Fallback xmlns="">
      <p:transition spd="slow" advTm="2362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extLst>
              <p:ext uri="{D42A27DB-BD31-4B8C-83A1-F6EECF244321}">
                <p14:modId xmlns:p14="http://schemas.microsoft.com/office/powerpoint/2010/main" val="2288362006"/>
              </p:ext>
            </p:extLst>
          </p:nvPr>
        </p:nvGraphicFramePr>
        <p:xfrm>
          <a:off x="261467" y="1476375"/>
          <a:ext cx="9921747" cy="5926068"/>
        </p:xfrm>
        <a:graphic>
          <a:graphicData uri="http://schemas.openxmlformats.org/drawingml/2006/table">
            <a:tbl>
              <a:tblPr firstRow="1" firstCol="1" bandRow="1">
                <a:tableStyleId>{5C22544A-7EE6-4342-B048-85BDC9FD1C3A}</a:tableStyleId>
              </a:tblPr>
              <a:tblGrid>
                <a:gridCol w="1405839">
                  <a:extLst>
                    <a:ext uri="{9D8B030D-6E8A-4147-A177-3AD203B41FA5}">
                      <a16:colId xmlns:a16="http://schemas.microsoft.com/office/drawing/2014/main" val="1751880251"/>
                    </a:ext>
                  </a:extLst>
                </a:gridCol>
                <a:gridCol w="2689996">
                  <a:extLst>
                    <a:ext uri="{9D8B030D-6E8A-4147-A177-3AD203B41FA5}">
                      <a16:colId xmlns:a16="http://schemas.microsoft.com/office/drawing/2014/main" val="84648176"/>
                    </a:ext>
                  </a:extLst>
                </a:gridCol>
                <a:gridCol w="3952122">
                  <a:extLst>
                    <a:ext uri="{9D8B030D-6E8A-4147-A177-3AD203B41FA5}">
                      <a16:colId xmlns:a16="http://schemas.microsoft.com/office/drawing/2014/main" val="3357223594"/>
                    </a:ext>
                  </a:extLst>
                </a:gridCol>
                <a:gridCol w="1873790">
                  <a:extLst>
                    <a:ext uri="{9D8B030D-6E8A-4147-A177-3AD203B41FA5}">
                      <a16:colId xmlns:a16="http://schemas.microsoft.com/office/drawing/2014/main" val="2930027083"/>
                    </a:ext>
                  </a:extLst>
                </a:gridCol>
              </a:tblGrid>
              <a:tr h="352353">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အမ်ိဳးအစား</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သတ္မွတ္ဖြင</a:t>
                      </a:r>
                      <a:r>
                        <a:rPr lang="en-GB" sz="2000" dirty="0">
                          <a:effectLst/>
                          <a:latin typeface="Zawgyi-One" panose="020B0604030504040204" pitchFamily="34" charset="0"/>
                          <a:cs typeface="Zawgyi-One" panose="020B0604030504040204" pitchFamily="34" charset="0"/>
                        </a:rPr>
                        <a:t>့္</a:t>
                      </a:r>
                      <a:r>
                        <a:rPr lang="en-GB" sz="2000" dirty="0" err="1">
                          <a:effectLst/>
                          <a:latin typeface="Zawgyi-One" panose="020B0604030504040204" pitchFamily="34" charset="0"/>
                          <a:cs typeface="Zawgyi-One" panose="020B0604030504040204" pitchFamily="34" charset="0"/>
                        </a:rPr>
                        <a:t>ဆိုခ်က</a:t>
                      </a:r>
                      <a:r>
                        <a:rPr lang="en-GB" sz="2000" dirty="0">
                          <a:effectLst/>
                          <a:latin typeface="Zawgyi-One" panose="020B0604030504040204" pitchFamily="34" charset="0"/>
                          <a:cs typeface="Zawgyi-One" panose="020B0604030504040204" pitchFamily="34" charset="0"/>
                        </a:rPr>
                        <a:t>္</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ea typeface="Calibri" panose="020F0502020204030204" pitchFamily="34" charset="0"/>
                          <a:cs typeface="Zawgyi-One" panose="020B0604030504040204" pitchFamily="34" charset="0"/>
                        </a:rPr>
                        <a:t>တုန</a:t>
                      </a:r>
                      <a:r>
                        <a:rPr lang="en-GB" sz="2000" dirty="0">
                          <a:effectLst/>
                          <a:latin typeface="Zawgyi-One" panose="020B0604030504040204" pitchFamily="34" charset="0"/>
                          <a:ea typeface="Calibri" panose="020F0502020204030204" pitchFamily="34" charset="0"/>
                          <a:cs typeface="Zawgyi-One" panose="020B0604030504040204" pitchFamily="34" charset="0"/>
                        </a:rPr>
                        <a:t>္႔ျ</a:t>
                      </a:r>
                      <a:r>
                        <a:rPr lang="en-GB" sz="2000" dirty="0" err="1">
                          <a:effectLst/>
                          <a:latin typeface="Zawgyi-One" panose="020B0604030504040204" pitchFamily="34" charset="0"/>
                          <a:ea typeface="Calibri" panose="020F0502020204030204" pitchFamily="34" charset="0"/>
                          <a:cs typeface="Zawgyi-One" panose="020B0604030504040204" pitchFamily="34" charset="0"/>
                        </a:rPr>
                        <a:t>ပန္မႈမ်ား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ဥပမာ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2798721717"/>
                  </a:ext>
                </a:extLst>
              </a:tr>
              <a:tr h="1183907">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ေရမွကူးစက္ေသာ</a:t>
                      </a:r>
                      <a:r>
                        <a:rPr lang="en-GB" sz="1600" baseline="0" dirty="0">
                          <a:effectLst/>
                          <a:latin typeface="Zawgyi-One" panose="020B0604030504040204" pitchFamily="34" charset="0"/>
                          <a:cs typeface="Zawgyi-One" panose="020B0604030504040204" pitchFamily="34" charset="0"/>
                        </a:rPr>
                        <a:t> (</a:t>
                      </a:r>
                      <a:r>
                        <a:rPr lang="en-GB" sz="1600" dirty="0">
                          <a:effectLst/>
                          <a:latin typeface="Zawgyi-One" panose="020B0604030504040204" pitchFamily="34" charset="0"/>
                          <a:cs typeface="Zawgyi-One" panose="020B0604030504040204" pitchFamily="34" charset="0"/>
                        </a:rPr>
                        <a:t>Water-borne)</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1800" dirty="0">
                          <a:effectLst/>
                          <a:latin typeface="Zawgyi-One" panose="020B0604030504040204" pitchFamily="34" charset="0"/>
                          <a:cs typeface="Zawgyi-One" panose="020B0604030504040204" pitchFamily="34" charset="0"/>
                        </a:rPr>
                        <a:t>Pathogen</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မ်ားကို</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ေရမ</a:t>
                      </a:r>
                      <a:r>
                        <a:rPr lang="en-GB" sz="1800" baseline="0" dirty="0">
                          <a:effectLst/>
                          <a:latin typeface="Zawgyi-One" panose="020B0604030504040204" pitchFamily="34" charset="0"/>
                          <a:cs typeface="Zawgyi-One" panose="020B0604030504040204" pitchFamily="34" charset="0"/>
                        </a:rPr>
                        <a:t>ွ </a:t>
                      </a:r>
                      <a:r>
                        <a:rPr lang="en-GB" sz="1800" baseline="0" dirty="0" err="1">
                          <a:effectLst/>
                          <a:latin typeface="Zawgyi-One" panose="020B0604030504040204" pitchFamily="34" charset="0"/>
                          <a:cs typeface="Zawgyi-One" panose="020B0604030504040204" pitchFamily="34" charset="0"/>
                        </a:rPr>
                        <a:t>သယ္ပို</a:t>
                      </a:r>
                      <a:r>
                        <a:rPr lang="en-GB" sz="1800" baseline="0" dirty="0">
                          <a:effectLst/>
                          <a:latin typeface="Zawgyi-One" panose="020B0604030504040204" pitchFamily="34" charset="0"/>
                          <a:cs typeface="Zawgyi-One" panose="020B0604030504040204" pitchFamily="34" charset="0"/>
                        </a:rPr>
                        <a:t>႔ႏ</a:t>
                      </a:r>
                      <a:r>
                        <a:rPr lang="en-GB" sz="1800" baseline="0" dirty="0" err="1">
                          <a:effectLst/>
                          <a:latin typeface="Zawgyi-One" panose="020B0604030504040204" pitchFamily="34" charset="0"/>
                          <a:cs typeface="Zawgyi-One" panose="020B0604030504040204" pitchFamily="34" charset="0"/>
                        </a:rPr>
                        <a:t>ုိင္ပါသည</a:t>
                      </a:r>
                      <a:r>
                        <a:rPr lang="en-GB" sz="1800" baseline="0" dirty="0">
                          <a:effectLst/>
                          <a:latin typeface="Zawgyi-One" panose="020B0604030504040204" pitchFamily="34" charset="0"/>
                          <a:cs typeface="Zawgyi-One" panose="020B0604030504040204" pitchFamily="34" charset="0"/>
                        </a:rPr>
                        <a:t>္။</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my-MM" sz="1800" dirty="0">
                          <a:effectLst/>
                          <a:latin typeface="Zawgyi-One" panose="020B0604030504040204" pitchFamily="34" charset="0"/>
                          <a:cs typeface="Zawgyi-One" panose="020B0604030504040204" pitchFamily="34" charset="0"/>
                        </a:rPr>
                        <a:t>က</a:t>
                      </a:r>
                      <a:r>
                        <a:rPr lang="en-US" sz="1800" dirty="0">
                          <a:effectLst/>
                          <a:latin typeface="Zawgyi-One" panose="020B0604030504040204" pitchFamily="34" charset="0"/>
                          <a:cs typeface="Zawgyi-One" panose="020B0604030504040204" pitchFamily="34" charset="0"/>
                        </a:rPr>
                        <a:t>ာ</a:t>
                      </a:r>
                      <a:r>
                        <a:rPr lang="my-MM" sz="1800" dirty="0">
                          <a:effectLst/>
                          <a:latin typeface="Zawgyi-One" panose="020B0604030504040204" pitchFamily="34" charset="0"/>
                          <a:cs typeface="Zawgyi-One" panose="020B0604030504040204" pitchFamily="34" charset="0"/>
                        </a:rPr>
                        <a:t>က</a:t>
                      </a:r>
                      <a:r>
                        <a:rPr lang="en-US" sz="1800" dirty="0">
                          <a:effectLst/>
                          <a:latin typeface="Zawgyi-One" panose="020B0604030504040204" pitchFamily="34" charset="0"/>
                          <a:cs typeface="Zawgyi-One" panose="020B0604030504040204" pitchFamily="34" charset="0"/>
                        </a:rPr>
                        <a:t>ြယ္ျ</a:t>
                      </a:r>
                      <a:r>
                        <a:rPr lang="en-US" sz="1800" dirty="0" err="1">
                          <a:effectLst/>
                          <a:latin typeface="Zawgyi-One" panose="020B0604030504040204" pitchFamily="34" charset="0"/>
                          <a:cs typeface="Zawgyi-One" panose="020B0604030504040204" pitchFamily="34" charset="0"/>
                        </a:rPr>
                        <a:t>ခင္း</a:t>
                      </a:r>
                      <a:r>
                        <a:rPr lang="en-US" sz="1800" dirty="0">
                          <a:effectLst/>
                          <a:latin typeface="Zawgyi-One" panose="020B0604030504040204" pitchFamily="34" charset="0"/>
                          <a:cs typeface="Zawgyi-One" panose="020B0604030504040204" pitchFamily="34" charset="0"/>
                        </a:rPr>
                        <a:t>၊ </a:t>
                      </a:r>
                      <a:r>
                        <a:rPr lang="en-US" sz="1800" dirty="0" err="1">
                          <a:effectLst/>
                          <a:latin typeface="Zawgyi-One" panose="020B0604030504040204" pitchFamily="34" charset="0"/>
                          <a:cs typeface="Zawgyi-One" panose="020B0604030504040204" pitchFamily="34" charset="0"/>
                        </a:rPr>
                        <a:t>သန</a:t>
                      </a:r>
                      <a:r>
                        <a:rPr lang="en-US" sz="1800" dirty="0">
                          <a:effectLst/>
                          <a:latin typeface="Zawgyi-One" panose="020B0604030504040204" pitchFamily="34" charset="0"/>
                          <a:cs typeface="Zawgyi-One" panose="020B0604030504040204" pitchFamily="34" charset="0"/>
                        </a:rPr>
                        <a:t>္႔</a:t>
                      </a:r>
                      <a:r>
                        <a:rPr lang="en-US" sz="1800" dirty="0" err="1">
                          <a:effectLst/>
                          <a:latin typeface="Zawgyi-One" panose="020B0604030504040204" pitchFamily="34" charset="0"/>
                          <a:cs typeface="Zawgyi-One" panose="020B0604030504040204" pitchFamily="34" charset="0"/>
                        </a:rPr>
                        <a:t>စင</a:t>
                      </a:r>
                      <a:r>
                        <a:rPr lang="en-US" sz="1800" dirty="0">
                          <a:effectLst/>
                          <a:latin typeface="Zawgyi-One" panose="020B0604030504040204" pitchFamily="34" charset="0"/>
                          <a:cs typeface="Zawgyi-One" panose="020B0604030504040204" pitchFamily="34" charset="0"/>
                        </a:rPr>
                        <a:t>္ျ</a:t>
                      </a:r>
                      <a:r>
                        <a:rPr lang="en-US" sz="1800" dirty="0" err="1">
                          <a:effectLst/>
                          <a:latin typeface="Zawgyi-One" panose="020B0604030504040204" pitchFamily="34" charset="0"/>
                          <a:cs typeface="Zawgyi-One" panose="020B0604030504040204" pitchFamily="34" charset="0"/>
                        </a:rPr>
                        <a:t>ခင္း</a:t>
                      </a:r>
                      <a:r>
                        <a:rPr lang="en-US" sz="1800" dirty="0">
                          <a:effectLst/>
                          <a:latin typeface="Zawgyi-One" panose="020B0604030504040204" pitchFamily="34" charset="0"/>
                          <a:cs typeface="Zawgyi-One" panose="020B0604030504040204" pitchFamily="34" charset="0"/>
                        </a:rPr>
                        <a:t>ႏွင့္ </a:t>
                      </a:r>
                      <a:r>
                        <a:rPr lang="en-US" sz="1800" dirty="0" err="1">
                          <a:effectLst/>
                          <a:latin typeface="Zawgyi-One" panose="020B0604030504040204" pitchFamily="34" charset="0"/>
                          <a:cs typeface="Zawgyi-One" panose="020B0604030504040204" pitchFamily="34" charset="0"/>
                        </a:rPr>
                        <a:t>ေသခ်ာစြာ</a:t>
                      </a:r>
                      <a:r>
                        <a:rPr lang="en-US" sz="1800" dirty="0">
                          <a:effectLst/>
                          <a:latin typeface="Zawgyi-One" panose="020B0604030504040204" pitchFamily="34" charset="0"/>
                          <a:cs typeface="Zawgyi-One" panose="020B0604030504040204" pitchFamily="34" charset="0"/>
                        </a:rPr>
                        <a:t> </a:t>
                      </a:r>
                      <a:r>
                        <a:rPr lang="en-US" sz="1800" dirty="0" err="1">
                          <a:effectLst/>
                          <a:latin typeface="Zawgyi-One" panose="020B0604030504040204" pitchFamily="34" charset="0"/>
                          <a:cs typeface="Zawgyi-One" panose="020B0604030504040204" pitchFamily="34" charset="0"/>
                        </a:rPr>
                        <a:t>သိိုေလွာင</a:t>
                      </a:r>
                      <a:r>
                        <a:rPr lang="en-US" sz="1800" dirty="0">
                          <a:effectLst/>
                          <a:latin typeface="Zawgyi-One" panose="020B0604030504040204" pitchFamily="34" charset="0"/>
                          <a:cs typeface="Zawgyi-One" panose="020B0604030504040204" pitchFamily="34" charset="0"/>
                        </a:rPr>
                        <a:t>္ျ</a:t>
                      </a:r>
                      <a:r>
                        <a:rPr lang="en-US" sz="1800" dirty="0" err="1">
                          <a:effectLst/>
                          <a:latin typeface="Zawgyi-One" panose="020B0604030504040204" pitchFamily="34" charset="0"/>
                          <a:cs typeface="Zawgyi-One" panose="020B0604030504040204" pitchFamily="34" charset="0"/>
                        </a:rPr>
                        <a:t>ခင္းျဖင</a:t>
                      </a:r>
                      <a:r>
                        <a:rPr lang="en-US" sz="1800" dirty="0">
                          <a:effectLst/>
                          <a:latin typeface="Zawgyi-One" panose="020B0604030504040204" pitchFamily="34" charset="0"/>
                          <a:cs typeface="Zawgyi-One" panose="020B0604030504040204" pitchFamily="34" charset="0"/>
                        </a:rPr>
                        <a:t>့္ </a:t>
                      </a:r>
                      <a:r>
                        <a:rPr lang="en-GB" sz="1800" dirty="0" err="1">
                          <a:effectLst/>
                          <a:latin typeface="Zawgyi-One" panose="020B0604030504040204" pitchFamily="34" charset="0"/>
                          <a:cs typeface="Zawgyi-One" panose="020B0604030504040204" pitchFamily="34" charset="0"/>
                        </a:rPr>
                        <a:t>ေရအရည္အေသြး</a:t>
                      </a:r>
                      <a:r>
                        <a:rPr lang="en-GB" sz="1800" dirty="0">
                          <a:effectLst/>
                          <a:latin typeface="Zawgyi-One" panose="020B0604030504040204" pitchFamily="34" charset="0"/>
                          <a:cs typeface="Zawgyi-One" panose="020B0604030504040204" pitchFamily="34" charset="0"/>
                        </a:rPr>
                        <a:t> ျ</a:t>
                      </a:r>
                      <a:r>
                        <a:rPr lang="en-GB" sz="1800" dirty="0" err="1">
                          <a:effectLst/>
                          <a:latin typeface="Zawgyi-One" panose="020B0604030504040204" pitchFamily="34" charset="0"/>
                          <a:cs typeface="Zawgyi-One" panose="020B0604030504040204" pitchFamily="34" charset="0"/>
                        </a:rPr>
                        <a:t>မွင</a:t>
                      </a:r>
                      <a:r>
                        <a:rPr lang="en-GB" sz="1800" dirty="0">
                          <a:effectLst/>
                          <a:latin typeface="Zawgyi-One" panose="020B0604030504040204" pitchFamily="34" charset="0"/>
                          <a:cs typeface="Zawgyi-One" panose="020B0604030504040204" pitchFamily="34" charset="0"/>
                        </a:rPr>
                        <a:t>့္</a:t>
                      </a:r>
                      <a:r>
                        <a:rPr lang="en-GB" sz="1800" dirty="0" err="1">
                          <a:effectLst/>
                          <a:latin typeface="Zawgyi-One" panose="020B0604030504040204" pitchFamily="34" charset="0"/>
                          <a:cs typeface="Zawgyi-One" panose="020B0604030504040204" pitchFamily="34" charset="0"/>
                        </a:rPr>
                        <a:t>တင္ေပးျခင္း</a:t>
                      </a:r>
                      <a:endParaRPr lang="en-GB" sz="1800" dirty="0">
                        <a:effectLst/>
                        <a:latin typeface="Zawgyi-One" panose="020B0604030504040204" pitchFamily="34" charset="0"/>
                        <a:cs typeface="Zawgyi-One" panose="020B0604030504040204" pitchFamily="34" charset="0"/>
                      </a:endParaRPr>
                    </a:p>
                    <a:p>
                      <a:pPr>
                        <a:lnSpc>
                          <a:spcPct val="100000"/>
                        </a:lnSpc>
                        <a:spcBef>
                          <a:spcPts val="600"/>
                        </a:spcBef>
                        <a:spcAft>
                          <a:spcPts val="600"/>
                        </a:spcAft>
                      </a:pPr>
                      <a:r>
                        <a:rPr lang="en-GB" sz="2000" dirty="0">
                          <a:effectLst/>
                          <a:latin typeface="Zawgyi-One" panose="020B0604030504040204" pitchFamily="34" charset="0"/>
                          <a:ea typeface="Calibri" panose="020F0502020204030204" pitchFamily="34" charset="0"/>
                          <a:cs typeface="Zawgyi-One" panose="020B0604030504040204" pitchFamily="34" charset="0"/>
                        </a:rPr>
                        <a:t>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latin typeface="Zawgyi-One" panose="020B0604030504040204" pitchFamily="34" charset="0"/>
                          <a:cs typeface="Zawgyi-One" panose="020B0604030504040204" pitchFamily="34" charset="0"/>
                        </a:rPr>
                        <a:t>Typhoid</a:t>
                      </a:r>
                    </a:p>
                    <a:p>
                      <a:pPr>
                        <a:lnSpc>
                          <a:spcPct val="100000"/>
                        </a:lnSpc>
                        <a:spcBef>
                          <a:spcPts val="0"/>
                        </a:spcBef>
                        <a:spcAft>
                          <a:spcPts val="0"/>
                        </a:spcAft>
                      </a:pPr>
                      <a:r>
                        <a:rPr lang="en-GB" sz="2000" dirty="0">
                          <a:effectLst/>
                          <a:latin typeface="Zawgyi-One" panose="020B0604030504040204" pitchFamily="34" charset="0"/>
                          <a:ea typeface="Calibri" panose="020F0502020204030204" pitchFamily="34" charset="0"/>
                          <a:cs typeface="Zawgyi-One" panose="020B0604030504040204" pitchFamily="34" charset="0"/>
                        </a:rPr>
                        <a:t>Hepatitis</a:t>
                      </a:r>
                    </a:p>
                  </a:txBody>
                  <a:tcPr marL="68580" marR="68580" marT="0" marB="0"/>
                </a:tc>
                <a:extLst>
                  <a:ext uri="{0D108BD9-81ED-4DB2-BD59-A6C34878D82A}">
                    <a16:rowId xmlns:a16="http://schemas.microsoft.com/office/drawing/2014/main" val="77816445"/>
                  </a:ext>
                </a:extLst>
              </a:tr>
              <a:tr h="1409413">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ေရတြင</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ရွင္သန္ေသာ</a:t>
                      </a:r>
                      <a:r>
                        <a:rPr lang="en-GB" sz="1600" dirty="0">
                          <a:effectLst/>
                          <a:latin typeface="Zawgyi-One" panose="020B0604030504040204" pitchFamily="34" charset="0"/>
                          <a:cs typeface="Zawgyi-One" panose="020B0604030504040204" pitchFamily="34" charset="0"/>
                        </a:rPr>
                        <a:t> (Water-washed)</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txBody>
                  <a:tcPr marL="68580" marR="68580" marT="0" marB="0"/>
                </a:tc>
                <a:extLst>
                  <a:ext uri="{0D108BD9-81ED-4DB2-BD59-A6C34878D82A}">
                    <a16:rowId xmlns:a16="http://schemas.microsoft.com/office/drawing/2014/main" val="2883292555"/>
                  </a:ext>
                </a:extLst>
              </a:tr>
              <a:tr h="722831">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ေရအေျချပ</a:t>
                      </a:r>
                      <a:r>
                        <a:rPr lang="en-GB" sz="1600" dirty="0">
                          <a:effectLst/>
                          <a:latin typeface="Zawgyi-One" panose="020B0604030504040204" pitchFamily="34" charset="0"/>
                          <a:cs typeface="Zawgyi-One" panose="020B0604030504040204" pitchFamily="34" charset="0"/>
                        </a:rPr>
                        <a:t>ဳ (Water-based)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5503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Zawgyi-One" panose="020B0604030504040204" pitchFamily="34" charset="0"/>
                          <a:cs typeface="Zawgyi-One" panose="020B0604030504040204" pitchFamily="34" charset="0"/>
                        </a:rPr>
                        <a:t> </a:t>
                      </a:r>
                      <a:r>
                        <a:rPr lang="my-MM" sz="1600" dirty="0">
                          <a:effectLst/>
                          <a:latin typeface="Zawgyi-One" panose="020B0604030504040204" pitchFamily="34" charset="0"/>
                          <a:cs typeface="Zawgyi-One" panose="020B0604030504040204" pitchFamily="34" charset="0"/>
                        </a:rPr>
                        <a:t>ေ</a:t>
                      </a:r>
                      <a:r>
                        <a:rPr lang="en-US" sz="1600" dirty="0">
                          <a:effectLst/>
                          <a:latin typeface="Zawgyi-One" panose="020B0604030504040204" pitchFamily="34" charset="0"/>
                          <a:cs typeface="Zawgyi-One" panose="020B0604030504040204" pitchFamily="34" charset="0"/>
                        </a:rPr>
                        <a:t>ရ</a:t>
                      </a:r>
                      <a:r>
                        <a:rPr lang="my-MM" sz="1600" dirty="0">
                          <a:effectLst/>
                          <a:latin typeface="Zawgyi-One" panose="020B0604030504040204" pitchFamily="34" charset="0"/>
                          <a:cs typeface="Zawgyi-One" panose="020B0604030504040204" pitchFamily="34" charset="0"/>
                        </a:rPr>
                        <a:t>ေ</a:t>
                      </a:r>
                      <a:r>
                        <a:rPr lang="en-US" sz="1600" dirty="0">
                          <a:effectLst/>
                          <a:latin typeface="Zawgyi-One" panose="020B0604030504040204" pitchFamily="34" charset="0"/>
                          <a:cs typeface="Zawgyi-One" panose="020B0604030504040204" pitchFamily="34" charset="0"/>
                        </a:rPr>
                        <a:t>န </a:t>
                      </a:r>
                      <a:r>
                        <a:rPr lang="en-GB" sz="1600" dirty="0" err="1">
                          <a:effectLst/>
                          <a:latin typeface="Zawgyi-One" panose="020B0604030504040204" pitchFamily="34" charset="0"/>
                          <a:cs typeface="Zawgyi-One" panose="020B0604030504040204" pitchFamily="34" charset="0"/>
                        </a:rPr>
                        <a:t>အင္းဆက္သယ္ေဆာင္သူမ်ား</a:t>
                      </a:r>
                      <a:r>
                        <a:rPr lang="en-GB" sz="1600" baseline="0" dirty="0">
                          <a:effectLst/>
                          <a:latin typeface="Zawgyi-One" panose="020B0604030504040204" pitchFamily="34" charset="0"/>
                          <a:cs typeface="Zawgyi-One" panose="020B0604030504040204" pitchFamily="34" charset="0"/>
                        </a:rPr>
                        <a:t> </a:t>
                      </a:r>
                      <a:endParaRPr lang="en-GB" sz="2400" dirty="0">
                        <a:effectLst/>
                        <a:latin typeface="Zawgyi-One" panose="020B060403050404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latin typeface="Zawgyi-One" panose="020B0604030504040204" pitchFamily="34" charset="0"/>
                          <a:cs typeface="Zawgyi-One" panose="020B0604030504040204" pitchFamily="34" charset="0"/>
                        </a:rPr>
                        <a:t>Pathogens are transported by insects that breed in or bite near water.</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600"/>
                        </a:spcBef>
                        <a:spcAft>
                          <a:spcPts val="600"/>
                        </a:spcAft>
                      </a:pPr>
                      <a:r>
                        <a:rPr lang="en-GB" sz="2000" dirty="0">
                          <a:effectLst/>
                          <a:latin typeface="Zawgyi-One" panose="020B0604030504040204" pitchFamily="34" charset="0"/>
                          <a:cs typeface="Zawgyi-One" panose="020B0604030504040204" pitchFamily="34" charset="0"/>
                        </a:rPr>
                        <a:t>Reduce vector breeding habitat and implement vector and disease control measures (e.g. insecticides, nets, vaccines).</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Trypanosomiasis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Onchocerciasis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6727049"/>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a:xfrm>
            <a:off x="719128" y="402569"/>
            <a:ext cx="9191411" cy="962588"/>
          </a:xfrm>
        </p:spPr>
        <p:txBody>
          <a:bodyPr/>
          <a:lstStyle/>
          <a:p>
            <a:r>
              <a:rPr lang="my-MM" sz="4400" cap="small" dirty="0">
                <a:latin typeface="Zawgyi-One" panose="020B0604030504040204" pitchFamily="34" charset="0"/>
                <a:cs typeface="Zawgyi-One" panose="020B0604030504040204" pitchFamily="34" charset="0"/>
              </a:rPr>
              <a:t>အ</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r>
              <a:rPr lang="en-US" sz="4400" cap="small" dirty="0" err="1">
                <a:latin typeface="Zawgyi-One" panose="020B0604030504040204" pitchFamily="34" charset="0"/>
                <a:cs typeface="Zawgyi-One" panose="020B0604030504040204" pitchFamily="34" charset="0"/>
              </a:rPr>
              <a:t>ရာယ</a:t>
            </a:r>
            <a:r>
              <a:rPr lang="en-US" sz="4400" cap="small" dirty="0">
                <a:latin typeface="Zawgyi-One" panose="020B0604030504040204" pitchFamily="34" charset="0"/>
                <a:cs typeface="Zawgyi-One" panose="020B0604030504040204" pitchFamily="34" charset="0"/>
              </a:rPr>
              <a:t>္ </a:t>
            </a:r>
            <a:r>
              <a:rPr lang="en-GB" sz="4400" cap="small" dirty="0" err="1">
                <a:latin typeface="Zawgyi-One" panose="020B0604030504040204" pitchFamily="34" charset="0"/>
                <a:cs typeface="Zawgyi-One" panose="020B0604030504040204" pitchFamily="34" charset="0"/>
              </a:rPr>
              <a:t>အမ်ိဳးအစားခြဲျခား</a:t>
            </a:r>
            <a:r>
              <a:rPr lang="my-MM" sz="4400" cap="small" dirty="0">
                <a:latin typeface="Zawgyi-One" panose="020B0604030504040204" pitchFamily="34" charset="0"/>
                <a:cs typeface="Zawgyi-One" panose="020B0604030504040204" pitchFamily="34" charset="0"/>
              </a:rPr>
              <a:t>ျ</a:t>
            </a:r>
            <a:r>
              <a:rPr lang="en-US" sz="4400" cap="small" dirty="0">
                <a:latin typeface="Zawgyi-One" panose="020B0604030504040204" pitchFamily="34" charset="0"/>
                <a:cs typeface="Zawgyi-One" panose="020B0604030504040204" pitchFamily="34" charset="0"/>
              </a:rPr>
              <a:t>ခ</a:t>
            </a:r>
            <a:r>
              <a:rPr lang="my-MM" sz="4400" cap="small" dirty="0">
                <a:latin typeface="Zawgyi-One" panose="020B0604030504040204" pitchFamily="34" charset="0"/>
                <a:cs typeface="Zawgyi-One" panose="020B0604030504040204" pitchFamily="34" charset="0"/>
              </a:rPr>
              <a:t>င</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p:txBody>
      </p:sp>
      <p:sp>
        <p:nvSpPr>
          <p:cNvPr id="10" name="Rectangle 9">
            <a:extLst>
              <a:ext uri="{FF2B5EF4-FFF2-40B4-BE49-F238E27FC236}">
                <a16:creationId xmlns:a16="http://schemas.microsoft.com/office/drawing/2014/main" id="{B3054AB8-434B-41C7-934E-C28B76FA002B}"/>
              </a:ext>
            </a:extLst>
          </p:cNvPr>
          <p:cNvSpPr/>
          <p:nvPr/>
        </p:nvSpPr>
        <p:spPr>
          <a:xfrm>
            <a:off x="1652008" y="4339300"/>
            <a:ext cx="5594523" cy="304173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ရေပးေ၀မႈ</a:t>
            </a:r>
            <a:endParaRPr lang="en-GB" sz="2000" dirty="0">
              <a:solidFill>
                <a:schemeClr val="bg1">
                  <a:lumMod val="75000"/>
                </a:schemeClr>
              </a:solidFill>
              <a:latin typeface="Zawgyi-One" panose="020B0604030504040204" pitchFamily="34" charset="0"/>
              <a:cs typeface="Zawgyi-One" panose="020B0604030504040204" pitchFamily="34" charset="0"/>
            </a:endParaRPr>
          </a:p>
          <a:p>
            <a:pPr algn="ct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ရ</a:t>
            </a:r>
            <a:r>
              <a:rPr lang="my-MM" sz="2000" dirty="0">
                <a:solidFill>
                  <a:schemeClr val="bg1">
                    <a:lumMod val="75000"/>
                  </a:schemeClr>
                </a:solidFill>
                <a:latin typeface="Zawgyi-One" panose="020B0604030504040204" pitchFamily="34" charset="0"/>
                <a:cs typeface="Zawgyi-One" panose="020B0604030504040204" pitchFamily="34" charset="0"/>
              </a:rPr>
              <a:t>တ</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က</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ရ</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က</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သ</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စ</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မ</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မွ က</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န</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မ</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ရ</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အ</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ရ</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ယ</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မ</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 </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err="1">
                <a:solidFill>
                  <a:schemeClr val="bg1">
                    <a:lumMod val="75000"/>
                  </a:schemeClr>
                </a:solidFill>
                <a:latin typeface="Zawgyi-One" panose="020B0604030504040204" pitchFamily="34" charset="0"/>
                <a:cs typeface="Zawgyi-One" panose="020B0604030504040204" pitchFamily="34" charset="0"/>
              </a:rPr>
              <a:t>ပန</a:t>
            </a:r>
            <a:r>
              <a:rPr lang="en-US" sz="2000" dirty="0">
                <a:solidFill>
                  <a:schemeClr val="bg1">
                    <a:lumMod val="75000"/>
                  </a:schemeClr>
                </a:solidFill>
                <a:latin typeface="Zawgyi-One" panose="020B0604030504040204" pitchFamily="34" charset="0"/>
                <a:cs typeface="Zawgyi-One" panose="020B0604030504040204" pitchFamily="34" charset="0"/>
              </a:rPr>
              <a:t>္႔</a:t>
            </a:r>
            <a:r>
              <a:rPr lang="en-US" sz="2000" dirty="0" err="1">
                <a:solidFill>
                  <a:schemeClr val="bg1">
                    <a:lumMod val="75000"/>
                  </a:schemeClr>
                </a:solidFill>
                <a:latin typeface="Zawgyi-One" panose="020B0604030504040204" pitchFamily="34" charset="0"/>
                <a:cs typeface="Zawgyi-One" panose="020B0604030504040204" pitchFamily="34" charset="0"/>
              </a:rPr>
              <a:t>ပြားသည</a:t>
            </a:r>
            <a:r>
              <a:rPr lang="en-US" sz="2000" dirty="0">
                <a:solidFill>
                  <a:schemeClr val="bg1">
                    <a:lumMod val="75000"/>
                  </a:schemeClr>
                </a:solidFill>
                <a:latin typeface="Zawgyi-One" panose="020B0604030504040204" pitchFamily="34" charset="0"/>
                <a:cs typeface="Zawgyi-One" panose="020B0604030504040204" pitchFamily="34" charset="0"/>
              </a:rPr>
              <a:t>္</a:t>
            </a:r>
            <a:endParaRPr lang="en-GB" sz="2000" dirty="0">
              <a:solidFill>
                <a:schemeClr val="bg1">
                  <a:lumMod val="75000"/>
                </a:schemeClr>
              </a:solidFill>
              <a:latin typeface="Zawgyi-One" panose="020B0604030504040204" pitchFamily="34" charset="0"/>
              <a:cs typeface="Zawgyi-One" panose="020B0604030504040204" pitchFamily="34" charset="0"/>
            </a:endParaRPr>
          </a:p>
        </p:txBody>
      </p:sp>
      <p:pic>
        <p:nvPicPr>
          <p:cNvPr id="11" name="Content Placeholder 11">
            <a:extLst>
              <a:ext uri="{FF2B5EF4-FFF2-40B4-BE49-F238E27FC236}">
                <a16:creationId xmlns:a16="http://schemas.microsoft.com/office/drawing/2014/main" id="{733B73F7-6288-4B0A-B61D-FD4A0BEC2495}"/>
              </a:ext>
            </a:extLst>
          </p:cNvPr>
          <p:cNvPicPr>
            <a:picLocks noChangeAspect="1"/>
          </p:cNvPicPr>
          <p:nvPr/>
        </p:nvPicPr>
        <p:blipFill rotWithShape="1">
          <a:blip r:embed="rId3">
            <a:extLst>
              <a:ext uri="{28A0092B-C50C-407E-A947-70E740481C1C}">
                <a14:useLocalDpi xmlns:a14="http://schemas.microsoft.com/office/drawing/2010/main" val="0"/>
              </a:ext>
            </a:extLst>
          </a:blip>
          <a:srcRect r="4447"/>
          <a:stretch/>
        </p:blipFill>
        <p:spPr>
          <a:xfrm>
            <a:off x="7146876" y="4346763"/>
            <a:ext cx="3066109" cy="2973108"/>
          </a:xfrm>
          <a:prstGeom prst="rect">
            <a:avLst/>
          </a:prstGeom>
        </p:spPr>
      </p:pic>
      <p:pic>
        <p:nvPicPr>
          <p:cNvPr id="9" name="Content Placeholder 13">
            <a:extLst>
              <a:ext uri="{FF2B5EF4-FFF2-40B4-BE49-F238E27FC236}">
                <a16:creationId xmlns:a16="http://schemas.microsoft.com/office/drawing/2014/main" id="{38BFF153-C473-49D0-91A4-7EF3FCCF498D}"/>
              </a:ext>
            </a:extLst>
          </p:cNvPr>
          <p:cNvPicPr>
            <a:picLocks noChangeAspect="1"/>
          </p:cNvPicPr>
          <p:nvPr/>
        </p:nvPicPr>
        <p:blipFill rotWithShape="1">
          <a:blip r:embed="rId4">
            <a:extLst>
              <a:ext uri="{28A0092B-C50C-407E-A947-70E740481C1C}">
                <a14:useLocalDpi xmlns:a14="http://schemas.microsoft.com/office/drawing/2010/main" val="0"/>
              </a:ext>
            </a:extLst>
          </a:blip>
          <a:srcRect l="-1" t="31686" r="2847"/>
          <a:stretch/>
        </p:blipFill>
        <p:spPr>
          <a:xfrm>
            <a:off x="7164363" y="2897649"/>
            <a:ext cx="3018852" cy="1462333"/>
          </a:xfrm>
          <a:prstGeom prst="rect">
            <a:avLst/>
          </a:prstGeom>
          <a:ln>
            <a:noFill/>
          </a:ln>
        </p:spPr>
      </p:pic>
      <p:sp>
        <p:nvSpPr>
          <p:cNvPr id="13" name="Rectangle 12">
            <a:extLst>
              <a:ext uri="{FF2B5EF4-FFF2-40B4-BE49-F238E27FC236}">
                <a16:creationId xmlns:a16="http://schemas.microsoft.com/office/drawing/2014/main" id="{67994E51-92EF-429B-A718-D37C319AB5DE}"/>
              </a:ext>
            </a:extLst>
          </p:cNvPr>
          <p:cNvSpPr/>
          <p:nvPr/>
        </p:nvSpPr>
        <p:spPr>
          <a:xfrm>
            <a:off x="1660607" y="2880017"/>
            <a:ext cx="5495156" cy="148583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ရေပးေ၀မႈ</a:t>
            </a:r>
            <a:endParaRPr lang="en-GB" sz="2000" dirty="0">
              <a:solidFill>
                <a:schemeClr val="bg1">
                  <a:lumMod val="75000"/>
                </a:schemeClr>
              </a:solidFill>
              <a:latin typeface="Zawgyi-One" panose="020B0604030504040204" pitchFamily="34" charset="0"/>
              <a:cs typeface="Zawgyi-One" panose="020B0604030504040204" pitchFamily="34" charset="0"/>
            </a:endParaRPr>
          </a:p>
          <a:p>
            <a:pPr algn="ct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ရ</a:t>
            </a:r>
            <a:r>
              <a:rPr lang="my-MM" sz="2000" dirty="0">
                <a:solidFill>
                  <a:schemeClr val="bg1">
                    <a:lumMod val="75000"/>
                  </a:schemeClr>
                </a:solidFill>
                <a:latin typeface="Zawgyi-One" panose="020B0604030504040204" pitchFamily="34" charset="0"/>
                <a:cs typeface="Zawgyi-One" panose="020B0604030504040204" pitchFamily="34" charset="0"/>
              </a:rPr>
              <a:t>တ</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က</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ရ</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က</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သ</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စ</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မ</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မွ က</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န</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မ</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ရ</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အ</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ရ</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ယ</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မ</a:t>
            </a:r>
            <a:r>
              <a:rPr lang="en-US" sz="2000" dirty="0">
                <a:solidFill>
                  <a:schemeClr val="bg1">
                    <a:lumMod val="75000"/>
                  </a:schemeClr>
                </a:solidFill>
                <a:latin typeface="Zawgyi-One" panose="020B0604030504040204" pitchFamily="34" charset="0"/>
                <a:cs typeface="Zawgyi-One" panose="020B0604030504040204" pitchFamily="34" charset="0"/>
              </a:rPr>
              <a:t>်</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a:solidFill>
                  <a:schemeClr val="bg1">
                    <a:lumMod val="75000"/>
                  </a:schemeClr>
                </a:solidFill>
                <a:latin typeface="Zawgyi-One" panose="020B0604030504040204" pitchFamily="34" charset="0"/>
                <a:cs typeface="Zawgyi-One" panose="020B0604030504040204" pitchFamily="34" charset="0"/>
              </a:rPr>
              <a:t>း </a:t>
            </a:r>
            <a:r>
              <a:rPr lang="my-MM" sz="2000" dirty="0">
                <a:solidFill>
                  <a:schemeClr val="bg1">
                    <a:lumMod val="75000"/>
                  </a:schemeClr>
                </a:solidFill>
                <a:latin typeface="Zawgyi-One" panose="020B0604030504040204" pitchFamily="34" charset="0"/>
                <a:cs typeface="Zawgyi-One" panose="020B0604030504040204" pitchFamily="34" charset="0"/>
              </a:rPr>
              <a:t>ျ</a:t>
            </a:r>
            <a:r>
              <a:rPr lang="en-US" sz="2000" dirty="0" err="1">
                <a:solidFill>
                  <a:schemeClr val="bg1">
                    <a:lumMod val="75000"/>
                  </a:schemeClr>
                </a:solidFill>
                <a:latin typeface="Zawgyi-One" panose="020B0604030504040204" pitchFamily="34" charset="0"/>
                <a:cs typeface="Zawgyi-One" panose="020B0604030504040204" pitchFamily="34" charset="0"/>
              </a:rPr>
              <a:t>ပန</a:t>
            </a:r>
            <a:r>
              <a:rPr lang="en-US" sz="2000" dirty="0">
                <a:solidFill>
                  <a:schemeClr val="bg1">
                    <a:lumMod val="75000"/>
                  </a:schemeClr>
                </a:solidFill>
                <a:latin typeface="Zawgyi-One" panose="020B0604030504040204" pitchFamily="34" charset="0"/>
                <a:cs typeface="Zawgyi-One" panose="020B0604030504040204" pitchFamily="34" charset="0"/>
              </a:rPr>
              <a:t>္႔</a:t>
            </a:r>
            <a:r>
              <a:rPr lang="en-US" sz="2000" dirty="0" err="1">
                <a:solidFill>
                  <a:schemeClr val="bg1">
                    <a:lumMod val="75000"/>
                  </a:schemeClr>
                </a:solidFill>
                <a:latin typeface="Zawgyi-One" panose="020B0604030504040204" pitchFamily="34" charset="0"/>
                <a:cs typeface="Zawgyi-One" panose="020B0604030504040204" pitchFamily="34" charset="0"/>
              </a:rPr>
              <a:t>ပြားသည</a:t>
            </a:r>
            <a:r>
              <a:rPr lang="en-US" sz="2000" dirty="0">
                <a:solidFill>
                  <a:schemeClr val="bg1">
                    <a:lumMod val="75000"/>
                  </a:schemeClr>
                </a:solidFill>
                <a:latin typeface="Zawgyi-One" panose="020B0604030504040204" pitchFamily="34" charset="0"/>
                <a:cs typeface="Zawgyi-One" panose="020B0604030504040204" pitchFamily="34" charset="0"/>
              </a:rPr>
              <a:t>္</a:t>
            </a:r>
            <a:endParaRPr lang="en-GB" sz="2000" dirty="0">
              <a:solidFill>
                <a:schemeClr val="bg1">
                  <a:lumMod val="75000"/>
                </a:schemeClr>
              </a:solidFill>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887452363"/>
      </p:ext>
    </p:extLst>
  </p:cSld>
  <p:clrMapOvr>
    <a:masterClrMapping/>
  </p:clrMapOvr>
  <mc:AlternateContent xmlns:mc="http://schemas.openxmlformats.org/markup-compatibility/2006" xmlns:p14="http://schemas.microsoft.com/office/powerpoint/2010/main">
    <mc:Choice Requires="p14">
      <p:transition spd="slow" p14:dur="2000" advTm="26676"/>
    </mc:Choice>
    <mc:Fallback xmlns="">
      <p:transition spd="slow" advTm="26676"/>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886E-2869-4B8E-9278-AF029F9194D3}"/>
              </a:ext>
            </a:extLst>
          </p:cNvPr>
          <p:cNvSpPr>
            <a:spLocks noGrp="1"/>
          </p:cNvSpPr>
          <p:nvPr>
            <p:ph type="title"/>
          </p:nvPr>
        </p:nvSpPr>
        <p:spPr>
          <a:xfrm>
            <a:off x="719128" y="540271"/>
            <a:ext cx="9021783" cy="1323792"/>
          </a:xfrm>
        </p:spPr>
        <p:txBody>
          <a:bodyPr/>
          <a:lstStyle/>
          <a:p>
            <a:r>
              <a:rPr lang="en-GB" sz="3600" cap="small" dirty="0">
                <a:solidFill>
                  <a:prstClr val="black"/>
                </a:solidFill>
                <a:latin typeface="Zawgyi-One" panose="020B0604030504040204" pitchFamily="34" charset="0"/>
                <a:cs typeface="Zawgyi-One" panose="020B0604030504040204" pitchFamily="34" charset="0"/>
              </a:rPr>
              <a:t>ျ</a:t>
            </a:r>
            <a:r>
              <a:rPr lang="en-GB" sz="3600" cap="small" dirty="0" err="1">
                <a:solidFill>
                  <a:prstClr val="black"/>
                </a:solidFill>
                <a:latin typeface="Zawgyi-One" panose="020B0604030504040204" pitchFamily="34" charset="0"/>
                <a:cs typeface="Zawgyi-One" panose="020B0604030504040204" pitchFamily="34" charset="0"/>
              </a:rPr>
              <a:t>မန္မာ</a:t>
            </a:r>
            <a:r>
              <a:rPr lang="en-GB" sz="3600" cap="small" dirty="0">
                <a:solidFill>
                  <a:prstClr val="black"/>
                </a:solidFill>
                <a:latin typeface="Zawgyi-One" panose="020B0604030504040204" pitchFamily="34" charset="0"/>
                <a:cs typeface="Zawgyi-One" panose="020B0604030504040204" pitchFamily="34" charset="0"/>
              </a:rPr>
              <a:t>့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ေသာက္သံုးေရ</a:t>
            </a:r>
            <a:b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b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မညီမ</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ေသာ</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lang="en-GB" sz="3600" cap="small" dirty="0" err="1">
                <a:solidFill>
                  <a:prstClr val="black"/>
                </a:solidFill>
                <a:latin typeface="Zawgyi-One" panose="020B0604030504040204" pitchFamily="34" charset="0"/>
                <a:cs typeface="Zawgyi-One" panose="020B0604030504040204" pitchFamily="34" charset="0"/>
              </a:rPr>
              <a:t>ဝန္ေဆာင္မႈအဆင</a:t>
            </a:r>
            <a:r>
              <a:rPr lang="en-GB" sz="3600" cap="small" dirty="0">
                <a:solidFill>
                  <a:prstClr val="black"/>
                </a:solidFill>
                <a:latin typeface="Zawgyi-One" panose="020B0604030504040204" pitchFamily="34" charset="0"/>
                <a:cs typeface="Zawgyi-One" panose="020B0604030504040204" pitchFamily="34" charset="0"/>
              </a:rPr>
              <a:t>့္</a:t>
            </a:r>
            <a:r>
              <a:rPr lang="en-GB" sz="3600" cap="small" dirty="0" err="1">
                <a:solidFill>
                  <a:prstClr val="black"/>
                </a:solidFill>
                <a:latin typeface="Zawgyi-One" panose="020B0604030504040204" pitchFamily="34" charset="0"/>
                <a:cs typeface="Zawgyi-One" panose="020B0604030504040204" pitchFamily="34" charset="0"/>
              </a:rPr>
              <a:t>မ်ား</a:t>
            </a:r>
            <a:endParaRPr lang="en-GB" sz="2800" cap="small" dirty="0"/>
          </a:p>
        </p:txBody>
      </p:sp>
      <p:sp>
        <p:nvSpPr>
          <p:cNvPr id="3" name="Content Placeholder 2">
            <a:extLst>
              <a:ext uri="{FF2B5EF4-FFF2-40B4-BE49-F238E27FC236}">
                <a16:creationId xmlns:a16="http://schemas.microsoft.com/office/drawing/2014/main" id="{009A8C65-7748-486A-B59E-E9BB61D0BA06}"/>
              </a:ext>
            </a:extLst>
          </p:cNvPr>
          <p:cNvSpPr>
            <a:spLocks noGrp="1"/>
          </p:cNvSpPr>
          <p:nvPr>
            <p:ph sz="half" idx="1"/>
          </p:nvPr>
        </p:nvSpPr>
        <p:spPr>
          <a:xfrm>
            <a:off x="729681" y="2439558"/>
            <a:ext cx="9021783" cy="4104455"/>
          </a:xfrm>
        </p:spPr>
        <p:txBody>
          <a:bodyPr/>
          <a:lstStyle/>
          <a:p>
            <a:pPr marL="0" indent="0">
              <a:buNone/>
            </a:pPr>
            <a:r>
              <a:rPr lang="en-GB" sz="2000" dirty="0" err="1">
                <a:latin typeface="Zawgyi-One" panose="020B0604030504040204" pitchFamily="34" charset="0"/>
                <a:cs typeface="Zawgyi-One" panose="020B0604030504040204" pitchFamily="34" charset="0"/>
              </a:rPr>
              <a:t>ပိုက္ေရျဖန</a:t>
            </a:r>
            <a:r>
              <a:rPr lang="en-GB" sz="2000" dirty="0">
                <a:latin typeface="Zawgyi-One" panose="020B0604030504040204" pitchFamily="34" charset="0"/>
                <a:cs typeface="Zawgyi-One" panose="020B0604030504040204" pitchFamily="34" charset="0"/>
              </a:rPr>
              <a:t>္႔ျ</a:t>
            </a:r>
            <a:r>
              <a:rPr lang="en-GB" sz="2000" dirty="0" err="1">
                <a:latin typeface="Zawgyi-One" panose="020B0604030504040204" pitchFamily="34" charset="0"/>
                <a:cs typeface="Zawgyi-One" panose="020B0604030504040204" pitchFamily="34" charset="0"/>
              </a:rPr>
              <a:t>ဖဴးမႈရရိွသည</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အိမ္ေထာင္စုမ်ား</a:t>
            </a:r>
            <a:endParaRPr lang="en-GB" sz="2000" dirty="0">
              <a:latin typeface="Zawgyi-One" panose="020B0604030504040204" pitchFamily="34" charset="0"/>
              <a:cs typeface="Zawgyi-One" panose="020B0604030504040204" pitchFamily="34" charset="0"/>
            </a:endParaRPr>
          </a:p>
          <a:p>
            <a:r>
              <a:rPr lang="en-GB" sz="1600" dirty="0">
                <a:latin typeface="Zawgyi-One" panose="020B0604030504040204" pitchFamily="34" charset="0"/>
                <a:cs typeface="Zawgyi-One" panose="020B0604030504040204" pitchFamily="34" charset="0"/>
              </a:rPr>
              <a:t>4% ျ</a:t>
            </a:r>
            <a:r>
              <a:rPr lang="en-GB" sz="1600" dirty="0" err="1">
                <a:latin typeface="Zawgyi-One" panose="020B0604030504040204" pitchFamily="34" charset="0"/>
                <a:cs typeface="Zawgyi-One" panose="020B0604030504040204" pitchFamily="34" charset="0"/>
              </a:rPr>
              <a:t>မန္မာ</a:t>
            </a:r>
            <a:endParaRPr lang="en-GB" sz="1600" dirty="0">
              <a:latin typeface="Zawgyi-One" panose="020B0604030504040204" pitchFamily="34" charset="0"/>
              <a:cs typeface="Zawgyi-One" panose="020B0604030504040204" pitchFamily="34" charset="0"/>
            </a:endParaRPr>
          </a:p>
          <a:p>
            <a:r>
              <a:rPr lang="en-GB" sz="1600" dirty="0">
                <a:latin typeface="Zawgyi-One" panose="020B0604030504040204" pitchFamily="34" charset="0"/>
                <a:cs typeface="Zawgyi-One" panose="020B0604030504040204" pitchFamily="34" charset="0"/>
              </a:rPr>
              <a:t>31% </a:t>
            </a:r>
            <a:r>
              <a:rPr lang="en-GB" sz="1600" dirty="0" err="1">
                <a:latin typeface="Zawgyi-One" panose="020B0604030504040204" pitchFamily="34" charset="0"/>
                <a:cs typeface="Zawgyi-One" panose="020B0604030504040204" pitchFamily="34" charset="0"/>
              </a:rPr>
              <a:t>ခ်င္းျပည္နယ</a:t>
            </a:r>
            <a:r>
              <a:rPr lang="en-GB" sz="1600" dirty="0">
                <a:latin typeface="Zawgyi-One" panose="020B0604030504040204" pitchFamily="34" charset="0"/>
                <a:cs typeface="Zawgyi-One" panose="020B0604030504040204" pitchFamily="34" charset="0"/>
              </a:rPr>
              <a:t>္</a:t>
            </a:r>
          </a:p>
          <a:p>
            <a:r>
              <a:rPr lang="en-GB" sz="1600" dirty="0">
                <a:latin typeface="Zawgyi-One" panose="020B0604030504040204" pitchFamily="34" charset="0"/>
                <a:cs typeface="Zawgyi-One" panose="020B0604030504040204" pitchFamily="34" charset="0"/>
              </a:rPr>
              <a:t>11% </a:t>
            </a:r>
            <a:r>
              <a:rPr lang="en-GB" sz="1600" dirty="0" err="1">
                <a:latin typeface="Zawgyi-One" panose="020B0604030504040204" pitchFamily="34" charset="0"/>
                <a:cs typeface="Zawgyi-One" panose="020B0604030504040204" pitchFamily="34" charset="0"/>
              </a:rPr>
              <a:t>ကယားျပည္နယ</a:t>
            </a:r>
            <a:r>
              <a:rPr lang="en-GB" sz="1600" dirty="0">
                <a:latin typeface="Zawgyi-One" panose="020B0604030504040204" pitchFamily="34" charset="0"/>
                <a:cs typeface="Zawgyi-One" panose="020B0604030504040204" pitchFamily="34" charset="0"/>
              </a:rPr>
              <a:t>္၊ </a:t>
            </a:r>
            <a:r>
              <a:rPr lang="en-GB" sz="1600" dirty="0" err="1">
                <a:latin typeface="Zawgyi-One" panose="020B0604030504040204" pitchFamily="34" charset="0"/>
                <a:cs typeface="Zawgyi-One" panose="020B0604030504040204" pitchFamily="34" charset="0"/>
              </a:rPr>
              <a:t>တနသၤာရီိ</a:t>
            </a:r>
            <a:r>
              <a:rPr lang="en-GB" sz="1600" dirty="0">
                <a:latin typeface="Zawgyi-One" panose="020B0604030504040204" pitchFamily="34" charset="0"/>
                <a:cs typeface="Zawgyi-One" panose="020B0604030504040204" pitchFamily="34" charset="0"/>
              </a:rPr>
              <a:t>ႏွင့္ </a:t>
            </a:r>
            <a:r>
              <a:rPr lang="en-GB" sz="1600" dirty="0" err="1">
                <a:latin typeface="Zawgyi-One" panose="020B0604030504040204" pitchFamily="34" charset="0"/>
                <a:cs typeface="Zawgyi-One" panose="020B0604030504040204" pitchFamily="34" charset="0"/>
              </a:rPr>
              <a:t>ရန္ကုန္တိုင္းေဒသႀကီး</a:t>
            </a:r>
            <a:endParaRPr lang="en-GB" sz="1600" dirty="0">
              <a:latin typeface="Zawgyi-One" panose="020B0604030504040204" pitchFamily="34" charset="0"/>
              <a:cs typeface="Zawgyi-One" panose="020B0604030504040204" pitchFamily="34" charset="0"/>
            </a:endParaRPr>
          </a:p>
          <a:p>
            <a:r>
              <a:rPr lang="en-GB" sz="1600" dirty="0">
                <a:latin typeface="Zawgyi-One" panose="020B0604030504040204" pitchFamily="34" charset="0"/>
                <a:cs typeface="Zawgyi-One" panose="020B0604030504040204" pitchFamily="34" charset="0"/>
              </a:rPr>
              <a:t>&lt;1% </a:t>
            </a:r>
            <a:r>
              <a:rPr lang="en-GB" sz="1600" dirty="0" err="1">
                <a:latin typeface="Zawgyi-One" panose="020B0604030504040204" pitchFamily="34" charset="0"/>
                <a:cs typeface="Zawgyi-One" panose="020B0604030504040204" pitchFamily="34" charset="0"/>
              </a:rPr>
              <a:t>က်န</a:t>
            </a:r>
            <a:r>
              <a:rPr lang="en-GB" sz="1600" dirty="0">
                <a:latin typeface="Zawgyi-One" panose="020B0604030504040204" pitchFamily="34" charset="0"/>
                <a:cs typeface="Zawgyi-One" panose="020B0604030504040204" pitchFamily="34" charset="0"/>
              </a:rPr>
              <a:t>္ျ</a:t>
            </a:r>
            <a:r>
              <a:rPr lang="en-GB" sz="1600" dirty="0" err="1">
                <a:latin typeface="Zawgyi-One" panose="020B0604030504040204" pitchFamily="34" charset="0"/>
                <a:cs typeface="Zawgyi-One" panose="020B0604030504040204" pitchFamily="34" charset="0"/>
              </a:rPr>
              <a:t>ပည္နယ</a:t>
            </a:r>
            <a:r>
              <a:rPr lang="en-GB" sz="1600" dirty="0">
                <a:latin typeface="Zawgyi-One" panose="020B0604030504040204" pitchFamily="34" charset="0"/>
                <a:cs typeface="Zawgyi-One" panose="020B0604030504040204" pitchFamily="34" charset="0"/>
              </a:rPr>
              <a:t>္ႏွင့္ </a:t>
            </a:r>
            <a:r>
              <a:rPr lang="en-GB" sz="1600" dirty="0" err="1">
                <a:latin typeface="Zawgyi-One" panose="020B0604030504040204" pitchFamily="34" charset="0"/>
                <a:cs typeface="Zawgyi-One" panose="020B0604030504040204" pitchFamily="34" charset="0"/>
              </a:rPr>
              <a:t>တိုင္းေဒသႀကီးမ်ား</a:t>
            </a:r>
            <a:endParaRPr lang="en-GB" sz="1600" dirty="0">
              <a:latin typeface="Zawgyi-One" panose="020B0604030504040204" pitchFamily="34" charset="0"/>
              <a:cs typeface="Zawgyi-One" panose="020B0604030504040204" pitchFamily="34" charset="0"/>
            </a:endParaRPr>
          </a:p>
          <a:p>
            <a:pPr marL="0" indent="0">
              <a:buNone/>
            </a:pPr>
            <a:endParaRPr lang="en-GB" sz="1500" dirty="0"/>
          </a:p>
          <a:p>
            <a:pPr marL="0" indent="0">
              <a:buNone/>
            </a:pPr>
            <a:r>
              <a:rPr lang="en-GB" sz="2000" dirty="0" err="1">
                <a:latin typeface="Zawgyi-One" panose="020B0604030504040204" pitchFamily="34" charset="0"/>
                <a:cs typeface="Zawgyi-One" panose="020B0604030504040204" pitchFamily="34" charset="0"/>
              </a:rPr>
              <a:t>အကာအကြယ္မရိွသည</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ေရတြင္းမ်ား</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အသံုးျပဳမ</a:t>
            </a:r>
            <a:r>
              <a:rPr lang="en-GB" sz="2000" dirty="0">
                <a:latin typeface="Zawgyi-One" panose="020B0604030504040204" pitchFamily="34" charset="0"/>
                <a:cs typeface="Zawgyi-One" panose="020B0604030504040204" pitchFamily="34" charset="0"/>
              </a:rPr>
              <a:t>ႈ</a:t>
            </a:r>
          </a:p>
          <a:p>
            <a:r>
              <a:rPr lang="en-GB" sz="1600" dirty="0">
                <a:latin typeface="Zawgyi-One" panose="020B0604030504040204" pitchFamily="34" charset="0"/>
                <a:cs typeface="Zawgyi-One" panose="020B0604030504040204" pitchFamily="34" charset="0"/>
              </a:rPr>
              <a:t>~10% ျ</a:t>
            </a:r>
            <a:r>
              <a:rPr lang="en-GB" sz="1600" dirty="0" err="1">
                <a:latin typeface="Zawgyi-One" panose="020B0604030504040204" pitchFamily="34" charset="0"/>
                <a:cs typeface="Zawgyi-One" panose="020B0604030504040204" pitchFamily="34" charset="0"/>
              </a:rPr>
              <a:t>မန္မာ</a:t>
            </a:r>
            <a:endParaRPr lang="en-GB" sz="1600" dirty="0">
              <a:latin typeface="Zawgyi-One" panose="020B0604030504040204" pitchFamily="34" charset="0"/>
              <a:cs typeface="Zawgyi-One" panose="020B0604030504040204" pitchFamily="34" charset="0"/>
            </a:endParaRPr>
          </a:p>
          <a:p>
            <a:r>
              <a:rPr lang="en-GB" sz="1600" dirty="0">
                <a:latin typeface="Zawgyi-One" panose="020B0604030504040204" pitchFamily="34" charset="0"/>
                <a:cs typeface="Zawgyi-One" panose="020B0604030504040204" pitchFamily="34" charset="0"/>
              </a:rPr>
              <a:t>44% </a:t>
            </a:r>
            <a:r>
              <a:rPr lang="en-GB" sz="1600" dirty="0" err="1">
                <a:latin typeface="Zawgyi-One" panose="020B0604030504040204" pitchFamily="34" charset="0"/>
                <a:cs typeface="Zawgyi-One" panose="020B0604030504040204" pitchFamily="34" charset="0"/>
              </a:rPr>
              <a:t>ကရင</a:t>
            </a:r>
            <a:r>
              <a:rPr lang="en-GB" sz="1600" dirty="0">
                <a:latin typeface="Zawgyi-One" panose="020B0604030504040204" pitchFamily="34" charset="0"/>
                <a:cs typeface="Zawgyi-One" panose="020B0604030504040204" pitchFamily="34" charset="0"/>
              </a:rPr>
              <a:t>္ျ</a:t>
            </a:r>
            <a:r>
              <a:rPr lang="en-GB" sz="1600" dirty="0" err="1">
                <a:latin typeface="Zawgyi-One" panose="020B0604030504040204" pitchFamily="34" charset="0"/>
                <a:cs typeface="Zawgyi-One" panose="020B0604030504040204" pitchFamily="34" charset="0"/>
              </a:rPr>
              <a:t>ပည္နယ</a:t>
            </a:r>
            <a:r>
              <a:rPr lang="en-GB" sz="1600" dirty="0">
                <a:latin typeface="Zawgyi-One" panose="020B0604030504040204" pitchFamily="34" charset="0"/>
                <a:cs typeface="Zawgyi-One" panose="020B0604030504040204" pitchFamily="34" charset="0"/>
              </a:rPr>
              <a:t>္</a:t>
            </a:r>
          </a:p>
          <a:p>
            <a:r>
              <a:rPr lang="en-GB" sz="1600" dirty="0">
                <a:latin typeface="Zawgyi-One" panose="020B0604030504040204" pitchFamily="34" charset="0"/>
                <a:cs typeface="Zawgyi-One" panose="020B0604030504040204" pitchFamily="34" charset="0"/>
              </a:rPr>
              <a:t>37% </a:t>
            </a:r>
            <a:r>
              <a:rPr lang="en-GB" sz="1600" dirty="0" err="1">
                <a:latin typeface="Zawgyi-One" panose="020B0604030504040204" pitchFamily="34" charset="0"/>
                <a:cs typeface="Zawgyi-One" panose="020B0604030504040204" pitchFamily="34" charset="0"/>
              </a:rPr>
              <a:t>ရခိုင</a:t>
            </a:r>
            <a:r>
              <a:rPr lang="en-GB" sz="1600" dirty="0">
                <a:latin typeface="Zawgyi-One" panose="020B0604030504040204" pitchFamily="34" charset="0"/>
                <a:cs typeface="Zawgyi-One" panose="020B0604030504040204" pitchFamily="34" charset="0"/>
              </a:rPr>
              <a:t>္ျ</a:t>
            </a:r>
            <a:r>
              <a:rPr lang="en-GB" sz="1600" dirty="0" err="1">
                <a:latin typeface="Zawgyi-One" panose="020B0604030504040204" pitchFamily="34" charset="0"/>
                <a:cs typeface="Zawgyi-One" panose="020B0604030504040204" pitchFamily="34" charset="0"/>
              </a:rPr>
              <a:t>ပည္နယ</a:t>
            </a:r>
            <a:r>
              <a:rPr lang="en-GB" sz="1600" dirty="0">
                <a:latin typeface="Zawgyi-One" panose="020B0604030504040204" pitchFamily="34" charset="0"/>
                <a:cs typeface="Zawgyi-One" panose="020B0604030504040204" pitchFamily="34" charset="0"/>
              </a:rPr>
              <a:t>္</a:t>
            </a:r>
          </a:p>
          <a:p>
            <a:r>
              <a:rPr lang="en-GB" sz="1600" dirty="0">
                <a:latin typeface="Zawgyi-One" panose="020B0604030504040204" pitchFamily="34" charset="0"/>
                <a:cs typeface="Zawgyi-One" panose="020B0604030504040204" pitchFamily="34" charset="0"/>
              </a:rPr>
              <a:t>24% </a:t>
            </a:r>
            <a:r>
              <a:rPr lang="en-GB" sz="1600" dirty="0" err="1">
                <a:latin typeface="Zawgyi-One" panose="020B0604030504040204" pitchFamily="34" charset="0"/>
                <a:cs typeface="Zawgyi-One" panose="020B0604030504040204" pitchFamily="34" charset="0"/>
              </a:rPr>
              <a:t>ကယားျပည္နယ</a:t>
            </a:r>
            <a:r>
              <a:rPr lang="en-GB" sz="1600" dirty="0">
                <a:latin typeface="Zawgyi-One" panose="020B0604030504040204" pitchFamily="34" charset="0"/>
                <a:cs typeface="Zawgyi-One" panose="020B0604030504040204" pitchFamily="34" charset="0"/>
              </a:rPr>
              <a:t>္</a:t>
            </a:r>
          </a:p>
          <a:p>
            <a:endParaRPr lang="en-GB" dirty="0"/>
          </a:p>
        </p:txBody>
      </p:sp>
      <p:pic>
        <p:nvPicPr>
          <p:cNvPr id="6" name="Content Placeholder 5">
            <a:extLst>
              <a:ext uri="{FF2B5EF4-FFF2-40B4-BE49-F238E27FC236}">
                <a16:creationId xmlns:a16="http://schemas.microsoft.com/office/drawing/2014/main" id="{15A513A1-B0DB-4821-9750-29EDB65C70B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70179" y="2449439"/>
            <a:ext cx="3495420" cy="2330280"/>
          </a:xfrm>
        </p:spPr>
      </p:pic>
      <p:sp>
        <p:nvSpPr>
          <p:cNvPr id="7" name="Rectangle 6">
            <a:extLst>
              <a:ext uri="{FF2B5EF4-FFF2-40B4-BE49-F238E27FC236}">
                <a16:creationId xmlns:a16="http://schemas.microsoft.com/office/drawing/2014/main" id="{218A52E7-9966-4D2F-9D81-D27AEBDD1F7B}"/>
              </a:ext>
            </a:extLst>
          </p:cNvPr>
          <p:cNvSpPr/>
          <p:nvPr/>
        </p:nvSpPr>
        <p:spPr>
          <a:xfrm>
            <a:off x="8182348" y="4767047"/>
            <a:ext cx="2160240" cy="400110"/>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4"/>
              </a:rPr>
              <a:t>Bamboo Pipe</a:t>
            </a:r>
            <a:r>
              <a:rPr lang="en-GB" sz="1000" dirty="0">
                <a:solidFill>
                  <a:srgbClr val="333333"/>
                </a:solidFill>
                <a:latin typeface="+mj-lt"/>
              </a:rPr>
              <a:t>" (</a:t>
            </a:r>
            <a:r>
              <a:rPr lang="en-GB" sz="1000" dirty="0">
                <a:solidFill>
                  <a:srgbClr val="2780E3"/>
                </a:solidFill>
                <a:latin typeface="+mj-lt"/>
                <a:hlinkClick r:id="rId5"/>
              </a:rPr>
              <a:t>CC BY-NC-ND 2.0</a:t>
            </a:r>
            <a:r>
              <a:rPr lang="en-GB" sz="1000" dirty="0">
                <a:solidFill>
                  <a:srgbClr val="333333"/>
                </a:solidFill>
                <a:latin typeface="+mj-lt"/>
              </a:rPr>
              <a:t>) by </a:t>
            </a:r>
            <a:r>
              <a:rPr lang="en-GB" sz="1000" dirty="0" err="1">
                <a:solidFill>
                  <a:srgbClr val="2780E3"/>
                </a:solidFill>
                <a:latin typeface="+mj-lt"/>
                <a:hlinkClick r:id="rId6"/>
              </a:rPr>
              <a:t>philability</a:t>
            </a:r>
            <a:endParaRPr lang="en-GB" sz="1000" dirty="0">
              <a:latin typeface="+mj-lt"/>
            </a:endParaRPr>
          </a:p>
        </p:txBody>
      </p:sp>
      <p:sp>
        <p:nvSpPr>
          <p:cNvPr id="8" name="Rectangle 7">
            <a:extLst>
              <a:ext uri="{FF2B5EF4-FFF2-40B4-BE49-F238E27FC236}">
                <a16:creationId xmlns:a16="http://schemas.microsoft.com/office/drawing/2014/main" id="{AC7039F8-2E2A-47F1-A17D-D6E3A21F192E}"/>
              </a:ext>
            </a:extLst>
          </p:cNvPr>
          <p:cNvSpPr/>
          <p:nvPr/>
        </p:nvSpPr>
        <p:spPr>
          <a:xfrm>
            <a:off x="740235" y="1866026"/>
            <a:ext cx="9242312" cy="523220"/>
          </a:xfrm>
          <a:prstGeom prst="rect">
            <a:avLst/>
          </a:prstGeom>
        </p:spPr>
        <p:txBody>
          <a:bodyPr wrap="square">
            <a:spAutoFit/>
          </a:bodyPr>
          <a:lstStyle/>
          <a:p>
            <a:r>
              <a:rPr lang="en-GB" sz="1400" dirty="0">
                <a:solidFill>
                  <a:schemeClr val="tx1"/>
                </a:solidFill>
                <a:latin typeface="+mj-lt"/>
              </a:rPr>
              <a:t>WHO (2015) ‘UN-Water Global Analysis and Assessment of Sanitation and Drinking-Water Myanmar Country Report’. Geneva, Switzerland: WHO Press.</a:t>
            </a:r>
          </a:p>
        </p:txBody>
      </p:sp>
      <p:pic>
        <p:nvPicPr>
          <p:cNvPr id="9" name="Picture 8">
            <a:extLst>
              <a:ext uri="{FF2B5EF4-FFF2-40B4-BE49-F238E27FC236}">
                <a16:creationId xmlns:a16="http://schemas.microsoft.com/office/drawing/2014/main" id="{8B855E1C-31F3-43DD-AF83-327CE8BA05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3989" y="4967102"/>
            <a:ext cx="3528392" cy="2496891"/>
          </a:xfrm>
          <a:prstGeom prst="rect">
            <a:avLst/>
          </a:prstGeom>
        </p:spPr>
      </p:pic>
      <p:sp>
        <p:nvSpPr>
          <p:cNvPr id="10" name="Rectangle 9">
            <a:extLst>
              <a:ext uri="{FF2B5EF4-FFF2-40B4-BE49-F238E27FC236}">
                <a16:creationId xmlns:a16="http://schemas.microsoft.com/office/drawing/2014/main" id="{07278A19-3E6B-4737-BF86-AB17B2AF1951}"/>
              </a:ext>
            </a:extLst>
          </p:cNvPr>
          <p:cNvSpPr/>
          <p:nvPr/>
        </p:nvSpPr>
        <p:spPr>
          <a:xfrm>
            <a:off x="8182348" y="6909995"/>
            <a:ext cx="2160240" cy="553998"/>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8"/>
              </a:rPr>
              <a:t>People gathering around a well, Myanmar</a:t>
            </a:r>
            <a:r>
              <a:rPr lang="en-GB" sz="1000" dirty="0">
                <a:solidFill>
                  <a:srgbClr val="333333"/>
                </a:solidFill>
                <a:latin typeface="+mj-lt"/>
              </a:rPr>
              <a:t>" (</a:t>
            </a:r>
            <a:r>
              <a:rPr lang="en-GB" sz="1000" dirty="0">
                <a:solidFill>
                  <a:srgbClr val="2780E3"/>
                </a:solidFill>
                <a:latin typeface="+mj-lt"/>
                <a:hlinkClick r:id="rId9"/>
              </a:rPr>
              <a:t>CC BY-NC 2.0</a:t>
            </a:r>
            <a:r>
              <a:rPr lang="en-GB" sz="1000" dirty="0">
                <a:solidFill>
                  <a:srgbClr val="333333"/>
                </a:solidFill>
                <a:latin typeface="+mj-lt"/>
              </a:rPr>
              <a:t>) by </a:t>
            </a:r>
            <a:r>
              <a:rPr lang="en-GB" sz="1000" dirty="0" err="1">
                <a:solidFill>
                  <a:srgbClr val="2780E3"/>
                </a:solidFill>
                <a:latin typeface="+mj-lt"/>
                <a:hlinkClick r:id="rId10"/>
              </a:rPr>
              <a:t>water.alternatives</a:t>
            </a:r>
            <a:endParaRPr lang="en-GB" sz="1000" dirty="0">
              <a:latin typeface="+mj-lt"/>
            </a:endParaRPr>
          </a:p>
        </p:txBody>
      </p:sp>
    </p:spTree>
    <p:extLst>
      <p:ext uri="{BB962C8B-B14F-4D97-AF65-F5344CB8AC3E}">
        <p14:creationId xmlns:p14="http://schemas.microsoft.com/office/powerpoint/2010/main" val="2311036366"/>
      </p:ext>
    </p:extLst>
  </p:cSld>
  <p:clrMapOvr>
    <a:masterClrMapping/>
  </p:clrMapOvr>
  <mc:AlternateContent xmlns:mc="http://schemas.openxmlformats.org/markup-compatibility/2006" xmlns:p14="http://schemas.microsoft.com/office/powerpoint/2010/main">
    <mc:Choice Requires="p14">
      <p:transition spd="slow" p14:dur="2000" advTm="48200"/>
    </mc:Choice>
    <mc:Fallback xmlns="">
      <p:transition spd="slow" advTm="482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31FD89D-C603-4DF6-9C4F-D9AA17EF73AB}"/>
              </a:ext>
            </a:extLst>
          </p:cNvPr>
          <p:cNvSpPr>
            <a:spLocks noGrp="1"/>
          </p:cNvSpPr>
          <p:nvPr>
            <p:ph type="title"/>
          </p:nvPr>
        </p:nvSpPr>
        <p:spPr>
          <a:xfrm>
            <a:off x="719128" y="540271"/>
            <a:ext cx="9021783" cy="1323792"/>
          </a:xfrm>
        </p:spPr>
        <p:txBody>
          <a:bodyPr/>
          <a:lstStyle/>
          <a:p>
            <a:r>
              <a:rPr lang="en-GB" sz="3600" cap="small" dirty="0">
                <a:solidFill>
                  <a:prstClr val="black"/>
                </a:solidFill>
                <a:latin typeface="Zawgyi-One" panose="020B0604030504040204" pitchFamily="34" charset="0"/>
                <a:cs typeface="Zawgyi-One" panose="020B0604030504040204" pitchFamily="34" charset="0"/>
              </a:rPr>
              <a:t>ျ</a:t>
            </a:r>
            <a:r>
              <a:rPr lang="en-GB" sz="3600" cap="small" dirty="0" err="1">
                <a:solidFill>
                  <a:prstClr val="black"/>
                </a:solidFill>
                <a:latin typeface="Zawgyi-One" panose="020B0604030504040204" pitchFamily="34" charset="0"/>
                <a:cs typeface="Zawgyi-One" panose="020B0604030504040204" pitchFamily="34" charset="0"/>
              </a:rPr>
              <a:t>မန္မာ</a:t>
            </a:r>
            <a:r>
              <a:rPr lang="en-GB" sz="3600" cap="small" dirty="0">
                <a:solidFill>
                  <a:prstClr val="black"/>
                </a:solidFill>
                <a:latin typeface="Zawgyi-One" panose="020B0604030504040204" pitchFamily="34" charset="0"/>
                <a:cs typeface="Zawgyi-One" panose="020B0604030504040204" pitchFamily="34" charset="0"/>
              </a:rPr>
              <a:t>့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ေသာက္သံုးေရ</a:t>
            </a:r>
            <a:b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b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မညီမ</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ေသာ</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lang="en-GB" sz="3600" cap="small" dirty="0" err="1">
                <a:solidFill>
                  <a:prstClr val="black"/>
                </a:solidFill>
                <a:latin typeface="Zawgyi-One" panose="020B0604030504040204" pitchFamily="34" charset="0"/>
                <a:cs typeface="Zawgyi-One" panose="020B0604030504040204" pitchFamily="34" charset="0"/>
              </a:rPr>
              <a:t>ဝန္ေဆာင္မႈအဆင</a:t>
            </a:r>
            <a:r>
              <a:rPr lang="en-GB" sz="3600" cap="small" dirty="0">
                <a:solidFill>
                  <a:prstClr val="black"/>
                </a:solidFill>
                <a:latin typeface="Zawgyi-One" panose="020B0604030504040204" pitchFamily="34" charset="0"/>
                <a:cs typeface="Zawgyi-One" panose="020B0604030504040204" pitchFamily="34" charset="0"/>
              </a:rPr>
              <a:t>့္</a:t>
            </a:r>
            <a:r>
              <a:rPr lang="en-GB" sz="3600" cap="small" dirty="0" err="1">
                <a:solidFill>
                  <a:prstClr val="black"/>
                </a:solidFill>
                <a:latin typeface="Zawgyi-One" panose="020B0604030504040204" pitchFamily="34" charset="0"/>
                <a:cs typeface="Zawgyi-One" panose="020B0604030504040204" pitchFamily="34" charset="0"/>
              </a:rPr>
              <a:t>မ်ား</a:t>
            </a:r>
            <a:endParaRPr lang="en-GB" sz="2800" cap="small" dirty="0"/>
          </a:p>
        </p:txBody>
      </p:sp>
      <p:sp>
        <p:nvSpPr>
          <p:cNvPr id="2" name="Rectangle 1">
            <a:extLst>
              <a:ext uri="{FF2B5EF4-FFF2-40B4-BE49-F238E27FC236}">
                <a16:creationId xmlns:a16="http://schemas.microsoft.com/office/drawing/2014/main" id="{1F8647F6-3EB9-4554-A715-8FCE158CEF56}"/>
              </a:ext>
            </a:extLst>
          </p:cNvPr>
          <p:cNvSpPr/>
          <p:nvPr/>
        </p:nvSpPr>
        <p:spPr>
          <a:xfrm>
            <a:off x="6238131" y="6590105"/>
            <a:ext cx="4151924" cy="861774"/>
          </a:xfrm>
          <a:prstGeom prst="rect">
            <a:avLst/>
          </a:prstGeom>
        </p:spPr>
        <p:txBody>
          <a:bodyPr wrap="square">
            <a:spAutoFit/>
          </a:bodyPr>
          <a:lstStyle/>
          <a:p>
            <a:r>
              <a:rPr lang="en-GB" sz="1000" dirty="0">
                <a:solidFill>
                  <a:schemeClr val="tx1"/>
                </a:solidFill>
                <a:latin typeface="+mj-lt"/>
              </a:rPr>
              <a:t>Central Statistical Organization (CSO), UNDP and WB (2018) “Myanmar Living Conditions Survey 2017: Key Indicators Report”, Nay </a:t>
            </a:r>
            <a:r>
              <a:rPr lang="en-GB" sz="1000" dirty="0" err="1">
                <a:solidFill>
                  <a:schemeClr val="tx1"/>
                </a:solidFill>
                <a:latin typeface="+mj-lt"/>
              </a:rPr>
              <a:t>Pyi</a:t>
            </a:r>
            <a:r>
              <a:rPr lang="en-GB" sz="1000" dirty="0">
                <a:solidFill>
                  <a:schemeClr val="tx1"/>
                </a:solidFill>
                <a:latin typeface="+mj-lt"/>
              </a:rPr>
              <a:t> Taw and Yangon, Myanmar: Ministry of Planning and Finance, UNDP and WB </a:t>
            </a:r>
            <a:r>
              <a:rPr lang="en-GB" sz="1000" dirty="0">
                <a:hlinkClick r:id="rId3"/>
              </a:rPr>
              <a:t>https://www.mm.undp.org/content/myanmar/en/home/library/poverty/MLCS.html</a:t>
            </a:r>
            <a:endParaRPr lang="en-GB" sz="1000" dirty="0">
              <a:latin typeface="+mj-lt"/>
            </a:endParaRPr>
          </a:p>
        </p:txBody>
      </p:sp>
      <p:sp>
        <p:nvSpPr>
          <p:cNvPr id="14" name="Content Placeholder 2">
            <a:extLst>
              <a:ext uri="{FF2B5EF4-FFF2-40B4-BE49-F238E27FC236}">
                <a16:creationId xmlns:a16="http://schemas.microsoft.com/office/drawing/2014/main" id="{63701BF9-7DA9-49BC-959D-A0EF1077209E}"/>
              </a:ext>
            </a:extLst>
          </p:cNvPr>
          <p:cNvSpPr txBox="1">
            <a:spLocks/>
          </p:cNvSpPr>
          <p:nvPr/>
        </p:nvSpPr>
        <p:spPr>
          <a:xfrm>
            <a:off x="719126" y="1764407"/>
            <a:ext cx="5513801" cy="5687472"/>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my-MM" sz="1800" b="1" dirty="0">
                <a:latin typeface="Zawgyi-One" panose="020B0604030504040204" pitchFamily="34" charset="0"/>
                <a:cs typeface="Zawgyi-One" panose="020B0604030504040204" pitchFamily="34" charset="0"/>
              </a:rPr>
              <a:t>အဓိကအခ်က္မ်ား</a:t>
            </a:r>
          </a:p>
          <a:p>
            <a:pPr marL="0" indent="0">
              <a:lnSpc>
                <a:spcPct val="100000"/>
              </a:lnSpc>
              <a:buFont typeface="Arial" panose="020B0604020202020204" pitchFamily="34" charset="0"/>
              <a:buNone/>
            </a:pPr>
            <a:r>
              <a:rPr lang="my-MM" sz="1800" dirty="0">
                <a:latin typeface="Zawgyi-One" panose="020B0604030504040204" pitchFamily="34" charset="0"/>
                <a:cs typeface="Zawgyi-One" panose="020B0604030504040204" pitchFamily="34" charset="0"/>
              </a:rPr>
              <a:t>“ အခ်ိန္ႏွင့္အမွ် ေရရရွိမႈ တိုးတက္လာေသာ္လည္း</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 ပိုက္လိုင္းႏွင့္ ေျမေအာက္ေရ အရင္းအျမစ္မ်ားကို</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 ေရရွည္ တည္တံ့ခိုင္ၿမဲေအာင္ အသုံးခ်</a:t>
            </a:r>
            <a:r>
              <a:rPr lang="en-US" sz="1800" dirty="0">
                <a:latin typeface="Zawgyi-One" panose="020B0604030504040204" pitchFamily="34" charset="0"/>
                <a:cs typeface="Zawgyi-One" panose="020B0604030504040204" pitchFamily="34" charset="0"/>
              </a:rPr>
              <a:t>ျ</a:t>
            </a:r>
            <a:r>
              <a:rPr lang="en-US" sz="1800" dirty="0" err="1">
                <a:latin typeface="Zawgyi-One" panose="020B0604030504040204" pitchFamily="34" charset="0"/>
                <a:cs typeface="Zawgyi-One" panose="020B0604030504040204" pitchFamily="34" charset="0"/>
              </a:rPr>
              <a:t>ခင္း</a:t>
            </a:r>
            <a:r>
              <a:rPr lang="my-MM" sz="1800" dirty="0">
                <a:latin typeface="Zawgyi-One" panose="020B0604030504040204" pitchFamily="34" charset="0"/>
                <a:cs typeface="Zawgyi-One" panose="020B0604030504040204" pitchFamily="34" charset="0"/>
              </a:rPr>
              <a:t>ထက္ ပုဂၢလိကေရသန္႔</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ထုတ္လုပ္မႈကို တိုးခ်ဲ႕ရာမွာ ပိုမို</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အားေကာင္းလာျခင္း</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သာျဖစ္ပါတယ္။ ျပည္နယ္ႏွင့္</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 တိုင္းေဒသႀကီး အသီးသီးရွိ</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 အိမ္ေထာင္စုမ်ားသည္ ေရကို အရင္းအျမစ္မွ</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သံုးစြဲရန္</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ေနရာသို႔</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 </a:t>
            </a:r>
            <a:r>
              <a:rPr lang="en-US" sz="1800" dirty="0" err="1">
                <a:latin typeface="Zawgyi-One" panose="020B0604030504040204" pitchFamily="34" charset="0"/>
                <a:cs typeface="Zawgyi-One" panose="020B0604030504040204" pitchFamily="34" charset="0"/>
              </a:rPr>
              <a:t>သယ္ယူရၿပီး</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ညစ္ညမ္းမႈ</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 အႏၲရာယ္ကို</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 တိုးျမင့္</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ေစသည္”</a:t>
            </a:r>
            <a:r>
              <a:rPr lang="en-US" sz="1800" dirty="0">
                <a:latin typeface="Zawgyi-One" panose="020B0604030504040204" pitchFamily="34" charset="0"/>
                <a:cs typeface="Zawgyi-One" panose="020B0604030504040204" pitchFamily="34" charset="0"/>
              </a:rPr>
              <a:t> </a:t>
            </a:r>
            <a:endParaRPr lang="my-MM" sz="1800" dirty="0">
              <a:latin typeface="Zawgyi-One" panose="020B0604030504040204" pitchFamily="34" charset="0"/>
              <a:cs typeface="Zawgyi-One" panose="020B0604030504040204" pitchFamily="34" charset="0"/>
            </a:endParaRPr>
          </a:p>
          <a:p>
            <a:pPr marL="0" indent="0">
              <a:lnSpc>
                <a:spcPct val="100000"/>
              </a:lnSpc>
              <a:buFont typeface="Arial" panose="020B0604020202020204" pitchFamily="34" charset="0"/>
              <a:buNone/>
            </a:pPr>
            <a:r>
              <a:rPr lang="my-MM" sz="1800" dirty="0">
                <a:latin typeface="Zawgyi-One" panose="020B0604030504040204" pitchFamily="34" charset="0"/>
                <a:cs typeface="Zawgyi-One" panose="020B0604030504040204" pitchFamily="34" charset="0"/>
              </a:rPr>
              <a:t>“ ရခိုင္ႏွင့္</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ဧရာ၀တီတိုင္းတြင္ ေျမေပၚေရအရင္း</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အျမစ္ကို ဆက္လက္ အသုံးျပဳေနဆဲ ျဖစ္သည္”</a:t>
            </a:r>
          </a:p>
          <a:p>
            <a:pPr marL="0" indent="0">
              <a:lnSpc>
                <a:spcPct val="100000"/>
              </a:lnSpc>
              <a:buFont typeface="Arial" panose="020B0604020202020204" pitchFamily="34" charset="0"/>
              <a:buNone/>
            </a:pPr>
            <a:r>
              <a:rPr lang="my-MM" sz="1800" dirty="0">
                <a:latin typeface="Zawgyi-One" panose="020B0604030504040204" pitchFamily="34" charset="0"/>
                <a:cs typeface="Zawgyi-One" panose="020B0604030504040204" pitchFamily="34" charset="0"/>
              </a:rPr>
              <a:t>ပိုမိုေကာင္းမြန္ေသာ ေရအရင္းအျမစ္မ်ားကိုလက္လွမ္း</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မီမႈသည္ ရာသီ</a:t>
            </a:r>
            <a:r>
              <a:rPr lang="en-US" sz="1800" dirty="0" err="1">
                <a:latin typeface="Zawgyi-One" panose="020B0604030504040204" pitchFamily="34" charset="0"/>
                <a:cs typeface="Zawgyi-One" panose="020B0604030504040204" pitchFamily="34" charset="0"/>
              </a:rPr>
              <a:t>ဥတုအေပ</a:t>
            </a:r>
            <a:r>
              <a:rPr lang="en-US" sz="1800" dirty="0">
                <a:latin typeface="Zawgyi-One" panose="020B0604030504040204" pitchFamily="34" charset="0"/>
                <a:cs typeface="Zawgyi-One" panose="020B0604030504040204" pitchFamily="34" charset="0"/>
              </a:rPr>
              <a:t>ၚ</a:t>
            </a:r>
            <a:r>
              <a:rPr lang="my-MM" sz="1800" dirty="0">
                <a:latin typeface="Zawgyi-One" panose="020B0604030504040204" pitchFamily="34" charset="0"/>
                <a:cs typeface="Zawgyi-One" panose="020B0604030504040204" pitchFamily="34" charset="0"/>
              </a:rPr>
              <a:t> မွီခိုေနသည္။</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 အိမ္ေထာင္စု</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မ်ားစြာသည္ ေျခာက္ေသြ႕ရာသီတြင္ မိုးေရ (ပုိေကာင္း</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ေသာေရ) မွ ေျမေပၚေရ သို႔ (တိုးတက္မႈမရွိေသာ) သို႔</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ပာင္းလဲအသံုးျပဳေနရသည္။</a:t>
            </a:r>
          </a:p>
          <a:p>
            <a:pPr marL="0" indent="0">
              <a:lnSpc>
                <a:spcPct val="100000"/>
              </a:lnSpc>
              <a:buFont typeface="Arial" panose="020B0604020202020204" pitchFamily="34" charset="0"/>
              <a:buNone/>
            </a:pPr>
            <a:r>
              <a:rPr lang="my-MM" sz="1800" dirty="0">
                <a:latin typeface="Zawgyi-One" panose="020B0604030504040204" pitchFamily="34" charset="0"/>
                <a:cs typeface="Zawgyi-One" panose="020B0604030504040204" pitchFamily="34" charset="0"/>
              </a:rPr>
              <a:t>ျမန္မာႏိုင္ငံရွိ ဆင္းရဲႏြမ္းပါးေသာ အိမ္ေထာင္စုမ်ား</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သည္ အေျခခံ၀န္ေဆာင္မႈမ်ား ရရွိမႈ သိသိသာသာ </a:t>
            </a:r>
            <a:r>
              <a:rPr lang="en-US" sz="1800" dirty="0">
                <a:latin typeface="Zawgyi-One" panose="020B0604030504040204" pitchFamily="34" charset="0"/>
                <a:cs typeface="Zawgyi-One" panose="020B0604030504040204" pitchFamily="34" charset="0"/>
              </a:rPr>
              <a:t> </a:t>
            </a:r>
            <a:r>
              <a:rPr lang="my-MM" sz="1800" dirty="0">
                <a:latin typeface="Zawgyi-One" panose="020B0604030504040204" pitchFamily="34" charset="0"/>
                <a:cs typeface="Zawgyi-One" panose="020B0604030504040204" pitchFamily="34" charset="0"/>
              </a:rPr>
              <a:t>နည္းပါးသည္။</a:t>
            </a:r>
            <a:endParaRPr lang="en-US" sz="1800" dirty="0">
              <a:latin typeface="Zawgyi-One" panose="020B0604030504040204" pitchFamily="34" charset="0"/>
              <a:cs typeface="Zawgyi-One" panose="020B0604030504040204" pitchFamily="34" charset="0"/>
            </a:endParaRPr>
          </a:p>
          <a:p>
            <a:pPr marL="0" indent="0">
              <a:lnSpc>
                <a:spcPct val="100000"/>
              </a:lnSpc>
              <a:buFont typeface="Arial" panose="020B0604020202020204" pitchFamily="34" charset="0"/>
              <a:buNone/>
            </a:pPr>
            <a:endParaRPr lang="en-US" sz="1800" dirty="0">
              <a:latin typeface="Zawgyi-One" panose="020B0604030504040204" pitchFamily="34" charset="0"/>
              <a:cs typeface="Zawgyi-One" panose="020B0604030504040204" pitchFamily="34" charset="0"/>
            </a:endParaRPr>
          </a:p>
        </p:txBody>
      </p:sp>
      <p:pic>
        <p:nvPicPr>
          <p:cNvPr id="19" name="Content Placeholder 18">
            <a:extLst>
              <a:ext uri="{FF2B5EF4-FFF2-40B4-BE49-F238E27FC236}">
                <a16:creationId xmlns:a16="http://schemas.microsoft.com/office/drawing/2014/main" id="{50B72429-A8F8-4DDB-B6A5-873444E7E407}"/>
              </a:ext>
            </a:extLst>
          </p:cNvPr>
          <p:cNvPicPr>
            <a:picLocks noGrp="1" noChangeAspect="1"/>
          </p:cNvPicPr>
          <p:nvPr>
            <p:ph sz="half" idx="1"/>
          </p:nvPr>
        </p:nvPicPr>
        <p:blipFill>
          <a:blip r:embed="rId4"/>
          <a:stretch>
            <a:fillRect/>
          </a:stretch>
        </p:blipFill>
        <p:spPr>
          <a:xfrm>
            <a:off x="6308114" y="1764407"/>
            <a:ext cx="3427594" cy="4797425"/>
          </a:xfrm>
          <a:prstGeom prst="rect">
            <a:avLst/>
          </a:prstGeom>
        </p:spPr>
      </p:pic>
    </p:spTree>
    <p:extLst>
      <p:ext uri="{BB962C8B-B14F-4D97-AF65-F5344CB8AC3E}">
        <p14:creationId xmlns:p14="http://schemas.microsoft.com/office/powerpoint/2010/main" val="2441042575"/>
      </p:ext>
    </p:extLst>
  </p:cSld>
  <p:clrMapOvr>
    <a:masterClrMapping/>
  </p:clrMapOvr>
  <mc:AlternateContent xmlns:mc="http://schemas.openxmlformats.org/markup-compatibility/2006" xmlns:p14="http://schemas.microsoft.com/office/powerpoint/2010/main">
    <mc:Choice Requires="p14">
      <p:transition spd="slow" p14:dur="2000" advTm="125672"/>
    </mc:Choice>
    <mc:Fallback xmlns="">
      <p:transition spd="slow" advTm="125672"/>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sz="4000" cap="small" dirty="0" err="1">
                <a:latin typeface="Zawgyi-One" panose="020B0604030504040204" pitchFamily="34" charset="0"/>
                <a:cs typeface="Zawgyi-One" panose="020B0604030504040204" pitchFamily="34" charset="0"/>
              </a:rPr>
              <a:t>ေရ</a:t>
            </a:r>
            <a:r>
              <a:rPr lang="en-GB" sz="4000" cap="small" dirty="0">
                <a:latin typeface="Zawgyi-One" panose="020B0604030504040204" pitchFamily="34" charset="0"/>
                <a:cs typeface="Zawgyi-One" panose="020B0604030504040204" pitchFamily="34" charset="0"/>
              </a:rPr>
              <a:t>ႏွင့္</a:t>
            </a:r>
            <a:r>
              <a:rPr lang="en-GB" sz="4000" cap="small" dirty="0" err="1">
                <a:latin typeface="Zawgyi-One" panose="020B0604030504040204" pitchFamily="34" charset="0"/>
                <a:cs typeface="Zawgyi-One" panose="020B0604030504040204" pitchFamily="34" charset="0"/>
              </a:rPr>
              <a:t>ဆက္စပ္ေနသည</a:t>
            </a:r>
            <a:r>
              <a:rPr lang="en-GB" sz="4000" cap="small" dirty="0">
                <a:latin typeface="Zawgyi-One" panose="020B0604030504040204" pitchFamily="34" charset="0"/>
                <a:cs typeface="Zawgyi-One" panose="020B0604030504040204" pitchFamily="34" charset="0"/>
              </a:rPr>
              <a:t>့္</a:t>
            </a:r>
            <a:r>
              <a:rPr lang="en-GB" sz="4000" cap="small" dirty="0" err="1">
                <a:latin typeface="Zawgyi-One" panose="020B0604030504040204" pitchFamily="34" charset="0"/>
                <a:cs typeface="Zawgyi-One" panose="020B0604030504040204" pitchFamily="34" charset="0"/>
              </a:rPr>
              <a:t>က်န္းမာေရး</a:t>
            </a:r>
            <a:br>
              <a:rPr lang="en-GB" sz="4000" cap="small" dirty="0">
                <a:latin typeface="Zawgyi-One" panose="020B0604030504040204" pitchFamily="34" charset="0"/>
                <a:cs typeface="Zawgyi-One" panose="020B0604030504040204" pitchFamily="34" charset="0"/>
              </a:rPr>
            </a:br>
            <a:r>
              <a:rPr lang="my-MM" sz="3200" cap="small" dirty="0">
                <a:latin typeface="Zawgyi-One" panose="020B0604030504040204" pitchFamily="34" charset="0"/>
                <a:cs typeface="Zawgyi-One" panose="020B0604030504040204" pitchFamily="34" charset="0"/>
              </a:rPr>
              <a:t>အ</a:t>
            </a:r>
            <a:r>
              <a:rPr lang="en-US" sz="3200" cap="small" dirty="0">
                <a:latin typeface="Zawgyi-One" panose="020B0604030504040204" pitchFamily="34" charset="0"/>
                <a:cs typeface="Zawgyi-One" panose="020B0604030504040204" pitchFamily="34" charset="0"/>
              </a:rPr>
              <a:t>ဓ</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က </a:t>
            </a:r>
            <a:r>
              <a:rPr lang="my-MM" sz="3200" cap="small" dirty="0">
                <a:latin typeface="Zawgyi-One" panose="020B0604030504040204" pitchFamily="34" charset="0"/>
                <a:cs typeface="Zawgyi-One" panose="020B0604030504040204" pitchFamily="34" charset="0"/>
              </a:rPr>
              <a:t>စ</a:t>
            </a:r>
            <a:r>
              <a:rPr lang="en-US" sz="3200" cap="small" dirty="0">
                <a:latin typeface="Zawgyi-One" panose="020B0604030504040204" pitchFamily="34" charset="0"/>
                <a:cs typeface="Zawgyi-One" panose="020B0604030504040204" pitchFamily="34" charset="0"/>
              </a:rPr>
              <a:t>ဥ</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စ</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ရ</a:t>
            </a:r>
            <a:r>
              <a:rPr lang="my-MM" sz="3200" cap="small" dirty="0">
                <a:latin typeface="Zawgyi-One" panose="020B0604030504040204" pitchFamily="34" charset="0"/>
                <a:cs typeface="Zawgyi-One" panose="020B0604030504040204" pitchFamily="34" charset="0"/>
              </a:rPr>
              <a:t>န</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အ</a:t>
            </a:r>
            <a:r>
              <a:rPr lang="en-US" sz="3200" cap="small" dirty="0">
                <a:latin typeface="Zawgyi-One" panose="020B0604030504040204" pitchFamily="34" charset="0"/>
                <a:cs typeface="Zawgyi-One" panose="020B0604030504040204" pitchFamily="34" charset="0"/>
              </a:rPr>
              <a:t>ခ</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က</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မ</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a:t>
            </a:r>
            <a:endParaRPr lang="en-GB" sz="3200" cap="small" dirty="0">
              <a:latin typeface="Zawgyi-One" panose="020B0604030504040204" pitchFamily="34" charset="0"/>
              <a:cs typeface="Zawgyi-One" panose="020B0604030504040204" pitchFamily="34" charset="0"/>
            </a:endParaRPr>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p:txBody>
          <a:bodyPr/>
          <a:lstStyle/>
          <a:p>
            <a:pPr>
              <a:lnSpc>
                <a:spcPct val="150000"/>
              </a:lnSpc>
            </a:pPr>
            <a:r>
              <a:rPr lang="my-MM" sz="2400" dirty="0">
                <a:latin typeface="Zawgyi-One" panose="020B0604030504040204" pitchFamily="34" charset="0"/>
                <a:cs typeface="Zawgyi-One" panose="020B0604030504040204" pitchFamily="34" charset="0"/>
              </a:rPr>
              <a:t>ပိုးမႊားမ်ားႏွင့္ဓာတုအႏၲရာယ္မ်ား</a:t>
            </a:r>
          </a:p>
          <a:p>
            <a:pPr>
              <a:lnSpc>
                <a:spcPct val="150000"/>
              </a:lnSpc>
            </a:pPr>
            <a:r>
              <a:rPr lang="my-MM" sz="2400" dirty="0">
                <a:latin typeface="Zawgyi-One" panose="020B0604030504040204" pitchFamily="34" charset="0"/>
                <a:cs typeface="Zawgyi-One" panose="020B0604030504040204" pitchFamily="34" charset="0"/>
              </a:rPr>
              <a:t>ေရတိုႏွင့္ေရရွည္ေရာဂါ</a:t>
            </a:r>
            <a:r>
              <a:rPr lang="en-US" sz="2400" dirty="0">
                <a:latin typeface="Zawgyi-One" panose="020B0604030504040204" pitchFamily="34" charset="0"/>
                <a:cs typeface="Zawgyi-One" panose="020B0604030504040204" pitchFamily="34" charset="0"/>
              </a:rPr>
              <a:t>မ</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ကမာၻလုံးဆိုင္ရာရည္မွန္းခ်က္မ်ား</a:t>
            </a:r>
          </a:p>
          <a:p>
            <a:pPr>
              <a:lnSpc>
                <a:spcPct val="150000"/>
              </a:lnSpc>
            </a:pPr>
            <a:r>
              <a:rPr lang="my-MM" sz="2400" dirty="0">
                <a:latin typeface="Zawgyi-One" panose="020B0604030504040204" pitchFamily="34" charset="0"/>
                <a:cs typeface="Zawgyi-One" panose="020B0604030504040204" pitchFamily="34" charset="0"/>
              </a:rPr>
              <a:t>ဝန္ေဆာင္မႈအဆင့္</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မညီမွ်မႈ</a:t>
            </a:r>
            <a:r>
              <a:rPr lang="en-US" sz="2400" dirty="0">
                <a:latin typeface="Zawgyi-One" panose="020B0604030504040204" pitchFamily="34" charset="0"/>
                <a:cs typeface="Zawgyi-One" panose="020B0604030504040204" pitchFamily="34" charset="0"/>
              </a:rPr>
              <a:t>မ</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solidFill>
                  <a:schemeClr val="accent1">
                    <a:lumMod val="75000"/>
                  </a:schemeClr>
                </a:solidFill>
                <a:latin typeface="Zawgyi-One" panose="020B0604030504040204" pitchFamily="34" charset="0"/>
                <a:cs typeface="Zawgyi-One" panose="020B0604030504040204" pitchFamily="34" charset="0"/>
              </a:rPr>
              <a:t>ေရ</a:t>
            </a:r>
            <a:r>
              <a:rPr lang="en-US" sz="2400" dirty="0" err="1">
                <a:solidFill>
                  <a:schemeClr val="accent1">
                    <a:lumMod val="75000"/>
                  </a:schemeClr>
                </a:solidFill>
                <a:latin typeface="Zawgyi-One" panose="020B0604030504040204" pitchFamily="34" charset="0"/>
                <a:cs typeface="Zawgyi-One" panose="020B0604030504040204" pitchFamily="34" charset="0"/>
              </a:rPr>
              <a:t>ဆိုင္ရာလံုၿခံဳမႈရေ</a:t>
            </a:r>
            <a:r>
              <a:rPr lang="my-MM" sz="2400" dirty="0">
                <a:solidFill>
                  <a:schemeClr val="accent1">
                    <a:lumMod val="75000"/>
                  </a:schemeClr>
                </a:solidFill>
                <a:latin typeface="Zawgyi-One" panose="020B0604030504040204" pitchFamily="34" charset="0"/>
                <a:cs typeface="Zawgyi-One" panose="020B0604030504040204" pitchFamily="34" charset="0"/>
              </a:rPr>
              <a:t>ရး</a:t>
            </a:r>
            <a:r>
              <a:rPr lang="en-US" sz="2400" dirty="0">
                <a:solidFill>
                  <a:schemeClr val="accent1">
                    <a:lumMod val="75000"/>
                  </a:schemeClr>
                </a:solidFill>
                <a:latin typeface="Zawgyi-One" panose="020B0604030504040204" pitchFamily="34" charset="0"/>
                <a:cs typeface="Zawgyi-One" panose="020B0604030504040204" pitchFamily="34" charset="0"/>
              </a:rPr>
              <a:t> </a:t>
            </a:r>
            <a:r>
              <a:rPr lang="my-MM" sz="2400" dirty="0">
                <a:solidFill>
                  <a:schemeClr val="accent1">
                    <a:lumMod val="75000"/>
                  </a:schemeClr>
                </a:solidFill>
                <a:latin typeface="Zawgyi-One" panose="020B0604030504040204" pitchFamily="34" charset="0"/>
                <a:cs typeface="Zawgyi-One" panose="020B0604030504040204" pitchFamily="34" charset="0"/>
              </a:rPr>
              <a:t>စီမံ</a:t>
            </a:r>
            <a:r>
              <a:rPr lang="en-US" sz="2400" dirty="0" err="1">
                <a:solidFill>
                  <a:schemeClr val="accent1">
                    <a:lumMod val="75000"/>
                  </a:schemeClr>
                </a:solidFill>
                <a:latin typeface="Zawgyi-One" panose="020B0604030504040204" pitchFamily="34" charset="0"/>
                <a:cs typeface="Zawgyi-One" panose="020B0604030504040204" pitchFamily="34" charset="0"/>
              </a:rPr>
              <a:t>ခ်က</a:t>
            </a:r>
            <a:r>
              <a:rPr lang="en-US" sz="2400" dirty="0">
                <a:solidFill>
                  <a:schemeClr val="accent1">
                    <a:lumMod val="75000"/>
                  </a:schemeClr>
                </a:solidFill>
                <a:latin typeface="Zawgyi-One" panose="020B0604030504040204" pitchFamily="34" charset="0"/>
                <a:cs typeface="Zawgyi-One" panose="020B0604030504040204" pitchFamily="34" charset="0"/>
              </a:rPr>
              <a:t>္</a:t>
            </a:r>
            <a:endParaRPr lang="my-MM" sz="2400" dirty="0">
              <a:solidFill>
                <a:schemeClr val="accent1">
                  <a:lumMod val="75000"/>
                </a:schemeClr>
              </a:solidFill>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အသြင္ေျပာင္း</a:t>
            </a:r>
            <a:r>
              <a:rPr lang="en-US" sz="2400" dirty="0">
                <a:latin typeface="Zawgyi-One" panose="020B0604030504040204" pitchFamily="34" charset="0"/>
                <a:cs typeface="Zawgyi-One" panose="020B0604030504040204" pitchFamily="34" charset="0"/>
              </a:rPr>
              <a:t> WASH </a:t>
            </a:r>
            <a:r>
              <a:rPr lang="en-GB" sz="2400" b="1" dirty="0">
                <a:latin typeface="Zawgyi-One" panose="020B0604030504040204" pitchFamily="34" charset="0"/>
                <a:cs typeface="Zawgyi-One" panose="020B0604030504040204" pitchFamily="34" charset="0"/>
              </a:rPr>
              <a:t>(water, sanitation, and hygiene)</a:t>
            </a:r>
          </a:p>
          <a:p>
            <a:endParaRPr lang="en-GB" dirty="0"/>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23" name="Rectangle 22">
            <a:extLst>
              <a:ext uri="{FF2B5EF4-FFF2-40B4-BE49-F238E27FC236}">
                <a16:creationId xmlns:a16="http://schemas.microsoft.com/office/drawing/2014/main" id="{8D2AC18F-8347-4A92-BC0C-7CBCCEC027FB}"/>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2740619093"/>
      </p:ext>
    </p:extLst>
  </p:cSld>
  <p:clrMapOvr>
    <a:masterClrMapping/>
  </p:clrMapOvr>
  <mc:AlternateContent xmlns:mc="http://schemas.openxmlformats.org/markup-compatibility/2006" xmlns:p14="http://schemas.microsoft.com/office/powerpoint/2010/main">
    <mc:Choice Requires="p14">
      <p:transition spd="slow" p14:dur="2000" advTm="74225"/>
    </mc:Choice>
    <mc:Fallback xmlns="">
      <p:transition spd="slow" advTm="74225"/>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E591-298C-4259-AB0B-37C9667BBECE}"/>
              </a:ext>
            </a:extLst>
          </p:cNvPr>
          <p:cNvSpPr>
            <a:spLocks noGrp="1"/>
          </p:cNvSpPr>
          <p:nvPr>
            <p:ph type="title"/>
          </p:nvPr>
        </p:nvSpPr>
        <p:spPr>
          <a:xfrm>
            <a:off x="719128" y="612279"/>
            <a:ext cx="9021783" cy="1251784"/>
          </a:xfrm>
        </p:spPr>
        <p:txBody>
          <a:bodyPr/>
          <a:lstStyle/>
          <a:p>
            <a:r>
              <a:rPr kumimoji="0" lang="en-GB" sz="3600" b="0" i="0" u="none" strike="noStrike" kern="1200" cap="small" spc="0" normalizeH="0" baseline="0" noProof="0">
                <a:ln>
                  <a:noFill/>
                </a:ln>
                <a:solidFill>
                  <a:prstClr val="black"/>
                </a:solidFill>
                <a:effectLst/>
                <a:uLnTx/>
                <a:uFillTx/>
                <a:latin typeface="Zawgyi-One" panose="020B0604030504040204" pitchFamily="34" charset="0"/>
                <a:ea typeface="+mj-ea"/>
                <a:cs typeface="Zawgyi-One" panose="020B0604030504040204" pitchFamily="34" charset="0"/>
              </a:rPr>
              <a:t>ေရေဘးကင္းမႈ အစီအစဥ္ေရးဆြဲျခင္း</a:t>
            </a:r>
            <a:endParaRPr lang="en-GB" cap="small" dirty="0"/>
          </a:p>
        </p:txBody>
      </p:sp>
      <p:pic>
        <p:nvPicPr>
          <p:cNvPr id="8" name="Content Placeholder 7">
            <a:extLst>
              <a:ext uri="{FF2B5EF4-FFF2-40B4-BE49-F238E27FC236}">
                <a16:creationId xmlns:a16="http://schemas.microsoft.com/office/drawing/2014/main" id="{B924AF3C-C5E8-42B5-A195-7713AED5CEBB}"/>
              </a:ext>
            </a:extLst>
          </p:cNvPr>
          <p:cNvPicPr>
            <a:picLocks noGrp="1" noChangeAspect="1"/>
          </p:cNvPicPr>
          <p:nvPr>
            <p:ph sz="half" idx="2"/>
          </p:nvPr>
        </p:nvPicPr>
        <p:blipFill rotWithShape="1">
          <a:blip r:embed="rId3"/>
          <a:srcRect/>
          <a:stretch/>
        </p:blipFill>
        <p:spPr>
          <a:xfrm>
            <a:off x="621509" y="1864063"/>
            <a:ext cx="4445000" cy="4564144"/>
          </a:xfrm>
          <a:prstGeom prst="rect">
            <a:avLst/>
          </a:prstGeom>
        </p:spPr>
      </p:pic>
      <p:pic>
        <p:nvPicPr>
          <p:cNvPr id="7" name="Content Placeholder 4">
            <a:extLst>
              <a:ext uri="{FF2B5EF4-FFF2-40B4-BE49-F238E27FC236}">
                <a16:creationId xmlns:a16="http://schemas.microsoft.com/office/drawing/2014/main" id="{B743C962-A8D8-4B67-A80C-27E5AF1D028F}"/>
              </a:ext>
            </a:extLst>
          </p:cNvPr>
          <p:cNvPicPr>
            <a:picLocks noGrp="1" noChangeAspect="1"/>
          </p:cNvPicPr>
          <p:nvPr>
            <p:ph sz="half" idx="1"/>
          </p:nvPr>
        </p:nvPicPr>
        <p:blipFill rotWithShape="1">
          <a:blip r:embed="rId4"/>
          <a:srcRect r="74519"/>
          <a:stretch/>
        </p:blipFill>
        <p:spPr>
          <a:xfrm>
            <a:off x="6401642" y="1864063"/>
            <a:ext cx="1132633" cy="4513648"/>
          </a:xfrm>
          <a:prstGeom prst="rect">
            <a:avLst/>
          </a:prstGeom>
        </p:spPr>
      </p:pic>
      <p:sp>
        <p:nvSpPr>
          <p:cNvPr id="9" name="Rectangle 8">
            <a:extLst>
              <a:ext uri="{FF2B5EF4-FFF2-40B4-BE49-F238E27FC236}">
                <a16:creationId xmlns:a16="http://schemas.microsoft.com/office/drawing/2014/main" id="{61291387-5CA9-4982-816C-E3154513ECFE}"/>
              </a:ext>
            </a:extLst>
          </p:cNvPr>
          <p:cNvSpPr/>
          <p:nvPr/>
        </p:nvSpPr>
        <p:spPr>
          <a:xfrm>
            <a:off x="719127" y="6958640"/>
            <a:ext cx="9119403" cy="246221"/>
          </a:xfrm>
          <a:prstGeom prst="rect">
            <a:avLst/>
          </a:prstGeom>
        </p:spPr>
        <p:txBody>
          <a:bodyPr wrap="square">
            <a:spAutoFit/>
          </a:bodyPr>
          <a:lstStyle/>
          <a:p>
            <a:r>
              <a:rPr lang="en-GB" sz="1000" dirty="0">
                <a:solidFill>
                  <a:schemeClr val="tx1"/>
                </a:solidFill>
                <a:latin typeface="+mj-lt"/>
              </a:rPr>
              <a:t>Source: A guide to equitable water safety planning: ensuring no one is left behind. Geneva: World Health Organization; 2019. Licence: CC BY-NC-SA 3.0 IGO.</a:t>
            </a:r>
            <a:endParaRPr lang="en-GB" sz="1000" dirty="0">
              <a:latin typeface="+mj-lt"/>
            </a:endParaRPr>
          </a:p>
        </p:txBody>
      </p:sp>
      <p:sp>
        <p:nvSpPr>
          <p:cNvPr id="3" name="Arrow: Down 2">
            <a:extLst>
              <a:ext uri="{FF2B5EF4-FFF2-40B4-BE49-F238E27FC236}">
                <a16:creationId xmlns:a16="http://schemas.microsoft.com/office/drawing/2014/main" id="{8FE456DD-1266-4158-8BF2-26E239EA1EBB}"/>
              </a:ext>
            </a:extLst>
          </p:cNvPr>
          <p:cNvSpPr/>
          <p:nvPr/>
        </p:nvSpPr>
        <p:spPr>
          <a:xfrm rot="2146560">
            <a:off x="3928179" y="1194479"/>
            <a:ext cx="792088" cy="144016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pic>
        <p:nvPicPr>
          <p:cNvPr id="10" name="Content Placeholder 4">
            <a:extLst>
              <a:ext uri="{FF2B5EF4-FFF2-40B4-BE49-F238E27FC236}">
                <a16:creationId xmlns:a16="http://schemas.microsoft.com/office/drawing/2014/main" id="{DE1F95C5-5C81-4380-833F-3674069AA35C}"/>
              </a:ext>
            </a:extLst>
          </p:cNvPr>
          <p:cNvPicPr>
            <a:picLocks noChangeAspect="1"/>
          </p:cNvPicPr>
          <p:nvPr/>
        </p:nvPicPr>
        <p:blipFill rotWithShape="1">
          <a:blip r:embed="rId4"/>
          <a:srcRect l="62741"/>
          <a:stretch/>
        </p:blipFill>
        <p:spPr>
          <a:xfrm>
            <a:off x="7534275" y="1864063"/>
            <a:ext cx="1656183" cy="4513648"/>
          </a:xfrm>
          <a:prstGeom prst="rect">
            <a:avLst/>
          </a:prstGeom>
        </p:spPr>
      </p:pic>
    </p:spTree>
    <p:extLst>
      <p:ext uri="{BB962C8B-B14F-4D97-AF65-F5344CB8AC3E}">
        <p14:creationId xmlns:p14="http://schemas.microsoft.com/office/powerpoint/2010/main" val="301273620"/>
      </p:ext>
    </p:extLst>
  </p:cSld>
  <p:clrMapOvr>
    <a:masterClrMapping/>
  </p:clrMapOvr>
  <mc:AlternateContent xmlns:mc="http://schemas.openxmlformats.org/markup-compatibility/2006" xmlns:p14="http://schemas.microsoft.com/office/powerpoint/2010/main">
    <mc:Choice Requires="p14">
      <p:transition spd="slow" p14:dur="2000" advTm="51607"/>
    </mc:Choice>
    <mc:Fallback xmlns="">
      <p:transition spd="slow" advTm="51607"/>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E591-298C-4259-AB0B-37C9667BBECE}"/>
              </a:ext>
            </a:extLst>
          </p:cNvPr>
          <p:cNvSpPr>
            <a:spLocks noGrp="1"/>
          </p:cNvSpPr>
          <p:nvPr>
            <p:ph type="title"/>
          </p:nvPr>
        </p:nvSpPr>
        <p:spPr>
          <a:xfrm>
            <a:off x="719128" y="612279"/>
            <a:ext cx="9021783" cy="1251784"/>
          </a:xfrm>
        </p:spPr>
        <p:txBody>
          <a:bodyPr/>
          <a:lstStyle/>
          <a:p>
            <a:r>
              <a:rPr lang="en-GB" sz="3600" cap="small" dirty="0" err="1">
                <a:latin typeface="Zawgyi-One" panose="020B0604030504040204" pitchFamily="34" charset="0"/>
                <a:cs typeface="Zawgyi-One" panose="020B0604030504040204" pitchFamily="34" charset="0"/>
              </a:rPr>
              <a:t>ေရေဘးကင္းမ</a:t>
            </a:r>
            <a:r>
              <a:rPr lang="en-GB" sz="3600" cap="small" dirty="0">
                <a:latin typeface="Zawgyi-One" panose="020B0604030504040204" pitchFamily="34" charset="0"/>
                <a:cs typeface="Zawgyi-One" panose="020B0604030504040204" pitchFamily="34" charset="0"/>
              </a:rPr>
              <a:t>ႈ </a:t>
            </a:r>
            <a:r>
              <a:rPr lang="en-GB" sz="3600" cap="small" dirty="0" err="1">
                <a:latin typeface="Zawgyi-One" panose="020B0604030504040204" pitchFamily="34" charset="0"/>
                <a:cs typeface="Zawgyi-One" panose="020B0604030504040204" pitchFamily="34" charset="0"/>
              </a:rPr>
              <a:t>အစီအစဥ္ေရးဆြဲျခင္း</a:t>
            </a:r>
            <a:endParaRPr lang="en-GB" sz="3600" cap="small" dirty="0"/>
          </a:p>
        </p:txBody>
      </p:sp>
      <p:pic>
        <p:nvPicPr>
          <p:cNvPr id="8" name="Content Placeholder 7">
            <a:extLst>
              <a:ext uri="{FF2B5EF4-FFF2-40B4-BE49-F238E27FC236}">
                <a16:creationId xmlns:a16="http://schemas.microsoft.com/office/drawing/2014/main" id="{B924AF3C-C5E8-42B5-A195-7713AED5CEBB}"/>
              </a:ext>
            </a:extLst>
          </p:cNvPr>
          <p:cNvPicPr>
            <a:picLocks noGrp="1" noChangeAspect="1"/>
          </p:cNvPicPr>
          <p:nvPr>
            <p:ph sz="half" idx="2"/>
          </p:nvPr>
        </p:nvPicPr>
        <p:blipFill rotWithShape="1">
          <a:blip r:embed="rId3"/>
          <a:srcRect/>
          <a:stretch/>
        </p:blipFill>
        <p:spPr>
          <a:xfrm>
            <a:off x="3056328" y="1864063"/>
            <a:ext cx="4445000" cy="4564144"/>
          </a:xfrm>
          <a:prstGeom prst="rect">
            <a:avLst/>
          </a:prstGeom>
        </p:spPr>
      </p:pic>
      <p:sp>
        <p:nvSpPr>
          <p:cNvPr id="9" name="Rectangle 8">
            <a:extLst>
              <a:ext uri="{FF2B5EF4-FFF2-40B4-BE49-F238E27FC236}">
                <a16:creationId xmlns:a16="http://schemas.microsoft.com/office/drawing/2014/main" id="{61291387-5CA9-4982-816C-E3154513ECFE}"/>
              </a:ext>
            </a:extLst>
          </p:cNvPr>
          <p:cNvSpPr/>
          <p:nvPr/>
        </p:nvSpPr>
        <p:spPr>
          <a:xfrm>
            <a:off x="719127" y="6958640"/>
            <a:ext cx="9119403" cy="246221"/>
          </a:xfrm>
          <a:prstGeom prst="rect">
            <a:avLst/>
          </a:prstGeom>
        </p:spPr>
        <p:txBody>
          <a:bodyPr wrap="square">
            <a:spAutoFit/>
          </a:bodyPr>
          <a:lstStyle/>
          <a:p>
            <a:r>
              <a:rPr lang="en-GB" sz="1000" dirty="0">
                <a:solidFill>
                  <a:schemeClr val="tx1"/>
                </a:solidFill>
                <a:latin typeface="+mj-lt"/>
              </a:rPr>
              <a:t>Source: A guide to equitable water safety planning: ensuring no one is left behind. Geneva: World Health Organization; 2019. Licence: CC BY-NC-SA 3.0 IGO.</a:t>
            </a:r>
            <a:endParaRPr lang="en-GB" sz="1000" dirty="0">
              <a:latin typeface="+mj-lt"/>
            </a:endParaRPr>
          </a:p>
        </p:txBody>
      </p:sp>
      <p:sp>
        <p:nvSpPr>
          <p:cNvPr id="3" name="Arrow: Down 2">
            <a:extLst>
              <a:ext uri="{FF2B5EF4-FFF2-40B4-BE49-F238E27FC236}">
                <a16:creationId xmlns:a16="http://schemas.microsoft.com/office/drawing/2014/main" id="{8FE456DD-1266-4158-8BF2-26E239EA1EBB}"/>
              </a:ext>
            </a:extLst>
          </p:cNvPr>
          <p:cNvSpPr/>
          <p:nvPr/>
        </p:nvSpPr>
        <p:spPr>
          <a:xfrm rot="6307444">
            <a:off x="7504654" y="4134810"/>
            <a:ext cx="792088" cy="144016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440461"/>
      </p:ext>
    </p:extLst>
  </p:cSld>
  <p:clrMapOvr>
    <a:masterClrMapping/>
  </p:clrMapOvr>
  <mc:AlternateContent xmlns:mc="http://schemas.openxmlformats.org/markup-compatibility/2006" xmlns:p14="http://schemas.microsoft.com/office/powerpoint/2010/main">
    <mc:Choice Requires="p14">
      <p:transition spd="slow" p14:dur="2000" advTm="21237"/>
    </mc:Choice>
    <mc:Fallback xmlns="">
      <p:transition spd="slow" advTm="21237"/>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01BAE-77B8-4112-991E-108BA3877C17}"/>
              </a:ext>
            </a:extLst>
          </p:cNvPr>
          <p:cNvSpPr>
            <a:spLocks noGrp="1"/>
          </p:cNvSpPr>
          <p:nvPr>
            <p:ph type="title"/>
          </p:nvPr>
        </p:nvSpPr>
        <p:spPr>
          <a:xfrm>
            <a:off x="719128" y="540624"/>
            <a:ext cx="9021783" cy="1323439"/>
          </a:xfrm>
        </p:spPr>
        <p:txBody>
          <a:bodyPr/>
          <a:lstStyle/>
          <a:p>
            <a:r>
              <a:rPr lang="en-GB" sz="3200" cap="small" dirty="0" err="1">
                <a:latin typeface="Zawgyi-One" panose="020B0604030504040204" pitchFamily="34" charset="0"/>
                <a:cs typeface="Zawgyi-One" panose="020B0604030504040204" pitchFamily="34" charset="0"/>
              </a:rPr>
              <a:t>ေရေဘးကင္းမ</a:t>
            </a:r>
            <a:r>
              <a:rPr lang="en-GB" sz="3200" cap="small" dirty="0">
                <a:latin typeface="Zawgyi-One" panose="020B0604030504040204" pitchFamily="34" charset="0"/>
                <a:cs typeface="Zawgyi-One" panose="020B0604030504040204" pitchFamily="34" charset="0"/>
              </a:rPr>
              <a:t>ႈ </a:t>
            </a:r>
            <a:r>
              <a:rPr lang="en-GB" sz="3200" cap="small" dirty="0" err="1">
                <a:latin typeface="Zawgyi-One" panose="020B0604030504040204" pitchFamily="34" charset="0"/>
                <a:cs typeface="Zawgyi-One" panose="020B0604030504040204" pitchFamily="34" charset="0"/>
              </a:rPr>
              <a:t>အစီအစဥ္ေရးဆြဲျခင္း</a:t>
            </a:r>
            <a:br>
              <a:rPr lang="en-GB" sz="3200" cap="small" dirty="0">
                <a:latin typeface="Zawgyi-One" panose="020B0604030504040204" pitchFamily="34" charset="0"/>
                <a:cs typeface="Zawgyi-One" panose="020B0604030504040204" pitchFamily="34" charset="0"/>
              </a:rPr>
            </a:br>
            <a:r>
              <a:rPr lang="en-GB" sz="3200" cap="small" dirty="0">
                <a:latin typeface="Zawgyi-One" panose="020B0604030504040204" pitchFamily="34" charset="0"/>
                <a:cs typeface="Zawgyi-One" panose="020B0604030504040204" pitchFamily="34" charset="0"/>
              </a:rPr>
              <a:t>ၾ</a:t>
            </a:r>
            <a:r>
              <a:rPr lang="en-GB" sz="3200" cap="small" dirty="0" err="1">
                <a:latin typeface="Zawgyi-One" panose="020B0604030504040204" pitchFamily="34" charset="0"/>
                <a:cs typeface="Zawgyi-One" panose="020B0604030504040204" pitchFamily="34" charset="0"/>
              </a:rPr>
              <a:t>ကပ္မတ္ကြပ္ကဲမႈမ်ား</a:t>
            </a:r>
            <a:endParaRPr lang="en-GB" sz="3400" cap="small" dirty="0"/>
          </a:p>
        </p:txBody>
      </p:sp>
      <p:sp>
        <p:nvSpPr>
          <p:cNvPr id="3" name="Content Placeholder 2">
            <a:extLst>
              <a:ext uri="{FF2B5EF4-FFF2-40B4-BE49-F238E27FC236}">
                <a16:creationId xmlns:a16="http://schemas.microsoft.com/office/drawing/2014/main" id="{ED471FBF-F732-4E5D-A7D4-613DB159D12A}"/>
              </a:ext>
            </a:extLst>
          </p:cNvPr>
          <p:cNvSpPr>
            <a:spLocks noGrp="1"/>
          </p:cNvSpPr>
          <p:nvPr>
            <p:ph sz="half" idx="1"/>
          </p:nvPr>
        </p:nvSpPr>
        <p:spPr>
          <a:xfrm>
            <a:off x="719127" y="2291108"/>
            <a:ext cx="4445516" cy="4081811"/>
          </a:xfrm>
        </p:spPr>
        <p:txBody>
          <a:bodyPr anchor="ctr"/>
          <a:lstStyle/>
          <a:p>
            <a:pPr marL="514350" indent="-514350">
              <a:spcBef>
                <a:spcPts val="1200"/>
              </a:spcBef>
              <a:spcAft>
                <a:spcPts val="1200"/>
              </a:spcAft>
              <a:buFont typeface="+mj-lt"/>
              <a:buAutoNum type="arabicPeriod"/>
            </a:pPr>
            <a:r>
              <a:rPr lang="en-GB" b="1" dirty="0" err="1">
                <a:latin typeface="Zawgyi-One" panose="020B0604030504040204" pitchFamily="34" charset="0"/>
                <a:cs typeface="Zawgyi-One" panose="020B0604030504040204" pitchFamily="34" charset="0"/>
              </a:rPr>
              <a:t>ေရအရင္းအျမစ္ကို</a:t>
            </a:r>
            <a:r>
              <a:rPr lang="en-GB" b="1" dirty="0">
                <a:latin typeface="Zawgyi-One" panose="020B0604030504040204" pitchFamily="34" charset="0"/>
                <a:cs typeface="Zawgyi-One" panose="020B0604030504040204" pitchFamily="34" charset="0"/>
              </a:rPr>
              <a:t> </a:t>
            </a:r>
            <a:r>
              <a:rPr lang="en-GB" b="1" dirty="0" err="1">
                <a:latin typeface="Zawgyi-One" panose="020B0604030504040204" pitchFamily="34" charset="0"/>
                <a:cs typeface="Zawgyi-One" panose="020B0604030504040204" pitchFamily="34" charset="0"/>
              </a:rPr>
              <a:t>ကာကြယ္ေစာင</a:t>
            </a:r>
            <a:r>
              <a:rPr lang="en-GB" b="1" dirty="0">
                <a:latin typeface="Zawgyi-One" panose="020B0604030504040204" pitchFamily="34" charset="0"/>
                <a:cs typeface="Zawgyi-One" panose="020B0604030504040204" pitchFamily="34" charset="0"/>
              </a:rPr>
              <a:t>့္</a:t>
            </a:r>
            <a:r>
              <a:rPr lang="en-GB" b="1" dirty="0" err="1">
                <a:latin typeface="Zawgyi-One" panose="020B0604030504040204" pitchFamily="34" charset="0"/>
                <a:cs typeface="Zawgyi-One" panose="020B0604030504040204" pitchFamily="34" charset="0"/>
              </a:rPr>
              <a:t>ေရွာက</a:t>
            </a:r>
            <a:r>
              <a:rPr lang="en-GB" b="1" dirty="0">
                <a:latin typeface="Zawgyi-One" panose="020B0604030504040204" pitchFamily="34" charset="0"/>
                <a:cs typeface="Zawgyi-One" panose="020B0604030504040204" pitchFamily="34" charset="0"/>
              </a:rPr>
              <a:t>္ျ</a:t>
            </a:r>
            <a:r>
              <a:rPr lang="en-GB" b="1" dirty="0" err="1">
                <a:latin typeface="Zawgyi-One" panose="020B0604030504040204" pitchFamily="34" charset="0"/>
                <a:cs typeface="Zawgyi-One" panose="020B0604030504040204" pitchFamily="34" charset="0"/>
              </a:rPr>
              <a:t>ခင္း</a:t>
            </a:r>
            <a:endParaRPr lang="en-GB" b="1" dirty="0">
              <a:latin typeface="Zawgyi-One" panose="020B0604030504040204" pitchFamily="34" charset="0"/>
              <a:cs typeface="Zawgyi-One" panose="020B0604030504040204" pitchFamily="34" charset="0"/>
            </a:endParaRPr>
          </a:p>
          <a:p>
            <a:pPr marL="514350" indent="-514350">
              <a:spcBef>
                <a:spcPts val="1200"/>
              </a:spcBef>
              <a:spcAft>
                <a:spcPts val="1200"/>
              </a:spcAft>
              <a:buFont typeface="+mj-lt"/>
              <a:buAutoNum type="arabicPeriod"/>
            </a:pPr>
            <a:r>
              <a:rPr lang="en-GB" dirty="0">
                <a:latin typeface="Zawgyi-One" panose="020B0604030504040204" pitchFamily="34" charset="0"/>
                <a:cs typeface="Zawgyi-One" panose="020B0604030504040204" pitchFamily="34" charset="0"/>
              </a:rPr>
              <a:t>ႏ</a:t>
            </a:r>
            <a:r>
              <a:rPr lang="en-GB" dirty="0" err="1">
                <a:latin typeface="Zawgyi-One" panose="020B0604030504040204" pitchFamily="34" charset="0"/>
                <a:cs typeface="Zawgyi-One" panose="020B0604030504040204" pitchFamily="34" charset="0"/>
              </a:rPr>
              <a:t>ုန္းပို႔ခ</a:t>
            </a:r>
            <a:r>
              <a:rPr lang="en-GB" dirty="0">
                <a:latin typeface="Zawgyi-One" panose="020B0604030504040204" pitchFamily="34" charset="0"/>
                <a:cs typeface="Zawgyi-One" panose="020B0604030504040204" pitchFamily="34" charset="0"/>
              </a:rPr>
              <a:t>်ျ</a:t>
            </a:r>
            <a:r>
              <a:rPr lang="en-GB" dirty="0" err="1">
                <a:latin typeface="Zawgyi-One" panose="020B0604030504040204" pitchFamily="34" charset="0"/>
                <a:cs typeface="Zawgyi-One" panose="020B0604030504040204" pitchFamily="34" charset="0"/>
              </a:rPr>
              <a:t>ခင္း</a:t>
            </a:r>
            <a:endParaRPr lang="en-GB" dirty="0">
              <a:latin typeface="Zawgyi-One" panose="020B0604030504040204" pitchFamily="34" charset="0"/>
              <a:cs typeface="Zawgyi-One" panose="020B0604030504040204" pitchFamily="34" charset="0"/>
            </a:endParaRPr>
          </a:p>
          <a:p>
            <a:pPr marL="514350" indent="-514350">
              <a:spcBef>
                <a:spcPts val="1200"/>
              </a:spcBef>
              <a:spcAft>
                <a:spcPts val="1200"/>
              </a:spcAft>
              <a:buFont typeface="+mj-lt"/>
              <a:buAutoNum type="arabicPeriod"/>
            </a:pPr>
            <a:r>
              <a:rPr lang="en-GB" dirty="0" err="1">
                <a:latin typeface="Zawgyi-One" panose="020B0604030504040204" pitchFamily="34" charset="0"/>
                <a:cs typeface="Zawgyi-One" panose="020B0604030504040204" pitchFamily="34" charset="0"/>
              </a:rPr>
              <a:t>စစ္ထုတ</a:t>
            </a:r>
            <a:r>
              <a:rPr lang="en-GB" dirty="0">
                <a:latin typeface="Zawgyi-One" panose="020B0604030504040204" pitchFamily="34" charset="0"/>
                <a:cs typeface="Zawgyi-One" panose="020B0604030504040204" pitchFamily="34" charset="0"/>
              </a:rPr>
              <a:t>္ျ</a:t>
            </a:r>
            <a:r>
              <a:rPr lang="en-GB" dirty="0" err="1">
                <a:latin typeface="Zawgyi-One" panose="020B0604030504040204" pitchFamily="34" charset="0"/>
                <a:cs typeface="Zawgyi-One" panose="020B0604030504040204" pitchFamily="34" charset="0"/>
              </a:rPr>
              <a:t>ခင္း</a:t>
            </a:r>
            <a:endParaRPr lang="en-GB" dirty="0">
              <a:latin typeface="Zawgyi-One" panose="020B0604030504040204" pitchFamily="34" charset="0"/>
              <a:cs typeface="Zawgyi-One" panose="020B0604030504040204" pitchFamily="34" charset="0"/>
            </a:endParaRPr>
          </a:p>
          <a:p>
            <a:pPr marL="514350" indent="-514350">
              <a:spcBef>
                <a:spcPts val="1200"/>
              </a:spcBef>
              <a:spcAft>
                <a:spcPts val="1200"/>
              </a:spcAft>
              <a:buFont typeface="+mj-lt"/>
              <a:buAutoNum type="arabicPeriod"/>
            </a:pPr>
            <a:r>
              <a:rPr lang="en-GB" dirty="0" err="1">
                <a:latin typeface="Zawgyi-One" panose="020B0604030504040204" pitchFamily="34" charset="0"/>
                <a:cs typeface="Zawgyi-One" panose="020B0604030504040204" pitchFamily="34" charset="0"/>
              </a:rPr>
              <a:t>ပိုးသတ</a:t>
            </a:r>
            <a:r>
              <a:rPr lang="en-GB" dirty="0">
                <a:latin typeface="Zawgyi-One" panose="020B0604030504040204" pitchFamily="34" charset="0"/>
                <a:cs typeface="Zawgyi-One" panose="020B0604030504040204" pitchFamily="34" charset="0"/>
              </a:rPr>
              <a:t>္ျ</a:t>
            </a:r>
            <a:r>
              <a:rPr lang="en-GB" dirty="0" err="1">
                <a:latin typeface="Zawgyi-One" panose="020B0604030504040204" pitchFamily="34" charset="0"/>
                <a:cs typeface="Zawgyi-One" panose="020B0604030504040204" pitchFamily="34" charset="0"/>
              </a:rPr>
              <a:t>ခင္း</a:t>
            </a:r>
            <a:endParaRPr lang="en-GB" dirty="0">
              <a:latin typeface="Zawgyi-One" panose="020B0604030504040204" pitchFamily="34" charset="0"/>
              <a:cs typeface="Zawgyi-One" panose="020B0604030504040204" pitchFamily="34" charset="0"/>
            </a:endParaRPr>
          </a:p>
          <a:p>
            <a:pPr marL="514350" indent="-514350">
              <a:spcBef>
                <a:spcPts val="1200"/>
              </a:spcBef>
              <a:spcAft>
                <a:spcPts val="1200"/>
              </a:spcAft>
              <a:buFont typeface="+mj-lt"/>
              <a:buAutoNum type="arabicPeriod"/>
            </a:pPr>
            <a:r>
              <a:rPr lang="en-GB" dirty="0" err="1">
                <a:latin typeface="Zawgyi-One" panose="020B0604030504040204" pitchFamily="34" charset="0"/>
                <a:cs typeface="Zawgyi-One" panose="020B0604030504040204" pitchFamily="34" charset="0"/>
              </a:rPr>
              <a:t>လံုျခံဳစြာ</a:t>
            </a:r>
            <a:r>
              <a:rPr lang="en-GB" dirty="0">
                <a:latin typeface="Zawgyi-One" panose="020B0604030504040204" pitchFamily="34" charset="0"/>
                <a:cs typeface="Zawgyi-One" panose="020B0604030504040204" pitchFamily="34" charset="0"/>
              </a:rPr>
              <a:t> </a:t>
            </a:r>
            <a:r>
              <a:rPr lang="en-GB" dirty="0" err="1">
                <a:latin typeface="Zawgyi-One" panose="020B0604030504040204" pitchFamily="34" charset="0"/>
                <a:cs typeface="Zawgyi-One" panose="020B0604030504040204" pitchFamily="34" charset="0"/>
              </a:rPr>
              <a:t>သိုေလွာင</a:t>
            </a:r>
            <a:r>
              <a:rPr lang="en-GB" dirty="0">
                <a:latin typeface="Zawgyi-One" panose="020B0604030504040204" pitchFamily="34" charset="0"/>
                <a:cs typeface="Zawgyi-One" panose="020B0604030504040204" pitchFamily="34" charset="0"/>
              </a:rPr>
              <a:t>္ျ</a:t>
            </a:r>
            <a:r>
              <a:rPr lang="en-GB" dirty="0" err="1">
                <a:latin typeface="Zawgyi-One" panose="020B0604030504040204" pitchFamily="34" charset="0"/>
                <a:cs typeface="Zawgyi-One" panose="020B0604030504040204" pitchFamily="34" charset="0"/>
              </a:rPr>
              <a:t>ခင္း</a:t>
            </a:r>
            <a:endParaRPr lang="en-GB" dirty="0">
              <a:latin typeface="Zawgyi-One" panose="020B0604030504040204" pitchFamily="34" charset="0"/>
              <a:cs typeface="Zawgyi-One" panose="020B0604030504040204" pitchFamily="34" charset="0"/>
            </a:endParaRPr>
          </a:p>
        </p:txBody>
      </p:sp>
      <p:pic>
        <p:nvPicPr>
          <p:cNvPr id="5" name="Content Placeholder 4">
            <a:extLst>
              <a:ext uri="{FF2B5EF4-FFF2-40B4-BE49-F238E27FC236}">
                <a16:creationId xmlns:a16="http://schemas.microsoft.com/office/drawing/2014/main" id="{F196B13D-66F1-451F-AFB5-0A9F089C19F3}"/>
              </a:ext>
            </a:extLst>
          </p:cNvPr>
          <p:cNvPicPr>
            <a:picLocks noGrp="1" noChangeAspect="1"/>
          </p:cNvPicPr>
          <p:nvPr>
            <p:ph sz="half" idx="2"/>
          </p:nvPr>
        </p:nvPicPr>
        <p:blipFill>
          <a:blip r:embed="rId3"/>
          <a:stretch>
            <a:fillRect/>
          </a:stretch>
        </p:blipFill>
        <p:spPr>
          <a:xfrm>
            <a:off x="5295396" y="1864063"/>
            <a:ext cx="4445000" cy="4230584"/>
          </a:xfrm>
          <a:prstGeom prst="rect">
            <a:avLst/>
          </a:prstGeom>
        </p:spPr>
      </p:pic>
      <p:sp>
        <p:nvSpPr>
          <p:cNvPr id="6" name="Rectangle 5">
            <a:extLst>
              <a:ext uri="{FF2B5EF4-FFF2-40B4-BE49-F238E27FC236}">
                <a16:creationId xmlns:a16="http://schemas.microsoft.com/office/drawing/2014/main" id="{57177AF0-FDE5-4E00-837B-DC430AE0D001}"/>
              </a:ext>
            </a:extLst>
          </p:cNvPr>
          <p:cNvSpPr/>
          <p:nvPr/>
        </p:nvSpPr>
        <p:spPr>
          <a:xfrm>
            <a:off x="5230019" y="6108866"/>
            <a:ext cx="4510377" cy="1323439"/>
          </a:xfrm>
          <a:prstGeom prst="rect">
            <a:avLst/>
          </a:prstGeom>
        </p:spPr>
        <p:txBody>
          <a:bodyPr wrap="square">
            <a:spAutoFit/>
          </a:bodyPr>
          <a:lstStyle/>
          <a:p>
            <a:r>
              <a:rPr lang="en-GB" sz="1000" dirty="0">
                <a:solidFill>
                  <a:schemeClr val="tx1"/>
                </a:solidFill>
                <a:latin typeface="+mj-lt"/>
              </a:rPr>
              <a:t>Nowicki, S. and Gladstone, N. (2018) ‘The Water Module: Student resource’. Oxford, UK: School of Geography and the Environment, University of Oxford. Available at: </a:t>
            </a:r>
            <a:r>
              <a:rPr lang="en-GB" sz="1000" dirty="0">
                <a:solidFill>
                  <a:schemeClr val="tx1"/>
                </a:solidFill>
                <a:latin typeface="+mj-lt"/>
                <a:hlinkClick r:id="rId4"/>
              </a:rPr>
              <a:t>https://upgro.files.wordpress.com/2018/03/water-module-student-resource-web.pdf</a:t>
            </a:r>
            <a:r>
              <a:rPr lang="en-GB" sz="1000" dirty="0">
                <a:solidFill>
                  <a:schemeClr val="tx1"/>
                </a:solidFill>
                <a:latin typeface="+mj-lt"/>
              </a:rPr>
              <a:t>. Licence: CC BY-NC-SA 4.0</a:t>
            </a:r>
          </a:p>
          <a:p>
            <a:endParaRPr lang="en-GB" sz="1000" dirty="0">
              <a:solidFill>
                <a:schemeClr val="tx1"/>
              </a:solidFill>
              <a:latin typeface="+mj-lt"/>
            </a:endParaRPr>
          </a:p>
          <a:p>
            <a:r>
              <a:rPr lang="en-GB" sz="1000" dirty="0">
                <a:solidFill>
                  <a:schemeClr val="tx1"/>
                </a:solidFill>
                <a:latin typeface="+mj-lt"/>
              </a:rPr>
              <a:t>Adapted from: Lawrence, A. R. </a:t>
            </a:r>
            <a:r>
              <a:rPr lang="en-GB" sz="1000" i="1" dirty="0">
                <a:solidFill>
                  <a:schemeClr val="tx1"/>
                </a:solidFill>
                <a:latin typeface="+mj-lt"/>
              </a:rPr>
              <a:t>et al.</a:t>
            </a:r>
            <a:r>
              <a:rPr lang="en-GB" sz="1000" dirty="0">
                <a:solidFill>
                  <a:schemeClr val="tx1"/>
                </a:solidFill>
                <a:latin typeface="+mj-lt"/>
              </a:rPr>
              <a:t> (2001) </a:t>
            </a:r>
            <a:r>
              <a:rPr lang="en-GB" sz="1000" i="1" dirty="0">
                <a:solidFill>
                  <a:schemeClr val="tx1"/>
                </a:solidFill>
                <a:latin typeface="+mj-lt"/>
              </a:rPr>
              <a:t>Guidelines for Assessing the Risk to Groundwater from On-Site Sanitation</a:t>
            </a:r>
            <a:r>
              <a:rPr lang="en-GB" sz="1000" dirty="0">
                <a:solidFill>
                  <a:schemeClr val="tx1"/>
                </a:solidFill>
                <a:latin typeface="+mj-lt"/>
              </a:rPr>
              <a:t>, </a:t>
            </a:r>
            <a:r>
              <a:rPr lang="en-GB" sz="1000" i="1" dirty="0">
                <a:solidFill>
                  <a:schemeClr val="tx1"/>
                </a:solidFill>
                <a:latin typeface="+mj-lt"/>
              </a:rPr>
              <a:t>ARGOSS British Geological Survey Commissioned Report</a:t>
            </a:r>
            <a:r>
              <a:rPr lang="en-GB" sz="1000" dirty="0">
                <a:solidFill>
                  <a:schemeClr val="tx1"/>
                </a:solidFill>
                <a:latin typeface="+mj-lt"/>
              </a:rPr>
              <a:t>.</a:t>
            </a:r>
          </a:p>
        </p:txBody>
      </p:sp>
    </p:spTree>
    <p:extLst>
      <p:ext uri="{BB962C8B-B14F-4D97-AF65-F5344CB8AC3E}">
        <p14:creationId xmlns:p14="http://schemas.microsoft.com/office/powerpoint/2010/main" val="3194293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471FBF-F732-4E5D-A7D4-613DB159D12A}"/>
              </a:ext>
            </a:extLst>
          </p:cNvPr>
          <p:cNvSpPr>
            <a:spLocks noGrp="1"/>
          </p:cNvSpPr>
          <p:nvPr>
            <p:ph sz="half" idx="1"/>
          </p:nvPr>
        </p:nvSpPr>
        <p:spPr>
          <a:xfrm>
            <a:off x="719128" y="2276889"/>
            <a:ext cx="4445516" cy="4096030"/>
          </a:xfrm>
        </p:spPr>
        <p:txBody>
          <a:bodyPr/>
          <a:lstStyle/>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ေရအရင္းအျမစ္ကို</a:t>
            </a:r>
            <a:r>
              <a:rPr kumimoji="0" lang="en-GB" sz="280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ကာကြယ္ေစာင</a:t>
            </a:r>
            <a:r>
              <a:rPr kumimoji="0" lang="en-GB" sz="280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ေရွာက</a:t>
            </a:r>
            <a:r>
              <a:rPr kumimoji="0" lang="en-GB" sz="280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1"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1"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ုန္းပို႔ခ</a:t>
            </a:r>
            <a:r>
              <a:rPr kumimoji="0" lang="en-GB" sz="2800" b="1"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1"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1"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စစ္ထုတ</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ပိုးသတ</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လံုျခံဳစြာ</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သိုေလွာင</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0" indent="0">
              <a:buNone/>
            </a:pPr>
            <a:endParaRPr lang="en-GB" dirty="0"/>
          </a:p>
        </p:txBody>
      </p:sp>
      <p:sp>
        <p:nvSpPr>
          <p:cNvPr id="6" name="Rectangle 5">
            <a:extLst>
              <a:ext uri="{FF2B5EF4-FFF2-40B4-BE49-F238E27FC236}">
                <a16:creationId xmlns:a16="http://schemas.microsoft.com/office/drawing/2014/main" id="{57177AF0-FDE5-4E00-837B-DC430AE0D001}"/>
              </a:ext>
            </a:extLst>
          </p:cNvPr>
          <p:cNvSpPr/>
          <p:nvPr/>
        </p:nvSpPr>
        <p:spPr>
          <a:xfrm>
            <a:off x="5230019" y="6108866"/>
            <a:ext cx="4510377" cy="707886"/>
          </a:xfrm>
          <a:prstGeom prst="rect">
            <a:avLst/>
          </a:prstGeom>
        </p:spPr>
        <p:txBody>
          <a:bodyPr wrap="square">
            <a:spAutoFit/>
          </a:bodyPr>
          <a:lstStyle/>
          <a:p>
            <a:r>
              <a:rPr lang="en-GB" sz="1000" dirty="0">
                <a:solidFill>
                  <a:schemeClr val="tx1"/>
                </a:solidFill>
                <a:latin typeface="+mj-lt"/>
              </a:rPr>
              <a:t>Nowicki, S. and Gladstone, N. (2018) ‘The Water Module: Student resource’. Oxford, UK: School of Geography and the Environment, University of Oxford. Available at: </a:t>
            </a:r>
            <a:r>
              <a:rPr lang="en-GB" sz="1000" dirty="0">
                <a:solidFill>
                  <a:schemeClr val="tx1"/>
                </a:solidFill>
                <a:latin typeface="+mj-lt"/>
                <a:hlinkClick r:id="rId3"/>
              </a:rPr>
              <a:t>https://upgro.files.wordpress.com/2018/03/water-module-student-resource-web.pdf</a:t>
            </a:r>
            <a:r>
              <a:rPr lang="en-GB" sz="1000" dirty="0">
                <a:solidFill>
                  <a:schemeClr val="tx1"/>
                </a:solidFill>
                <a:latin typeface="+mj-lt"/>
              </a:rPr>
              <a:t>. Licence: CC BY-NC-SA 4.0</a:t>
            </a:r>
          </a:p>
        </p:txBody>
      </p:sp>
      <p:pic>
        <p:nvPicPr>
          <p:cNvPr id="8" name="Content Placeholder 7">
            <a:extLst>
              <a:ext uri="{FF2B5EF4-FFF2-40B4-BE49-F238E27FC236}">
                <a16:creationId xmlns:a16="http://schemas.microsoft.com/office/drawing/2014/main" id="{347FD41D-ADD8-4770-93EC-676BF63BEC24}"/>
              </a:ext>
            </a:extLst>
          </p:cNvPr>
          <p:cNvPicPr>
            <a:picLocks noGrp="1" noChangeAspect="1"/>
          </p:cNvPicPr>
          <p:nvPr>
            <p:ph sz="half" idx="2"/>
          </p:nvPr>
        </p:nvPicPr>
        <p:blipFill>
          <a:blip r:embed="rId4"/>
          <a:stretch>
            <a:fillRect/>
          </a:stretch>
        </p:blipFill>
        <p:spPr>
          <a:xfrm>
            <a:off x="5878091" y="2012836"/>
            <a:ext cx="2991167" cy="3935438"/>
          </a:xfrm>
          <a:prstGeom prst="rect">
            <a:avLst/>
          </a:prstGeom>
        </p:spPr>
      </p:pic>
      <p:sp>
        <p:nvSpPr>
          <p:cNvPr id="11" name="Title 1">
            <a:extLst>
              <a:ext uri="{FF2B5EF4-FFF2-40B4-BE49-F238E27FC236}">
                <a16:creationId xmlns:a16="http://schemas.microsoft.com/office/drawing/2014/main" id="{5B9CF8F9-9FE8-4168-A810-23F8249D684F}"/>
              </a:ext>
            </a:extLst>
          </p:cNvPr>
          <p:cNvSpPr>
            <a:spLocks noGrp="1"/>
          </p:cNvSpPr>
          <p:nvPr>
            <p:ph type="title"/>
          </p:nvPr>
        </p:nvSpPr>
        <p:spPr>
          <a:xfrm>
            <a:off x="719128" y="612279"/>
            <a:ext cx="9021783" cy="1251784"/>
          </a:xfrm>
        </p:spPr>
        <p:txBody>
          <a:bodyPr/>
          <a:lstStyle/>
          <a:p>
            <a:r>
              <a:rPr kumimoji="0" lang="en-GB" sz="32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ေရေဘးကင္းမ</a:t>
            </a:r>
            <a:r>
              <a:rPr kumimoji="0" lang="en-GB" sz="32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2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အစီအစဥ္ေရးဆြဲျခင္း</a:t>
            </a:r>
            <a:br>
              <a:rPr kumimoji="0" lang="en-GB" sz="32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br>
            <a:r>
              <a:rPr kumimoji="0" lang="en-GB" sz="32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ၾ</a:t>
            </a:r>
            <a:r>
              <a:rPr kumimoji="0" lang="en-GB" sz="32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ကပ္မတ္ကြပ္ကဲမႈမ်ား</a:t>
            </a:r>
            <a:endParaRPr lang="en-GB" sz="3400" cap="small" dirty="0"/>
          </a:p>
        </p:txBody>
      </p:sp>
    </p:spTree>
    <p:extLst>
      <p:ext uri="{BB962C8B-B14F-4D97-AF65-F5344CB8AC3E}">
        <p14:creationId xmlns:p14="http://schemas.microsoft.com/office/powerpoint/2010/main" val="297528206"/>
      </p:ext>
    </p:extLst>
  </p:cSld>
  <p:clrMapOvr>
    <a:masterClrMapping/>
  </p:clrMapOvr>
  <mc:AlternateContent xmlns:mc="http://schemas.openxmlformats.org/markup-compatibility/2006" xmlns:p14="http://schemas.microsoft.com/office/powerpoint/2010/main">
    <mc:Choice Requires="p14">
      <p:transition spd="slow" p14:dur="2000" advTm="46053"/>
    </mc:Choice>
    <mc:Fallback xmlns="">
      <p:transition spd="slow" advTm="4605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471FBF-F732-4E5D-A7D4-613DB159D12A}"/>
              </a:ext>
            </a:extLst>
          </p:cNvPr>
          <p:cNvSpPr>
            <a:spLocks noGrp="1"/>
          </p:cNvSpPr>
          <p:nvPr>
            <p:ph sz="half" idx="1"/>
          </p:nvPr>
        </p:nvSpPr>
        <p:spPr>
          <a:xfrm>
            <a:off x="719128" y="2300868"/>
            <a:ext cx="4445516" cy="4072051"/>
          </a:xfrm>
        </p:spPr>
        <p:txBody>
          <a:bodyPr/>
          <a:lstStyle/>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ေရအရင္းအျမစ္ကို</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ကာကြယ္ေစာင</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ေရွာက</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ုန္းပို႔ခ</a:t>
            </a:r>
            <a:r>
              <a:rPr kumimoji="0" lang="en-GB" sz="280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1"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စစ္ထုတ</a:t>
            </a:r>
            <a:r>
              <a:rPr kumimoji="0" lang="en-GB" sz="2800" b="1"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1"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1"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ပိုးသတ</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လံုျခံဳစြာ</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သိုေလွာင</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GB" dirty="0"/>
          </a:p>
        </p:txBody>
      </p:sp>
      <p:sp>
        <p:nvSpPr>
          <p:cNvPr id="10" name="Rectangle 9">
            <a:extLst>
              <a:ext uri="{FF2B5EF4-FFF2-40B4-BE49-F238E27FC236}">
                <a16:creationId xmlns:a16="http://schemas.microsoft.com/office/drawing/2014/main" id="{E928A765-227F-422E-8483-1A2862382927}"/>
              </a:ext>
            </a:extLst>
          </p:cNvPr>
          <p:cNvSpPr/>
          <p:nvPr/>
        </p:nvSpPr>
        <p:spPr>
          <a:xfrm>
            <a:off x="5230019" y="5746228"/>
            <a:ext cx="3463017" cy="246221"/>
          </a:xfrm>
          <a:prstGeom prst="rect">
            <a:avLst/>
          </a:prstGeom>
        </p:spPr>
        <p:txBody>
          <a:bodyPr wrap="square">
            <a:spAutoFit/>
          </a:bodyPr>
          <a:lstStyle/>
          <a:p>
            <a:r>
              <a:rPr lang="en-GB" sz="1000" dirty="0">
                <a:solidFill>
                  <a:srgbClr val="333333"/>
                </a:solidFill>
                <a:latin typeface="+mj-lt"/>
              </a:rPr>
              <a:t>“Household Filter Training, Kenya” by Saskia Nowicki</a:t>
            </a:r>
            <a:endParaRPr lang="en-GB" sz="1000" dirty="0">
              <a:latin typeface="+mj-lt"/>
            </a:endParaRPr>
          </a:p>
        </p:txBody>
      </p:sp>
      <p:pic>
        <p:nvPicPr>
          <p:cNvPr id="19" name="Content Placeholder 16">
            <a:extLst>
              <a:ext uri="{FF2B5EF4-FFF2-40B4-BE49-F238E27FC236}">
                <a16:creationId xmlns:a16="http://schemas.microsoft.com/office/drawing/2014/main" id="{DB0C1574-256F-47D6-A3FC-5F7D14F1708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7243"/>
          <a:stretch/>
        </p:blipFill>
        <p:spPr>
          <a:xfrm>
            <a:off x="5295396" y="2695718"/>
            <a:ext cx="4445000" cy="3021575"/>
          </a:xfrm>
          <a:prstGeom prst="rect">
            <a:avLst/>
          </a:prstGeom>
        </p:spPr>
      </p:pic>
      <p:sp>
        <p:nvSpPr>
          <p:cNvPr id="22" name="Title 1">
            <a:extLst>
              <a:ext uri="{FF2B5EF4-FFF2-40B4-BE49-F238E27FC236}">
                <a16:creationId xmlns:a16="http://schemas.microsoft.com/office/drawing/2014/main" id="{87C65F0A-F7CE-4512-B7C3-7DC23999604F}"/>
              </a:ext>
            </a:extLst>
          </p:cNvPr>
          <p:cNvSpPr>
            <a:spLocks noGrp="1"/>
          </p:cNvSpPr>
          <p:nvPr>
            <p:ph type="title"/>
          </p:nvPr>
        </p:nvSpPr>
        <p:spPr>
          <a:xfrm>
            <a:off x="719128" y="540624"/>
            <a:ext cx="9021783" cy="1323439"/>
          </a:xfrm>
        </p:spPr>
        <p:txBody>
          <a:bodyPr/>
          <a:lstStyle/>
          <a:p>
            <a:r>
              <a:rPr kumimoji="0" lang="en-GB" sz="32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ေရေဘးကင္းမ</a:t>
            </a:r>
            <a:r>
              <a:rPr kumimoji="0" lang="en-GB" sz="32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2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အစီအစဥ္ေရးဆြဲျခင္း</a:t>
            </a:r>
            <a:br>
              <a:rPr kumimoji="0" lang="en-GB" sz="32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br>
            <a:r>
              <a:rPr kumimoji="0" lang="en-GB" sz="32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ၾ</a:t>
            </a:r>
            <a:r>
              <a:rPr kumimoji="0" lang="en-GB" sz="32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ကပ္မတ္ကြပ္ကဲမႈမ်ား</a:t>
            </a:r>
            <a:endParaRPr lang="en-GB" sz="3400" cap="small" dirty="0"/>
          </a:p>
        </p:txBody>
      </p:sp>
    </p:spTree>
    <p:extLst>
      <p:ext uri="{BB962C8B-B14F-4D97-AF65-F5344CB8AC3E}">
        <p14:creationId xmlns:p14="http://schemas.microsoft.com/office/powerpoint/2010/main" val="35343935"/>
      </p:ext>
    </p:extLst>
  </p:cSld>
  <p:clrMapOvr>
    <a:masterClrMapping/>
  </p:clrMapOvr>
  <mc:AlternateContent xmlns:mc="http://schemas.openxmlformats.org/markup-compatibility/2006" xmlns:p14="http://schemas.microsoft.com/office/powerpoint/2010/main">
    <mc:Choice Requires="p14">
      <p:transition spd="slow" p14:dur="2000" advTm="86433"/>
    </mc:Choice>
    <mc:Fallback xmlns="">
      <p:transition spd="slow" advTm="86433"/>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471FBF-F732-4E5D-A7D4-613DB159D12A}"/>
              </a:ext>
            </a:extLst>
          </p:cNvPr>
          <p:cNvSpPr>
            <a:spLocks noGrp="1"/>
          </p:cNvSpPr>
          <p:nvPr>
            <p:ph sz="half" idx="1"/>
          </p:nvPr>
        </p:nvSpPr>
        <p:spPr>
          <a:xfrm>
            <a:off x="719128" y="2268463"/>
            <a:ext cx="4445516" cy="3979613"/>
          </a:xfrm>
        </p:spPr>
        <p:txBody>
          <a:bodyPr/>
          <a:lstStyle/>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ေရအရင္းအျမစ္ကို</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ကာကြယ္ေစာင</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ေရွာက</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ုန္းပို႔ခ</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1"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စစ္ထုတ</a:t>
            </a:r>
            <a:r>
              <a:rPr kumimoji="0" lang="en-GB" sz="2800" b="1"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1"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1"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ပိုးသတ</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လံုျခံဳစြာ</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သိုေလွာင</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40819F07-A5FD-4DE8-85FF-F902089CA60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95900" y="2607122"/>
            <a:ext cx="4445000" cy="3333749"/>
          </a:xfrm>
        </p:spPr>
      </p:pic>
      <p:sp>
        <p:nvSpPr>
          <p:cNvPr id="10" name="Rectangle 9">
            <a:extLst>
              <a:ext uri="{FF2B5EF4-FFF2-40B4-BE49-F238E27FC236}">
                <a16:creationId xmlns:a16="http://schemas.microsoft.com/office/drawing/2014/main" id="{E928A765-227F-422E-8483-1A2862382927}"/>
              </a:ext>
            </a:extLst>
          </p:cNvPr>
          <p:cNvSpPr/>
          <p:nvPr/>
        </p:nvSpPr>
        <p:spPr>
          <a:xfrm>
            <a:off x="5230019" y="5910674"/>
            <a:ext cx="3463017" cy="246221"/>
          </a:xfrm>
          <a:prstGeom prst="rect">
            <a:avLst/>
          </a:prstGeom>
        </p:spPr>
        <p:txBody>
          <a:bodyPr wrap="square">
            <a:spAutoFit/>
          </a:bodyPr>
          <a:lstStyle/>
          <a:p>
            <a:r>
              <a:rPr lang="en-GB" sz="1000" dirty="0">
                <a:solidFill>
                  <a:srgbClr val="333333"/>
                </a:solidFill>
                <a:latin typeface="+mj-lt"/>
              </a:rPr>
              <a:t>“</a:t>
            </a:r>
            <a:r>
              <a:rPr lang="en-GB" sz="1000" dirty="0" err="1">
                <a:solidFill>
                  <a:srgbClr val="333333"/>
                </a:solidFill>
                <a:latin typeface="+mj-lt"/>
              </a:rPr>
              <a:t>Llobregat</a:t>
            </a:r>
            <a:r>
              <a:rPr lang="en-GB" sz="1000" dirty="0">
                <a:solidFill>
                  <a:srgbClr val="333333"/>
                </a:solidFill>
                <a:latin typeface="+mj-lt"/>
              </a:rPr>
              <a:t> Desalination Plant, Barcelona” by Saskia Nowicki</a:t>
            </a:r>
            <a:endParaRPr lang="en-GB" sz="1000" dirty="0">
              <a:latin typeface="+mj-lt"/>
            </a:endParaRPr>
          </a:p>
        </p:txBody>
      </p:sp>
      <p:sp>
        <p:nvSpPr>
          <p:cNvPr id="11" name="Title 1">
            <a:extLst>
              <a:ext uri="{FF2B5EF4-FFF2-40B4-BE49-F238E27FC236}">
                <a16:creationId xmlns:a16="http://schemas.microsoft.com/office/drawing/2014/main" id="{1ED25085-8625-4826-B784-A088AD63ED35}"/>
              </a:ext>
            </a:extLst>
          </p:cNvPr>
          <p:cNvSpPr>
            <a:spLocks noGrp="1"/>
          </p:cNvSpPr>
          <p:nvPr>
            <p:ph type="title"/>
          </p:nvPr>
        </p:nvSpPr>
        <p:spPr>
          <a:xfrm>
            <a:off x="719128" y="540624"/>
            <a:ext cx="9021783" cy="1323439"/>
          </a:xfrm>
        </p:spPr>
        <p:txBody>
          <a:bodyPr/>
          <a:lstStyle/>
          <a:p>
            <a:r>
              <a:rPr kumimoji="0" lang="en-GB" sz="32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ေရေဘးကင္းမ</a:t>
            </a:r>
            <a:r>
              <a:rPr kumimoji="0" lang="en-GB" sz="32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2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အစီအစဥ္ေရးဆြဲျခင္း</a:t>
            </a:r>
            <a:br>
              <a:rPr kumimoji="0" lang="en-GB" sz="32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br>
            <a:r>
              <a:rPr kumimoji="0" lang="en-GB" sz="32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ၾ</a:t>
            </a:r>
            <a:r>
              <a:rPr kumimoji="0" lang="en-GB" sz="32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ကပ္မတ္ကြပ္ကဲမႈမ်ား</a:t>
            </a:r>
            <a:endParaRPr lang="en-GB" sz="3400" cap="small" dirty="0"/>
          </a:p>
        </p:txBody>
      </p:sp>
    </p:spTree>
    <p:extLst>
      <p:ext uri="{BB962C8B-B14F-4D97-AF65-F5344CB8AC3E}">
        <p14:creationId xmlns:p14="http://schemas.microsoft.com/office/powerpoint/2010/main" val="3063881795"/>
      </p:ext>
    </p:extLst>
  </p:cSld>
  <p:clrMapOvr>
    <a:masterClrMapping/>
  </p:clrMapOvr>
  <mc:AlternateContent xmlns:mc="http://schemas.openxmlformats.org/markup-compatibility/2006" xmlns:p14="http://schemas.microsoft.com/office/powerpoint/2010/main">
    <mc:Choice Requires="p14">
      <p:transition spd="slow" p14:dur="2000" advTm="55898"/>
    </mc:Choice>
    <mc:Fallback xmlns="">
      <p:transition spd="slow" advTm="55898"/>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471FBF-F732-4E5D-A7D4-613DB159D12A}"/>
              </a:ext>
            </a:extLst>
          </p:cNvPr>
          <p:cNvSpPr>
            <a:spLocks noGrp="1"/>
          </p:cNvSpPr>
          <p:nvPr>
            <p:ph sz="half" idx="1"/>
          </p:nvPr>
        </p:nvSpPr>
        <p:spPr>
          <a:xfrm>
            <a:off x="719128" y="2372876"/>
            <a:ext cx="4445516" cy="3928035"/>
          </a:xfrm>
        </p:spPr>
        <p:txBody>
          <a:bodyPr/>
          <a:lstStyle/>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ေရအရင္းအျမစ္ကို</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ကာကြယ္ေစာင</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ေရွာက</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ုန္းပို႔ခ</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စစ္ထုတ</a:t>
            </a:r>
            <a:r>
              <a:rPr kumimoji="0" lang="en-GB" sz="280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1"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ပိုးသတ</a:t>
            </a:r>
            <a:r>
              <a:rPr kumimoji="0" lang="en-GB" sz="2800" b="1"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1"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1"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လံုျခံဳစြာ</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သိုေလွာင</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BAD1C76-CA1D-4ED4-9497-EB0C0BB9A174}"/>
              </a:ext>
            </a:extLst>
          </p:cNvPr>
          <p:cNvSpPr/>
          <p:nvPr/>
        </p:nvSpPr>
        <p:spPr>
          <a:xfrm>
            <a:off x="5193381" y="6557040"/>
            <a:ext cx="2736304" cy="246221"/>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3"/>
              </a:rPr>
              <a:t>SODIS Pictograms</a:t>
            </a:r>
            <a:r>
              <a:rPr lang="en-GB" sz="1000" dirty="0">
                <a:solidFill>
                  <a:srgbClr val="333333"/>
                </a:solidFill>
                <a:latin typeface="+mj-lt"/>
              </a:rPr>
              <a:t>" (</a:t>
            </a:r>
            <a:r>
              <a:rPr lang="en-GB" sz="1000" dirty="0">
                <a:solidFill>
                  <a:srgbClr val="2780E3"/>
                </a:solidFill>
                <a:latin typeface="+mj-lt"/>
                <a:hlinkClick r:id="rId4"/>
              </a:rPr>
              <a:t>CC BY-SA 2.0</a:t>
            </a:r>
            <a:r>
              <a:rPr lang="en-GB" sz="1000" dirty="0">
                <a:solidFill>
                  <a:srgbClr val="333333"/>
                </a:solidFill>
                <a:latin typeface="+mj-lt"/>
              </a:rPr>
              <a:t>) by </a:t>
            </a:r>
            <a:r>
              <a:rPr lang="en-GB" sz="1000" dirty="0" err="1">
                <a:solidFill>
                  <a:srgbClr val="2780E3"/>
                </a:solidFill>
                <a:latin typeface="+mj-lt"/>
                <a:hlinkClick r:id="rId5"/>
              </a:rPr>
              <a:t>ColaLife</a:t>
            </a:r>
            <a:endParaRPr lang="en-GB" sz="1000" dirty="0">
              <a:latin typeface="+mj-lt"/>
            </a:endParaRPr>
          </a:p>
        </p:txBody>
      </p:sp>
      <p:pic>
        <p:nvPicPr>
          <p:cNvPr id="8" name="Content Placeholder 7">
            <a:extLst>
              <a:ext uri="{FF2B5EF4-FFF2-40B4-BE49-F238E27FC236}">
                <a16:creationId xmlns:a16="http://schemas.microsoft.com/office/drawing/2014/main" id="{43E3B211-5D97-4675-B3E5-372081748BA1}"/>
              </a:ext>
            </a:extLst>
          </p:cNvPr>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l="-1" r="65740"/>
          <a:stretch/>
        </p:blipFill>
        <p:spPr>
          <a:xfrm>
            <a:off x="5197331" y="1823957"/>
            <a:ext cx="2437671" cy="1956674"/>
          </a:xfrm>
        </p:spPr>
      </p:pic>
      <p:pic>
        <p:nvPicPr>
          <p:cNvPr id="11" name="Content Placeholder 7">
            <a:extLst>
              <a:ext uri="{FF2B5EF4-FFF2-40B4-BE49-F238E27FC236}">
                <a16:creationId xmlns:a16="http://schemas.microsoft.com/office/drawing/2014/main" id="{181F9B88-B09F-4487-BC69-A7320C01641B}"/>
              </a:ext>
            </a:extLst>
          </p:cNvPr>
          <p:cNvPicPr>
            <a:picLocks noChangeAspect="1"/>
          </p:cNvPicPr>
          <p:nvPr/>
        </p:nvPicPr>
        <p:blipFill rotWithShape="1">
          <a:blip r:embed="rId6">
            <a:extLst>
              <a:ext uri="{28A0092B-C50C-407E-A947-70E740481C1C}">
                <a14:useLocalDpi xmlns:a14="http://schemas.microsoft.com/office/drawing/2010/main" val="0"/>
              </a:ext>
            </a:extLst>
          </a:blip>
          <a:srcRect l="35033" r="34865"/>
          <a:stretch/>
        </p:blipFill>
        <p:spPr>
          <a:xfrm>
            <a:off x="7667690" y="2580559"/>
            <a:ext cx="2732505" cy="2496215"/>
          </a:xfrm>
          <a:prstGeom prst="rect">
            <a:avLst/>
          </a:prstGeom>
        </p:spPr>
      </p:pic>
      <p:pic>
        <p:nvPicPr>
          <p:cNvPr id="12" name="Content Placeholder 7">
            <a:extLst>
              <a:ext uri="{FF2B5EF4-FFF2-40B4-BE49-F238E27FC236}">
                <a16:creationId xmlns:a16="http://schemas.microsoft.com/office/drawing/2014/main" id="{E60FCAB5-8524-45C9-9344-883C893AF2A7}"/>
              </a:ext>
            </a:extLst>
          </p:cNvPr>
          <p:cNvPicPr>
            <a:picLocks noChangeAspect="1"/>
          </p:cNvPicPr>
          <p:nvPr/>
        </p:nvPicPr>
        <p:blipFill rotWithShape="1">
          <a:blip r:embed="rId6">
            <a:extLst>
              <a:ext uri="{28A0092B-C50C-407E-A947-70E740481C1C}">
                <a14:useLocalDpi xmlns:a14="http://schemas.microsoft.com/office/drawing/2010/main" val="0"/>
              </a:ext>
            </a:extLst>
          </a:blip>
          <a:srcRect l="66186"/>
          <a:stretch/>
        </p:blipFill>
        <p:spPr>
          <a:xfrm>
            <a:off x="5197330" y="4524895"/>
            <a:ext cx="2437672" cy="1982480"/>
          </a:xfrm>
          <a:prstGeom prst="rect">
            <a:avLst/>
          </a:prstGeom>
        </p:spPr>
      </p:pic>
      <p:cxnSp>
        <p:nvCxnSpPr>
          <p:cNvPr id="15" name="Straight Arrow Connector 14">
            <a:extLst>
              <a:ext uri="{FF2B5EF4-FFF2-40B4-BE49-F238E27FC236}">
                <a16:creationId xmlns:a16="http://schemas.microsoft.com/office/drawing/2014/main" id="{E9575514-2EAB-49F4-8766-C65A7D848EF5}"/>
              </a:ext>
            </a:extLst>
          </p:cNvPr>
          <p:cNvCxnSpPr>
            <a:cxnSpLocks/>
          </p:cNvCxnSpPr>
          <p:nvPr/>
        </p:nvCxnSpPr>
        <p:spPr>
          <a:xfrm>
            <a:off x="7792087" y="1995078"/>
            <a:ext cx="318252" cy="432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212420D6-2AEF-4286-8EAE-092D15E7F2FD}"/>
              </a:ext>
            </a:extLst>
          </p:cNvPr>
          <p:cNvCxnSpPr>
            <a:cxnSpLocks/>
          </p:cNvCxnSpPr>
          <p:nvPr/>
        </p:nvCxnSpPr>
        <p:spPr>
          <a:xfrm flipH="1">
            <a:off x="7792087" y="5281949"/>
            <a:ext cx="316800" cy="432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26" name="Title 1">
            <a:extLst>
              <a:ext uri="{FF2B5EF4-FFF2-40B4-BE49-F238E27FC236}">
                <a16:creationId xmlns:a16="http://schemas.microsoft.com/office/drawing/2014/main" id="{B43F92C3-5597-41CC-B83F-0ACD985166C9}"/>
              </a:ext>
            </a:extLst>
          </p:cNvPr>
          <p:cNvSpPr>
            <a:spLocks noGrp="1"/>
          </p:cNvSpPr>
          <p:nvPr>
            <p:ph type="title"/>
          </p:nvPr>
        </p:nvSpPr>
        <p:spPr>
          <a:xfrm>
            <a:off x="719128" y="540624"/>
            <a:ext cx="9021783" cy="1323439"/>
          </a:xfrm>
        </p:spPr>
        <p:txBody>
          <a:bodyPr/>
          <a:lstStyle/>
          <a:p>
            <a:r>
              <a:rPr kumimoji="0" lang="en-GB" sz="32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ေရေဘးကင္းမ</a:t>
            </a:r>
            <a:r>
              <a:rPr kumimoji="0" lang="en-GB" sz="32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2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အစီအစဥ္ေရးဆြဲျခင္း</a:t>
            </a:r>
            <a:br>
              <a:rPr kumimoji="0" lang="en-GB" sz="32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br>
            <a:r>
              <a:rPr kumimoji="0" lang="en-GB" sz="32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ၾ</a:t>
            </a:r>
            <a:r>
              <a:rPr kumimoji="0" lang="en-GB" sz="32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ကပ္မတ္ကြပ္ကဲမႈမ်ား</a:t>
            </a:r>
            <a:endParaRPr lang="en-GB" sz="3400" cap="small" dirty="0"/>
          </a:p>
        </p:txBody>
      </p:sp>
    </p:spTree>
    <p:extLst>
      <p:ext uri="{BB962C8B-B14F-4D97-AF65-F5344CB8AC3E}">
        <p14:creationId xmlns:p14="http://schemas.microsoft.com/office/powerpoint/2010/main" val="3685787491"/>
      </p:ext>
    </p:extLst>
  </p:cSld>
  <p:clrMapOvr>
    <a:masterClrMapping/>
  </p:clrMapOvr>
  <mc:AlternateContent xmlns:mc="http://schemas.openxmlformats.org/markup-compatibility/2006" xmlns:p14="http://schemas.microsoft.com/office/powerpoint/2010/main">
    <mc:Choice Requires="p14">
      <p:transition spd="slow" p14:dur="2000" advTm="127640"/>
    </mc:Choice>
    <mc:Fallback xmlns="">
      <p:transition spd="slow" advTm="12764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Trypanosomiasis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Onchocerciasis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txBody>
                  <a:tcPr marL="68580" marR="68580" marT="0" marB="0"/>
                </a:tc>
                <a:extLst>
                  <a:ext uri="{0D108BD9-81ED-4DB2-BD59-A6C34878D82A}">
                    <a16:rowId xmlns:a16="http://schemas.microsoft.com/office/drawing/2014/main" val="907123063"/>
                  </a:ext>
                </a:extLst>
              </a:tr>
            </a:tbl>
          </a:graphicData>
        </a:graphic>
      </p:graphicFrame>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my-MM" sz="4400" cap="small" dirty="0">
                <a:latin typeface="Zawgyi-One" panose="020B0604030504040204" pitchFamily="34" charset="0"/>
                <a:cs typeface="Zawgyi-One" panose="020B0604030504040204" pitchFamily="34" charset="0"/>
              </a:rPr>
              <a:t>အ</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r>
              <a:rPr lang="en-US" sz="4400" cap="small" dirty="0" err="1">
                <a:latin typeface="Zawgyi-One" panose="020B0604030504040204" pitchFamily="34" charset="0"/>
                <a:cs typeface="Zawgyi-One" panose="020B0604030504040204" pitchFamily="34" charset="0"/>
              </a:rPr>
              <a:t>ရာယ</a:t>
            </a:r>
            <a:r>
              <a:rPr lang="en-US" sz="4400" cap="small" dirty="0">
                <a:latin typeface="Zawgyi-One" panose="020B0604030504040204" pitchFamily="34" charset="0"/>
                <a:cs typeface="Zawgyi-One" panose="020B0604030504040204" pitchFamily="34" charset="0"/>
              </a:rPr>
              <a:t>္ </a:t>
            </a:r>
            <a:r>
              <a:rPr lang="en-GB" sz="4400" cap="small" dirty="0" err="1">
                <a:latin typeface="Zawgyi-One" panose="020B0604030504040204" pitchFamily="34" charset="0"/>
                <a:cs typeface="Zawgyi-One" panose="020B0604030504040204" pitchFamily="34" charset="0"/>
              </a:rPr>
              <a:t>အမ်ိဳးအစားခြဲျခား</a:t>
            </a:r>
            <a:r>
              <a:rPr lang="my-MM" sz="4400" cap="small" dirty="0">
                <a:latin typeface="Zawgyi-One" panose="020B0604030504040204" pitchFamily="34" charset="0"/>
                <a:cs typeface="Zawgyi-One" panose="020B0604030504040204" pitchFamily="34" charset="0"/>
              </a:rPr>
              <a:t>ျ</a:t>
            </a:r>
            <a:r>
              <a:rPr lang="en-US" sz="4400" cap="small" dirty="0">
                <a:latin typeface="Zawgyi-One" panose="020B0604030504040204" pitchFamily="34" charset="0"/>
                <a:cs typeface="Zawgyi-One" panose="020B0604030504040204" pitchFamily="34" charset="0"/>
              </a:rPr>
              <a:t>ခ</a:t>
            </a:r>
            <a:r>
              <a:rPr lang="my-MM" sz="4400" cap="small" dirty="0">
                <a:latin typeface="Zawgyi-One" panose="020B0604030504040204" pitchFamily="34" charset="0"/>
                <a:cs typeface="Zawgyi-One" panose="020B0604030504040204" pitchFamily="34" charset="0"/>
              </a:rPr>
              <a:t>င</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p:txBody>
      </p:sp>
      <p:sp>
        <p:nvSpPr>
          <p:cNvPr id="10" name="Rectangle 9">
            <a:extLst>
              <a:ext uri="{FF2B5EF4-FFF2-40B4-BE49-F238E27FC236}">
                <a16:creationId xmlns:a16="http://schemas.microsoft.com/office/drawing/2014/main" id="{B3054AB8-434B-41C7-934E-C28B76FA002B}"/>
              </a:ext>
            </a:extLst>
          </p:cNvPr>
          <p:cNvSpPr/>
          <p:nvPr/>
        </p:nvSpPr>
        <p:spPr>
          <a:xfrm>
            <a:off x="1651720" y="4644727"/>
            <a:ext cx="5495156" cy="244170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Water Resources</a:t>
            </a:r>
          </a:p>
          <a:p>
            <a:pPr algn="ctr"/>
            <a:r>
              <a:rPr lang="en-GB" sz="2000" dirty="0"/>
              <a:t>Impacts to human health via the environment.</a:t>
            </a:r>
          </a:p>
        </p:txBody>
      </p:sp>
      <p:pic>
        <p:nvPicPr>
          <p:cNvPr id="11" name="Content Placeholder 11">
            <a:extLst>
              <a:ext uri="{FF2B5EF4-FFF2-40B4-BE49-F238E27FC236}">
                <a16:creationId xmlns:a16="http://schemas.microsoft.com/office/drawing/2014/main" id="{733B73F7-6288-4B0A-B61D-FD4A0BEC2495}"/>
              </a:ext>
            </a:extLst>
          </p:cNvPr>
          <p:cNvPicPr>
            <a:picLocks noChangeAspect="1"/>
          </p:cNvPicPr>
          <p:nvPr/>
        </p:nvPicPr>
        <p:blipFill rotWithShape="1">
          <a:blip r:embed="rId3">
            <a:extLst>
              <a:ext uri="{28A0092B-C50C-407E-A947-70E740481C1C}">
                <a14:useLocalDpi xmlns:a14="http://schemas.microsoft.com/office/drawing/2010/main" val="0"/>
              </a:ext>
            </a:extLst>
          </a:blip>
          <a:srcRect r="4447"/>
          <a:stretch/>
        </p:blipFill>
        <p:spPr>
          <a:xfrm>
            <a:off x="7146876" y="4625640"/>
            <a:ext cx="3027451" cy="2448333"/>
          </a:xfrm>
          <a:prstGeom prst="rect">
            <a:avLst/>
          </a:prstGeom>
        </p:spPr>
      </p:pic>
      <p:pic>
        <p:nvPicPr>
          <p:cNvPr id="9" name="Content Placeholder 13">
            <a:extLst>
              <a:ext uri="{FF2B5EF4-FFF2-40B4-BE49-F238E27FC236}">
                <a16:creationId xmlns:a16="http://schemas.microsoft.com/office/drawing/2014/main" id="{38BFF153-C473-49D0-91A4-7EF3FCCF498D}"/>
              </a:ext>
            </a:extLst>
          </p:cNvPr>
          <p:cNvPicPr>
            <a:picLocks noChangeAspect="1"/>
          </p:cNvPicPr>
          <p:nvPr/>
        </p:nvPicPr>
        <p:blipFill rotWithShape="1">
          <a:blip r:embed="rId4">
            <a:extLst>
              <a:ext uri="{28A0092B-C50C-407E-A947-70E740481C1C}">
                <a14:useLocalDpi xmlns:a14="http://schemas.microsoft.com/office/drawing/2010/main" val="0"/>
              </a:ext>
            </a:extLst>
          </a:blip>
          <a:srcRect l="-1" t="31686" r="2847"/>
          <a:stretch/>
        </p:blipFill>
        <p:spPr>
          <a:xfrm>
            <a:off x="7155763" y="3132559"/>
            <a:ext cx="3027451" cy="1466498"/>
          </a:xfrm>
          <a:prstGeom prst="rect">
            <a:avLst/>
          </a:prstGeom>
          <a:ln>
            <a:noFill/>
          </a:ln>
        </p:spPr>
      </p:pic>
      <p:sp>
        <p:nvSpPr>
          <p:cNvPr id="13" name="Rectangle 12">
            <a:extLst>
              <a:ext uri="{FF2B5EF4-FFF2-40B4-BE49-F238E27FC236}">
                <a16:creationId xmlns:a16="http://schemas.microsoft.com/office/drawing/2014/main" id="{67994E51-92EF-429B-A718-D37C319AB5DE}"/>
              </a:ext>
            </a:extLst>
          </p:cNvPr>
          <p:cNvSpPr/>
          <p:nvPr/>
        </p:nvSpPr>
        <p:spPr>
          <a:xfrm>
            <a:off x="1660607" y="3132559"/>
            <a:ext cx="5495156" cy="148583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Water Supply</a:t>
            </a:r>
          </a:p>
          <a:p>
            <a:pPr algn="ctr"/>
            <a:r>
              <a:rPr lang="en-GB" sz="2000" dirty="0"/>
              <a:t>Impacts to human health through direct water use.</a:t>
            </a:r>
          </a:p>
        </p:txBody>
      </p:sp>
      <p:sp>
        <p:nvSpPr>
          <p:cNvPr id="14" name="Rectangle 13">
            <a:extLst>
              <a:ext uri="{FF2B5EF4-FFF2-40B4-BE49-F238E27FC236}">
                <a16:creationId xmlns:a16="http://schemas.microsoft.com/office/drawing/2014/main" id="{389F67CE-1AB6-495A-B360-1C8D0C9812B9}"/>
              </a:ext>
            </a:extLst>
          </p:cNvPr>
          <p:cNvSpPr/>
          <p:nvPr/>
        </p:nvSpPr>
        <p:spPr>
          <a:xfrm>
            <a:off x="255941" y="2062897"/>
            <a:ext cx="9942630" cy="4996950"/>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Content Placeholder 14">
            <a:extLst>
              <a:ext uri="{FF2B5EF4-FFF2-40B4-BE49-F238E27FC236}">
                <a16:creationId xmlns:a16="http://schemas.microsoft.com/office/drawing/2014/main" id="{7AFA5715-C1EE-483B-B4B7-B4868A79C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443" y="3780638"/>
            <a:ext cx="4424363" cy="3002245"/>
          </a:xfrm>
          <a:prstGeom prst="rect">
            <a:avLst/>
          </a:prstGeom>
        </p:spPr>
      </p:pic>
      <p:sp>
        <p:nvSpPr>
          <p:cNvPr id="16" name="Rectangle 15">
            <a:extLst>
              <a:ext uri="{FF2B5EF4-FFF2-40B4-BE49-F238E27FC236}">
                <a16:creationId xmlns:a16="http://schemas.microsoft.com/office/drawing/2014/main" id="{0AA13FD4-AF9B-4AF3-A5A4-EDB0805A720C}"/>
              </a:ext>
            </a:extLst>
          </p:cNvPr>
          <p:cNvSpPr/>
          <p:nvPr/>
        </p:nvSpPr>
        <p:spPr>
          <a:xfrm>
            <a:off x="542195" y="6782889"/>
            <a:ext cx="5229225" cy="246221"/>
          </a:xfrm>
          <a:prstGeom prst="rect">
            <a:avLst/>
          </a:prstGeom>
        </p:spPr>
        <p:txBody>
          <a:bodyPr>
            <a:spAutoFit/>
          </a:bodyPr>
          <a:lstStyle/>
          <a:p>
            <a:r>
              <a:rPr lang="pl-PL" sz="1000" dirty="0">
                <a:solidFill>
                  <a:srgbClr val="333333"/>
                </a:solidFill>
                <a:latin typeface="+mj-lt"/>
              </a:rPr>
              <a:t>"</a:t>
            </a:r>
            <a:r>
              <a:rPr lang="pl-PL" sz="1000" dirty="0">
                <a:solidFill>
                  <a:srgbClr val="2780E3"/>
                </a:solidFill>
                <a:latin typeface="+mj-lt"/>
                <a:hlinkClick r:id="rId6"/>
              </a:rPr>
              <a:t>Vibrio cholerae (Cholera)</a:t>
            </a:r>
            <a:r>
              <a:rPr lang="pl-PL" sz="1000" dirty="0">
                <a:solidFill>
                  <a:srgbClr val="333333"/>
                </a:solidFill>
                <a:latin typeface="+mj-lt"/>
              </a:rPr>
              <a:t>" (</a:t>
            </a:r>
            <a:r>
              <a:rPr lang="pl-PL" sz="1000" dirty="0">
                <a:solidFill>
                  <a:srgbClr val="2780E3"/>
                </a:solidFill>
                <a:latin typeface="+mj-lt"/>
                <a:hlinkClick r:id="rId7"/>
              </a:rPr>
              <a:t>CC BY-NC-ND 2.0</a:t>
            </a:r>
            <a:r>
              <a:rPr lang="pl-PL" sz="1000" dirty="0">
                <a:solidFill>
                  <a:srgbClr val="333333"/>
                </a:solidFill>
                <a:latin typeface="+mj-lt"/>
              </a:rPr>
              <a:t>) by </a:t>
            </a:r>
            <a:r>
              <a:rPr lang="pl-PL" sz="1000" dirty="0">
                <a:solidFill>
                  <a:srgbClr val="2780E3"/>
                </a:solidFill>
                <a:latin typeface="+mj-lt"/>
                <a:hlinkClick r:id="rId8"/>
              </a:rPr>
              <a:t>hukuzatuna</a:t>
            </a:r>
            <a:endParaRPr lang="en-GB" sz="1000" dirty="0">
              <a:latin typeface="+mj-lt"/>
            </a:endParaRPr>
          </a:p>
        </p:txBody>
      </p:sp>
      <p:sp>
        <p:nvSpPr>
          <p:cNvPr id="17" name="Text Placeholder 8">
            <a:extLst>
              <a:ext uri="{FF2B5EF4-FFF2-40B4-BE49-F238E27FC236}">
                <a16:creationId xmlns:a16="http://schemas.microsoft.com/office/drawing/2014/main" id="{8A78AADA-DD44-4239-AB08-3F5717E3874C}"/>
              </a:ext>
            </a:extLst>
          </p:cNvPr>
          <p:cNvSpPr txBox="1">
            <a:spLocks/>
          </p:cNvSpPr>
          <p:nvPr/>
        </p:nvSpPr>
        <p:spPr>
          <a:xfrm>
            <a:off x="276824" y="2318465"/>
            <a:ext cx="10014638" cy="103011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latin typeface="Zawgyi-One" panose="020B0604030504040204" pitchFamily="34" charset="0"/>
                <a:cs typeface="Zawgyi-One" panose="020B0604030504040204" pitchFamily="34" charset="0"/>
              </a:rPr>
              <a:t>Microbial Pathogen </a:t>
            </a:r>
            <a:r>
              <a:rPr lang="en-US" b="1" dirty="0" err="1">
                <a:latin typeface="Zawgyi-One" panose="020B0604030504040204" pitchFamily="34" charset="0"/>
                <a:cs typeface="Zawgyi-One" panose="020B0604030504040204" pitchFamily="34" charset="0"/>
              </a:rPr>
              <a:t>မ်ား</a:t>
            </a:r>
            <a:endParaRPr lang="en-GB" b="1" dirty="0">
              <a:latin typeface="Zawgyi-One" panose="020B0604030504040204" pitchFamily="34" charset="0"/>
              <a:cs typeface="Zawgyi-One" panose="020B0604030504040204" pitchFamily="34" charset="0"/>
            </a:endParaRPr>
          </a:p>
          <a:p>
            <a:r>
              <a:rPr lang="my-MM" sz="2400" dirty="0">
                <a:latin typeface="Zawgyi-One" panose="020B0604030504040204" pitchFamily="34" charset="0"/>
                <a:cs typeface="Zawgyi-One" panose="020B0604030504040204" pitchFamily="34" charset="0"/>
              </a:rPr>
              <a:t>ဘ</a:t>
            </a:r>
            <a:r>
              <a:rPr lang="en-US" sz="2400" dirty="0">
                <a:latin typeface="Zawgyi-One" panose="020B0604030504040204" pitchFamily="34" charset="0"/>
                <a:cs typeface="Zawgyi-One" panose="020B0604030504040204" pitchFamily="34" charset="0"/>
              </a:rPr>
              <a:t>က</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တ</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ရ</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ယ</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ဗ</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င</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ရ</a:t>
            </a:r>
            <a:r>
              <a:rPr lang="en-US" sz="2400" dirty="0">
                <a:latin typeface="Zawgyi-One" panose="020B0604030504040204" pitchFamily="34" charset="0"/>
                <a:cs typeface="Zawgyi-One" panose="020B0604030504040204" pitchFamily="34" charset="0"/>
              </a:rPr>
              <a:t>ပ</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မ</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ပ</a:t>
            </a:r>
            <a:r>
              <a:rPr lang="en-US" sz="2400" dirty="0">
                <a:latin typeface="Zawgyi-One" panose="020B0604030504040204" pitchFamily="34" charset="0"/>
                <a:cs typeface="Zawgyi-One" panose="020B0604030504040204" pitchFamily="34" charset="0"/>
              </a:rPr>
              <a:t>ရ</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တ</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ဇ</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င</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a:t>
            </a:r>
            <a:r>
              <a:rPr lang="en-GB" sz="2400" dirty="0">
                <a:latin typeface="Zawgyi-One" panose="020B0604030504040204" pitchFamily="34" charset="0"/>
                <a:cs typeface="Zawgyi-One" panose="020B0604030504040204" pitchFamily="34" charset="0"/>
              </a:rPr>
              <a:t>helminths (</a:t>
            </a:r>
            <a:r>
              <a:rPr lang="en-GB" sz="2400" dirty="0" err="1">
                <a:latin typeface="Zawgyi-One" panose="020B0604030504040204" pitchFamily="34" charset="0"/>
                <a:cs typeface="Zawgyi-One" panose="020B0604030504040204" pitchFamily="34" charset="0"/>
              </a:rPr>
              <a:t>တုတ္သန္ေကာင္မ်ား</a:t>
            </a:r>
            <a:r>
              <a:rPr lang="en-GB" sz="2400" dirty="0">
                <a:latin typeface="Zawgyi-One" panose="020B0604030504040204" pitchFamily="34" charset="0"/>
                <a:cs typeface="Zawgyi-One" panose="020B0604030504040204" pitchFamily="34" charset="0"/>
              </a:rPr>
              <a:t>).</a:t>
            </a:r>
          </a:p>
        </p:txBody>
      </p:sp>
      <p:sp>
        <p:nvSpPr>
          <p:cNvPr id="18" name="Rectangle 17">
            <a:extLst>
              <a:ext uri="{FF2B5EF4-FFF2-40B4-BE49-F238E27FC236}">
                <a16:creationId xmlns:a16="http://schemas.microsoft.com/office/drawing/2014/main" id="{60CF018B-F3AB-416A-9FD6-473CD1DC4D8C}"/>
              </a:ext>
            </a:extLst>
          </p:cNvPr>
          <p:cNvSpPr/>
          <p:nvPr/>
        </p:nvSpPr>
        <p:spPr>
          <a:xfrm>
            <a:off x="5355818" y="6763802"/>
            <a:ext cx="3027451" cy="246221"/>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9"/>
              </a:rPr>
              <a:t>Coronavirus</a:t>
            </a:r>
            <a:r>
              <a:rPr lang="en-GB" sz="1000" dirty="0">
                <a:solidFill>
                  <a:srgbClr val="333333"/>
                </a:solidFill>
                <a:latin typeface="+mj-lt"/>
              </a:rPr>
              <a:t>" (</a:t>
            </a:r>
            <a:r>
              <a:rPr lang="en-GB" sz="1000" dirty="0">
                <a:solidFill>
                  <a:srgbClr val="2780E3"/>
                </a:solidFill>
                <a:latin typeface="+mj-lt"/>
                <a:hlinkClick r:id="rId10"/>
              </a:rPr>
              <a:t>CC BY 2.0</a:t>
            </a:r>
            <a:r>
              <a:rPr lang="en-GB" sz="1000" dirty="0">
                <a:solidFill>
                  <a:srgbClr val="333333"/>
                </a:solidFill>
                <a:latin typeface="+mj-lt"/>
              </a:rPr>
              <a:t>) by </a:t>
            </a:r>
            <a:r>
              <a:rPr lang="en-GB" sz="1000" dirty="0">
                <a:solidFill>
                  <a:srgbClr val="2780E3"/>
                </a:solidFill>
                <a:latin typeface="+mj-lt"/>
                <a:hlinkClick r:id="rId11"/>
              </a:rPr>
              <a:t>Yu. </a:t>
            </a:r>
            <a:r>
              <a:rPr lang="en-GB" sz="1000" dirty="0" err="1">
                <a:solidFill>
                  <a:srgbClr val="2780E3"/>
                </a:solidFill>
                <a:latin typeface="+mj-lt"/>
                <a:hlinkClick r:id="rId11"/>
              </a:rPr>
              <a:t>Samoilov</a:t>
            </a:r>
            <a:endParaRPr lang="en-GB" sz="1000" dirty="0">
              <a:latin typeface="+mj-lt"/>
            </a:endParaRPr>
          </a:p>
        </p:txBody>
      </p:sp>
      <p:pic>
        <p:nvPicPr>
          <p:cNvPr id="19" name="Picture 18" descr="A picture containing table, flower, indoor, cake&#10;&#10;Description automatically generated">
            <a:extLst>
              <a:ext uri="{FF2B5EF4-FFF2-40B4-BE49-F238E27FC236}">
                <a16:creationId xmlns:a16="http://schemas.microsoft.com/office/drawing/2014/main" id="{31A10730-F24D-4FBC-806C-9C93F62F11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82233" y="3780483"/>
            <a:ext cx="4521261" cy="3002400"/>
          </a:xfrm>
          <a:prstGeom prst="rect">
            <a:avLst/>
          </a:prstGeom>
        </p:spPr>
      </p:pic>
    </p:spTree>
    <p:extLst>
      <p:ext uri="{BB962C8B-B14F-4D97-AF65-F5344CB8AC3E}">
        <p14:creationId xmlns:p14="http://schemas.microsoft.com/office/powerpoint/2010/main" val="2605478541"/>
      </p:ext>
    </p:extLst>
  </p:cSld>
  <p:clrMapOvr>
    <a:masterClrMapping/>
  </p:clrMapOvr>
  <mc:AlternateContent xmlns:mc="http://schemas.openxmlformats.org/markup-compatibility/2006" xmlns:p14="http://schemas.microsoft.com/office/powerpoint/2010/main">
    <mc:Choice Requires="p14">
      <p:transition spd="slow" p14:dur="2000" advTm="32372"/>
    </mc:Choice>
    <mc:Fallback xmlns="">
      <p:transition spd="slow" advTm="32372"/>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471FBF-F732-4E5D-A7D4-613DB159D12A}"/>
              </a:ext>
            </a:extLst>
          </p:cNvPr>
          <p:cNvSpPr>
            <a:spLocks noGrp="1"/>
          </p:cNvSpPr>
          <p:nvPr>
            <p:ph sz="half" idx="1"/>
          </p:nvPr>
        </p:nvSpPr>
        <p:spPr>
          <a:xfrm>
            <a:off x="719128" y="2372876"/>
            <a:ext cx="4445516" cy="3928035"/>
          </a:xfrm>
        </p:spPr>
        <p:txBody>
          <a:bodyPr/>
          <a:lstStyle/>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ေရအရင္းအျမစ္ကို</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ကာကြယ္ေစာင</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ေရွာက</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ုန္းပို႔ခ</a:t>
            </a:r>
            <a:r>
              <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စစ္ထုတ</a:t>
            </a:r>
            <a:r>
              <a:rPr kumimoji="0" lang="en-GB" sz="280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ပိုးသတ</a:t>
            </a:r>
            <a:r>
              <a:rPr kumimoji="0" lang="en-GB" sz="280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514350" marR="0" lvl="0" indent="-514350" algn="l" defTabSz="914400" rtl="0" eaLnBrk="0" fontAlgn="base" latinLnBrk="0" hangingPunct="0">
              <a:lnSpc>
                <a:spcPct val="90000"/>
              </a:lnSpc>
              <a:spcBef>
                <a:spcPts val="1200"/>
              </a:spcBef>
              <a:spcAft>
                <a:spcPts val="1200"/>
              </a:spcAft>
              <a:buClrTx/>
              <a:buSzTx/>
              <a:buFont typeface="+mj-lt"/>
              <a:buAutoNum type="arabicPeriod"/>
              <a:tabLst/>
              <a:defRPr/>
            </a:pPr>
            <a:r>
              <a:rPr kumimoji="0" lang="en-GB" sz="2800" b="1"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လံုျခံဳစြာ</a:t>
            </a:r>
            <a:r>
              <a:rPr kumimoji="0" lang="en-GB" sz="2800" b="1"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 </a:t>
            </a:r>
            <a:r>
              <a:rPr kumimoji="0" lang="en-GB" sz="2800" b="1"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သိုေလွာင</a:t>
            </a:r>
            <a:r>
              <a:rPr kumimoji="0" lang="en-GB" sz="2800" b="1"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rPr>
              <a:t>္ျ</a:t>
            </a:r>
            <a:r>
              <a:rPr kumimoji="0" lang="en-GB" sz="2800" b="1" i="0" u="none" strike="noStrike" kern="1200" cap="none" spc="0" normalizeH="0" baseline="0" noProof="0" dirty="0" err="1">
                <a:ln>
                  <a:noFill/>
                </a:ln>
                <a:solidFill>
                  <a:prstClr val="black"/>
                </a:solidFill>
                <a:effectLst/>
                <a:uLnTx/>
                <a:uFillTx/>
                <a:latin typeface="Zawgyi-One" panose="020B0604030504040204" pitchFamily="34" charset="0"/>
                <a:ea typeface="+mn-ea"/>
                <a:cs typeface="Zawgyi-One" panose="020B0604030504040204" pitchFamily="34" charset="0"/>
              </a:rPr>
              <a:t>ခင္း</a:t>
            </a:r>
            <a:endParaRPr kumimoji="0" lang="en-GB" sz="2800" b="1" i="0" u="none" strike="noStrike" kern="1200" cap="none" spc="0" normalizeH="0" baseline="0" noProof="0" dirty="0">
              <a:ln>
                <a:noFill/>
              </a:ln>
              <a:solidFill>
                <a:prstClr val="black"/>
              </a:solidFill>
              <a:effectLst/>
              <a:uLnTx/>
              <a:uFillTx/>
              <a:latin typeface="Zawgyi-One" panose="020B0604030504040204" pitchFamily="34" charset="0"/>
              <a:ea typeface="+mn-ea"/>
              <a:cs typeface="Zawgyi-One" panose="020B0604030504040204" pitchFamily="34" charset="0"/>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Content Placeholder 6">
            <a:extLst>
              <a:ext uri="{FF2B5EF4-FFF2-40B4-BE49-F238E27FC236}">
                <a16:creationId xmlns:a16="http://schemas.microsoft.com/office/drawing/2014/main" id="{8524660A-A41D-4F37-8945-EE76D45E7C8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58" r="4284"/>
          <a:stretch/>
        </p:blipFill>
        <p:spPr>
          <a:xfrm>
            <a:off x="5295900" y="2556495"/>
            <a:ext cx="4445000" cy="3133214"/>
          </a:xfrm>
        </p:spPr>
      </p:pic>
      <p:sp>
        <p:nvSpPr>
          <p:cNvPr id="10" name="Rectangle 9">
            <a:extLst>
              <a:ext uri="{FF2B5EF4-FFF2-40B4-BE49-F238E27FC236}">
                <a16:creationId xmlns:a16="http://schemas.microsoft.com/office/drawing/2014/main" id="{E6811223-C522-4A08-A703-1EF8815547D2}"/>
              </a:ext>
            </a:extLst>
          </p:cNvPr>
          <p:cNvSpPr/>
          <p:nvPr/>
        </p:nvSpPr>
        <p:spPr>
          <a:xfrm>
            <a:off x="5230019" y="5652839"/>
            <a:ext cx="3463017" cy="246221"/>
          </a:xfrm>
          <a:prstGeom prst="rect">
            <a:avLst/>
          </a:prstGeom>
        </p:spPr>
        <p:txBody>
          <a:bodyPr wrap="square">
            <a:spAutoFit/>
          </a:bodyPr>
          <a:lstStyle/>
          <a:p>
            <a:r>
              <a:rPr lang="en-GB" sz="1000" dirty="0">
                <a:solidFill>
                  <a:srgbClr val="333333"/>
                </a:solidFill>
                <a:latin typeface="+mj-lt"/>
              </a:rPr>
              <a:t>“Water Storage Tank, Kenya” by Saskia Nowicki</a:t>
            </a:r>
            <a:endParaRPr lang="en-GB" sz="1000" dirty="0">
              <a:latin typeface="+mj-lt"/>
            </a:endParaRPr>
          </a:p>
        </p:txBody>
      </p:sp>
      <p:sp>
        <p:nvSpPr>
          <p:cNvPr id="13" name="Title 1">
            <a:extLst>
              <a:ext uri="{FF2B5EF4-FFF2-40B4-BE49-F238E27FC236}">
                <a16:creationId xmlns:a16="http://schemas.microsoft.com/office/drawing/2014/main" id="{73A30B80-F5CA-4891-9E0C-2747793D5A64}"/>
              </a:ext>
            </a:extLst>
          </p:cNvPr>
          <p:cNvSpPr>
            <a:spLocks noGrp="1"/>
          </p:cNvSpPr>
          <p:nvPr>
            <p:ph type="title"/>
          </p:nvPr>
        </p:nvSpPr>
        <p:spPr>
          <a:xfrm>
            <a:off x="719128" y="540624"/>
            <a:ext cx="9021783" cy="1323439"/>
          </a:xfrm>
        </p:spPr>
        <p:txBody>
          <a:bodyPr/>
          <a:lstStyle/>
          <a:p>
            <a:r>
              <a:rPr kumimoji="0" lang="en-GB" sz="32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ေရေဘးကင္းမ</a:t>
            </a:r>
            <a:r>
              <a:rPr kumimoji="0" lang="en-GB" sz="32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2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အစီအစဥ္ေရးဆြဲျခင္း</a:t>
            </a:r>
            <a:br>
              <a:rPr kumimoji="0" lang="en-GB" sz="32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br>
            <a:r>
              <a:rPr kumimoji="0" lang="en-GB" sz="32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ၾ</a:t>
            </a:r>
            <a:r>
              <a:rPr kumimoji="0" lang="en-GB" sz="32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ကပ္မတ္ကြပ္ကဲမႈမ်ား</a:t>
            </a:r>
            <a:endParaRPr lang="en-GB" sz="3400" cap="small" dirty="0"/>
          </a:p>
        </p:txBody>
      </p:sp>
    </p:spTree>
    <p:extLst>
      <p:ext uri="{BB962C8B-B14F-4D97-AF65-F5344CB8AC3E}">
        <p14:creationId xmlns:p14="http://schemas.microsoft.com/office/powerpoint/2010/main" val="2899210445"/>
      </p:ext>
    </p:extLst>
  </p:cSld>
  <p:clrMapOvr>
    <a:masterClrMapping/>
  </p:clrMapOvr>
  <mc:AlternateContent xmlns:mc="http://schemas.openxmlformats.org/markup-compatibility/2006" xmlns:p14="http://schemas.microsoft.com/office/powerpoint/2010/main">
    <mc:Choice Requires="p14">
      <p:transition spd="slow" p14:dur="2000" advTm="57209"/>
    </mc:Choice>
    <mc:Fallback xmlns="">
      <p:transition spd="slow" advTm="57209"/>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E591-298C-4259-AB0B-37C9667BBECE}"/>
              </a:ext>
            </a:extLst>
          </p:cNvPr>
          <p:cNvSpPr>
            <a:spLocks noGrp="1"/>
          </p:cNvSpPr>
          <p:nvPr>
            <p:ph type="title"/>
          </p:nvPr>
        </p:nvSpPr>
        <p:spPr>
          <a:xfrm>
            <a:off x="719128" y="540271"/>
            <a:ext cx="9021783" cy="1323792"/>
          </a:xfrm>
        </p:spPr>
        <p:txBody>
          <a:bodyPr/>
          <a:lstStyle/>
          <a:p>
            <a:r>
              <a:rPr lang="en-GB" sz="3600" cap="small" dirty="0" err="1">
                <a:latin typeface="Zawgyi-One" panose="020B0604030504040204" pitchFamily="34" charset="0"/>
                <a:cs typeface="Zawgyi-One" panose="020B0604030504040204" pitchFamily="34" charset="0"/>
              </a:rPr>
              <a:t>ေရေဘးကင္းမ</a:t>
            </a:r>
            <a:r>
              <a:rPr lang="en-GB" sz="3600" cap="small" dirty="0">
                <a:latin typeface="Zawgyi-One" panose="020B0604030504040204" pitchFamily="34" charset="0"/>
                <a:cs typeface="Zawgyi-One" panose="020B0604030504040204" pitchFamily="34" charset="0"/>
              </a:rPr>
              <a:t>ႈ </a:t>
            </a:r>
            <a:r>
              <a:rPr lang="en-GB" sz="3600" cap="small" dirty="0" err="1">
                <a:latin typeface="Zawgyi-One" panose="020B0604030504040204" pitchFamily="34" charset="0"/>
                <a:cs typeface="Zawgyi-One" panose="020B0604030504040204" pitchFamily="34" charset="0"/>
              </a:rPr>
              <a:t>အစီအစဥ္ေရးဆြဲျခင္း</a:t>
            </a:r>
            <a:endParaRPr lang="en-GB" sz="3600" cap="small" dirty="0"/>
          </a:p>
        </p:txBody>
      </p:sp>
      <p:pic>
        <p:nvPicPr>
          <p:cNvPr id="8" name="Content Placeholder 7">
            <a:extLst>
              <a:ext uri="{FF2B5EF4-FFF2-40B4-BE49-F238E27FC236}">
                <a16:creationId xmlns:a16="http://schemas.microsoft.com/office/drawing/2014/main" id="{B924AF3C-C5E8-42B5-A195-7713AED5CEBB}"/>
              </a:ext>
            </a:extLst>
          </p:cNvPr>
          <p:cNvPicPr>
            <a:picLocks noGrp="1" noChangeAspect="1"/>
          </p:cNvPicPr>
          <p:nvPr>
            <p:ph sz="half" idx="2"/>
          </p:nvPr>
        </p:nvPicPr>
        <p:blipFill rotWithShape="1">
          <a:blip r:embed="rId3"/>
          <a:srcRect/>
          <a:stretch/>
        </p:blipFill>
        <p:spPr>
          <a:xfrm>
            <a:off x="3056328" y="1864063"/>
            <a:ext cx="4445000" cy="4564144"/>
          </a:xfrm>
          <a:prstGeom prst="rect">
            <a:avLst/>
          </a:prstGeom>
        </p:spPr>
      </p:pic>
      <p:sp>
        <p:nvSpPr>
          <p:cNvPr id="9" name="Rectangle 8">
            <a:extLst>
              <a:ext uri="{FF2B5EF4-FFF2-40B4-BE49-F238E27FC236}">
                <a16:creationId xmlns:a16="http://schemas.microsoft.com/office/drawing/2014/main" id="{61291387-5CA9-4982-816C-E3154513ECFE}"/>
              </a:ext>
            </a:extLst>
          </p:cNvPr>
          <p:cNvSpPr/>
          <p:nvPr/>
        </p:nvSpPr>
        <p:spPr>
          <a:xfrm>
            <a:off x="719127" y="6958640"/>
            <a:ext cx="9119403" cy="246221"/>
          </a:xfrm>
          <a:prstGeom prst="rect">
            <a:avLst/>
          </a:prstGeom>
        </p:spPr>
        <p:txBody>
          <a:bodyPr wrap="square">
            <a:spAutoFit/>
          </a:bodyPr>
          <a:lstStyle/>
          <a:p>
            <a:r>
              <a:rPr lang="en-GB" sz="1000" dirty="0">
                <a:solidFill>
                  <a:schemeClr val="tx1"/>
                </a:solidFill>
                <a:latin typeface="+mj-lt"/>
              </a:rPr>
              <a:t>Source: A guide to equitable water safety planning: ensuring no one is left behind. Geneva: World Health Organization; 2019. Licence: CC BY-NC-SA 3.0 IGO.</a:t>
            </a:r>
            <a:endParaRPr lang="en-GB" sz="1000" dirty="0">
              <a:latin typeface="+mj-lt"/>
            </a:endParaRPr>
          </a:p>
        </p:txBody>
      </p:sp>
      <p:sp>
        <p:nvSpPr>
          <p:cNvPr id="3" name="Arrow: Down 2">
            <a:extLst>
              <a:ext uri="{FF2B5EF4-FFF2-40B4-BE49-F238E27FC236}">
                <a16:creationId xmlns:a16="http://schemas.microsoft.com/office/drawing/2014/main" id="{8FE456DD-1266-4158-8BF2-26E239EA1EBB}"/>
              </a:ext>
            </a:extLst>
          </p:cNvPr>
          <p:cNvSpPr/>
          <p:nvPr/>
        </p:nvSpPr>
        <p:spPr>
          <a:xfrm rot="10800000">
            <a:off x="4882784" y="5955480"/>
            <a:ext cx="792088" cy="144016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0900924"/>
      </p:ext>
    </p:extLst>
  </p:cSld>
  <p:clrMapOvr>
    <a:masterClrMapping/>
  </p:clrMapOvr>
  <mc:AlternateContent xmlns:mc="http://schemas.openxmlformats.org/markup-compatibility/2006" xmlns:p14="http://schemas.microsoft.com/office/powerpoint/2010/main">
    <mc:Choice Requires="p14">
      <p:transition spd="slow" p14:dur="2000" advTm="25107"/>
    </mc:Choice>
    <mc:Fallback xmlns="">
      <p:transition spd="slow" advTm="25107"/>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3A30B80-F5CA-4891-9E0C-2747793D5A64}"/>
              </a:ext>
            </a:extLst>
          </p:cNvPr>
          <p:cNvSpPr>
            <a:spLocks noGrp="1"/>
          </p:cNvSpPr>
          <p:nvPr>
            <p:ph type="title"/>
          </p:nvPr>
        </p:nvSpPr>
        <p:spPr>
          <a:xfrm>
            <a:off x="529902" y="540624"/>
            <a:ext cx="9211009" cy="1323439"/>
          </a:xfrm>
        </p:spPr>
        <p:txBody>
          <a:bodyPr/>
          <a:lstStyle/>
          <a:p>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ေရေဘးကင္းမ</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အစီအစဥ္ေရးဆြဲျခင္း</a:t>
            </a:r>
            <a:br>
              <a:rPr lang="en-GB" sz="3600" cap="small" dirty="0">
                <a:solidFill>
                  <a:prstClr val="black"/>
                </a:solidFill>
                <a:latin typeface="Zawgyi-One" panose="020B0604030504040204" pitchFamily="34" charset="0"/>
                <a:cs typeface="Zawgyi-One" panose="020B0604030504040204" pitchFamily="34" charset="0"/>
              </a:rPr>
            </a:br>
            <a:b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br>
            <a:r>
              <a:rPr kumimoji="0" lang="en-GB" sz="28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ႀ</a:t>
            </a:r>
            <a:r>
              <a:rPr kumimoji="0" lang="en-GB" sz="28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ကီးၾကပ္ေစာင</a:t>
            </a:r>
            <a:r>
              <a:rPr kumimoji="0" lang="en-GB" sz="28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့္ၾ</a:t>
            </a:r>
            <a:r>
              <a:rPr kumimoji="0" lang="en-GB" sz="28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ကည</a:t>
            </a:r>
            <a:r>
              <a:rPr kumimoji="0" lang="en-GB" sz="28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a:t>
            </a:r>
            <a:r>
              <a:rPr kumimoji="0" lang="en-GB" sz="28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ခင္း</a:t>
            </a:r>
            <a:endParaRPr lang="en-GB" sz="3400" cap="small" dirty="0"/>
          </a:p>
        </p:txBody>
      </p:sp>
      <p:pic>
        <p:nvPicPr>
          <p:cNvPr id="14" name="Content Placeholder 13">
            <a:extLst>
              <a:ext uri="{FF2B5EF4-FFF2-40B4-BE49-F238E27FC236}">
                <a16:creationId xmlns:a16="http://schemas.microsoft.com/office/drawing/2014/main" id="{2E3D46D5-51F7-4817-95A1-D37BE0509A26}"/>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8797"/>
          <a:stretch/>
        </p:blipFill>
        <p:spPr>
          <a:xfrm>
            <a:off x="3467703" y="4602199"/>
            <a:ext cx="4053990" cy="2943720"/>
          </a:xfrm>
          <a:prstGeom prst="rect">
            <a:avLst/>
          </a:prstGeom>
        </p:spPr>
      </p:pic>
      <p:sp>
        <p:nvSpPr>
          <p:cNvPr id="16" name="Rectangle 15">
            <a:extLst>
              <a:ext uri="{FF2B5EF4-FFF2-40B4-BE49-F238E27FC236}">
                <a16:creationId xmlns:a16="http://schemas.microsoft.com/office/drawing/2014/main" id="{D96443E1-48F9-48BB-87BC-626144A3D223}"/>
              </a:ext>
            </a:extLst>
          </p:cNvPr>
          <p:cNvSpPr/>
          <p:nvPr/>
        </p:nvSpPr>
        <p:spPr>
          <a:xfrm>
            <a:off x="7485753" y="7282402"/>
            <a:ext cx="3849532" cy="246221"/>
          </a:xfrm>
          <a:prstGeom prst="rect">
            <a:avLst/>
          </a:prstGeom>
        </p:spPr>
        <p:txBody>
          <a:bodyPr wrap="square">
            <a:spAutoFit/>
          </a:bodyPr>
          <a:lstStyle/>
          <a:p>
            <a:r>
              <a:rPr lang="en-GB" sz="1000" dirty="0">
                <a:solidFill>
                  <a:srgbClr val="333333"/>
                </a:solidFill>
                <a:latin typeface="+mj-lt"/>
              </a:rPr>
              <a:t>“</a:t>
            </a:r>
            <a:r>
              <a:rPr lang="en-GB" sz="1000" i="1" dirty="0">
                <a:solidFill>
                  <a:srgbClr val="333333"/>
                </a:solidFill>
                <a:latin typeface="+mj-lt"/>
              </a:rPr>
              <a:t>E. coli </a:t>
            </a:r>
            <a:r>
              <a:rPr lang="en-GB" sz="1000" dirty="0">
                <a:solidFill>
                  <a:srgbClr val="333333"/>
                </a:solidFill>
                <a:latin typeface="+mj-lt"/>
              </a:rPr>
              <a:t>Sampling” by Saskia Nowicki</a:t>
            </a:r>
            <a:endParaRPr lang="en-GB" sz="1000" dirty="0">
              <a:latin typeface="+mj-lt"/>
            </a:endParaRPr>
          </a:p>
        </p:txBody>
      </p:sp>
      <p:sp>
        <p:nvSpPr>
          <p:cNvPr id="17" name="Rectangle 16">
            <a:extLst>
              <a:ext uri="{FF2B5EF4-FFF2-40B4-BE49-F238E27FC236}">
                <a16:creationId xmlns:a16="http://schemas.microsoft.com/office/drawing/2014/main" id="{58826FF0-F507-4BE1-8759-9E6673D94997}"/>
              </a:ext>
            </a:extLst>
          </p:cNvPr>
          <p:cNvSpPr/>
          <p:nvPr/>
        </p:nvSpPr>
        <p:spPr>
          <a:xfrm>
            <a:off x="7924281" y="4544266"/>
            <a:ext cx="2346298" cy="400110"/>
          </a:xfrm>
          <a:prstGeom prst="rect">
            <a:avLst/>
          </a:prstGeom>
        </p:spPr>
        <p:txBody>
          <a:bodyPr wrap="square">
            <a:spAutoFit/>
          </a:bodyPr>
          <a:lstStyle/>
          <a:p>
            <a:pPr algn="r"/>
            <a:r>
              <a:rPr lang="en-GB" sz="1000" dirty="0">
                <a:solidFill>
                  <a:srgbClr val="333333"/>
                </a:solidFill>
                <a:latin typeface="+mj-lt"/>
              </a:rPr>
              <a:t>“Tryptophan-like Fluorescence Sampling” by Saskia Nowicki</a:t>
            </a:r>
            <a:endParaRPr lang="en-GB" sz="1000" dirty="0">
              <a:latin typeface="+mj-lt"/>
            </a:endParaRPr>
          </a:p>
        </p:txBody>
      </p:sp>
      <p:sp>
        <p:nvSpPr>
          <p:cNvPr id="9" name="Rectangle 8">
            <a:extLst>
              <a:ext uri="{FF2B5EF4-FFF2-40B4-BE49-F238E27FC236}">
                <a16:creationId xmlns:a16="http://schemas.microsoft.com/office/drawing/2014/main" id="{D652D4A7-4CA8-4974-92AB-F1D381D72AF0}"/>
              </a:ext>
            </a:extLst>
          </p:cNvPr>
          <p:cNvSpPr/>
          <p:nvPr/>
        </p:nvSpPr>
        <p:spPr>
          <a:xfrm>
            <a:off x="529902" y="5417531"/>
            <a:ext cx="2521765" cy="861774"/>
          </a:xfrm>
          <a:prstGeom prst="rect">
            <a:avLst/>
          </a:prstGeom>
        </p:spPr>
        <p:txBody>
          <a:bodyPr wrap="square">
            <a:spAutoFit/>
          </a:bodyPr>
          <a:lstStyle/>
          <a:p>
            <a:r>
              <a:rPr lang="en-GB" sz="1000" dirty="0">
                <a:solidFill>
                  <a:schemeClr val="tx1"/>
                </a:solidFill>
                <a:latin typeface="+mj-lt"/>
              </a:rPr>
              <a:t>Based on WHO. 1997. Guidelines for drinking-water quality: Volume 3 Surveillance and control of community supplies, 2nd ed. World Health Organization, Geneva, Switzerland.</a:t>
            </a:r>
          </a:p>
        </p:txBody>
      </p:sp>
      <p:pic>
        <p:nvPicPr>
          <p:cNvPr id="15" name="Content Placeholder 14">
            <a:extLst>
              <a:ext uri="{FF2B5EF4-FFF2-40B4-BE49-F238E27FC236}">
                <a16:creationId xmlns:a16="http://schemas.microsoft.com/office/drawing/2014/main" id="{FE4D0FB8-4A56-40E0-975B-920EE1089974}"/>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2796" t="-450" r="708" b="-152"/>
          <a:stretch/>
        </p:blipFill>
        <p:spPr>
          <a:xfrm flipH="1">
            <a:off x="6007178" y="1604179"/>
            <a:ext cx="4263401" cy="2943719"/>
          </a:xfrm>
          <a:prstGeom prst="rect">
            <a:avLst/>
          </a:prstGeom>
        </p:spPr>
      </p:pic>
      <p:sp>
        <p:nvSpPr>
          <p:cNvPr id="2" name="Rectangle 1">
            <a:extLst>
              <a:ext uri="{FF2B5EF4-FFF2-40B4-BE49-F238E27FC236}">
                <a16:creationId xmlns:a16="http://schemas.microsoft.com/office/drawing/2014/main" id="{D24CD068-204A-4122-84A3-AAB3DAD490BD}"/>
              </a:ext>
            </a:extLst>
          </p:cNvPr>
          <p:cNvSpPr/>
          <p:nvPr/>
        </p:nvSpPr>
        <p:spPr>
          <a:xfrm>
            <a:off x="189459" y="2148421"/>
            <a:ext cx="2521764" cy="132343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2000" dirty="0" err="1">
                <a:latin typeface="Zawgyi-One" panose="020B0604030504040204" pitchFamily="34" charset="0"/>
                <a:cs typeface="Zawgyi-One" panose="020B0604030504040204" pitchFamily="34" charset="0"/>
              </a:rPr>
              <a:t>ေရစြန</a:t>
            </a:r>
            <a:r>
              <a:rPr lang="en-GB" sz="2000" dirty="0">
                <a:latin typeface="Zawgyi-One" panose="020B0604030504040204" pitchFamily="34" charset="0"/>
                <a:cs typeface="Zawgyi-One" panose="020B0604030504040204" pitchFamily="34" charset="0"/>
              </a:rPr>
              <a:t>္႔</a:t>
            </a:r>
            <a:r>
              <a:rPr lang="en-GB" sz="2000" dirty="0" err="1">
                <a:latin typeface="Zawgyi-One" panose="020B0604030504040204" pitchFamily="34" charset="0"/>
                <a:cs typeface="Zawgyi-One" panose="020B0604030504040204" pitchFamily="34" charset="0"/>
              </a:rPr>
              <a:t>စနစ</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ေရွာင္တခင</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စစ္ေဆးမႈမ်ား</a:t>
            </a:r>
            <a:endParaRPr lang="en-GB" sz="2000" dirty="0">
              <a:latin typeface="Zawgyi-One" panose="020B0604030504040204" pitchFamily="34" charset="0"/>
              <a:cs typeface="Zawgyi-One" panose="020B0604030504040204" pitchFamily="34" charset="0"/>
            </a:endParaRPr>
          </a:p>
        </p:txBody>
      </p:sp>
      <p:sp>
        <p:nvSpPr>
          <p:cNvPr id="11" name="Rectangle 10">
            <a:extLst>
              <a:ext uri="{FF2B5EF4-FFF2-40B4-BE49-F238E27FC236}">
                <a16:creationId xmlns:a16="http://schemas.microsoft.com/office/drawing/2014/main" id="{4166AE5B-15AD-4A59-9BB4-A80C847196B5}"/>
              </a:ext>
            </a:extLst>
          </p:cNvPr>
          <p:cNvSpPr/>
          <p:nvPr/>
        </p:nvSpPr>
        <p:spPr>
          <a:xfrm>
            <a:off x="2842078" y="2148421"/>
            <a:ext cx="2521764" cy="132343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2000" dirty="0" err="1">
                <a:latin typeface="Zawgyi-One" panose="020B0604030504040204" pitchFamily="34" charset="0"/>
                <a:cs typeface="Zawgyi-One" panose="020B0604030504040204" pitchFamily="34" charset="0"/>
              </a:rPr>
              <a:t>ပိုးမႊား</a:t>
            </a:r>
            <a:r>
              <a:rPr lang="en-GB" sz="2000" dirty="0">
                <a:latin typeface="Zawgyi-One" panose="020B0604030504040204" pitchFamily="34" charset="0"/>
                <a:cs typeface="Zawgyi-One" panose="020B0604030504040204" pitchFamily="34" charset="0"/>
              </a:rPr>
              <a:t>ႏွင့္ </a:t>
            </a:r>
            <a:r>
              <a:rPr lang="en-GB" sz="2000" dirty="0" err="1">
                <a:latin typeface="Zawgyi-One" panose="020B0604030504040204" pitchFamily="34" charset="0"/>
                <a:cs typeface="Zawgyi-One" panose="020B0604030504040204" pitchFamily="34" charset="0"/>
              </a:rPr>
              <a:t>ဓါတုဆိုင္ရာ</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ေရနမူနာမ်ား</a:t>
            </a:r>
            <a:endParaRPr lang="en-GB" sz="2000" dirty="0">
              <a:latin typeface="Zawgyi-One" panose="020B0604030504040204" pitchFamily="34" charset="0"/>
              <a:cs typeface="Zawgyi-One" panose="020B0604030504040204" pitchFamily="34" charset="0"/>
            </a:endParaRPr>
          </a:p>
        </p:txBody>
      </p:sp>
      <p:sp>
        <p:nvSpPr>
          <p:cNvPr id="12" name="Rectangle 11">
            <a:extLst>
              <a:ext uri="{FF2B5EF4-FFF2-40B4-BE49-F238E27FC236}">
                <a16:creationId xmlns:a16="http://schemas.microsoft.com/office/drawing/2014/main" id="{F12CD1FA-B319-470E-BA45-364C13EBD882}"/>
              </a:ext>
            </a:extLst>
          </p:cNvPr>
          <p:cNvSpPr/>
          <p:nvPr/>
        </p:nvSpPr>
        <p:spPr>
          <a:xfrm>
            <a:off x="585149" y="4094093"/>
            <a:ext cx="2521764" cy="132343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2000" dirty="0" err="1">
                <a:latin typeface="Zawgyi-One" panose="020B0604030504040204" pitchFamily="34" charset="0"/>
                <a:cs typeface="Zawgyi-One" panose="020B0604030504040204" pitchFamily="34" charset="0"/>
              </a:rPr>
              <a:t>က်န္းမာေရးအ</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ရာယ</a:t>
            </a:r>
            <a:r>
              <a:rPr lang="en-GB" sz="2000" dirty="0">
                <a:latin typeface="Zawgyi-One" panose="020B0604030504040204" pitchFamily="34" charset="0"/>
                <a:cs typeface="Zawgyi-One" panose="020B0604030504040204" pitchFamily="34" charset="0"/>
              </a:rPr>
              <a:t>္ </a:t>
            </a:r>
            <a:r>
              <a:rPr lang="en-GB" sz="2000" dirty="0" err="1">
                <a:latin typeface="Zawgyi-One" panose="020B0604030504040204" pitchFamily="34" charset="0"/>
                <a:cs typeface="Zawgyi-One" panose="020B0604030504040204" pitchFamily="34" charset="0"/>
              </a:rPr>
              <a:t>ရွာေဖ</a:t>
            </a:r>
            <a:r>
              <a:rPr lang="en-GB" sz="2000" dirty="0">
                <a:latin typeface="Zawgyi-One" panose="020B0604030504040204" pitchFamily="34" charset="0"/>
                <a:cs typeface="Zawgyi-One" panose="020B0604030504040204" pitchFamily="34" charset="0"/>
              </a:rPr>
              <a:t>ြျ</a:t>
            </a:r>
            <a:r>
              <a:rPr lang="en-GB" sz="2000" dirty="0" err="1">
                <a:latin typeface="Zawgyi-One" panose="020B0604030504040204" pitchFamily="34" charset="0"/>
                <a:cs typeface="Zawgyi-One" panose="020B0604030504040204" pitchFamily="34" charset="0"/>
              </a:rPr>
              <a:t>ခင္း</a:t>
            </a:r>
            <a:endParaRPr lang="en-GB" sz="2000" dirty="0">
              <a:latin typeface="Zawgyi-One" panose="020B0604030504040204" pitchFamily="34" charset="0"/>
              <a:cs typeface="Zawgyi-One" panose="020B0604030504040204" pitchFamily="34" charset="0"/>
            </a:endParaRPr>
          </a:p>
        </p:txBody>
      </p:sp>
      <p:cxnSp>
        <p:nvCxnSpPr>
          <p:cNvPr id="4" name="Straight Arrow Connector 3">
            <a:extLst>
              <a:ext uri="{FF2B5EF4-FFF2-40B4-BE49-F238E27FC236}">
                <a16:creationId xmlns:a16="http://schemas.microsoft.com/office/drawing/2014/main" id="{DFD29E02-A085-49A7-9278-1760CB638D00}"/>
              </a:ext>
            </a:extLst>
          </p:cNvPr>
          <p:cNvCxnSpPr>
            <a:cxnSpLocks/>
            <a:stCxn id="2" idx="2"/>
            <a:endCxn id="12" idx="0"/>
          </p:cNvCxnSpPr>
          <p:nvPr/>
        </p:nvCxnSpPr>
        <p:spPr>
          <a:xfrm>
            <a:off x="1450341" y="3471859"/>
            <a:ext cx="395690" cy="6222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53871250-E28E-4C45-9B78-1C864A0C960A}"/>
              </a:ext>
            </a:extLst>
          </p:cNvPr>
          <p:cNvCxnSpPr>
            <a:cxnSpLocks/>
            <a:stCxn id="11" idx="2"/>
            <a:endCxn id="12" idx="0"/>
          </p:cNvCxnSpPr>
          <p:nvPr/>
        </p:nvCxnSpPr>
        <p:spPr>
          <a:xfrm flipH="1">
            <a:off x="1846031" y="3471859"/>
            <a:ext cx="2256929" cy="6222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72520764"/>
      </p:ext>
    </p:extLst>
  </p:cSld>
  <p:clrMapOvr>
    <a:masterClrMapping/>
  </p:clrMapOvr>
  <mc:AlternateContent xmlns:mc="http://schemas.openxmlformats.org/markup-compatibility/2006" xmlns:p14="http://schemas.microsoft.com/office/powerpoint/2010/main">
    <mc:Choice Requires="p14">
      <p:transition spd="slow" p14:dur="2000" advTm="74259"/>
    </mc:Choice>
    <mc:Fallback xmlns="">
      <p:transition spd="slow" advTm="74259"/>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E591-298C-4259-AB0B-37C9667BBECE}"/>
              </a:ext>
            </a:extLst>
          </p:cNvPr>
          <p:cNvSpPr>
            <a:spLocks noGrp="1"/>
          </p:cNvSpPr>
          <p:nvPr>
            <p:ph type="title"/>
          </p:nvPr>
        </p:nvSpPr>
        <p:spPr>
          <a:xfrm>
            <a:off x="719128" y="653053"/>
            <a:ext cx="9021783" cy="1211010"/>
          </a:xfrm>
        </p:spPr>
        <p:txBody>
          <a:bodyPr/>
          <a:lstStyle/>
          <a:p>
            <a:r>
              <a:rPr kumimoji="0" lang="en-GB" sz="3600" b="0" i="0" u="none" strike="noStrike" kern="1200" cap="small" spc="0" normalizeH="0" baseline="0" noProof="0">
                <a:ln>
                  <a:noFill/>
                </a:ln>
                <a:solidFill>
                  <a:prstClr val="black"/>
                </a:solidFill>
                <a:effectLst/>
                <a:uLnTx/>
                <a:uFillTx/>
                <a:latin typeface="Zawgyi-One" panose="020B0604030504040204" pitchFamily="34" charset="0"/>
                <a:ea typeface="+mj-ea"/>
                <a:cs typeface="Zawgyi-One" panose="020B0604030504040204" pitchFamily="34" charset="0"/>
              </a:rPr>
              <a:t>ေရေဘးကင္းမႈ အစီအစဥ္ေရးဆြဲျခင္း</a:t>
            </a:r>
            <a:endParaRPr lang="en-GB" cap="small" dirty="0"/>
          </a:p>
        </p:txBody>
      </p:sp>
      <p:pic>
        <p:nvPicPr>
          <p:cNvPr id="8" name="Content Placeholder 7">
            <a:extLst>
              <a:ext uri="{FF2B5EF4-FFF2-40B4-BE49-F238E27FC236}">
                <a16:creationId xmlns:a16="http://schemas.microsoft.com/office/drawing/2014/main" id="{B924AF3C-C5E8-42B5-A195-7713AED5CEBB}"/>
              </a:ext>
            </a:extLst>
          </p:cNvPr>
          <p:cNvPicPr>
            <a:picLocks noGrp="1" noChangeAspect="1"/>
          </p:cNvPicPr>
          <p:nvPr>
            <p:ph sz="half" idx="2"/>
          </p:nvPr>
        </p:nvPicPr>
        <p:blipFill rotWithShape="1">
          <a:blip r:embed="rId3"/>
          <a:srcRect/>
          <a:stretch/>
        </p:blipFill>
        <p:spPr>
          <a:xfrm>
            <a:off x="621509" y="1864063"/>
            <a:ext cx="4445000" cy="4564144"/>
          </a:xfrm>
          <a:prstGeom prst="rect">
            <a:avLst/>
          </a:prstGeom>
        </p:spPr>
      </p:pic>
      <p:sp>
        <p:nvSpPr>
          <p:cNvPr id="9" name="Rectangle 8">
            <a:extLst>
              <a:ext uri="{FF2B5EF4-FFF2-40B4-BE49-F238E27FC236}">
                <a16:creationId xmlns:a16="http://schemas.microsoft.com/office/drawing/2014/main" id="{61291387-5CA9-4982-816C-E3154513ECFE}"/>
              </a:ext>
            </a:extLst>
          </p:cNvPr>
          <p:cNvSpPr/>
          <p:nvPr/>
        </p:nvSpPr>
        <p:spPr>
          <a:xfrm>
            <a:off x="719127" y="6958640"/>
            <a:ext cx="9119403" cy="246221"/>
          </a:xfrm>
          <a:prstGeom prst="rect">
            <a:avLst/>
          </a:prstGeom>
        </p:spPr>
        <p:txBody>
          <a:bodyPr wrap="square">
            <a:spAutoFit/>
          </a:bodyPr>
          <a:lstStyle/>
          <a:p>
            <a:r>
              <a:rPr lang="en-GB" sz="1000" dirty="0">
                <a:solidFill>
                  <a:schemeClr val="tx1"/>
                </a:solidFill>
                <a:latin typeface="+mj-lt"/>
              </a:rPr>
              <a:t>Source: A guide to equitable water safety planning: ensuring no one is left behind. Geneva: World Health Organization; 2019. Licence: CC BY-NC-SA 3.0 IGO.</a:t>
            </a:r>
            <a:endParaRPr lang="en-GB" sz="1000" dirty="0">
              <a:latin typeface="+mj-lt"/>
            </a:endParaRPr>
          </a:p>
        </p:txBody>
      </p:sp>
      <p:sp>
        <p:nvSpPr>
          <p:cNvPr id="3" name="Arrow: Down 2">
            <a:extLst>
              <a:ext uri="{FF2B5EF4-FFF2-40B4-BE49-F238E27FC236}">
                <a16:creationId xmlns:a16="http://schemas.microsoft.com/office/drawing/2014/main" id="{8FE456DD-1266-4158-8BF2-26E239EA1EBB}"/>
              </a:ext>
            </a:extLst>
          </p:cNvPr>
          <p:cNvSpPr/>
          <p:nvPr/>
        </p:nvSpPr>
        <p:spPr>
          <a:xfrm rot="15081091">
            <a:off x="-101557" y="4056808"/>
            <a:ext cx="792088" cy="144016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pic>
        <p:nvPicPr>
          <p:cNvPr id="11" name="Content Placeholder 4">
            <a:extLst>
              <a:ext uri="{FF2B5EF4-FFF2-40B4-BE49-F238E27FC236}">
                <a16:creationId xmlns:a16="http://schemas.microsoft.com/office/drawing/2014/main" id="{D66C55A2-872C-41A4-9F7A-BCC5CC711918}"/>
              </a:ext>
            </a:extLst>
          </p:cNvPr>
          <p:cNvPicPr>
            <a:picLocks noGrp="1" noChangeAspect="1"/>
          </p:cNvPicPr>
          <p:nvPr>
            <p:ph sz="half" idx="1"/>
          </p:nvPr>
        </p:nvPicPr>
        <p:blipFill rotWithShape="1">
          <a:blip r:embed="rId4"/>
          <a:srcRect r="74519"/>
          <a:stretch/>
        </p:blipFill>
        <p:spPr>
          <a:xfrm>
            <a:off x="6401642" y="1864063"/>
            <a:ext cx="1132633" cy="4513648"/>
          </a:xfrm>
          <a:prstGeom prst="rect">
            <a:avLst/>
          </a:prstGeom>
        </p:spPr>
      </p:pic>
      <p:pic>
        <p:nvPicPr>
          <p:cNvPr id="12" name="Content Placeholder 4">
            <a:extLst>
              <a:ext uri="{FF2B5EF4-FFF2-40B4-BE49-F238E27FC236}">
                <a16:creationId xmlns:a16="http://schemas.microsoft.com/office/drawing/2014/main" id="{1833196B-D4A8-473A-AEB1-5B6BCCE713AF}"/>
              </a:ext>
            </a:extLst>
          </p:cNvPr>
          <p:cNvPicPr>
            <a:picLocks noChangeAspect="1"/>
          </p:cNvPicPr>
          <p:nvPr/>
        </p:nvPicPr>
        <p:blipFill rotWithShape="1">
          <a:blip r:embed="rId4"/>
          <a:srcRect l="62741"/>
          <a:stretch/>
        </p:blipFill>
        <p:spPr>
          <a:xfrm>
            <a:off x="7534275" y="1864063"/>
            <a:ext cx="1656183" cy="4513648"/>
          </a:xfrm>
          <a:prstGeom prst="rect">
            <a:avLst/>
          </a:prstGeom>
        </p:spPr>
      </p:pic>
    </p:spTree>
    <p:extLst>
      <p:ext uri="{BB962C8B-B14F-4D97-AF65-F5344CB8AC3E}">
        <p14:creationId xmlns:p14="http://schemas.microsoft.com/office/powerpoint/2010/main" val="1257748739"/>
      </p:ext>
    </p:extLst>
  </p:cSld>
  <p:clrMapOvr>
    <a:masterClrMapping/>
  </p:clrMapOvr>
  <mc:AlternateContent xmlns:mc="http://schemas.openxmlformats.org/markup-compatibility/2006" xmlns:p14="http://schemas.microsoft.com/office/powerpoint/2010/main">
    <mc:Choice Requires="p14">
      <p:transition spd="slow" p14:dur="2000" advTm="14461"/>
    </mc:Choice>
    <mc:Fallback xmlns="">
      <p:transition spd="slow" advTm="14461"/>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E591-298C-4259-AB0B-37C9667BBECE}"/>
              </a:ext>
            </a:extLst>
          </p:cNvPr>
          <p:cNvSpPr>
            <a:spLocks noGrp="1"/>
          </p:cNvSpPr>
          <p:nvPr>
            <p:ph type="title"/>
          </p:nvPr>
        </p:nvSpPr>
        <p:spPr>
          <a:xfrm>
            <a:off x="719128" y="612279"/>
            <a:ext cx="9021783" cy="1251784"/>
          </a:xfrm>
        </p:spPr>
        <p:txBody>
          <a:bodyPr/>
          <a:lstStyle/>
          <a:p>
            <a:r>
              <a:rPr kumimoji="0" lang="en-GB" sz="3600" b="0" i="0" u="none" strike="noStrike" kern="1200" cap="small" spc="0" normalizeH="0" baseline="0" noProof="0">
                <a:ln>
                  <a:noFill/>
                </a:ln>
                <a:solidFill>
                  <a:prstClr val="black"/>
                </a:solidFill>
                <a:effectLst/>
                <a:uLnTx/>
                <a:uFillTx/>
                <a:latin typeface="Zawgyi-One" panose="020B0604030504040204" pitchFamily="34" charset="0"/>
                <a:ea typeface="+mj-ea"/>
                <a:cs typeface="Zawgyi-One" panose="020B0604030504040204" pitchFamily="34" charset="0"/>
              </a:rPr>
              <a:t>ေရေဘးကင္းမႈ အစီအစဥ္ေရးဆြဲျခင္း</a:t>
            </a:r>
            <a:endParaRPr lang="en-GB" cap="small" dirty="0"/>
          </a:p>
        </p:txBody>
      </p:sp>
      <p:pic>
        <p:nvPicPr>
          <p:cNvPr id="8" name="Content Placeholder 7">
            <a:extLst>
              <a:ext uri="{FF2B5EF4-FFF2-40B4-BE49-F238E27FC236}">
                <a16:creationId xmlns:a16="http://schemas.microsoft.com/office/drawing/2014/main" id="{B924AF3C-C5E8-42B5-A195-7713AED5CEBB}"/>
              </a:ext>
            </a:extLst>
          </p:cNvPr>
          <p:cNvPicPr>
            <a:picLocks noGrp="1" noChangeAspect="1"/>
          </p:cNvPicPr>
          <p:nvPr>
            <p:ph sz="half" idx="2"/>
          </p:nvPr>
        </p:nvPicPr>
        <p:blipFill rotWithShape="1">
          <a:blip r:embed="rId3"/>
          <a:srcRect/>
          <a:stretch/>
        </p:blipFill>
        <p:spPr>
          <a:xfrm>
            <a:off x="621509" y="1864063"/>
            <a:ext cx="4445000" cy="4564144"/>
          </a:xfrm>
          <a:prstGeom prst="rect">
            <a:avLst/>
          </a:prstGeom>
        </p:spPr>
      </p:pic>
      <p:sp>
        <p:nvSpPr>
          <p:cNvPr id="9" name="Rectangle 8">
            <a:extLst>
              <a:ext uri="{FF2B5EF4-FFF2-40B4-BE49-F238E27FC236}">
                <a16:creationId xmlns:a16="http://schemas.microsoft.com/office/drawing/2014/main" id="{61291387-5CA9-4982-816C-E3154513ECFE}"/>
              </a:ext>
            </a:extLst>
          </p:cNvPr>
          <p:cNvSpPr/>
          <p:nvPr/>
        </p:nvSpPr>
        <p:spPr>
          <a:xfrm>
            <a:off x="719127" y="6958640"/>
            <a:ext cx="9119403" cy="246221"/>
          </a:xfrm>
          <a:prstGeom prst="rect">
            <a:avLst/>
          </a:prstGeom>
        </p:spPr>
        <p:txBody>
          <a:bodyPr wrap="square">
            <a:spAutoFit/>
          </a:bodyPr>
          <a:lstStyle/>
          <a:p>
            <a:r>
              <a:rPr lang="en-GB" sz="1000" dirty="0">
                <a:solidFill>
                  <a:schemeClr val="tx1"/>
                </a:solidFill>
                <a:latin typeface="+mj-lt"/>
              </a:rPr>
              <a:t>Source: A guide to equitable water safety planning: ensuring no one is left behind. Geneva: World Health Organization; 2019. Licence: CC BY-NC-SA 3.0 IGO.</a:t>
            </a:r>
            <a:endParaRPr lang="en-GB" sz="1000" dirty="0">
              <a:latin typeface="+mj-lt"/>
            </a:endParaRPr>
          </a:p>
        </p:txBody>
      </p:sp>
      <p:sp>
        <p:nvSpPr>
          <p:cNvPr id="3" name="Arrow: Down 2">
            <a:extLst>
              <a:ext uri="{FF2B5EF4-FFF2-40B4-BE49-F238E27FC236}">
                <a16:creationId xmlns:a16="http://schemas.microsoft.com/office/drawing/2014/main" id="{8FE456DD-1266-4158-8BF2-26E239EA1EBB}"/>
              </a:ext>
            </a:extLst>
          </p:cNvPr>
          <p:cNvSpPr/>
          <p:nvPr/>
        </p:nvSpPr>
        <p:spPr>
          <a:xfrm rot="18897922">
            <a:off x="798796" y="1356504"/>
            <a:ext cx="792088" cy="144016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pic>
        <p:nvPicPr>
          <p:cNvPr id="10" name="Content Placeholder 4">
            <a:extLst>
              <a:ext uri="{FF2B5EF4-FFF2-40B4-BE49-F238E27FC236}">
                <a16:creationId xmlns:a16="http://schemas.microsoft.com/office/drawing/2014/main" id="{76CB5DB1-C703-4341-B6DA-65AE863D6D67}"/>
              </a:ext>
            </a:extLst>
          </p:cNvPr>
          <p:cNvPicPr>
            <a:picLocks noGrp="1" noChangeAspect="1"/>
          </p:cNvPicPr>
          <p:nvPr>
            <p:ph sz="half" idx="1"/>
          </p:nvPr>
        </p:nvPicPr>
        <p:blipFill rotWithShape="1">
          <a:blip r:embed="rId4"/>
          <a:srcRect r="74519"/>
          <a:stretch/>
        </p:blipFill>
        <p:spPr>
          <a:xfrm>
            <a:off x="6401642" y="1864063"/>
            <a:ext cx="1132633" cy="4513648"/>
          </a:xfrm>
          <a:prstGeom prst="rect">
            <a:avLst/>
          </a:prstGeom>
        </p:spPr>
      </p:pic>
      <p:pic>
        <p:nvPicPr>
          <p:cNvPr id="11" name="Content Placeholder 4">
            <a:extLst>
              <a:ext uri="{FF2B5EF4-FFF2-40B4-BE49-F238E27FC236}">
                <a16:creationId xmlns:a16="http://schemas.microsoft.com/office/drawing/2014/main" id="{D41C03BA-2FA9-4C6B-A24E-5FD169387B5D}"/>
              </a:ext>
            </a:extLst>
          </p:cNvPr>
          <p:cNvPicPr>
            <a:picLocks noChangeAspect="1"/>
          </p:cNvPicPr>
          <p:nvPr/>
        </p:nvPicPr>
        <p:blipFill rotWithShape="1">
          <a:blip r:embed="rId4"/>
          <a:srcRect l="62741"/>
          <a:stretch/>
        </p:blipFill>
        <p:spPr>
          <a:xfrm>
            <a:off x="7534275" y="1864063"/>
            <a:ext cx="1656183" cy="4513648"/>
          </a:xfrm>
          <a:prstGeom prst="rect">
            <a:avLst/>
          </a:prstGeom>
        </p:spPr>
      </p:pic>
    </p:spTree>
    <p:extLst>
      <p:ext uri="{BB962C8B-B14F-4D97-AF65-F5344CB8AC3E}">
        <p14:creationId xmlns:p14="http://schemas.microsoft.com/office/powerpoint/2010/main" val="440474946"/>
      </p:ext>
    </p:extLst>
  </p:cSld>
  <p:clrMapOvr>
    <a:masterClrMapping/>
  </p:clrMapOvr>
  <mc:AlternateContent xmlns:mc="http://schemas.openxmlformats.org/markup-compatibility/2006" xmlns:p14="http://schemas.microsoft.com/office/powerpoint/2010/main">
    <mc:Choice Requires="p14">
      <p:transition spd="slow" p14:dur="2000" advTm="36402"/>
    </mc:Choice>
    <mc:Fallback xmlns="">
      <p:transition spd="slow" advTm="36402"/>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sz="4000" cap="small" dirty="0" err="1">
                <a:latin typeface="Zawgyi-One" panose="020B0604030504040204" pitchFamily="34" charset="0"/>
                <a:cs typeface="Zawgyi-One" panose="020B0604030504040204" pitchFamily="34" charset="0"/>
              </a:rPr>
              <a:t>ေရ</a:t>
            </a:r>
            <a:r>
              <a:rPr lang="en-GB" sz="4000" cap="small" dirty="0">
                <a:latin typeface="Zawgyi-One" panose="020B0604030504040204" pitchFamily="34" charset="0"/>
                <a:cs typeface="Zawgyi-One" panose="020B0604030504040204" pitchFamily="34" charset="0"/>
              </a:rPr>
              <a:t>ႏွင့္</a:t>
            </a:r>
            <a:r>
              <a:rPr lang="en-GB" sz="4000" cap="small" dirty="0" err="1">
                <a:latin typeface="Zawgyi-One" panose="020B0604030504040204" pitchFamily="34" charset="0"/>
                <a:cs typeface="Zawgyi-One" panose="020B0604030504040204" pitchFamily="34" charset="0"/>
              </a:rPr>
              <a:t>ဆက္စပ္ေနသည</a:t>
            </a:r>
            <a:r>
              <a:rPr lang="en-GB" sz="4000" cap="small" dirty="0">
                <a:latin typeface="Zawgyi-One" panose="020B0604030504040204" pitchFamily="34" charset="0"/>
                <a:cs typeface="Zawgyi-One" panose="020B0604030504040204" pitchFamily="34" charset="0"/>
              </a:rPr>
              <a:t>့္</a:t>
            </a:r>
            <a:r>
              <a:rPr lang="en-GB" sz="4000" cap="small" dirty="0" err="1">
                <a:latin typeface="Zawgyi-One" panose="020B0604030504040204" pitchFamily="34" charset="0"/>
                <a:cs typeface="Zawgyi-One" panose="020B0604030504040204" pitchFamily="34" charset="0"/>
              </a:rPr>
              <a:t>က်န္းမာေရး</a:t>
            </a:r>
            <a:br>
              <a:rPr lang="en-GB" sz="4000" cap="small" dirty="0">
                <a:latin typeface="Zawgyi-One" panose="020B0604030504040204" pitchFamily="34" charset="0"/>
                <a:cs typeface="Zawgyi-One" panose="020B0604030504040204" pitchFamily="34" charset="0"/>
              </a:rPr>
            </a:br>
            <a:r>
              <a:rPr lang="my-MM" sz="3200" cap="small" dirty="0">
                <a:latin typeface="Zawgyi-One" panose="020B0604030504040204" pitchFamily="34" charset="0"/>
                <a:cs typeface="Zawgyi-One" panose="020B0604030504040204" pitchFamily="34" charset="0"/>
              </a:rPr>
              <a:t>အ</a:t>
            </a:r>
            <a:r>
              <a:rPr lang="en-US" sz="3200" cap="small" dirty="0">
                <a:latin typeface="Zawgyi-One" panose="020B0604030504040204" pitchFamily="34" charset="0"/>
                <a:cs typeface="Zawgyi-One" panose="020B0604030504040204" pitchFamily="34" charset="0"/>
              </a:rPr>
              <a:t>ဓ</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က </a:t>
            </a:r>
            <a:r>
              <a:rPr lang="my-MM" sz="3200" cap="small" dirty="0">
                <a:latin typeface="Zawgyi-One" panose="020B0604030504040204" pitchFamily="34" charset="0"/>
                <a:cs typeface="Zawgyi-One" panose="020B0604030504040204" pitchFamily="34" charset="0"/>
              </a:rPr>
              <a:t>စ</a:t>
            </a:r>
            <a:r>
              <a:rPr lang="en-US" sz="3200" cap="small" dirty="0">
                <a:latin typeface="Zawgyi-One" panose="020B0604030504040204" pitchFamily="34" charset="0"/>
                <a:cs typeface="Zawgyi-One" panose="020B0604030504040204" pitchFamily="34" charset="0"/>
              </a:rPr>
              <a:t>ဥ</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စ</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ရ</a:t>
            </a:r>
            <a:r>
              <a:rPr lang="my-MM" sz="3200" cap="small" dirty="0">
                <a:latin typeface="Zawgyi-One" panose="020B0604030504040204" pitchFamily="34" charset="0"/>
                <a:cs typeface="Zawgyi-One" panose="020B0604030504040204" pitchFamily="34" charset="0"/>
              </a:rPr>
              <a:t>န</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အ</a:t>
            </a:r>
            <a:r>
              <a:rPr lang="en-US" sz="3200" cap="small" dirty="0">
                <a:latin typeface="Zawgyi-One" panose="020B0604030504040204" pitchFamily="34" charset="0"/>
                <a:cs typeface="Zawgyi-One" panose="020B0604030504040204" pitchFamily="34" charset="0"/>
              </a:rPr>
              <a:t>ခ</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က</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မ</a:t>
            </a:r>
            <a:r>
              <a:rPr lang="my-MM" sz="3200" cap="small" dirty="0">
                <a:latin typeface="Zawgyi-One" panose="020B0604030504040204" pitchFamily="34" charset="0"/>
                <a:cs typeface="Zawgyi-One" panose="020B0604030504040204" pitchFamily="34" charset="0"/>
              </a:rPr>
              <a:t>်</a:t>
            </a:r>
            <a:r>
              <a:rPr lang="en-US" sz="3200" cap="small" dirty="0">
                <a:latin typeface="Zawgyi-One" panose="020B0604030504040204" pitchFamily="34" charset="0"/>
                <a:cs typeface="Zawgyi-One" panose="020B0604030504040204" pitchFamily="34" charset="0"/>
              </a:rPr>
              <a:t>ာ</a:t>
            </a:r>
            <a:r>
              <a:rPr lang="my-MM" sz="3200" cap="small" dirty="0">
                <a:latin typeface="Zawgyi-One" panose="020B0604030504040204" pitchFamily="34" charset="0"/>
                <a:cs typeface="Zawgyi-One" panose="020B0604030504040204" pitchFamily="34" charset="0"/>
              </a:rPr>
              <a:t>း</a:t>
            </a:r>
            <a:endParaRPr lang="en-GB" sz="3200" cap="small" dirty="0">
              <a:latin typeface="Zawgyi-One" panose="020B0604030504040204" pitchFamily="34" charset="0"/>
              <a:cs typeface="Zawgyi-One" panose="020B0604030504040204" pitchFamily="34" charset="0"/>
            </a:endParaRPr>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p:txBody>
          <a:bodyPr/>
          <a:lstStyle/>
          <a:p>
            <a:pPr>
              <a:lnSpc>
                <a:spcPct val="150000"/>
              </a:lnSpc>
            </a:pPr>
            <a:r>
              <a:rPr lang="my-MM" sz="2400" dirty="0">
                <a:latin typeface="Zawgyi-One" panose="020B0604030504040204" pitchFamily="34" charset="0"/>
                <a:cs typeface="Zawgyi-One" panose="020B0604030504040204" pitchFamily="34" charset="0"/>
              </a:rPr>
              <a:t>ပိုးမႊားမ်ားႏွင့္ဓာတုအႏၲရာယ္မ်ား</a:t>
            </a:r>
          </a:p>
          <a:p>
            <a:pPr>
              <a:lnSpc>
                <a:spcPct val="150000"/>
              </a:lnSpc>
            </a:pPr>
            <a:r>
              <a:rPr lang="my-MM" sz="2400" dirty="0">
                <a:latin typeface="Zawgyi-One" panose="020B0604030504040204" pitchFamily="34" charset="0"/>
                <a:cs typeface="Zawgyi-One" panose="020B0604030504040204" pitchFamily="34" charset="0"/>
              </a:rPr>
              <a:t>ေရတိုႏွင့္ေရရွည္ေရာဂါ</a:t>
            </a:r>
            <a:r>
              <a:rPr lang="en-US" sz="2400" dirty="0">
                <a:latin typeface="Zawgyi-One" panose="020B0604030504040204" pitchFamily="34" charset="0"/>
                <a:cs typeface="Zawgyi-One" panose="020B0604030504040204" pitchFamily="34" charset="0"/>
              </a:rPr>
              <a:t>မ</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ကမာၻလုံးဆိုင္ရာရည္မွန္းခ်က္မ်ား</a:t>
            </a:r>
          </a:p>
          <a:p>
            <a:pPr>
              <a:lnSpc>
                <a:spcPct val="150000"/>
              </a:lnSpc>
            </a:pPr>
            <a:r>
              <a:rPr lang="my-MM" sz="2400" dirty="0">
                <a:latin typeface="Zawgyi-One" panose="020B0604030504040204" pitchFamily="34" charset="0"/>
                <a:cs typeface="Zawgyi-One" panose="020B0604030504040204" pitchFamily="34" charset="0"/>
              </a:rPr>
              <a:t>ဝန္ေဆာင္မႈအဆင့္</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မညီမွ်မႈ</a:t>
            </a:r>
            <a:r>
              <a:rPr lang="en-US" sz="2400" dirty="0">
                <a:latin typeface="Zawgyi-One" panose="020B0604030504040204" pitchFamily="34" charset="0"/>
                <a:cs typeface="Zawgyi-One" panose="020B0604030504040204" pitchFamily="34" charset="0"/>
              </a:rPr>
              <a:t>မ</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latin typeface="Zawgyi-One" panose="020B0604030504040204" pitchFamily="34" charset="0"/>
                <a:cs typeface="Zawgyi-One" panose="020B0604030504040204" pitchFamily="34" charset="0"/>
              </a:rPr>
              <a:t>ေရ</a:t>
            </a:r>
            <a:r>
              <a:rPr lang="en-US" sz="2400" dirty="0" err="1">
                <a:latin typeface="Zawgyi-One" panose="020B0604030504040204" pitchFamily="34" charset="0"/>
                <a:cs typeface="Zawgyi-One" panose="020B0604030504040204" pitchFamily="34" charset="0"/>
              </a:rPr>
              <a:t>ဆိုင္ရာလံုၿခံဳမႈရေ</a:t>
            </a:r>
            <a:r>
              <a:rPr lang="my-MM" sz="2400" dirty="0">
                <a:latin typeface="Zawgyi-One" panose="020B0604030504040204" pitchFamily="34" charset="0"/>
                <a:cs typeface="Zawgyi-One" panose="020B0604030504040204" pitchFamily="34" charset="0"/>
              </a:rPr>
              <a:t>ရး</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စီမံ</a:t>
            </a:r>
            <a:r>
              <a:rPr lang="en-US" sz="2400" dirty="0" err="1">
                <a:latin typeface="Zawgyi-One" panose="020B0604030504040204" pitchFamily="34" charset="0"/>
                <a:cs typeface="Zawgyi-One" panose="020B0604030504040204" pitchFamily="34" charset="0"/>
              </a:rPr>
              <a:t>ခ်က</a:t>
            </a:r>
            <a:r>
              <a:rPr lang="en-US" sz="2400" dirty="0">
                <a:latin typeface="Zawgyi-One" panose="020B0604030504040204" pitchFamily="34" charset="0"/>
                <a:cs typeface="Zawgyi-One" panose="020B0604030504040204" pitchFamily="34" charset="0"/>
              </a:rPr>
              <a:t>္</a:t>
            </a:r>
            <a:endParaRPr lang="my-MM" sz="2400" dirty="0">
              <a:latin typeface="Zawgyi-One" panose="020B0604030504040204" pitchFamily="34" charset="0"/>
              <a:cs typeface="Zawgyi-One" panose="020B0604030504040204" pitchFamily="34" charset="0"/>
            </a:endParaRPr>
          </a:p>
          <a:p>
            <a:pPr>
              <a:lnSpc>
                <a:spcPct val="150000"/>
              </a:lnSpc>
            </a:pPr>
            <a:r>
              <a:rPr lang="my-MM" sz="2400" dirty="0">
                <a:solidFill>
                  <a:schemeClr val="accent1">
                    <a:lumMod val="75000"/>
                  </a:schemeClr>
                </a:solidFill>
                <a:latin typeface="Zawgyi-One" panose="020B0604030504040204" pitchFamily="34" charset="0"/>
                <a:cs typeface="Zawgyi-One" panose="020B0604030504040204" pitchFamily="34" charset="0"/>
              </a:rPr>
              <a:t>အသြင္ေျပာင္း</a:t>
            </a:r>
            <a:r>
              <a:rPr lang="en-US" sz="2400" dirty="0">
                <a:solidFill>
                  <a:schemeClr val="accent1">
                    <a:lumMod val="75000"/>
                  </a:schemeClr>
                </a:solidFill>
                <a:latin typeface="Zawgyi-One" panose="020B0604030504040204" pitchFamily="34" charset="0"/>
                <a:cs typeface="Zawgyi-One" panose="020B0604030504040204" pitchFamily="34" charset="0"/>
              </a:rPr>
              <a:t> WASH </a:t>
            </a:r>
            <a:r>
              <a:rPr lang="en-GB" sz="2400" b="1" dirty="0">
                <a:solidFill>
                  <a:srgbClr val="0070C0"/>
                </a:solidFill>
                <a:latin typeface="Zawgyi-One" panose="020B0604030504040204" pitchFamily="34" charset="0"/>
                <a:cs typeface="Zawgyi-One" panose="020B0604030504040204" pitchFamily="34" charset="0"/>
              </a:rPr>
              <a:t>(water, sanitation, and hygiene)</a:t>
            </a:r>
          </a:p>
          <a:p>
            <a:pPr>
              <a:lnSpc>
                <a:spcPct val="150000"/>
              </a:lnSpc>
            </a:pPr>
            <a:endParaRPr lang="en-GB" sz="2400" dirty="0">
              <a:solidFill>
                <a:schemeClr val="accent1">
                  <a:lumMod val="75000"/>
                </a:schemeClr>
              </a:solidFill>
              <a:latin typeface="Zawgyi-One" panose="020B0604030504040204" pitchFamily="34" charset="0"/>
              <a:cs typeface="Zawgyi-One" panose="020B0604030504040204" pitchFamily="34" charset="0"/>
            </a:endParaRPr>
          </a:p>
          <a:p>
            <a:endParaRPr lang="en-GB" dirty="0"/>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23" name="Rectangle 22">
            <a:extLst>
              <a:ext uri="{FF2B5EF4-FFF2-40B4-BE49-F238E27FC236}">
                <a16:creationId xmlns:a16="http://schemas.microsoft.com/office/drawing/2014/main" id="{8D2AC18F-8347-4A92-BC0C-7CBCCEC027FB}"/>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1082206338"/>
      </p:ext>
    </p:extLst>
  </p:cSld>
  <p:clrMapOvr>
    <a:masterClrMapping/>
  </p:clrMapOvr>
  <mc:AlternateContent xmlns:mc="http://schemas.openxmlformats.org/markup-compatibility/2006" xmlns:p14="http://schemas.microsoft.com/office/powerpoint/2010/main">
    <mc:Choice Requires="p14">
      <p:transition spd="slow" p14:dur="2000" advTm="74225"/>
    </mc:Choice>
    <mc:Fallback xmlns="">
      <p:transition spd="slow" advTm="74225"/>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a:xfrm>
            <a:off x="719128" y="612279"/>
            <a:ext cx="9021783" cy="1461495"/>
          </a:xfrm>
        </p:spPr>
        <p:txBody>
          <a:bodyPr/>
          <a:lstStyle/>
          <a:p>
            <a:r>
              <a:rPr lang="en-GB" sz="3600" cap="small" dirty="0" err="1">
                <a:latin typeface="Zawgyi-One" panose="020B0604030504040204" pitchFamily="34" charset="0"/>
                <a:cs typeface="Zawgyi-One" panose="020B0604030504040204" pitchFamily="34" charset="0"/>
              </a:rPr>
              <a:t>ေရ</a:t>
            </a:r>
            <a:r>
              <a:rPr lang="en-GB" sz="3600" cap="small" dirty="0">
                <a:latin typeface="Zawgyi-One" panose="020B0604030504040204" pitchFamily="34" charset="0"/>
                <a:cs typeface="Zawgyi-One" panose="020B0604030504040204" pitchFamily="34" charset="0"/>
              </a:rPr>
              <a:t>+ </a:t>
            </a:r>
            <a:r>
              <a:rPr lang="en-GB" sz="3600" cap="small" dirty="0" err="1">
                <a:latin typeface="Zawgyi-One" panose="020B0604030504040204" pitchFamily="34" charset="0"/>
                <a:cs typeface="Zawgyi-One" panose="020B0604030504040204" pitchFamily="34" charset="0"/>
              </a:rPr>
              <a:t>တကုိယ္ေရသန</a:t>
            </a:r>
            <a:r>
              <a:rPr lang="en-GB" sz="3600" cap="small" dirty="0">
                <a:latin typeface="Zawgyi-One" panose="020B0604030504040204" pitchFamily="34" charset="0"/>
                <a:cs typeface="Zawgyi-One" panose="020B0604030504040204" pitchFamily="34" charset="0"/>
              </a:rPr>
              <a:t>္႔</a:t>
            </a:r>
            <a:r>
              <a:rPr lang="en-GB" sz="3600" cap="small" dirty="0" err="1">
                <a:latin typeface="Zawgyi-One" panose="020B0604030504040204" pitchFamily="34" charset="0"/>
                <a:cs typeface="Zawgyi-One" panose="020B0604030504040204" pitchFamily="34" charset="0"/>
              </a:rPr>
              <a:t>ရွင္းမ</a:t>
            </a:r>
            <a:r>
              <a:rPr lang="en-GB" sz="3600" cap="small" dirty="0">
                <a:latin typeface="Zawgyi-One" panose="020B0604030504040204" pitchFamily="34" charset="0"/>
                <a:cs typeface="Zawgyi-One" panose="020B0604030504040204" pitchFamily="34" charset="0"/>
              </a:rPr>
              <a:t>ႈႏွင့္ </a:t>
            </a:r>
            <a:br>
              <a:rPr lang="en-GB" sz="3600" cap="small" dirty="0">
                <a:latin typeface="Zawgyi-One" panose="020B0604030504040204" pitchFamily="34" charset="0"/>
                <a:cs typeface="Zawgyi-One" panose="020B0604030504040204" pitchFamily="34" charset="0"/>
              </a:rPr>
            </a:br>
            <a:r>
              <a:rPr lang="en-GB" sz="3600" cap="small" dirty="0" err="1">
                <a:latin typeface="Zawgyi-One" panose="020B0604030504040204" pitchFamily="34" charset="0"/>
                <a:cs typeface="Zawgyi-One" panose="020B0604030504040204" pitchFamily="34" charset="0"/>
              </a:rPr>
              <a:t>ေရဆိုးစြန</a:t>
            </a:r>
            <a:r>
              <a:rPr lang="en-GB" sz="3600" cap="small" dirty="0">
                <a:latin typeface="Zawgyi-One" panose="020B0604030504040204" pitchFamily="34" charset="0"/>
                <a:cs typeface="Zawgyi-One" panose="020B0604030504040204" pitchFamily="34" charset="0"/>
              </a:rPr>
              <a:t>္႔</a:t>
            </a:r>
            <a:r>
              <a:rPr lang="en-GB" sz="3600" cap="small" dirty="0" err="1">
                <a:latin typeface="Zawgyi-One" panose="020B0604030504040204" pitchFamily="34" charset="0"/>
                <a:cs typeface="Zawgyi-One" panose="020B0604030504040204" pitchFamily="34" charset="0"/>
              </a:rPr>
              <a:t>ပစ္မ</a:t>
            </a:r>
            <a:r>
              <a:rPr lang="en-GB" sz="3600" cap="small" dirty="0">
                <a:latin typeface="Zawgyi-One" panose="020B0604030504040204" pitchFamily="34" charset="0"/>
                <a:cs typeface="Zawgyi-One" panose="020B0604030504040204" pitchFamily="34" charset="0"/>
              </a:rPr>
              <a:t>ႈ</a:t>
            </a:r>
            <a:endParaRPr lang="en-GB" sz="3600" cap="small" dirty="0"/>
          </a:p>
        </p:txBody>
      </p:sp>
      <p:pic>
        <p:nvPicPr>
          <p:cNvPr id="21" name="Content Placeholder 20">
            <a:extLst>
              <a:ext uri="{FF2B5EF4-FFF2-40B4-BE49-F238E27FC236}">
                <a16:creationId xmlns:a16="http://schemas.microsoft.com/office/drawing/2014/main" id="{A393C238-20ED-46C6-9DF7-6B7B120B95AC}"/>
              </a:ext>
            </a:extLst>
          </p:cNvPr>
          <p:cNvPicPr>
            <a:picLocks noGrp="1" noChangeAspect="1"/>
          </p:cNvPicPr>
          <p:nvPr>
            <p:ph sz="half" idx="4294967295"/>
          </p:nvPr>
        </p:nvPicPr>
        <p:blipFill rotWithShape="1">
          <a:blip r:embed="rId2"/>
          <a:srcRect t="6514"/>
          <a:stretch/>
        </p:blipFill>
        <p:spPr>
          <a:xfrm>
            <a:off x="719128" y="1991383"/>
            <a:ext cx="9021763" cy="5167312"/>
          </a:xfrm>
          <a:prstGeom prst="rect">
            <a:avLst/>
          </a:prstGeom>
        </p:spPr>
      </p:pic>
      <p:sp>
        <p:nvSpPr>
          <p:cNvPr id="22" name="Rectangle 21">
            <a:extLst>
              <a:ext uri="{FF2B5EF4-FFF2-40B4-BE49-F238E27FC236}">
                <a16:creationId xmlns:a16="http://schemas.microsoft.com/office/drawing/2014/main" id="{1D932D9B-8D56-44F0-86DA-A3D8DD0AACA4}"/>
              </a:ext>
            </a:extLst>
          </p:cNvPr>
          <p:cNvSpPr/>
          <p:nvPr/>
        </p:nvSpPr>
        <p:spPr>
          <a:xfrm>
            <a:off x="359562" y="7220031"/>
            <a:ext cx="9740911" cy="246221"/>
          </a:xfrm>
          <a:prstGeom prst="rect">
            <a:avLst/>
          </a:prstGeom>
        </p:spPr>
        <p:txBody>
          <a:bodyPr wrap="square">
            <a:spAutoFit/>
          </a:bodyPr>
          <a:lstStyle/>
          <a:p>
            <a:pPr algn="ctr"/>
            <a:r>
              <a:rPr lang="en-GB" sz="1000" dirty="0">
                <a:solidFill>
                  <a:schemeClr val="tx1"/>
                </a:solidFill>
                <a:latin typeface="+mj-lt"/>
              </a:rPr>
              <a:t>WHO. 2018. Guidelines on sanitation and health. World Health Organization. </a:t>
            </a:r>
            <a:r>
              <a:rPr lang="en-GB" sz="1000" dirty="0">
                <a:latin typeface="+mj-lt"/>
                <a:hlinkClick r:id="rId3"/>
              </a:rPr>
              <a:t>https://www.who.int/water_sanitation_health/publications/guidelines-on-sanitation-and-health/en/</a:t>
            </a:r>
            <a:endParaRPr lang="en-GB" sz="1000" dirty="0">
              <a:solidFill>
                <a:schemeClr val="tx1"/>
              </a:solidFill>
              <a:latin typeface="+mj-lt"/>
            </a:endParaRPr>
          </a:p>
        </p:txBody>
      </p:sp>
    </p:spTree>
    <p:extLst>
      <p:ext uri="{BB962C8B-B14F-4D97-AF65-F5344CB8AC3E}">
        <p14:creationId xmlns:p14="http://schemas.microsoft.com/office/powerpoint/2010/main" val="1169143907"/>
      </p:ext>
    </p:extLst>
  </p:cSld>
  <p:clrMapOvr>
    <a:masterClrMapping/>
  </p:clrMapOvr>
  <mc:AlternateContent xmlns:mc="http://schemas.openxmlformats.org/markup-compatibility/2006" xmlns:p14="http://schemas.microsoft.com/office/powerpoint/2010/main">
    <mc:Choice Requires="p14">
      <p:transition spd="slow" p14:dur="2000" advTm="112203"/>
    </mc:Choice>
    <mc:Fallback xmlns="">
      <p:transition spd="slow" advTm="112203"/>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a:xfrm>
            <a:off x="719128" y="656639"/>
            <a:ext cx="9021783" cy="1323792"/>
          </a:xfrm>
        </p:spPr>
        <p:txBody>
          <a:bodyPr/>
          <a:lstStyle/>
          <a:p>
            <a:r>
              <a:rPr lang="en-GB" sz="3600" cap="small" dirty="0" err="1">
                <a:latin typeface="Zawgyi-One" panose="020B0604030504040204" pitchFamily="34" charset="0"/>
                <a:cs typeface="Zawgyi-One" panose="020B0604030504040204" pitchFamily="34" charset="0"/>
              </a:rPr>
              <a:t>ေရ</a:t>
            </a:r>
            <a:r>
              <a:rPr lang="en-GB" sz="3600" cap="small" dirty="0">
                <a:latin typeface="Zawgyi-One" panose="020B0604030504040204" pitchFamily="34" charset="0"/>
                <a:cs typeface="Zawgyi-One" panose="020B0604030504040204" pitchFamily="34" charset="0"/>
              </a:rPr>
              <a:t>+ </a:t>
            </a:r>
            <a:r>
              <a:rPr lang="en-GB" sz="3600" cap="small" dirty="0" err="1">
                <a:latin typeface="Zawgyi-One" panose="020B0604030504040204" pitchFamily="34" charset="0"/>
                <a:cs typeface="Zawgyi-One" panose="020B0604030504040204" pitchFamily="34" charset="0"/>
              </a:rPr>
              <a:t>တကုိယ္ေရသန</a:t>
            </a:r>
            <a:r>
              <a:rPr lang="en-GB" sz="3600" cap="small" dirty="0">
                <a:latin typeface="Zawgyi-One" panose="020B0604030504040204" pitchFamily="34" charset="0"/>
                <a:cs typeface="Zawgyi-One" panose="020B0604030504040204" pitchFamily="34" charset="0"/>
              </a:rPr>
              <a:t>္႔</a:t>
            </a:r>
            <a:r>
              <a:rPr lang="en-GB" sz="3600" cap="small" dirty="0" err="1">
                <a:latin typeface="Zawgyi-One" panose="020B0604030504040204" pitchFamily="34" charset="0"/>
                <a:cs typeface="Zawgyi-One" panose="020B0604030504040204" pitchFamily="34" charset="0"/>
              </a:rPr>
              <a:t>ရွင္းမ</a:t>
            </a:r>
            <a:r>
              <a:rPr lang="en-GB" sz="3600" cap="small" dirty="0">
                <a:latin typeface="Zawgyi-One" panose="020B0604030504040204" pitchFamily="34" charset="0"/>
                <a:cs typeface="Zawgyi-One" panose="020B0604030504040204" pitchFamily="34" charset="0"/>
              </a:rPr>
              <a:t>ႈႏွင့္ </a:t>
            </a:r>
            <a:br>
              <a:rPr lang="en-GB" sz="3600" cap="small" dirty="0">
                <a:latin typeface="Zawgyi-One" panose="020B0604030504040204" pitchFamily="34" charset="0"/>
                <a:cs typeface="Zawgyi-One" panose="020B0604030504040204" pitchFamily="34" charset="0"/>
              </a:rPr>
            </a:br>
            <a:r>
              <a:rPr lang="en-GB" sz="3600" cap="small" dirty="0" err="1">
                <a:latin typeface="Zawgyi-One" panose="020B0604030504040204" pitchFamily="34" charset="0"/>
                <a:cs typeface="Zawgyi-One" panose="020B0604030504040204" pitchFamily="34" charset="0"/>
              </a:rPr>
              <a:t>ေရဆိုးစြန</a:t>
            </a:r>
            <a:r>
              <a:rPr lang="en-GB" sz="3600" cap="small" dirty="0">
                <a:latin typeface="Zawgyi-One" panose="020B0604030504040204" pitchFamily="34" charset="0"/>
                <a:cs typeface="Zawgyi-One" panose="020B0604030504040204" pitchFamily="34" charset="0"/>
              </a:rPr>
              <a:t>္႔</a:t>
            </a:r>
            <a:r>
              <a:rPr lang="en-GB" sz="3600" cap="small" dirty="0" err="1">
                <a:latin typeface="Zawgyi-One" panose="020B0604030504040204" pitchFamily="34" charset="0"/>
                <a:cs typeface="Zawgyi-One" panose="020B0604030504040204" pitchFamily="34" charset="0"/>
              </a:rPr>
              <a:t>ပစ္မ</a:t>
            </a:r>
            <a:r>
              <a:rPr lang="en-GB" sz="3600" cap="small" dirty="0">
                <a:latin typeface="Zawgyi-One" panose="020B0604030504040204" pitchFamily="34" charset="0"/>
                <a:cs typeface="Zawgyi-One" panose="020B0604030504040204" pitchFamily="34" charset="0"/>
              </a:rPr>
              <a:t>ႈ</a:t>
            </a:r>
          </a:p>
        </p:txBody>
      </p:sp>
      <p:sp>
        <p:nvSpPr>
          <p:cNvPr id="17" name="Content Placeholder 11">
            <a:extLst>
              <a:ext uri="{FF2B5EF4-FFF2-40B4-BE49-F238E27FC236}">
                <a16:creationId xmlns:a16="http://schemas.microsoft.com/office/drawing/2014/main" id="{38BB63E3-A071-4B97-AA5E-2575E07916C1}"/>
              </a:ext>
            </a:extLst>
          </p:cNvPr>
          <p:cNvSpPr txBox="1">
            <a:spLocks/>
          </p:cNvSpPr>
          <p:nvPr/>
        </p:nvSpPr>
        <p:spPr>
          <a:xfrm>
            <a:off x="3245371" y="2059667"/>
            <a:ext cx="3430771" cy="2631891"/>
          </a:xfrm>
          <a:prstGeom prst="rect">
            <a:avLst/>
          </a:prstGeom>
          <a:ln w="38100"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rtlCol="0"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dk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dk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dk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dk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a:t> </a:t>
            </a:r>
            <a:endParaRPr lang="en-GB" dirty="0"/>
          </a:p>
        </p:txBody>
      </p:sp>
      <p:sp>
        <p:nvSpPr>
          <p:cNvPr id="18" name="Freeform: Shape 17">
            <a:extLst>
              <a:ext uri="{FF2B5EF4-FFF2-40B4-BE49-F238E27FC236}">
                <a16:creationId xmlns:a16="http://schemas.microsoft.com/office/drawing/2014/main" id="{34DC9EAA-1D2E-4A68-8CF0-6C0FDA2FA059}"/>
              </a:ext>
            </a:extLst>
          </p:cNvPr>
          <p:cNvSpPr/>
          <p:nvPr/>
        </p:nvSpPr>
        <p:spPr>
          <a:xfrm>
            <a:off x="3245371" y="2772519"/>
            <a:ext cx="3143408" cy="1893543"/>
          </a:xfrm>
          <a:custGeom>
            <a:avLst/>
            <a:gdLst>
              <a:gd name="connsiteX0" fmla="*/ 0 w 4203700"/>
              <a:gd name="connsiteY0" fmla="*/ 2008270 h 2008270"/>
              <a:gd name="connsiteX1" fmla="*/ 1143000 w 4203700"/>
              <a:gd name="connsiteY1" fmla="*/ 293770 h 2008270"/>
              <a:gd name="connsiteX2" fmla="*/ 4203700 w 4203700"/>
              <a:gd name="connsiteY2" fmla="*/ 14370 h 2008270"/>
            </a:gdLst>
            <a:ahLst/>
            <a:cxnLst>
              <a:cxn ang="0">
                <a:pos x="connsiteX0" y="connsiteY0"/>
              </a:cxn>
              <a:cxn ang="0">
                <a:pos x="connsiteX1" y="connsiteY1"/>
              </a:cxn>
              <a:cxn ang="0">
                <a:pos x="connsiteX2" y="connsiteY2"/>
              </a:cxn>
            </a:cxnLst>
            <a:rect l="l" t="t" r="r" b="b"/>
            <a:pathLst>
              <a:path w="4203700" h="2008270">
                <a:moveTo>
                  <a:pt x="0" y="2008270"/>
                </a:moveTo>
                <a:cubicBezTo>
                  <a:pt x="221191" y="1317178"/>
                  <a:pt x="442383" y="626087"/>
                  <a:pt x="1143000" y="293770"/>
                </a:cubicBezTo>
                <a:cubicBezTo>
                  <a:pt x="1843617" y="-38547"/>
                  <a:pt x="3023658" y="-12089"/>
                  <a:pt x="4203700" y="14370"/>
                </a:cubicBezTo>
              </a:path>
            </a:pathLst>
          </a:custGeom>
          <a:ln w="38100"/>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sp>
        <p:nvSpPr>
          <p:cNvPr id="19" name="Multiplication Sign 18">
            <a:extLst>
              <a:ext uri="{FF2B5EF4-FFF2-40B4-BE49-F238E27FC236}">
                <a16:creationId xmlns:a16="http://schemas.microsoft.com/office/drawing/2014/main" id="{7FB8A57C-9019-4A22-9E85-6F5135BFDE24}"/>
              </a:ext>
            </a:extLst>
          </p:cNvPr>
          <p:cNvSpPr/>
          <p:nvPr/>
        </p:nvSpPr>
        <p:spPr>
          <a:xfrm>
            <a:off x="6100413" y="2576915"/>
            <a:ext cx="288032" cy="43204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Multiplication Sign 19">
            <a:extLst>
              <a:ext uri="{FF2B5EF4-FFF2-40B4-BE49-F238E27FC236}">
                <a16:creationId xmlns:a16="http://schemas.microsoft.com/office/drawing/2014/main" id="{0F9A2F51-A4B4-483D-9EAA-E920DDEEC028}"/>
              </a:ext>
            </a:extLst>
          </p:cNvPr>
          <p:cNvSpPr/>
          <p:nvPr/>
        </p:nvSpPr>
        <p:spPr>
          <a:xfrm>
            <a:off x="5515194" y="2576915"/>
            <a:ext cx="288032" cy="43204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ultiplication Sign 20">
            <a:extLst>
              <a:ext uri="{FF2B5EF4-FFF2-40B4-BE49-F238E27FC236}">
                <a16:creationId xmlns:a16="http://schemas.microsoft.com/office/drawing/2014/main" id="{EAEB28F2-7985-497B-AC8B-C965ED98D68B}"/>
              </a:ext>
            </a:extLst>
          </p:cNvPr>
          <p:cNvSpPr/>
          <p:nvPr/>
        </p:nvSpPr>
        <p:spPr>
          <a:xfrm>
            <a:off x="3580467" y="3159588"/>
            <a:ext cx="288032" cy="432048"/>
          </a:xfrm>
          <a:prstGeom prst="mathMultipl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945EC07-09F9-42E0-A2DE-7F8078731E92}"/>
              </a:ext>
            </a:extLst>
          </p:cNvPr>
          <p:cNvSpPr/>
          <p:nvPr/>
        </p:nvSpPr>
        <p:spPr>
          <a:xfrm>
            <a:off x="719127" y="6724701"/>
            <a:ext cx="9119404" cy="400110"/>
          </a:xfrm>
          <a:prstGeom prst="rect">
            <a:avLst/>
          </a:prstGeom>
        </p:spPr>
        <p:txBody>
          <a:bodyPr wrap="square">
            <a:spAutoFit/>
          </a:bodyPr>
          <a:lstStyle/>
          <a:p>
            <a:r>
              <a:rPr lang="en-GB" sz="1000" dirty="0">
                <a:solidFill>
                  <a:schemeClr val="tx1"/>
                </a:solidFill>
                <a:latin typeface="+mj-lt"/>
              </a:rPr>
              <a:t>Adapted from: Robb, K. </a:t>
            </a:r>
            <a:r>
              <a:rPr lang="en-GB" sz="1000" i="1" dirty="0">
                <a:solidFill>
                  <a:schemeClr val="tx1"/>
                </a:solidFill>
                <a:latin typeface="+mj-lt"/>
              </a:rPr>
              <a:t>et al.</a:t>
            </a:r>
            <a:r>
              <a:rPr lang="en-GB" sz="1000" dirty="0">
                <a:solidFill>
                  <a:schemeClr val="tx1"/>
                </a:solidFill>
                <a:latin typeface="+mj-lt"/>
              </a:rPr>
              <a:t> (2017) ‘Assessment of fecal exposure pathways in low-income urban </a:t>
            </a:r>
            <a:r>
              <a:rPr lang="en-GB" sz="1000" dirty="0" err="1">
                <a:solidFill>
                  <a:schemeClr val="tx1"/>
                </a:solidFill>
                <a:latin typeface="+mj-lt"/>
              </a:rPr>
              <a:t>neighborhoods</a:t>
            </a:r>
            <a:r>
              <a:rPr lang="en-GB" sz="1000" dirty="0">
                <a:solidFill>
                  <a:schemeClr val="tx1"/>
                </a:solidFill>
                <a:latin typeface="+mj-lt"/>
              </a:rPr>
              <a:t> in Accra, Ghana: rationale, design, methods, and key findings of the </a:t>
            </a:r>
            <a:r>
              <a:rPr lang="en-GB" sz="1000" dirty="0" err="1">
                <a:solidFill>
                  <a:schemeClr val="tx1"/>
                </a:solidFill>
                <a:latin typeface="+mj-lt"/>
              </a:rPr>
              <a:t>Sanipath</a:t>
            </a:r>
            <a:r>
              <a:rPr lang="en-GB" sz="1000" dirty="0">
                <a:solidFill>
                  <a:schemeClr val="tx1"/>
                </a:solidFill>
                <a:latin typeface="+mj-lt"/>
              </a:rPr>
              <a:t> study’, </a:t>
            </a:r>
            <a:r>
              <a:rPr lang="en-GB" sz="1000" i="1" dirty="0">
                <a:solidFill>
                  <a:schemeClr val="tx1"/>
                </a:solidFill>
                <a:latin typeface="+mj-lt"/>
              </a:rPr>
              <a:t>American Journal of Tropical Medicine and Hygiene</a:t>
            </a:r>
            <a:r>
              <a:rPr lang="en-GB" sz="1000" dirty="0">
                <a:solidFill>
                  <a:schemeClr val="tx1"/>
                </a:solidFill>
                <a:latin typeface="+mj-lt"/>
              </a:rPr>
              <a:t>, 97(4), pp. 1020–1032. </a:t>
            </a:r>
            <a:r>
              <a:rPr lang="en-GB" sz="1000" dirty="0" err="1">
                <a:solidFill>
                  <a:schemeClr val="tx1"/>
                </a:solidFill>
                <a:latin typeface="+mj-lt"/>
              </a:rPr>
              <a:t>doi</a:t>
            </a:r>
            <a:r>
              <a:rPr lang="en-GB" sz="1000" dirty="0">
                <a:solidFill>
                  <a:schemeClr val="tx1"/>
                </a:solidFill>
                <a:latin typeface="+mj-lt"/>
              </a:rPr>
              <a:t>: 10.4269/ajtmh.16-0508.</a:t>
            </a:r>
          </a:p>
        </p:txBody>
      </p:sp>
      <p:sp>
        <p:nvSpPr>
          <p:cNvPr id="23" name="Rectangle 22">
            <a:extLst>
              <a:ext uri="{FF2B5EF4-FFF2-40B4-BE49-F238E27FC236}">
                <a16:creationId xmlns:a16="http://schemas.microsoft.com/office/drawing/2014/main" id="{7C9AB033-E53A-4E9D-A772-48274ABFA345}"/>
              </a:ext>
            </a:extLst>
          </p:cNvPr>
          <p:cNvSpPr/>
          <p:nvPr/>
        </p:nvSpPr>
        <p:spPr>
          <a:xfrm>
            <a:off x="719127" y="5039607"/>
            <a:ext cx="9021783" cy="1477328"/>
          </a:xfrm>
          <a:prstGeom prst="rect">
            <a:avLst/>
          </a:prstGeom>
        </p:spPr>
        <p:txBody>
          <a:bodyPr wrap="square">
            <a:spAutoFit/>
          </a:bodyPr>
          <a:lstStyle/>
          <a:p>
            <a:pPr marL="2166938" lvl="4" indent="-342900">
              <a:buFont typeface="Arial" panose="020B0604020202020204" pitchFamily="34" charset="0"/>
              <a:buChar char="•"/>
            </a:pPr>
            <a:r>
              <a:rPr lang="en-US" sz="1600" dirty="0" err="1">
                <a:solidFill>
                  <a:schemeClr val="tx1"/>
                </a:solidFill>
                <a:latin typeface="Zawgyi-One" panose="020B0604030504040204" pitchFamily="34" charset="0"/>
                <a:cs typeface="Zawgyi-One" panose="020B0604030504040204" pitchFamily="34" charset="0"/>
              </a:rPr>
              <a:t>နည္းလမ္းအားလံုးမ</a:t>
            </a:r>
            <a:r>
              <a:rPr lang="en-US" sz="1600" dirty="0">
                <a:solidFill>
                  <a:schemeClr val="tx1"/>
                </a:solidFill>
                <a:latin typeface="Zawgyi-One" panose="020B0604030504040204" pitchFamily="34" charset="0"/>
                <a:cs typeface="Zawgyi-One" panose="020B0604030504040204" pitchFamily="34" charset="0"/>
              </a:rPr>
              <a:t>ွ </a:t>
            </a:r>
            <a:r>
              <a:rPr lang="en-US" sz="1600" dirty="0" err="1">
                <a:solidFill>
                  <a:schemeClr val="tx1"/>
                </a:solidFill>
                <a:latin typeface="Zawgyi-One" panose="020B0604030504040204" pitchFamily="34" charset="0"/>
                <a:cs typeface="Zawgyi-One" panose="020B0604030504040204" pitchFamily="34" charset="0"/>
              </a:rPr>
              <a:t>ထိေတ</a:t>
            </a:r>
            <a:r>
              <a:rPr lang="en-US" sz="1600" dirty="0">
                <a:solidFill>
                  <a:schemeClr val="tx1"/>
                </a:solidFill>
                <a:latin typeface="Zawgyi-One" panose="020B0604030504040204" pitchFamily="34" charset="0"/>
                <a:cs typeface="Zawgyi-One" panose="020B0604030504040204" pitchFamily="34" charset="0"/>
              </a:rPr>
              <a:t>ြ႕ႏ</a:t>
            </a:r>
            <a:r>
              <a:rPr lang="en-US" sz="1600" dirty="0" err="1">
                <a:solidFill>
                  <a:schemeClr val="tx1"/>
                </a:solidFill>
                <a:latin typeface="Zawgyi-One" panose="020B0604030504040204" pitchFamily="34" charset="0"/>
                <a:cs typeface="Zawgyi-One" panose="020B0604030504040204" pitchFamily="34" charset="0"/>
              </a:rPr>
              <a:t>ိုင္မႈကို</a:t>
            </a:r>
            <a:r>
              <a:rPr lang="en-US" sz="1600" dirty="0">
                <a:solidFill>
                  <a:schemeClr val="tx1"/>
                </a:solidFill>
                <a:latin typeface="Zawgyi-One" panose="020B0604030504040204" pitchFamily="34" charset="0"/>
                <a:cs typeface="Zawgyi-One" panose="020B0604030504040204" pitchFamily="34" charset="0"/>
              </a:rPr>
              <a:t> </a:t>
            </a:r>
            <a:r>
              <a:rPr lang="en-US" sz="1600" dirty="0" err="1">
                <a:solidFill>
                  <a:schemeClr val="tx1"/>
                </a:solidFill>
                <a:latin typeface="Zawgyi-One" panose="020B0604030504040204" pitchFamily="34" charset="0"/>
                <a:cs typeface="Zawgyi-One" panose="020B0604030504040204" pitchFamily="34" charset="0"/>
              </a:rPr>
              <a:t>စုေပါင္းထားျခင္း</a:t>
            </a:r>
            <a:r>
              <a:rPr lang="en-US" sz="2000" dirty="0">
                <a:solidFill>
                  <a:schemeClr val="tx1"/>
                </a:solidFill>
                <a:latin typeface="Zawgyi-One" panose="020B0604030504040204" pitchFamily="34" charset="0"/>
                <a:cs typeface="Zawgyi-One" panose="020B0604030504040204" pitchFamily="34" charset="0"/>
              </a:rPr>
              <a:t> </a:t>
            </a:r>
          </a:p>
          <a:p>
            <a:pPr marL="2166938" lvl="4" indent="-342900">
              <a:buFont typeface="Arial" panose="020B0604020202020204" pitchFamily="34" charset="0"/>
              <a:buChar char="•"/>
            </a:pPr>
            <a:endParaRPr lang="en-GB" sz="1400" dirty="0">
              <a:solidFill>
                <a:schemeClr val="tx1"/>
              </a:solidFill>
              <a:latin typeface="Zawgyi-One" panose="020B0604030504040204" pitchFamily="34" charset="0"/>
              <a:cs typeface="Zawgyi-One" panose="020B0604030504040204" pitchFamily="34" charset="0"/>
            </a:endParaRPr>
          </a:p>
          <a:p>
            <a:pPr marL="2166938" lvl="4" indent="-342900">
              <a:buFont typeface="Arial" panose="020B0604020202020204" pitchFamily="34" charset="0"/>
              <a:buChar char="•"/>
            </a:pPr>
            <a:r>
              <a:rPr lang="en-GB" sz="1400" dirty="0">
                <a:solidFill>
                  <a:schemeClr val="tx1"/>
                </a:solidFill>
                <a:latin typeface="Zawgyi-One" panose="020B0604030504040204" pitchFamily="34" charset="0"/>
                <a:cs typeface="Zawgyi-One" panose="020B0604030504040204" pitchFamily="34" charset="0"/>
              </a:rPr>
              <a:t>ၾကား၀င္ေဆာင္ရြက္မႈက </a:t>
            </a:r>
            <a:r>
              <a:rPr lang="en-GB" sz="1400" dirty="0" err="1">
                <a:solidFill>
                  <a:schemeClr val="tx1"/>
                </a:solidFill>
                <a:latin typeface="Zawgyi-One" panose="020B0604030504040204" pitchFamily="34" charset="0"/>
                <a:cs typeface="Zawgyi-One" panose="020B0604030504040204" pitchFamily="34" charset="0"/>
              </a:rPr>
              <a:t>နည္းလမ္းတစ္ခုမ</a:t>
            </a:r>
            <a:r>
              <a:rPr lang="en-GB" sz="1400" dirty="0">
                <a:solidFill>
                  <a:schemeClr val="tx1"/>
                </a:solidFill>
                <a:latin typeface="Zawgyi-One" panose="020B0604030504040204" pitchFamily="34" charset="0"/>
                <a:cs typeface="Zawgyi-One" panose="020B0604030504040204" pitchFamily="34" charset="0"/>
              </a:rPr>
              <a:t>ွ </a:t>
            </a:r>
            <a:r>
              <a:rPr lang="en-GB" sz="1400" dirty="0" err="1">
                <a:solidFill>
                  <a:schemeClr val="tx1"/>
                </a:solidFill>
                <a:latin typeface="Zawgyi-One" panose="020B0604030504040204" pitchFamily="34" charset="0"/>
                <a:cs typeface="Zawgyi-One" panose="020B0604030504040204" pitchFamily="34" charset="0"/>
              </a:rPr>
              <a:t>ထိေတ</a:t>
            </a:r>
            <a:r>
              <a:rPr lang="en-GB" sz="1400" dirty="0">
                <a:solidFill>
                  <a:schemeClr val="tx1"/>
                </a:solidFill>
                <a:latin typeface="Zawgyi-One" panose="020B0604030504040204" pitchFamily="34" charset="0"/>
                <a:cs typeface="Zawgyi-One" panose="020B0604030504040204" pitchFamily="34" charset="0"/>
              </a:rPr>
              <a:t>ြ႕ႏ</a:t>
            </a:r>
            <a:r>
              <a:rPr lang="en-GB" sz="1400" dirty="0" err="1">
                <a:solidFill>
                  <a:schemeClr val="tx1"/>
                </a:solidFill>
                <a:latin typeface="Zawgyi-One" panose="020B0604030504040204" pitchFamily="34" charset="0"/>
                <a:cs typeface="Zawgyi-One" panose="020B0604030504040204" pitchFamily="34" charset="0"/>
              </a:rPr>
              <a:t>ိုင္မႈကို</a:t>
            </a:r>
            <a:r>
              <a:rPr lang="en-GB" sz="1400" dirty="0">
                <a:solidFill>
                  <a:schemeClr val="tx1"/>
                </a:solidFill>
                <a:latin typeface="Zawgyi-One" panose="020B0604030504040204" pitchFamily="34" charset="0"/>
                <a:cs typeface="Zawgyi-One" panose="020B0604030504040204" pitchFamily="34" charset="0"/>
              </a:rPr>
              <a:t> </a:t>
            </a:r>
            <a:r>
              <a:rPr lang="en-GB" sz="1400" dirty="0" err="1">
                <a:solidFill>
                  <a:schemeClr val="tx1"/>
                </a:solidFill>
                <a:latin typeface="Zawgyi-One" panose="020B0604030504040204" pitchFamily="34" charset="0"/>
                <a:cs typeface="Zawgyi-One" panose="020B0604030504040204" pitchFamily="34" charset="0"/>
              </a:rPr>
              <a:t>ေလ်ာ့က်ေစသည</a:t>
            </a:r>
            <a:r>
              <a:rPr lang="en-GB" sz="1400" dirty="0">
                <a:solidFill>
                  <a:schemeClr val="tx1"/>
                </a:solidFill>
                <a:latin typeface="Zawgyi-One" panose="020B0604030504040204" pitchFamily="34" charset="0"/>
                <a:cs typeface="Zawgyi-One" panose="020B0604030504040204" pitchFamily="34" charset="0"/>
              </a:rPr>
              <a:t>္</a:t>
            </a:r>
          </a:p>
          <a:p>
            <a:pPr marL="2166938" lvl="4" indent="-342900">
              <a:buFont typeface="Arial" panose="020B0604020202020204" pitchFamily="34" charset="0"/>
              <a:buChar char="•"/>
            </a:pPr>
            <a:endParaRPr lang="en-GB" sz="1400" dirty="0">
              <a:solidFill>
                <a:schemeClr val="tx1"/>
              </a:solidFill>
              <a:latin typeface="Zawgyi-One" panose="020B0604030504040204" pitchFamily="34" charset="0"/>
              <a:cs typeface="Zawgyi-One" panose="020B0604030504040204" pitchFamily="34" charset="0"/>
            </a:endParaRPr>
          </a:p>
          <a:p>
            <a:pPr marL="2166938" lvl="4" indent="-342900">
              <a:buFont typeface="Arial" panose="020B0604020202020204" pitchFamily="34" charset="0"/>
              <a:buChar char="•"/>
            </a:pPr>
            <a:r>
              <a:rPr lang="en-GB" sz="1400" dirty="0">
                <a:solidFill>
                  <a:schemeClr val="tx1"/>
                </a:solidFill>
                <a:latin typeface="Zawgyi-One" panose="020B0604030504040204" pitchFamily="34" charset="0"/>
                <a:cs typeface="Zawgyi-One" panose="020B0604030504040204" pitchFamily="34" charset="0"/>
              </a:rPr>
              <a:t>ၾကား၀င္ေဆာင္ရြက္မႈက </a:t>
            </a:r>
            <a:r>
              <a:rPr lang="en-GB" sz="1400" dirty="0" err="1">
                <a:solidFill>
                  <a:schemeClr val="tx1"/>
                </a:solidFill>
                <a:latin typeface="Zawgyi-One" panose="020B0604030504040204" pitchFamily="34" charset="0"/>
                <a:cs typeface="Zawgyi-One" panose="020B0604030504040204" pitchFamily="34" charset="0"/>
              </a:rPr>
              <a:t>နည္းလမ္း</a:t>
            </a:r>
            <a:r>
              <a:rPr lang="en-GB" sz="1400" dirty="0">
                <a:solidFill>
                  <a:schemeClr val="tx1"/>
                </a:solidFill>
                <a:latin typeface="Zawgyi-One" panose="020B0604030504040204" pitchFamily="34" charset="0"/>
                <a:cs typeface="Zawgyi-One" panose="020B0604030504040204" pitchFamily="34" charset="0"/>
              </a:rPr>
              <a:t> </a:t>
            </a:r>
            <a:r>
              <a:rPr lang="en-GB" sz="1400" dirty="0" err="1">
                <a:solidFill>
                  <a:schemeClr val="tx1"/>
                </a:solidFill>
                <a:latin typeface="Zawgyi-One" panose="020B0604030504040204" pitchFamily="34" charset="0"/>
                <a:cs typeface="Zawgyi-One" panose="020B0604030504040204" pitchFamily="34" charset="0"/>
              </a:rPr>
              <a:t>အမ်ိဳးမ်ိဳးမ</a:t>
            </a:r>
            <a:r>
              <a:rPr lang="en-GB" sz="1400" dirty="0">
                <a:solidFill>
                  <a:schemeClr val="tx1"/>
                </a:solidFill>
                <a:latin typeface="Zawgyi-One" panose="020B0604030504040204" pitchFamily="34" charset="0"/>
                <a:cs typeface="Zawgyi-One" panose="020B0604030504040204" pitchFamily="34" charset="0"/>
              </a:rPr>
              <a:t>ွ </a:t>
            </a:r>
            <a:r>
              <a:rPr lang="en-GB" sz="1400" dirty="0" err="1">
                <a:solidFill>
                  <a:schemeClr val="tx1"/>
                </a:solidFill>
                <a:latin typeface="Zawgyi-One" panose="020B0604030504040204" pitchFamily="34" charset="0"/>
                <a:cs typeface="Zawgyi-One" panose="020B0604030504040204" pitchFamily="34" charset="0"/>
              </a:rPr>
              <a:t>ထိေတ</a:t>
            </a:r>
            <a:r>
              <a:rPr lang="en-GB" sz="1400" dirty="0">
                <a:solidFill>
                  <a:schemeClr val="tx1"/>
                </a:solidFill>
                <a:latin typeface="Zawgyi-One" panose="020B0604030504040204" pitchFamily="34" charset="0"/>
                <a:cs typeface="Zawgyi-One" panose="020B0604030504040204" pitchFamily="34" charset="0"/>
              </a:rPr>
              <a:t>ြ႕ႏ</a:t>
            </a:r>
            <a:r>
              <a:rPr lang="en-GB" sz="1400" dirty="0" err="1">
                <a:solidFill>
                  <a:schemeClr val="tx1"/>
                </a:solidFill>
                <a:latin typeface="Zawgyi-One" panose="020B0604030504040204" pitchFamily="34" charset="0"/>
                <a:cs typeface="Zawgyi-One" panose="020B0604030504040204" pitchFamily="34" charset="0"/>
              </a:rPr>
              <a:t>ိုင္မ</a:t>
            </a:r>
            <a:r>
              <a:rPr lang="en-GB" sz="1400" dirty="0">
                <a:solidFill>
                  <a:schemeClr val="tx1"/>
                </a:solidFill>
                <a:latin typeface="Zawgyi-One" panose="020B0604030504040204" pitchFamily="34" charset="0"/>
                <a:cs typeface="Zawgyi-One" panose="020B0604030504040204" pitchFamily="34" charset="0"/>
              </a:rPr>
              <a:t>ႈ (</a:t>
            </a:r>
            <a:r>
              <a:rPr lang="en-GB" sz="1400" dirty="0" err="1">
                <a:solidFill>
                  <a:schemeClr val="tx1"/>
                </a:solidFill>
                <a:latin typeface="Zawgyi-One" panose="020B0604030504040204" pitchFamily="34" charset="0"/>
                <a:cs typeface="Zawgyi-One" panose="020B0604030504040204" pitchFamily="34" charset="0"/>
              </a:rPr>
              <a:t>သို</a:t>
            </a:r>
            <a:r>
              <a:rPr lang="en-GB" sz="1400" dirty="0">
                <a:solidFill>
                  <a:schemeClr val="tx1"/>
                </a:solidFill>
                <a:latin typeface="Zawgyi-One" panose="020B0604030504040204" pitchFamily="34" charset="0"/>
                <a:cs typeface="Zawgyi-One" panose="020B0604030504040204" pitchFamily="34" charset="0"/>
              </a:rPr>
              <a:t>႔) </a:t>
            </a:r>
            <a:r>
              <a:rPr lang="en-GB" sz="1400" dirty="0" err="1">
                <a:solidFill>
                  <a:schemeClr val="tx1"/>
                </a:solidFill>
                <a:latin typeface="Zawgyi-One" panose="020B0604030504040204" pitchFamily="34" charset="0"/>
                <a:cs typeface="Zawgyi-One" panose="020B0604030504040204" pitchFamily="34" charset="0"/>
              </a:rPr>
              <a:t>အသိသာအထင္ရွားဆံုးနည္းလမ္းမ</a:t>
            </a:r>
            <a:r>
              <a:rPr lang="en-GB" sz="1400" dirty="0">
                <a:solidFill>
                  <a:schemeClr val="tx1"/>
                </a:solidFill>
                <a:latin typeface="Zawgyi-One" panose="020B0604030504040204" pitchFamily="34" charset="0"/>
                <a:cs typeface="Zawgyi-One" panose="020B0604030504040204" pitchFamily="34" charset="0"/>
              </a:rPr>
              <a:t>ွ </a:t>
            </a:r>
            <a:r>
              <a:rPr lang="en-GB" sz="1400" dirty="0" err="1">
                <a:solidFill>
                  <a:schemeClr val="tx1"/>
                </a:solidFill>
                <a:latin typeface="Zawgyi-One" panose="020B0604030504040204" pitchFamily="34" charset="0"/>
                <a:cs typeface="Zawgyi-One" panose="020B0604030504040204" pitchFamily="34" charset="0"/>
              </a:rPr>
              <a:t>ထိေတ</a:t>
            </a:r>
            <a:r>
              <a:rPr lang="en-GB" sz="1400" dirty="0">
                <a:solidFill>
                  <a:schemeClr val="tx1"/>
                </a:solidFill>
                <a:latin typeface="Zawgyi-One" panose="020B0604030504040204" pitchFamily="34" charset="0"/>
                <a:cs typeface="Zawgyi-One" panose="020B0604030504040204" pitchFamily="34" charset="0"/>
              </a:rPr>
              <a:t>ြ႕ႏ</a:t>
            </a:r>
            <a:r>
              <a:rPr lang="en-GB" sz="1400" dirty="0" err="1">
                <a:solidFill>
                  <a:schemeClr val="tx1"/>
                </a:solidFill>
                <a:latin typeface="Zawgyi-One" panose="020B0604030504040204" pitchFamily="34" charset="0"/>
                <a:cs typeface="Zawgyi-One" panose="020B0604030504040204" pitchFamily="34" charset="0"/>
              </a:rPr>
              <a:t>ိုင္မႈကို</a:t>
            </a:r>
            <a:r>
              <a:rPr lang="en-GB" sz="1400" dirty="0">
                <a:solidFill>
                  <a:schemeClr val="tx1"/>
                </a:solidFill>
                <a:latin typeface="Zawgyi-One" panose="020B0604030504040204" pitchFamily="34" charset="0"/>
                <a:cs typeface="Zawgyi-One" panose="020B0604030504040204" pitchFamily="34" charset="0"/>
              </a:rPr>
              <a:t> </a:t>
            </a:r>
            <a:r>
              <a:rPr lang="en-GB" sz="1400" dirty="0" err="1">
                <a:solidFill>
                  <a:schemeClr val="tx1"/>
                </a:solidFill>
                <a:latin typeface="Zawgyi-One" panose="020B0604030504040204" pitchFamily="34" charset="0"/>
                <a:cs typeface="Zawgyi-One" panose="020B0604030504040204" pitchFamily="34" charset="0"/>
              </a:rPr>
              <a:t>ေလ်ာ့က</a:t>
            </a:r>
            <a:r>
              <a:rPr lang="en-GB" sz="1400" dirty="0">
                <a:solidFill>
                  <a:schemeClr val="tx1"/>
                </a:solidFill>
                <a:latin typeface="Zawgyi-One" panose="020B0604030504040204" pitchFamily="34" charset="0"/>
                <a:cs typeface="Zawgyi-One" panose="020B0604030504040204" pitchFamily="34" charset="0"/>
              </a:rPr>
              <a:t>် </a:t>
            </a:r>
            <a:r>
              <a:rPr lang="en-GB" sz="1400" dirty="0" err="1">
                <a:solidFill>
                  <a:schemeClr val="tx1"/>
                </a:solidFill>
                <a:latin typeface="Zawgyi-One" panose="020B0604030504040204" pitchFamily="34" charset="0"/>
                <a:cs typeface="Zawgyi-One" panose="020B0604030504040204" pitchFamily="34" charset="0"/>
              </a:rPr>
              <a:t>ေစသည</a:t>
            </a:r>
            <a:r>
              <a:rPr lang="en-GB" sz="1400" dirty="0">
                <a:solidFill>
                  <a:schemeClr val="tx1"/>
                </a:solidFill>
                <a:latin typeface="Zawgyi-One" panose="020B0604030504040204" pitchFamily="34" charset="0"/>
                <a:cs typeface="Zawgyi-One" panose="020B0604030504040204" pitchFamily="34" charset="0"/>
              </a:rPr>
              <a:t>္</a:t>
            </a:r>
          </a:p>
        </p:txBody>
      </p:sp>
      <p:sp>
        <p:nvSpPr>
          <p:cNvPr id="24" name="Multiplication Sign 23">
            <a:extLst>
              <a:ext uri="{FF2B5EF4-FFF2-40B4-BE49-F238E27FC236}">
                <a16:creationId xmlns:a16="http://schemas.microsoft.com/office/drawing/2014/main" id="{F3069671-28EC-4D26-B22E-44D6FDDE5A5E}"/>
              </a:ext>
            </a:extLst>
          </p:cNvPr>
          <p:cNvSpPr/>
          <p:nvPr/>
        </p:nvSpPr>
        <p:spPr>
          <a:xfrm>
            <a:off x="2493716" y="5055066"/>
            <a:ext cx="288032" cy="43204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5" name="Multiplication Sign 24">
            <a:extLst>
              <a:ext uri="{FF2B5EF4-FFF2-40B4-BE49-F238E27FC236}">
                <a16:creationId xmlns:a16="http://schemas.microsoft.com/office/drawing/2014/main" id="{9F873969-5229-400F-92A8-934773F7AADF}"/>
              </a:ext>
            </a:extLst>
          </p:cNvPr>
          <p:cNvSpPr/>
          <p:nvPr/>
        </p:nvSpPr>
        <p:spPr>
          <a:xfrm>
            <a:off x="2493715" y="5991170"/>
            <a:ext cx="288032" cy="432048"/>
          </a:xfrm>
          <a:prstGeom prst="mathMultipl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6" name="Multiplication Sign 25">
            <a:extLst>
              <a:ext uri="{FF2B5EF4-FFF2-40B4-BE49-F238E27FC236}">
                <a16:creationId xmlns:a16="http://schemas.microsoft.com/office/drawing/2014/main" id="{AEA3153E-6E2B-4788-A152-5B20DFFEC6EF}"/>
              </a:ext>
            </a:extLst>
          </p:cNvPr>
          <p:cNvSpPr/>
          <p:nvPr/>
        </p:nvSpPr>
        <p:spPr>
          <a:xfrm>
            <a:off x="2493715" y="5559122"/>
            <a:ext cx="288032" cy="43204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F7D09787-C653-461D-B4AB-7C5E60A1F25A}"/>
              </a:ext>
            </a:extLst>
          </p:cNvPr>
          <p:cNvSpPr txBox="1"/>
          <p:nvPr/>
        </p:nvSpPr>
        <p:spPr>
          <a:xfrm>
            <a:off x="3643192" y="4389993"/>
            <a:ext cx="2433680" cy="307777"/>
          </a:xfrm>
          <a:prstGeom prst="rect">
            <a:avLst/>
          </a:prstGeom>
          <a:noFill/>
        </p:spPr>
        <p:txBody>
          <a:bodyPr wrap="square" rtlCol="0">
            <a:spAutoFit/>
          </a:bodyPr>
          <a:lstStyle/>
          <a:p>
            <a:r>
              <a:rPr lang="en-GB" sz="1400" dirty="0" err="1">
                <a:solidFill>
                  <a:schemeClr val="tx1"/>
                </a:solidFill>
                <a:latin typeface="Zawgyi-One" panose="020B0604030504040204" pitchFamily="34" charset="0"/>
                <a:cs typeface="Zawgyi-One" panose="020B0604030504040204" pitchFamily="34" charset="0"/>
              </a:rPr>
              <a:t>မစင္မွတစ္ဆင</a:t>
            </a:r>
            <a:r>
              <a:rPr lang="en-GB" sz="1400" dirty="0">
                <a:solidFill>
                  <a:schemeClr val="tx1"/>
                </a:solidFill>
                <a:latin typeface="Zawgyi-One" panose="020B0604030504040204" pitchFamily="34" charset="0"/>
                <a:cs typeface="Zawgyi-One" panose="020B0604030504040204" pitchFamily="34" charset="0"/>
              </a:rPr>
              <a:t>့္ </a:t>
            </a:r>
            <a:r>
              <a:rPr lang="en-GB" sz="1400" dirty="0" err="1">
                <a:solidFill>
                  <a:schemeClr val="tx1"/>
                </a:solidFill>
                <a:latin typeface="Zawgyi-One" panose="020B0604030504040204" pitchFamily="34" charset="0"/>
                <a:cs typeface="Zawgyi-One" panose="020B0604030504040204" pitchFamily="34" charset="0"/>
              </a:rPr>
              <a:t>ထိေတ</a:t>
            </a:r>
            <a:r>
              <a:rPr lang="en-GB" sz="1400" dirty="0">
                <a:solidFill>
                  <a:schemeClr val="tx1"/>
                </a:solidFill>
                <a:latin typeface="Zawgyi-One" panose="020B0604030504040204" pitchFamily="34" charset="0"/>
                <a:cs typeface="Zawgyi-One" panose="020B0604030504040204" pitchFamily="34" charset="0"/>
              </a:rPr>
              <a:t>ြ႔</a:t>
            </a:r>
            <a:r>
              <a:rPr lang="en-GB" sz="1400" dirty="0" err="1">
                <a:solidFill>
                  <a:schemeClr val="tx1"/>
                </a:solidFill>
                <a:latin typeface="Zawgyi-One" panose="020B0604030504040204" pitchFamily="34" charset="0"/>
                <a:cs typeface="Zawgyi-One" panose="020B0604030504040204" pitchFamily="34" charset="0"/>
              </a:rPr>
              <a:t>ကူးစက္မ</a:t>
            </a:r>
            <a:r>
              <a:rPr lang="en-GB" sz="1400" dirty="0">
                <a:solidFill>
                  <a:schemeClr val="tx1"/>
                </a:solidFill>
                <a:latin typeface="Zawgyi-One" panose="020B0604030504040204" pitchFamily="34" charset="0"/>
                <a:cs typeface="Zawgyi-One" panose="020B0604030504040204" pitchFamily="34" charset="0"/>
              </a:rPr>
              <a:t>ႈ</a:t>
            </a:r>
            <a:endParaRPr lang="en-GB" sz="1400" dirty="0">
              <a:solidFill>
                <a:schemeClr val="tx1"/>
              </a:solidFill>
              <a:latin typeface="+mj-lt"/>
            </a:endParaRPr>
          </a:p>
        </p:txBody>
      </p:sp>
      <p:sp>
        <p:nvSpPr>
          <p:cNvPr id="28" name="TextBox 27">
            <a:extLst>
              <a:ext uri="{FF2B5EF4-FFF2-40B4-BE49-F238E27FC236}">
                <a16:creationId xmlns:a16="http://schemas.microsoft.com/office/drawing/2014/main" id="{179D4F55-84A0-4BC9-8376-2E159CE66FC1}"/>
              </a:ext>
            </a:extLst>
          </p:cNvPr>
          <p:cNvSpPr txBox="1"/>
          <p:nvPr/>
        </p:nvSpPr>
        <p:spPr>
          <a:xfrm rot="16200000">
            <a:off x="1775041" y="3195627"/>
            <a:ext cx="2553904" cy="307777"/>
          </a:xfrm>
          <a:prstGeom prst="rect">
            <a:avLst/>
          </a:prstGeom>
          <a:noFill/>
        </p:spPr>
        <p:txBody>
          <a:bodyPr wrap="square" rtlCol="0">
            <a:spAutoFit/>
          </a:bodyPr>
          <a:lstStyle/>
          <a:p>
            <a:r>
              <a:rPr lang="en-GB" sz="1400" dirty="0" err="1">
                <a:solidFill>
                  <a:schemeClr val="tx1"/>
                </a:solidFill>
                <a:latin typeface="Zawgyi-One" panose="020B0604030504040204" pitchFamily="34" charset="0"/>
                <a:cs typeface="Zawgyi-One" panose="020B0604030504040204" pitchFamily="34" charset="0"/>
              </a:rPr>
              <a:t>အူလမ္းေၾကာင္းဆိုင္ရာ</a:t>
            </a:r>
            <a:r>
              <a:rPr lang="en-GB" sz="1400" dirty="0">
                <a:solidFill>
                  <a:schemeClr val="tx1"/>
                </a:solidFill>
                <a:latin typeface="Zawgyi-One" panose="020B0604030504040204" pitchFamily="34" charset="0"/>
                <a:cs typeface="Zawgyi-One" panose="020B0604030504040204" pitchFamily="34" charset="0"/>
              </a:rPr>
              <a:t> </a:t>
            </a:r>
            <a:r>
              <a:rPr lang="en-GB" sz="1400" dirty="0" err="1">
                <a:solidFill>
                  <a:schemeClr val="tx1"/>
                </a:solidFill>
                <a:latin typeface="Zawgyi-One" panose="020B0604030504040204" pitchFamily="34" charset="0"/>
                <a:cs typeface="Zawgyi-One" panose="020B0604030504040204" pitchFamily="34" charset="0"/>
              </a:rPr>
              <a:t>ေရာဂါမ်ား</a:t>
            </a:r>
            <a:endParaRPr lang="en-GB" sz="1400" dirty="0">
              <a:solidFill>
                <a:schemeClr val="tx1"/>
              </a:solidFill>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3628848404"/>
      </p:ext>
    </p:extLst>
  </p:cSld>
  <p:clrMapOvr>
    <a:masterClrMapping/>
  </p:clrMapOvr>
  <mc:AlternateContent xmlns:mc="http://schemas.openxmlformats.org/markup-compatibility/2006" xmlns:p14="http://schemas.microsoft.com/office/powerpoint/2010/main">
    <mc:Choice Requires="p14">
      <p:transition spd="slow" p14:dur="2000" advTm="176955"/>
    </mc:Choice>
    <mc:Fallback xmlns="">
      <p:transition spd="slow" advTm="176955"/>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3A30B80-F5CA-4891-9E0C-2747793D5A64}"/>
              </a:ext>
            </a:extLst>
          </p:cNvPr>
          <p:cNvSpPr>
            <a:spLocks noGrp="1"/>
          </p:cNvSpPr>
          <p:nvPr>
            <p:ph type="title"/>
          </p:nvPr>
        </p:nvSpPr>
        <p:spPr>
          <a:xfrm>
            <a:off x="719128" y="540624"/>
            <a:ext cx="9021783" cy="1323439"/>
          </a:xfrm>
        </p:spPr>
        <p:txBody>
          <a:bodyPr/>
          <a:lstStyle/>
          <a:p>
            <a:r>
              <a:rPr lang="en-GB" sz="4000" cap="small" dirty="0" err="1">
                <a:latin typeface="Zawgyi-One" panose="020B0604030504040204" pitchFamily="34" charset="0"/>
                <a:cs typeface="Zawgyi-One" panose="020B0604030504040204" pitchFamily="34" charset="0"/>
              </a:rPr>
              <a:t>ေရဆိုင္ရာ</a:t>
            </a:r>
            <a:r>
              <a:rPr lang="en-GB" sz="4000" cap="small" dirty="0">
                <a:latin typeface="Zawgyi-One" panose="020B0604030504040204" pitchFamily="34" charset="0"/>
                <a:cs typeface="Zawgyi-One" panose="020B0604030504040204" pitchFamily="34" charset="0"/>
              </a:rPr>
              <a:t> </a:t>
            </a:r>
            <a:r>
              <a:rPr lang="en-GB" sz="4000" cap="small" dirty="0" err="1">
                <a:latin typeface="Zawgyi-One" panose="020B0604030504040204" pitchFamily="34" charset="0"/>
                <a:cs typeface="Zawgyi-One" panose="020B0604030504040204" pitchFamily="34" charset="0"/>
              </a:rPr>
              <a:t>ေဘးကင္းလံုၿခံဳမ</a:t>
            </a:r>
            <a:r>
              <a:rPr lang="en-GB" sz="4000" cap="small" dirty="0">
                <a:latin typeface="Zawgyi-One" panose="020B0604030504040204" pitchFamily="34" charset="0"/>
                <a:cs typeface="Zawgyi-One" panose="020B0604030504040204" pitchFamily="34" charset="0"/>
              </a:rPr>
              <a:t>ႈ </a:t>
            </a:r>
            <a:r>
              <a:rPr lang="en-GB" sz="4000" cap="small" dirty="0" err="1">
                <a:latin typeface="Zawgyi-One" panose="020B0604030504040204" pitchFamily="34" charset="0"/>
                <a:cs typeface="Zawgyi-One" panose="020B0604030504040204" pitchFamily="34" charset="0"/>
              </a:rPr>
              <a:t>စီမံျခင္း</a:t>
            </a:r>
            <a:br>
              <a:rPr lang="en-GB" sz="4000" cap="small" dirty="0">
                <a:latin typeface="Zawgyi-One" panose="020B0604030504040204" pitchFamily="34" charset="0"/>
                <a:cs typeface="Zawgyi-One" panose="020B0604030504040204" pitchFamily="34" charset="0"/>
              </a:rPr>
            </a:br>
            <a:r>
              <a:rPr lang="en-GB" sz="3200" cap="small" dirty="0" err="1">
                <a:latin typeface="Zawgyi-One" panose="020B0604030504040204" pitchFamily="34" charset="0"/>
                <a:cs typeface="Zawgyi-One" panose="020B0604030504040204" pitchFamily="34" charset="0"/>
              </a:rPr>
              <a:t>အဓိကစြမ္းေဆာင္သူမ်ား</a:t>
            </a:r>
            <a:endParaRPr lang="en-GB" sz="3200" cap="small" dirty="0">
              <a:latin typeface="Zawgyi-One" panose="020B0604030504040204" pitchFamily="34" charset="0"/>
              <a:cs typeface="Zawgyi-One" panose="020B0604030504040204" pitchFamily="34" charset="0"/>
            </a:endParaRPr>
          </a:p>
        </p:txBody>
      </p:sp>
      <p:sp>
        <p:nvSpPr>
          <p:cNvPr id="19" name="Isosceles Triangle 18">
            <a:extLst>
              <a:ext uri="{FF2B5EF4-FFF2-40B4-BE49-F238E27FC236}">
                <a16:creationId xmlns:a16="http://schemas.microsoft.com/office/drawing/2014/main" id="{4756612D-7D71-4C46-9131-6E2C8E75C7F4}"/>
              </a:ext>
            </a:extLst>
          </p:cNvPr>
          <p:cNvSpPr/>
          <p:nvPr/>
        </p:nvSpPr>
        <p:spPr>
          <a:xfrm rot="2519981">
            <a:off x="2947680" y="2550456"/>
            <a:ext cx="3268241" cy="2826668"/>
          </a:xfrm>
          <a:prstGeom prst="triangl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800">
              <a:latin typeface="Zawgyi-One" panose="020B0604030504040204" pitchFamily="34" charset="0"/>
              <a:cs typeface="Zawgyi-One" panose="020B0604030504040204" pitchFamily="34" charset="0"/>
            </a:endParaRPr>
          </a:p>
        </p:txBody>
      </p:sp>
      <p:sp>
        <p:nvSpPr>
          <p:cNvPr id="20" name="TextBox 19">
            <a:extLst>
              <a:ext uri="{FF2B5EF4-FFF2-40B4-BE49-F238E27FC236}">
                <a16:creationId xmlns:a16="http://schemas.microsoft.com/office/drawing/2014/main" id="{C69959CA-93C5-4FA0-8052-84260036BEDF}"/>
              </a:ext>
            </a:extLst>
          </p:cNvPr>
          <p:cNvSpPr txBox="1"/>
          <p:nvPr/>
        </p:nvSpPr>
        <p:spPr>
          <a:xfrm rot="20822476">
            <a:off x="4594774" y="6123753"/>
            <a:ext cx="675185" cy="369332"/>
          </a:xfrm>
          <a:prstGeom prst="rect">
            <a:avLst/>
          </a:prstGeom>
          <a:noFill/>
        </p:spPr>
        <p:txBody>
          <a:bodyPr wrap="none" rtlCol="0">
            <a:spAutoFit/>
          </a:bodyPr>
          <a:lstStyle/>
          <a:p>
            <a:r>
              <a:rPr lang="en-GB" sz="1800" b="1" dirty="0" err="1">
                <a:solidFill>
                  <a:schemeClr val="tx1"/>
                </a:solidFill>
                <a:latin typeface="Zawgyi-One" panose="020B0604030504040204" pitchFamily="34" charset="0"/>
                <a:cs typeface="Zawgyi-One" panose="020B0604030504040204" pitchFamily="34" charset="0"/>
              </a:rPr>
              <a:t>လူထု</a:t>
            </a:r>
            <a:endParaRPr lang="en-GB" sz="1800" b="1" dirty="0">
              <a:solidFill>
                <a:schemeClr val="tx1"/>
              </a:solidFill>
              <a:latin typeface="Zawgyi-One" panose="020B0604030504040204" pitchFamily="34" charset="0"/>
              <a:cs typeface="Zawgyi-One" panose="020B0604030504040204" pitchFamily="34" charset="0"/>
            </a:endParaRPr>
          </a:p>
        </p:txBody>
      </p:sp>
      <p:sp>
        <p:nvSpPr>
          <p:cNvPr id="21" name="TextBox 20">
            <a:extLst>
              <a:ext uri="{FF2B5EF4-FFF2-40B4-BE49-F238E27FC236}">
                <a16:creationId xmlns:a16="http://schemas.microsoft.com/office/drawing/2014/main" id="{231FEBAC-9B0A-44AA-8081-9A68E8190708}"/>
              </a:ext>
            </a:extLst>
          </p:cNvPr>
          <p:cNvSpPr txBox="1"/>
          <p:nvPr/>
        </p:nvSpPr>
        <p:spPr>
          <a:xfrm rot="2194839">
            <a:off x="5330934" y="2604483"/>
            <a:ext cx="752129" cy="369332"/>
          </a:xfrm>
          <a:prstGeom prst="rect">
            <a:avLst/>
          </a:prstGeom>
          <a:noFill/>
        </p:spPr>
        <p:txBody>
          <a:bodyPr wrap="none" rtlCol="0">
            <a:spAutoFit/>
          </a:bodyPr>
          <a:lstStyle/>
          <a:p>
            <a:r>
              <a:rPr lang="en-GB" sz="1800" b="1" dirty="0" err="1">
                <a:solidFill>
                  <a:schemeClr val="tx1"/>
                </a:solidFill>
                <a:latin typeface="Zawgyi-One" panose="020B0604030504040204" pitchFamily="34" charset="0"/>
                <a:cs typeface="Zawgyi-One" panose="020B0604030504040204" pitchFamily="34" charset="0"/>
              </a:rPr>
              <a:t>အစိုးရ</a:t>
            </a:r>
            <a:endParaRPr lang="en-GB" sz="1800" b="1" dirty="0">
              <a:solidFill>
                <a:schemeClr val="tx1"/>
              </a:solidFill>
              <a:latin typeface="Zawgyi-One" panose="020B0604030504040204" pitchFamily="34" charset="0"/>
              <a:cs typeface="Zawgyi-One" panose="020B0604030504040204" pitchFamily="34" charset="0"/>
            </a:endParaRPr>
          </a:p>
        </p:txBody>
      </p:sp>
      <p:sp>
        <p:nvSpPr>
          <p:cNvPr id="22" name="TextBox 21">
            <a:extLst>
              <a:ext uri="{FF2B5EF4-FFF2-40B4-BE49-F238E27FC236}">
                <a16:creationId xmlns:a16="http://schemas.microsoft.com/office/drawing/2014/main" id="{3DA014A8-5DDD-41D7-A95C-EF4A42EE8A91}"/>
              </a:ext>
            </a:extLst>
          </p:cNvPr>
          <p:cNvSpPr txBox="1"/>
          <p:nvPr/>
        </p:nvSpPr>
        <p:spPr>
          <a:xfrm rot="17004058">
            <a:off x="1681558" y="3672669"/>
            <a:ext cx="1043876" cy="369332"/>
          </a:xfrm>
          <a:prstGeom prst="rect">
            <a:avLst/>
          </a:prstGeom>
          <a:noFill/>
        </p:spPr>
        <p:txBody>
          <a:bodyPr wrap="none" rtlCol="0">
            <a:spAutoFit/>
          </a:bodyPr>
          <a:lstStyle/>
          <a:p>
            <a:r>
              <a:rPr lang="en-GB" sz="1800" b="1" dirty="0" err="1">
                <a:solidFill>
                  <a:schemeClr val="tx1"/>
                </a:solidFill>
                <a:latin typeface="Zawgyi-One" panose="020B0604030504040204" pitchFamily="34" charset="0"/>
                <a:cs typeface="Zawgyi-One" panose="020B0604030504040204" pitchFamily="34" charset="0"/>
              </a:rPr>
              <a:t>ေစ်းကြက</a:t>
            </a:r>
            <a:r>
              <a:rPr lang="en-GB" sz="1800" b="1" dirty="0">
                <a:solidFill>
                  <a:schemeClr val="tx1"/>
                </a:solidFill>
                <a:latin typeface="Zawgyi-One" panose="020B0604030504040204" pitchFamily="34" charset="0"/>
                <a:cs typeface="Zawgyi-One" panose="020B0604030504040204" pitchFamily="34" charset="0"/>
              </a:rPr>
              <a:t>္</a:t>
            </a:r>
          </a:p>
        </p:txBody>
      </p:sp>
      <p:sp>
        <p:nvSpPr>
          <p:cNvPr id="23" name="TextBox 22">
            <a:extLst>
              <a:ext uri="{FF2B5EF4-FFF2-40B4-BE49-F238E27FC236}">
                <a16:creationId xmlns:a16="http://schemas.microsoft.com/office/drawing/2014/main" id="{01A407AA-E4B3-4875-AEFB-835BE0678206}"/>
              </a:ext>
            </a:extLst>
          </p:cNvPr>
          <p:cNvSpPr txBox="1"/>
          <p:nvPr/>
        </p:nvSpPr>
        <p:spPr>
          <a:xfrm rot="16884715">
            <a:off x="4383809" y="4488287"/>
            <a:ext cx="1951175" cy="369332"/>
          </a:xfrm>
          <a:prstGeom prst="rect">
            <a:avLst/>
          </a:prstGeom>
          <a:noFill/>
        </p:spPr>
        <p:txBody>
          <a:bodyPr wrap="none" rtlCol="0">
            <a:spAutoFit/>
          </a:bodyPr>
          <a:lstStyle/>
          <a:p>
            <a:r>
              <a:rPr lang="en-GB" sz="1800" b="1" dirty="0" err="1">
                <a:solidFill>
                  <a:srgbClr val="00AFAD"/>
                </a:solidFill>
                <a:latin typeface="Zawgyi-One" panose="020B0604030504040204" pitchFamily="34" charset="0"/>
                <a:cs typeface="Zawgyi-One" panose="020B0604030504040204" pitchFamily="34" charset="0"/>
              </a:rPr>
              <a:t>စံသတ္မွတ္ခ်က္မ်ား</a:t>
            </a:r>
            <a:endParaRPr lang="en-GB" sz="1800" b="1" dirty="0">
              <a:solidFill>
                <a:srgbClr val="00AFAD"/>
              </a:solidFill>
              <a:latin typeface="Zawgyi-One" panose="020B0604030504040204" pitchFamily="34" charset="0"/>
              <a:cs typeface="Zawgyi-One" panose="020B0604030504040204" pitchFamily="34" charset="0"/>
            </a:endParaRPr>
          </a:p>
        </p:txBody>
      </p:sp>
      <p:sp>
        <p:nvSpPr>
          <p:cNvPr id="24" name="TextBox 23">
            <a:extLst>
              <a:ext uri="{FF2B5EF4-FFF2-40B4-BE49-F238E27FC236}">
                <a16:creationId xmlns:a16="http://schemas.microsoft.com/office/drawing/2014/main" id="{794C81EC-941A-45C9-A869-FFBC05E4383C}"/>
              </a:ext>
            </a:extLst>
          </p:cNvPr>
          <p:cNvSpPr txBox="1"/>
          <p:nvPr/>
        </p:nvSpPr>
        <p:spPr>
          <a:xfrm rot="20580342">
            <a:off x="2825566" y="3002215"/>
            <a:ext cx="2218877" cy="369332"/>
          </a:xfrm>
          <a:prstGeom prst="rect">
            <a:avLst/>
          </a:prstGeom>
          <a:noFill/>
        </p:spPr>
        <p:txBody>
          <a:bodyPr wrap="none" rtlCol="0">
            <a:spAutoFit/>
          </a:bodyPr>
          <a:lstStyle/>
          <a:p>
            <a:r>
              <a:rPr lang="en-GB" sz="1800" b="1" dirty="0" err="1">
                <a:solidFill>
                  <a:srgbClr val="00AFAD"/>
                </a:solidFill>
                <a:latin typeface="Zawgyi-One" panose="020B0604030504040204" pitchFamily="34" charset="0"/>
                <a:cs typeface="Zawgyi-One" panose="020B0604030504040204" pitchFamily="34" charset="0"/>
              </a:rPr>
              <a:t>စည္းမ်ဥ္းစည္းကမ္းမ်ား</a:t>
            </a:r>
            <a:endParaRPr lang="en-GB" sz="1800" b="1" dirty="0">
              <a:solidFill>
                <a:srgbClr val="00AFAD"/>
              </a:solidFill>
              <a:latin typeface="Zawgyi-One" panose="020B0604030504040204" pitchFamily="34" charset="0"/>
              <a:cs typeface="Zawgyi-One" panose="020B0604030504040204" pitchFamily="34" charset="0"/>
            </a:endParaRPr>
          </a:p>
        </p:txBody>
      </p:sp>
      <p:sp>
        <p:nvSpPr>
          <p:cNvPr id="25" name="TextBox 24">
            <a:extLst>
              <a:ext uri="{FF2B5EF4-FFF2-40B4-BE49-F238E27FC236}">
                <a16:creationId xmlns:a16="http://schemas.microsoft.com/office/drawing/2014/main" id="{A6AF7B29-C078-426C-BAE4-B839CA4F81C8}"/>
              </a:ext>
            </a:extLst>
          </p:cNvPr>
          <p:cNvSpPr txBox="1"/>
          <p:nvPr/>
        </p:nvSpPr>
        <p:spPr>
          <a:xfrm rot="2522815">
            <a:off x="2510496" y="4951517"/>
            <a:ext cx="1802096" cy="369332"/>
          </a:xfrm>
          <a:prstGeom prst="rect">
            <a:avLst/>
          </a:prstGeom>
          <a:noFill/>
        </p:spPr>
        <p:txBody>
          <a:bodyPr wrap="none" rtlCol="0">
            <a:spAutoFit/>
          </a:bodyPr>
          <a:lstStyle/>
          <a:p>
            <a:r>
              <a:rPr lang="en-GB" sz="1800" b="1" dirty="0" err="1">
                <a:solidFill>
                  <a:srgbClr val="00AFAD"/>
                </a:solidFill>
                <a:latin typeface="Zawgyi-One" panose="020B0604030504040204" pitchFamily="34" charset="0"/>
                <a:cs typeface="Zawgyi-One" panose="020B0604030504040204" pitchFamily="34" charset="0"/>
              </a:rPr>
              <a:t>စာခ</a:t>
            </a:r>
            <a:r>
              <a:rPr lang="en-GB" sz="1800" b="1" dirty="0">
                <a:solidFill>
                  <a:srgbClr val="00AFAD"/>
                </a:solidFill>
                <a:latin typeface="Zawgyi-One" panose="020B0604030504040204" pitchFamily="34" charset="0"/>
                <a:cs typeface="Zawgyi-One" panose="020B0604030504040204" pitchFamily="34" charset="0"/>
              </a:rPr>
              <a:t>်ဳ</a:t>
            </a:r>
            <a:r>
              <a:rPr lang="en-GB" sz="1800" b="1" dirty="0" err="1">
                <a:solidFill>
                  <a:srgbClr val="00AFAD"/>
                </a:solidFill>
                <a:latin typeface="Zawgyi-One" panose="020B0604030504040204" pitchFamily="34" charset="0"/>
                <a:cs typeface="Zawgyi-One" panose="020B0604030504040204" pitchFamily="34" charset="0"/>
              </a:rPr>
              <a:t>ပ္စာတမ္းမ်ား</a:t>
            </a:r>
            <a:endParaRPr lang="en-GB" sz="1800" b="1" dirty="0">
              <a:solidFill>
                <a:srgbClr val="00AFAD"/>
              </a:solidFill>
              <a:latin typeface="Zawgyi-One" panose="020B0604030504040204" pitchFamily="34" charset="0"/>
              <a:cs typeface="Zawgyi-One" panose="020B0604030504040204" pitchFamily="34" charset="0"/>
            </a:endParaRPr>
          </a:p>
        </p:txBody>
      </p:sp>
      <p:sp>
        <p:nvSpPr>
          <p:cNvPr id="26" name="TextBox 25">
            <a:extLst>
              <a:ext uri="{FF2B5EF4-FFF2-40B4-BE49-F238E27FC236}">
                <a16:creationId xmlns:a16="http://schemas.microsoft.com/office/drawing/2014/main" id="{C6D3B77D-9BA8-4E9A-8854-9620A21879D2}"/>
              </a:ext>
            </a:extLst>
          </p:cNvPr>
          <p:cNvSpPr txBox="1"/>
          <p:nvPr/>
        </p:nvSpPr>
        <p:spPr>
          <a:xfrm>
            <a:off x="3213795" y="4114112"/>
            <a:ext cx="1859805" cy="369332"/>
          </a:xfrm>
          <a:prstGeom prst="rect">
            <a:avLst/>
          </a:prstGeom>
          <a:noFill/>
        </p:spPr>
        <p:txBody>
          <a:bodyPr wrap="none" rtlCol="0">
            <a:spAutoFit/>
          </a:bodyPr>
          <a:lstStyle/>
          <a:p>
            <a:r>
              <a:rPr lang="en-GB" sz="1800" b="1" dirty="0">
                <a:solidFill>
                  <a:schemeClr val="accent6"/>
                </a:solidFill>
                <a:latin typeface="Zawgyi-One" panose="020B0604030504040204" pitchFamily="34" charset="0"/>
                <a:cs typeface="Zawgyi-One" panose="020B0604030504040204" pitchFamily="34" charset="0"/>
              </a:rPr>
              <a:t>အႏၱ</a:t>
            </a:r>
            <a:r>
              <a:rPr lang="en-GB" sz="1800" b="1" dirty="0" err="1">
                <a:solidFill>
                  <a:schemeClr val="accent6"/>
                </a:solidFill>
                <a:latin typeface="Zawgyi-One" panose="020B0604030504040204" pitchFamily="34" charset="0"/>
                <a:cs typeface="Zawgyi-One" panose="020B0604030504040204" pitchFamily="34" charset="0"/>
              </a:rPr>
              <a:t>ရာယ္မ</a:t>
            </a:r>
            <a:r>
              <a:rPr lang="en-GB" sz="1800" b="1" dirty="0">
                <a:solidFill>
                  <a:schemeClr val="accent6"/>
                </a:solidFill>
                <a:latin typeface="Zawgyi-One" panose="020B0604030504040204" pitchFamily="34" charset="0"/>
                <a:cs typeface="Zawgyi-One" panose="020B0604030504040204" pitchFamily="34" charset="0"/>
              </a:rPr>
              <a:t>ွ်ေ၀ျခင္း</a:t>
            </a:r>
          </a:p>
        </p:txBody>
      </p:sp>
      <p:sp>
        <p:nvSpPr>
          <p:cNvPr id="27" name="Rectangle 26">
            <a:extLst>
              <a:ext uri="{FF2B5EF4-FFF2-40B4-BE49-F238E27FC236}">
                <a16:creationId xmlns:a16="http://schemas.microsoft.com/office/drawing/2014/main" id="{219FBCA6-45C6-404A-AC6A-70157EE35A0F}"/>
              </a:ext>
            </a:extLst>
          </p:cNvPr>
          <p:cNvSpPr/>
          <p:nvPr/>
        </p:nvSpPr>
        <p:spPr>
          <a:xfrm>
            <a:off x="585575" y="6916536"/>
            <a:ext cx="9288887" cy="413639"/>
          </a:xfrm>
          <a:prstGeom prst="rect">
            <a:avLst/>
          </a:prstGeom>
        </p:spPr>
        <p:txBody>
          <a:bodyPr wrap="square">
            <a:spAutoFit/>
          </a:bodyPr>
          <a:lstStyle/>
          <a:p>
            <a:pPr>
              <a:lnSpc>
                <a:spcPct val="120000"/>
              </a:lnSpc>
              <a:spcBef>
                <a:spcPts val="600"/>
              </a:spcBef>
            </a:pPr>
            <a:r>
              <a:rPr lang="en-GB" sz="900" dirty="0">
                <a:solidFill>
                  <a:schemeClr val="tx1"/>
                </a:solidFill>
                <a:latin typeface="+mj-lt"/>
              </a:rPr>
              <a:t>Adapted from: Koehler, J. </a:t>
            </a:r>
            <a:r>
              <a:rPr lang="en-GB" sz="900" i="1" dirty="0">
                <a:solidFill>
                  <a:schemeClr val="tx1"/>
                </a:solidFill>
                <a:latin typeface="+mj-lt"/>
              </a:rPr>
              <a:t>et al.</a:t>
            </a:r>
            <a:r>
              <a:rPr lang="en-GB" sz="900" dirty="0">
                <a:solidFill>
                  <a:schemeClr val="tx1"/>
                </a:solidFill>
                <a:latin typeface="+mj-lt"/>
              </a:rPr>
              <a:t> (2018) ‘A cultural theory of drinking water risks, values and institutional change’, </a:t>
            </a:r>
            <a:r>
              <a:rPr lang="en-GB" sz="900" i="1" dirty="0">
                <a:solidFill>
                  <a:schemeClr val="tx1"/>
                </a:solidFill>
                <a:latin typeface="+mj-lt"/>
              </a:rPr>
              <a:t>Global Environmental Change</a:t>
            </a:r>
            <a:r>
              <a:rPr lang="en-GB" sz="900" dirty="0">
                <a:solidFill>
                  <a:schemeClr val="tx1"/>
                </a:solidFill>
                <a:latin typeface="+mj-lt"/>
              </a:rPr>
              <a:t>. Elsevier Ltd, 50(November 2017), pp. 268–277. </a:t>
            </a:r>
            <a:r>
              <a:rPr lang="en-GB" sz="900" dirty="0" err="1">
                <a:solidFill>
                  <a:schemeClr val="tx1"/>
                </a:solidFill>
                <a:latin typeface="+mj-lt"/>
              </a:rPr>
              <a:t>doi</a:t>
            </a:r>
            <a:r>
              <a:rPr lang="en-GB" sz="900" dirty="0">
                <a:solidFill>
                  <a:schemeClr val="tx1"/>
                </a:solidFill>
                <a:latin typeface="+mj-lt"/>
              </a:rPr>
              <a:t>: 10.1016/j.gloenvcha.2018.03.006.</a:t>
            </a:r>
          </a:p>
        </p:txBody>
      </p:sp>
      <p:sp>
        <p:nvSpPr>
          <p:cNvPr id="28" name="TextBox 27">
            <a:extLst>
              <a:ext uri="{FF2B5EF4-FFF2-40B4-BE49-F238E27FC236}">
                <a16:creationId xmlns:a16="http://schemas.microsoft.com/office/drawing/2014/main" id="{9CFA17E3-B309-4D31-9D0C-BDA1185839AE}"/>
              </a:ext>
            </a:extLst>
          </p:cNvPr>
          <p:cNvSpPr txBox="1"/>
          <p:nvPr/>
        </p:nvSpPr>
        <p:spPr>
          <a:xfrm>
            <a:off x="6238131" y="4114112"/>
            <a:ext cx="2985011" cy="646331"/>
          </a:xfrm>
          <a:prstGeom prst="rect">
            <a:avLst/>
          </a:prstGeom>
          <a:noFill/>
        </p:spPr>
        <p:txBody>
          <a:bodyPr wrap="square" rtlCol="0">
            <a:spAutoFit/>
          </a:bodyPr>
          <a:lstStyle/>
          <a:p>
            <a:r>
              <a:rPr lang="en-GB" sz="1800" b="1" dirty="0" err="1">
                <a:solidFill>
                  <a:schemeClr val="tx1"/>
                </a:solidFill>
                <a:latin typeface="Zawgyi-One" panose="020B0604030504040204" pitchFamily="34" charset="0"/>
                <a:cs typeface="Zawgyi-One" panose="020B0604030504040204" pitchFamily="34" charset="0"/>
              </a:rPr>
              <a:t>အစိုးရမဟုတ္ေသာ</a:t>
            </a:r>
            <a:r>
              <a:rPr lang="en-GB" sz="1800" b="1" dirty="0">
                <a:solidFill>
                  <a:schemeClr val="tx1"/>
                </a:solidFill>
                <a:latin typeface="Zawgyi-One" panose="020B0604030504040204" pitchFamily="34" charset="0"/>
                <a:cs typeface="Zawgyi-One" panose="020B0604030504040204" pitchFamily="34" charset="0"/>
              </a:rPr>
              <a:t> </a:t>
            </a:r>
            <a:r>
              <a:rPr lang="en-GB" sz="1800" b="1" dirty="0" err="1">
                <a:solidFill>
                  <a:schemeClr val="tx1"/>
                </a:solidFill>
                <a:latin typeface="Zawgyi-One" panose="020B0604030504040204" pitchFamily="34" charset="0"/>
                <a:cs typeface="Zawgyi-One" panose="020B0604030504040204" pitchFamily="34" charset="0"/>
              </a:rPr>
              <a:t>အဖြဲ</a:t>
            </a:r>
            <a:r>
              <a:rPr lang="en-GB" sz="1800" b="1" dirty="0">
                <a:solidFill>
                  <a:schemeClr val="tx1"/>
                </a:solidFill>
                <a:latin typeface="Zawgyi-One" panose="020B0604030504040204" pitchFamily="34" charset="0"/>
                <a:cs typeface="Zawgyi-One" panose="020B0604030504040204" pitchFamily="34" charset="0"/>
              </a:rPr>
              <a:t>႔ </a:t>
            </a:r>
            <a:r>
              <a:rPr lang="en-GB" sz="1800" b="1" dirty="0" err="1">
                <a:solidFill>
                  <a:schemeClr val="tx1"/>
                </a:solidFill>
                <a:latin typeface="Zawgyi-One" panose="020B0604030504040204" pitchFamily="34" charset="0"/>
                <a:cs typeface="Zawgyi-One" panose="020B0604030504040204" pitchFamily="34" charset="0"/>
              </a:rPr>
              <a:t>အစည္းမ်ား</a:t>
            </a:r>
            <a:r>
              <a:rPr lang="en-GB" sz="1800" b="1" dirty="0">
                <a:solidFill>
                  <a:schemeClr val="tx1"/>
                </a:solidFill>
                <a:latin typeface="Zawgyi-One" panose="020B0604030504040204" pitchFamily="34" charset="0"/>
                <a:cs typeface="Zawgyi-One" panose="020B0604030504040204" pitchFamily="34" charset="0"/>
              </a:rPr>
              <a:t>ႏွင့္ </a:t>
            </a:r>
            <a:r>
              <a:rPr lang="en-GB" sz="1800" b="1" dirty="0" err="1">
                <a:solidFill>
                  <a:schemeClr val="tx1"/>
                </a:solidFill>
                <a:latin typeface="Zawgyi-One" panose="020B0604030504040204" pitchFamily="34" charset="0"/>
                <a:cs typeface="Zawgyi-One" panose="020B0604030504040204" pitchFamily="34" charset="0"/>
              </a:rPr>
              <a:t>အလ</a:t>
            </a:r>
            <a:r>
              <a:rPr lang="en-GB" sz="1800" b="1" dirty="0">
                <a:solidFill>
                  <a:schemeClr val="tx1"/>
                </a:solidFill>
                <a:latin typeface="Zawgyi-One" panose="020B0604030504040204" pitchFamily="34" charset="0"/>
                <a:cs typeface="Zawgyi-One" panose="020B0604030504040204" pitchFamily="34" charset="0"/>
              </a:rPr>
              <a:t>ွဴ</a:t>
            </a:r>
            <a:r>
              <a:rPr lang="en-GB" sz="1800" b="1" dirty="0" err="1">
                <a:solidFill>
                  <a:schemeClr val="tx1"/>
                </a:solidFill>
                <a:latin typeface="Zawgyi-One" panose="020B0604030504040204" pitchFamily="34" charset="0"/>
                <a:cs typeface="Zawgyi-One" panose="020B0604030504040204" pitchFamily="34" charset="0"/>
              </a:rPr>
              <a:t>ရွင္မ်ား</a:t>
            </a:r>
            <a:endParaRPr lang="en-GB" sz="1800" b="1" dirty="0">
              <a:solidFill>
                <a:schemeClr val="tx1"/>
              </a:solidFill>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123601303"/>
      </p:ext>
    </p:extLst>
  </p:cSld>
  <p:clrMapOvr>
    <a:masterClrMapping/>
  </p:clrMapOvr>
  <mc:AlternateContent xmlns:mc="http://schemas.openxmlformats.org/markup-compatibility/2006" xmlns:p14="http://schemas.microsoft.com/office/powerpoint/2010/main">
    <mc:Choice Requires="p14">
      <p:transition spd="slow" p14:dur="2000" advTm="62315"/>
    </mc:Choice>
    <mc:Fallback xmlns="">
      <p:transition spd="slow" advTm="62315"/>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D1A4F5-58BD-4404-BB66-370A4B29BC77}"/>
              </a:ext>
            </a:extLst>
          </p:cNvPr>
          <p:cNvSpPr>
            <a:spLocks noGrp="1"/>
          </p:cNvSpPr>
          <p:nvPr>
            <p:ph type="title"/>
          </p:nvPr>
        </p:nvSpPr>
        <p:spPr>
          <a:xfrm>
            <a:off x="261468" y="396256"/>
            <a:ext cx="9479444" cy="1467808"/>
          </a:xfrm>
        </p:spPr>
        <p:txBody>
          <a:bodyPr/>
          <a:lstStyle/>
          <a:p>
            <a:r>
              <a:rPr lang="en-GB" sz="3600" cap="small" dirty="0">
                <a:latin typeface="Zawgyi-One" panose="020B0604030504040204" pitchFamily="34" charset="0"/>
                <a:cs typeface="Zawgyi-One" panose="020B0604030504040204" pitchFamily="34" charset="0"/>
              </a:rPr>
              <a:t>ျ</a:t>
            </a:r>
            <a:r>
              <a:rPr lang="en-GB" sz="3600" cap="small" dirty="0" err="1">
                <a:latin typeface="Zawgyi-One" panose="020B0604030504040204" pitchFamily="34" charset="0"/>
                <a:cs typeface="Zawgyi-One" panose="020B0604030504040204" pitchFamily="34" charset="0"/>
              </a:rPr>
              <a:t>မန္မာအစိုးရ</a:t>
            </a:r>
            <a:r>
              <a:rPr lang="en-GB" sz="3600" cap="small" dirty="0">
                <a:latin typeface="Zawgyi-One" panose="020B0604030504040204" pitchFamily="34" charset="0"/>
                <a:cs typeface="Zawgyi-One" panose="020B0604030504040204" pitchFamily="34" charset="0"/>
              </a:rPr>
              <a:t>၏  </a:t>
            </a:r>
            <a:r>
              <a:rPr lang="en-GB" sz="3600" cap="small" dirty="0" err="1">
                <a:latin typeface="Zawgyi-One" panose="020B0604030504040204" pitchFamily="34" charset="0"/>
                <a:cs typeface="Zawgyi-One" panose="020B0604030504040204" pitchFamily="34" charset="0"/>
              </a:rPr>
              <a:t>ေရ</a:t>
            </a:r>
            <a:r>
              <a:rPr lang="en-GB" sz="3600" cap="small" dirty="0">
                <a:latin typeface="Zawgyi-One" panose="020B0604030504040204" pitchFamily="34" charset="0"/>
                <a:cs typeface="Zawgyi-One" panose="020B0604030504040204" pitchFamily="34" charset="0"/>
              </a:rPr>
              <a:t>ႏွင့္</a:t>
            </a:r>
            <a:r>
              <a:rPr lang="en-GB" sz="3600" cap="small" dirty="0" err="1">
                <a:latin typeface="Zawgyi-One" panose="020B0604030504040204" pitchFamily="34" charset="0"/>
                <a:cs typeface="Zawgyi-One" panose="020B0604030504040204" pitchFamily="34" charset="0"/>
              </a:rPr>
              <a:t>စပ္လ်ဥ္းသည</a:t>
            </a:r>
            <a:r>
              <a:rPr lang="en-GB" sz="3600" cap="small" dirty="0">
                <a:latin typeface="Zawgyi-One" panose="020B0604030504040204" pitchFamily="34" charset="0"/>
                <a:cs typeface="Zawgyi-One" panose="020B0604030504040204" pitchFamily="34" charset="0"/>
              </a:rPr>
              <a:t>့္</a:t>
            </a:r>
            <a:br>
              <a:rPr lang="en-GB" sz="3600" cap="small" dirty="0">
                <a:latin typeface="Zawgyi-One" panose="020B0604030504040204" pitchFamily="34" charset="0"/>
                <a:cs typeface="Zawgyi-One" panose="020B0604030504040204" pitchFamily="34" charset="0"/>
              </a:rPr>
            </a:br>
            <a:r>
              <a:rPr lang="en-GB" sz="3600" cap="small" dirty="0" err="1">
                <a:latin typeface="Zawgyi-One" panose="020B0604030504040204" pitchFamily="34" charset="0"/>
                <a:cs typeface="Zawgyi-One" panose="020B0604030504040204" pitchFamily="34" charset="0"/>
              </a:rPr>
              <a:t>အေလးေပးေဆာင္ရြက္မႈမ်ား</a:t>
            </a:r>
            <a:r>
              <a:rPr lang="en-GB" sz="3600" cap="small" dirty="0">
                <a:latin typeface="Zawgyi-One" panose="020B0604030504040204" pitchFamily="34" charset="0"/>
                <a:cs typeface="Zawgyi-One" panose="020B0604030504040204" pitchFamily="34" charset="0"/>
              </a:rPr>
              <a:t> </a:t>
            </a:r>
          </a:p>
        </p:txBody>
      </p:sp>
      <p:graphicFrame>
        <p:nvGraphicFramePr>
          <p:cNvPr id="6" name="Table 5">
            <a:extLst>
              <a:ext uri="{FF2B5EF4-FFF2-40B4-BE49-F238E27FC236}">
                <a16:creationId xmlns:a16="http://schemas.microsoft.com/office/drawing/2014/main" id="{E0FFF441-2947-4F70-B62D-C7DCB5E866CD}"/>
              </a:ext>
            </a:extLst>
          </p:cNvPr>
          <p:cNvGraphicFramePr>
            <a:graphicFrameLocks noGrp="1"/>
          </p:cNvGraphicFramePr>
          <p:nvPr/>
        </p:nvGraphicFramePr>
        <p:xfrm>
          <a:off x="261467" y="2051615"/>
          <a:ext cx="9952794" cy="4973320"/>
        </p:xfrm>
        <a:graphic>
          <a:graphicData uri="http://schemas.openxmlformats.org/drawingml/2006/table">
            <a:tbl>
              <a:tblPr firstRow="1" bandRow="1">
                <a:tableStyleId>{9D7B26C5-4107-4FEC-AEDC-1716B250A1EF}</a:tableStyleId>
              </a:tblPr>
              <a:tblGrid>
                <a:gridCol w="4824536">
                  <a:extLst>
                    <a:ext uri="{9D8B030D-6E8A-4147-A177-3AD203B41FA5}">
                      <a16:colId xmlns:a16="http://schemas.microsoft.com/office/drawing/2014/main" val="666639799"/>
                    </a:ext>
                  </a:extLst>
                </a:gridCol>
                <a:gridCol w="5128258">
                  <a:extLst>
                    <a:ext uri="{9D8B030D-6E8A-4147-A177-3AD203B41FA5}">
                      <a16:colId xmlns:a16="http://schemas.microsoft.com/office/drawing/2014/main" val="3373341875"/>
                    </a:ext>
                  </a:extLst>
                </a:gridCol>
              </a:tblGrid>
              <a:tr h="370840">
                <a:tc>
                  <a:txBody>
                    <a:bodyPr/>
                    <a:lstStyle/>
                    <a:p>
                      <a:r>
                        <a:rPr lang="en-GB" sz="2500" dirty="0" err="1">
                          <a:latin typeface="Zawgyi-One" panose="020B0604030504040204" pitchFamily="34" charset="0"/>
                          <a:cs typeface="Zawgyi-One" panose="020B0604030504040204" pitchFamily="34" charset="0"/>
                        </a:rPr>
                        <a:t>အဖြဲ႕အစည္း</a:t>
                      </a:r>
                      <a:endParaRPr lang="en-GB" sz="2500" dirty="0">
                        <a:latin typeface="Zawgyi-One" panose="020B0604030504040204" pitchFamily="34" charset="0"/>
                        <a:cs typeface="Zawgyi-One" panose="020B0604030504040204" pitchFamily="34" charset="0"/>
                      </a:endParaRPr>
                    </a:p>
                  </a:txBody>
                  <a:tcPr/>
                </a:tc>
                <a:tc>
                  <a:txBody>
                    <a:bodyPr/>
                    <a:lstStyle/>
                    <a:p>
                      <a:r>
                        <a:rPr lang="en-GB" sz="2500" dirty="0" err="1">
                          <a:latin typeface="Zawgyi-One" panose="020B0604030504040204" pitchFamily="34" charset="0"/>
                          <a:cs typeface="Zawgyi-One" panose="020B0604030504040204" pitchFamily="34" charset="0"/>
                        </a:rPr>
                        <a:t>အခန္းက</a:t>
                      </a:r>
                      <a:r>
                        <a:rPr lang="en-GB" sz="2500" dirty="0">
                          <a:latin typeface="Zawgyi-One" panose="020B0604030504040204" pitchFamily="34" charset="0"/>
                          <a:cs typeface="Zawgyi-One" panose="020B0604030504040204" pitchFamily="34" charset="0"/>
                        </a:rPr>
                        <a:t>႑</a:t>
                      </a:r>
                    </a:p>
                  </a:txBody>
                  <a:tcPr/>
                </a:tc>
                <a:extLst>
                  <a:ext uri="{0D108BD9-81ED-4DB2-BD59-A6C34878D82A}">
                    <a16:rowId xmlns:a16="http://schemas.microsoft.com/office/drawing/2014/main" val="3611136666"/>
                  </a:ext>
                </a:extLst>
              </a:tr>
              <a:tr h="370840">
                <a:tc>
                  <a:txBody>
                    <a:bodyPr/>
                    <a:lstStyle/>
                    <a:p>
                      <a:r>
                        <a:rPr lang="en-GB" sz="1800" dirty="0" err="1">
                          <a:latin typeface="Zawgyi-One" panose="020B0604030504040204" pitchFamily="34" charset="0"/>
                          <a:cs typeface="Zawgyi-One" panose="020B0604030504040204" pitchFamily="34" charset="0"/>
                        </a:rPr>
                        <a:t>စိုက္ပ်ိဳးေရး</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ေမြးျမဴေရး</a:t>
                      </a:r>
                      <a:r>
                        <a:rPr lang="en-GB" sz="1800" dirty="0">
                          <a:latin typeface="Zawgyi-One" panose="020B0604030504040204" pitchFamily="34" charset="0"/>
                          <a:cs typeface="Zawgyi-One" panose="020B0604030504040204" pitchFamily="34" charset="0"/>
                        </a:rPr>
                        <a:t>ႏွင့္ ဆည္ေျမာင္း၀န္ၾ</a:t>
                      </a:r>
                      <a:r>
                        <a:rPr lang="en-GB" sz="1800" dirty="0" err="1">
                          <a:latin typeface="Zawgyi-One" panose="020B0604030504040204" pitchFamily="34" charset="0"/>
                          <a:cs typeface="Zawgyi-One" panose="020B0604030504040204" pitchFamily="34" charset="0"/>
                        </a:rPr>
                        <a:t>ကီး</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ဌာန</a:t>
                      </a:r>
                      <a:endParaRPr lang="en-GB" sz="1800" dirty="0">
                        <a:latin typeface="Zawgyi-One" panose="020B0604030504040204" pitchFamily="34" charset="0"/>
                        <a:cs typeface="Zawgyi-One" panose="020B0604030504040204" pitchFamily="34" charset="0"/>
                      </a:endParaRPr>
                    </a:p>
                  </a:txBody>
                  <a:tcPr/>
                </a:tc>
                <a:tc>
                  <a:txBody>
                    <a:bodyPr/>
                    <a:lstStyle/>
                    <a:p>
                      <a:r>
                        <a:rPr lang="en-GB" sz="1800" dirty="0" err="1">
                          <a:latin typeface="Zawgyi-One" panose="020B0604030504040204" pitchFamily="34" charset="0"/>
                          <a:cs typeface="Zawgyi-One" panose="020B0604030504040204" pitchFamily="34" charset="0"/>
                        </a:rPr>
                        <a:t>အမ်ားျပည္သူအတြက္ေရျဖန</a:t>
                      </a:r>
                      <a:r>
                        <a:rPr lang="en-GB" sz="1800" dirty="0">
                          <a:latin typeface="Zawgyi-One" panose="020B0604030504040204" pitchFamily="34" charset="0"/>
                          <a:cs typeface="Zawgyi-One" panose="020B0604030504040204" pitchFamily="34" charset="0"/>
                        </a:rPr>
                        <a:t>္႔ေ၀မႈ၊ </a:t>
                      </a:r>
                      <a:r>
                        <a:rPr lang="en-GB" sz="1800" dirty="0" err="1">
                          <a:latin typeface="Zawgyi-One" panose="020B0604030504040204" pitchFamily="34" charset="0"/>
                          <a:cs typeface="Zawgyi-One" panose="020B0604030504040204" pitchFamily="34" charset="0"/>
                        </a:rPr>
                        <a:t>မဟာဗ</a:t>
                      </a:r>
                      <a:r>
                        <a:rPr lang="en-GB" sz="1800" dirty="0">
                          <a:latin typeface="Zawgyi-One" panose="020B0604030504040204" pitchFamily="34" charset="0"/>
                          <a:cs typeface="Zawgyi-One" panose="020B0604030504040204" pitchFamily="34" charset="0"/>
                        </a:rPr>
                        <a:t>်ဴ</a:t>
                      </a:r>
                      <a:r>
                        <a:rPr lang="en-GB" sz="1800" dirty="0" err="1">
                          <a:latin typeface="Zawgyi-One" panose="020B0604030504040204" pitchFamily="34" charset="0"/>
                          <a:cs typeface="Zawgyi-One" panose="020B0604030504040204" pitchFamily="34" charset="0"/>
                        </a:rPr>
                        <a:t>ဟာ</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ခ်မွတ</a:t>
                      </a:r>
                      <a:r>
                        <a:rPr lang="en-GB" sz="1800" dirty="0">
                          <a:latin typeface="Zawgyi-One" panose="020B0604030504040204" pitchFamily="34" charset="0"/>
                          <a:cs typeface="Zawgyi-One" panose="020B0604030504040204" pitchFamily="34" charset="0"/>
                        </a:rPr>
                        <a:t>္ျ</a:t>
                      </a:r>
                      <a:r>
                        <a:rPr lang="en-GB" sz="1800" dirty="0" err="1">
                          <a:latin typeface="Zawgyi-One" panose="020B0604030504040204" pitchFamily="34" charset="0"/>
                          <a:cs typeface="Zawgyi-One" panose="020B0604030504040204" pitchFamily="34" charset="0"/>
                        </a:rPr>
                        <a:t>ခင္း</a:t>
                      </a:r>
                      <a:r>
                        <a:rPr lang="en-GB" sz="1800" dirty="0">
                          <a:latin typeface="Zawgyi-One" panose="020B0604030504040204" pitchFamily="34" charset="0"/>
                          <a:cs typeface="Zawgyi-One" panose="020B0604030504040204" pitchFamily="34" charset="0"/>
                        </a:rPr>
                        <a:t>။</a:t>
                      </a:r>
                    </a:p>
                  </a:txBody>
                  <a:tcPr/>
                </a:tc>
                <a:extLst>
                  <a:ext uri="{0D108BD9-81ED-4DB2-BD59-A6C34878D82A}">
                    <a16:rowId xmlns:a16="http://schemas.microsoft.com/office/drawing/2014/main" val="1678549680"/>
                  </a:ext>
                </a:extLst>
              </a:tr>
              <a:tr h="370840">
                <a:tc>
                  <a:txBody>
                    <a:bodyPr/>
                    <a:lstStyle/>
                    <a:p>
                      <a:r>
                        <a:rPr lang="en-GB" sz="1800" dirty="0">
                          <a:latin typeface="Zawgyi-One" panose="020B0604030504040204" pitchFamily="34" charset="0"/>
                          <a:cs typeface="Zawgyi-One" panose="020B0604030504040204" pitchFamily="34" charset="0"/>
                        </a:rPr>
                        <a:t>က်န္းမာေရး၀န္ၾ</a:t>
                      </a:r>
                      <a:r>
                        <a:rPr lang="en-GB" sz="1800" dirty="0" err="1">
                          <a:latin typeface="Zawgyi-One" panose="020B0604030504040204" pitchFamily="34" charset="0"/>
                          <a:cs typeface="Zawgyi-One" panose="020B0604030504040204" pitchFamily="34" charset="0"/>
                        </a:rPr>
                        <a:t>ကီးဌာန</a:t>
                      </a:r>
                      <a:endParaRPr lang="en-GB" sz="1800" dirty="0">
                        <a:latin typeface="Zawgyi-One" panose="020B0604030504040204" pitchFamily="34" charset="0"/>
                        <a:cs typeface="Zawgyi-One" panose="020B060403050404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err="1">
                          <a:latin typeface="Zawgyi-One" panose="020B0604030504040204" pitchFamily="34" charset="0"/>
                          <a:cs typeface="Zawgyi-One" panose="020B0604030504040204" pitchFamily="34" charset="0"/>
                        </a:rPr>
                        <a:t>အျပဳအမူေျပာင္းလဲျခင္းအတြက</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လမ္းညႊန္မ</a:t>
                      </a:r>
                      <a:r>
                        <a:rPr lang="en-GB" sz="1800" dirty="0">
                          <a:latin typeface="Zawgyi-One" panose="020B0604030504040204" pitchFamily="34" charset="0"/>
                          <a:cs typeface="Zawgyi-One" panose="020B0604030504040204" pitchFamily="34" charset="0"/>
                        </a:rPr>
                        <a:t>ႈ ႏွင့္ </a:t>
                      </a:r>
                      <a:r>
                        <a:rPr lang="en-GB" sz="1800" dirty="0" err="1">
                          <a:latin typeface="Zawgyi-One" panose="020B0604030504040204" pitchFamily="34" charset="0"/>
                          <a:cs typeface="Zawgyi-One" panose="020B0604030504040204" pitchFamily="34" charset="0"/>
                        </a:rPr>
                        <a:t>ေၾကာ</a:t>
                      </a:r>
                      <a:r>
                        <a:rPr lang="en-GB" sz="1800" dirty="0">
                          <a:latin typeface="Zawgyi-One" panose="020B0604030504040204" pitchFamily="34" charset="0"/>
                          <a:cs typeface="Zawgyi-One" panose="020B0604030504040204" pitchFamily="34" charset="0"/>
                        </a:rPr>
                        <a:t>္ျ</a:t>
                      </a:r>
                      <a:r>
                        <a:rPr lang="en-GB" sz="1800" dirty="0" err="1">
                          <a:latin typeface="Zawgyi-One" panose="020B0604030504040204" pitchFamily="34" charset="0"/>
                          <a:cs typeface="Zawgyi-One" panose="020B0604030504040204" pitchFamily="34" charset="0"/>
                        </a:rPr>
                        <a:t>ငာစာရြက္စာတမ္းမ်ား</a:t>
                      </a:r>
                      <a:r>
                        <a:rPr lang="en-GB" sz="1800" dirty="0">
                          <a:latin typeface="Zawgyi-One" panose="020B0604030504040204" pitchFamily="34" charset="0"/>
                          <a:cs typeface="Zawgyi-One" panose="020B0604030504040204" pitchFamily="34" charset="0"/>
                        </a:rPr>
                        <a:t>၊</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က်န္းမာေရး</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အေဆာက္အအံုမ်ား</a:t>
                      </a:r>
                      <a:r>
                        <a:rPr lang="en-GB" sz="1800" baseline="0" dirty="0">
                          <a:latin typeface="Zawgyi-One" panose="020B0604030504040204" pitchFamily="34" charset="0"/>
                          <a:cs typeface="Zawgyi-One" panose="020B0604030504040204" pitchFamily="34" charset="0"/>
                        </a:rPr>
                        <a:t>ႏွင့္ </a:t>
                      </a:r>
                      <a:r>
                        <a:rPr lang="en-GB" sz="1800" baseline="0" dirty="0" err="1">
                          <a:latin typeface="Zawgyi-One" panose="020B0604030504040204" pitchFamily="34" charset="0"/>
                          <a:cs typeface="Zawgyi-One" panose="020B0604030504040204" pitchFamily="34" charset="0"/>
                        </a:rPr>
                        <a:t>အေထာက္အပံ</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ပစ</a:t>
                      </a:r>
                      <a:r>
                        <a:rPr lang="my-MM" sz="1800" kern="1200" dirty="0">
                          <a:solidFill>
                            <a:schemeClr val="tx1"/>
                          </a:solidFill>
                          <a:latin typeface="+mn-lt"/>
                          <a:ea typeface="+mn-ea"/>
                          <a:cs typeface="+mn-cs"/>
                        </a:rPr>
                        <a:t>ၥ</a:t>
                      </a:r>
                      <a:r>
                        <a:rPr lang="en-GB" sz="1800" baseline="0" dirty="0" err="1">
                          <a:latin typeface="Zawgyi-One" panose="020B0604030504040204" pitchFamily="34" charset="0"/>
                          <a:cs typeface="Zawgyi-One" panose="020B0604030504040204" pitchFamily="34" charset="0"/>
                        </a:rPr>
                        <a:t>ည္းမ်ား</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တြင</a:t>
                      </a:r>
                      <a:r>
                        <a:rPr lang="en-GB" sz="1800" baseline="0" dirty="0">
                          <a:latin typeface="Zawgyi-One" panose="020B0604030504040204" pitchFamily="34" charset="0"/>
                          <a:cs typeface="Zawgyi-One" panose="020B0604030504040204" pitchFamily="34" charset="0"/>
                        </a:rPr>
                        <a:t>္ ပတ္၀န္းက်င္ </a:t>
                      </a:r>
                      <a:r>
                        <a:rPr lang="en-GB" sz="1800" baseline="0" dirty="0" err="1">
                          <a:latin typeface="Zawgyi-One" panose="020B0604030504040204" pitchFamily="34" charset="0"/>
                          <a:cs typeface="Zawgyi-One" panose="020B0604030504040204" pitchFamily="34" charset="0"/>
                        </a:rPr>
                        <a:t>သန</a:t>
                      </a:r>
                      <a:r>
                        <a:rPr lang="en-GB" sz="1800" baseline="0" dirty="0">
                          <a:latin typeface="Zawgyi-One" panose="020B0604030504040204" pitchFamily="34" charset="0"/>
                          <a:cs typeface="Zawgyi-One" panose="020B0604030504040204" pitchFamily="34" charset="0"/>
                        </a:rPr>
                        <a:t>္႔</a:t>
                      </a:r>
                      <a:r>
                        <a:rPr lang="en-GB" sz="1800" baseline="0" dirty="0" err="1">
                          <a:latin typeface="Zawgyi-One" panose="020B0604030504040204" pitchFamily="34" charset="0"/>
                          <a:cs typeface="Zawgyi-One" panose="020B0604030504040204" pitchFamily="34" charset="0"/>
                        </a:rPr>
                        <a:t>ရွင္းမ</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ေရ</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ေရဆိုးႏုတ္စနစ</a:t>
                      </a:r>
                      <a:r>
                        <a:rPr lang="en-GB" sz="1800" baseline="0" dirty="0">
                          <a:latin typeface="Zawgyi-One" panose="020B0604030504040204" pitchFamily="34" charset="0"/>
                          <a:cs typeface="Zawgyi-One" panose="020B0604030504040204" pitchFamily="34" charset="0"/>
                        </a:rPr>
                        <a:t>္ႏွင့္ </a:t>
                      </a:r>
                      <a:r>
                        <a:rPr lang="en-GB" sz="1800" baseline="0" dirty="0" err="1">
                          <a:latin typeface="Zawgyi-One" panose="020B0604030504040204" pitchFamily="34" charset="0"/>
                          <a:cs typeface="Zawgyi-One" panose="020B0604030504040204" pitchFamily="34" charset="0"/>
                        </a:rPr>
                        <a:t>သန</a:t>
                      </a:r>
                      <a:r>
                        <a:rPr lang="en-GB" sz="1800" baseline="0" dirty="0">
                          <a:latin typeface="Zawgyi-One" panose="020B0604030504040204" pitchFamily="34" charset="0"/>
                          <a:cs typeface="Zawgyi-One" panose="020B0604030504040204" pitchFamily="34" charset="0"/>
                        </a:rPr>
                        <a:t>္႔</a:t>
                      </a:r>
                      <a:r>
                        <a:rPr lang="en-GB" sz="1800" baseline="0" dirty="0" err="1">
                          <a:latin typeface="Zawgyi-One" panose="020B0604030504040204" pitchFamily="34" charset="0"/>
                          <a:cs typeface="Zawgyi-One" panose="020B0604030504040204" pitchFamily="34" charset="0"/>
                        </a:rPr>
                        <a:t>ရွင္းေရး</a:t>
                      </a:r>
                      <a:r>
                        <a:rPr lang="en-GB" sz="1800" baseline="0" dirty="0">
                          <a:latin typeface="Zawgyi-One" panose="020B0604030504040204" pitchFamily="34" charset="0"/>
                          <a:cs typeface="Zawgyi-One" panose="020B0604030504040204" pitchFamily="34" charset="0"/>
                        </a:rPr>
                        <a:t>။ </a:t>
                      </a:r>
                      <a:endParaRPr lang="en-GB" sz="1800" dirty="0">
                        <a:latin typeface="Zawgyi-One" panose="020B0604030504040204" pitchFamily="34" charset="0"/>
                        <a:cs typeface="Zawgyi-One" panose="020B0604030504040204" pitchFamily="34" charset="0"/>
                      </a:endParaRPr>
                    </a:p>
                  </a:txBody>
                  <a:tcPr/>
                </a:tc>
                <a:extLst>
                  <a:ext uri="{0D108BD9-81ED-4DB2-BD59-A6C34878D82A}">
                    <a16:rowId xmlns:a16="http://schemas.microsoft.com/office/drawing/2014/main" val="3811855784"/>
                  </a:ext>
                </a:extLst>
              </a:tr>
              <a:tr h="370840">
                <a:tc>
                  <a:txBody>
                    <a:bodyPr/>
                    <a:lstStyle/>
                    <a:p>
                      <a:r>
                        <a:rPr lang="en-GB" sz="1800" dirty="0">
                          <a:latin typeface="Zawgyi-One" panose="020B0604030504040204" pitchFamily="34" charset="0"/>
                          <a:cs typeface="Zawgyi-One" panose="020B0604030504040204" pitchFamily="34" charset="0"/>
                        </a:rPr>
                        <a:t>ျပည္ထဲေရး၀န္ၾ</a:t>
                      </a:r>
                      <a:r>
                        <a:rPr lang="en-GB" sz="1800" dirty="0" err="1">
                          <a:latin typeface="Zawgyi-One" panose="020B0604030504040204" pitchFamily="34" charset="0"/>
                          <a:cs typeface="Zawgyi-One" panose="020B0604030504040204" pitchFamily="34" charset="0"/>
                        </a:rPr>
                        <a:t>ကီးဌာန</a:t>
                      </a:r>
                      <a:endParaRPr lang="en-GB" sz="1800" dirty="0">
                        <a:latin typeface="Zawgyi-One" panose="020B0604030504040204" pitchFamily="34" charset="0"/>
                        <a:cs typeface="Zawgyi-One" panose="020B0604030504040204" pitchFamily="34" charset="0"/>
                      </a:endParaRPr>
                    </a:p>
                  </a:txBody>
                  <a:tcPr/>
                </a:tc>
                <a:tc>
                  <a:txBody>
                    <a:bodyPr/>
                    <a:lstStyle/>
                    <a:p>
                      <a:r>
                        <a:rPr lang="en-GB" sz="1800" dirty="0" err="1">
                          <a:latin typeface="Zawgyi-One" panose="020B0604030504040204" pitchFamily="34" charset="0"/>
                          <a:cs typeface="Zawgyi-One" panose="020B0604030504040204" pitchFamily="34" charset="0"/>
                        </a:rPr>
                        <a:t>ဖြံ</a:t>
                      </a:r>
                      <a:r>
                        <a:rPr lang="en-GB" sz="1800" dirty="0">
                          <a:latin typeface="Zawgyi-One" panose="020B0604030504040204" pitchFamily="34" charset="0"/>
                          <a:cs typeface="Zawgyi-One" panose="020B0604030504040204" pitchFamily="34" charset="0"/>
                        </a:rPr>
                        <a:t>႕ျ</a:t>
                      </a:r>
                      <a:r>
                        <a:rPr lang="en-GB" sz="1800" dirty="0" err="1">
                          <a:latin typeface="Zawgyi-One" panose="020B0604030504040204" pitchFamily="34" charset="0"/>
                          <a:cs typeface="Zawgyi-One" panose="020B0604030504040204" pitchFamily="34" charset="0"/>
                        </a:rPr>
                        <a:t>ဖိဳးေရးလုပ္ေဆာင္မႈမ်ားကို</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ညိ</a:t>
                      </a:r>
                      <a:r>
                        <a:rPr lang="en-GB" sz="1800" dirty="0">
                          <a:latin typeface="Zawgyi-One" panose="020B0604030504040204" pitchFamily="34" charset="0"/>
                          <a:cs typeface="Zawgyi-One" panose="020B0604030504040204" pitchFamily="34" charset="0"/>
                        </a:rPr>
                        <a:t>ွႏ</a:t>
                      </a:r>
                      <a:r>
                        <a:rPr lang="en-GB" sz="1800" dirty="0" err="1">
                          <a:latin typeface="Zawgyi-One" panose="020B0604030504040204" pitchFamily="34" charset="0"/>
                          <a:cs typeface="Zawgyi-One" panose="020B0604030504040204" pitchFamily="34" charset="0"/>
                        </a:rPr>
                        <a:t>ိႈင္းေဆာင္ရြက</a:t>
                      </a:r>
                      <a:r>
                        <a:rPr lang="en-GB" sz="1800" dirty="0">
                          <a:latin typeface="Zawgyi-One" panose="020B0604030504040204" pitchFamily="34" charset="0"/>
                          <a:cs typeface="Zawgyi-One" panose="020B0604030504040204" pitchFamily="34" charset="0"/>
                        </a:rPr>
                        <a:t>္ျ</a:t>
                      </a:r>
                      <a:r>
                        <a:rPr lang="en-GB" sz="1800" dirty="0" err="1">
                          <a:latin typeface="Zawgyi-One" panose="020B0604030504040204" pitchFamily="34" charset="0"/>
                          <a:cs typeface="Zawgyi-One" panose="020B0604030504040204" pitchFamily="34" charset="0"/>
                        </a:rPr>
                        <a:t>ခင္း</a:t>
                      </a:r>
                      <a:r>
                        <a:rPr lang="en-GB" sz="1800" baseline="0" dirty="0">
                          <a:latin typeface="Zawgyi-One" panose="020B0604030504040204" pitchFamily="34" charset="0"/>
                          <a:cs typeface="Zawgyi-One" panose="020B0604030504040204" pitchFamily="34" charset="0"/>
                        </a:rPr>
                        <a:t> </a:t>
                      </a:r>
                      <a:endParaRPr lang="en-GB" sz="1800" dirty="0">
                        <a:latin typeface="Zawgyi-One" panose="020B0604030504040204" pitchFamily="34" charset="0"/>
                        <a:cs typeface="Zawgyi-One" panose="020B0604030504040204" pitchFamily="34" charset="0"/>
                      </a:endParaRPr>
                    </a:p>
                  </a:txBody>
                  <a:tcPr/>
                </a:tc>
                <a:extLst>
                  <a:ext uri="{0D108BD9-81ED-4DB2-BD59-A6C34878D82A}">
                    <a16:rowId xmlns:a16="http://schemas.microsoft.com/office/drawing/2014/main" val="1613350041"/>
                  </a:ext>
                </a:extLst>
              </a:tr>
              <a:tr h="370840">
                <a:tc>
                  <a:txBody>
                    <a:bodyPr/>
                    <a:lstStyle/>
                    <a:p>
                      <a:r>
                        <a:rPr lang="en-GB" sz="1800" dirty="0">
                          <a:latin typeface="Zawgyi-One" panose="020B0604030504040204" pitchFamily="34" charset="0"/>
                          <a:cs typeface="Zawgyi-One" panose="020B0604030504040204" pitchFamily="34" charset="0"/>
                        </a:rPr>
                        <a:t>လူမႈ၀န္ထမ္းကယ္ဆယ္ေရးႏွင့္</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ပန္လည</a:t>
                      </a:r>
                      <a:r>
                        <a:rPr lang="en-GB" sz="1800" baseline="0" dirty="0">
                          <a:latin typeface="Zawgyi-One" panose="020B0604030504040204" pitchFamily="34" charset="0"/>
                          <a:cs typeface="Zawgyi-One" panose="020B0604030504040204" pitchFamily="34" charset="0"/>
                        </a:rPr>
                        <a:t>္ ေနရာခ်ထားေရး၀န္ၾ</a:t>
                      </a:r>
                      <a:r>
                        <a:rPr lang="en-GB" sz="1800" baseline="0" dirty="0" err="1">
                          <a:latin typeface="Zawgyi-One" panose="020B0604030504040204" pitchFamily="34" charset="0"/>
                          <a:cs typeface="Zawgyi-One" panose="020B0604030504040204" pitchFamily="34" charset="0"/>
                        </a:rPr>
                        <a:t>ကီးဌာန</a:t>
                      </a:r>
                      <a:endParaRPr lang="en-GB" sz="1800" dirty="0">
                        <a:latin typeface="Zawgyi-One" panose="020B0604030504040204" pitchFamily="34" charset="0"/>
                        <a:cs typeface="Zawgyi-One" panose="020B0604030504040204" pitchFamily="34" charset="0"/>
                      </a:endParaRPr>
                    </a:p>
                  </a:txBody>
                  <a:tcPr/>
                </a:tc>
                <a:tc>
                  <a:txBody>
                    <a:bodyPr/>
                    <a:lstStyle/>
                    <a:p>
                      <a:r>
                        <a:rPr lang="en-GB" sz="1800" dirty="0" err="1">
                          <a:latin typeface="Zawgyi-One" panose="020B0604030504040204" pitchFamily="34" charset="0"/>
                          <a:cs typeface="Zawgyi-One" panose="020B0604030504040204" pitchFamily="34" charset="0"/>
                        </a:rPr>
                        <a:t>အေရးေပၚအေျခအေနအတြက</a:t>
                      </a:r>
                      <a:r>
                        <a:rPr lang="en-GB" sz="1800" dirty="0">
                          <a:latin typeface="Zawgyi-One" panose="020B0604030504040204" pitchFamily="34" charset="0"/>
                          <a:cs typeface="Zawgyi-One" panose="020B0604030504040204" pitchFamily="34" charset="0"/>
                        </a:rPr>
                        <a:t>္</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ပင္ဆင္မ</a:t>
                      </a:r>
                      <a:r>
                        <a:rPr lang="en-GB" sz="1800" baseline="0" dirty="0">
                          <a:latin typeface="Zawgyi-One" panose="020B0604030504040204" pitchFamily="34" charset="0"/>
                          <a:cs typeface="Zawgyi-One" panose="020B0604030504040204" pitchFamily="34" charset="0"/>
                        </a:rPr>
                        <a:t>ႈ ႏွင့္ </a:t>
                      </a:r>
                      <a:r>
                        <a:rPr lang="en-GB" sz="1800" baseline="0" dirty="0" err="1">
                          <a:latin typeface="Zawgyi-One" panose="020B0604030504040204" pitchFamily="34" charset="0"/>
                          <a:cs typeface="Zawgyi-One" panose="020B0604030504040204" pitchFamily="34" charset="0"/>
                        </a:rPr>
                        <a:t>တုန</a:t>
                      </a:r>
                      <a:r>
                        <a:rPr lang="en-GB" sz="1800" baseline="0" dirty="0">
                          <a:latin typeface="Zawgyi-One" panose="020B0604030504040204" pitchFamily="34" charset="0"/>
                          <a:cs typeface="Zawgyi-One" panose="020B0604030504040204" pitchFamily="34" charset="0"/>
                        </a:rPr>
                        <a:t>္႔ျ</a:t>
                      </a:r>
                      <a:r>
                        <a:rPr lang="en-GB" sz="1800" baseline="0" dirty="0" err="1">
                          <a:latin typeface="Zawgyi-One" panose="020B0604030504040204" pitchFamily="34" charset="0"/>
                          <a:cs typeface="Zawgyi-One" panose="020B0604030504040204" pitchFamily="34" charset="0"/>
                        </a:rPr>
                        <a:t>ပန္ေဆာင္ရြက္မ</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ေရွးဦးအရြယ</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ကေလးသူငယ</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ပညာေရး</a:t>
                      </a:r>
                      <a:r>
                        <a:rPr lang="en-GB" sz="1800" baseline="0" dirty="0">
                          <a:latin typeface="Zawgyi-One" panose="020B0604030504040204" pitchFamily="34" charset="0"/>
                          <a:cs typeface="Zawgyi-One" panose="020B0604030504040204" pitchFamily="34" charset="0"/>
                        </a:rPr>
                        <a:t>။</a:t>
                      </a:r>
                      <a:endParaRPr lang="en-GB" sz="1800" dirty="0">
                        <a:latin typeface="Zawgyi-One" panose="020B0604030504040204" pitchFamily="34" charset="0"/>
                        <a:cs typeface="Zawgyi-One" panose="020B0604030504040204" pitchFamily="34" charset="0"/>
                      </a:endParaRPr>
                    </a:p>
                  </a:txBody>
                  <a:tcPr/>
                </a:tc>
                <a:extLst>
                  <a:ext uri="{0D108BD9-81ED-4DB2-BD59-A6C34878D82A}">
                    <a16:rowId xmlns:a16="http://schemas.microsoft.com/office/drawing/2014/main" val="2652066273"/>
                  </a:ext>
                </a:extLst>
              </a:tr>
              <a:tr h="370840">
                <a:tc>
                  <a:txBody>
                    <a:bodyPr/>
                    <a:lstStyle/>
                    <a:p>
                      <a:r>
                        <a:rPr lang="en-GB" sz="1800" dirty="0" err="1">
                          <a:latin typeface="Zawgyi-One" panose="020B0604030504040204" pitchFamily="34" charset="0"/>
                          <a:cs typeface="Zawgyi-One" panose="020B0604030504040204" pitchFamily="34" charset="0"/>
                        </a:rPr>
                        <a:t>အမိ</a:t>
                      </a:r>
                      <a:r>
                        <a:rPr lang="en-GB" sz="1800" dirty="0">
                          <a:latin typeface="Zawgyi-One" panose="020B0604030504040204" pitchFamily="34" charset="0"/>
                          <a:cs typeface="Zawgyi-One" panose="020B0604030504040204" pitchFamily="34" charset="0"/>
                        </a:rPr>
                        <a:t>်ဳ</a:t>
                      </a:r>
                      <a:r>
                        <a:rPr lang="en-GB" sz="1800" dirty="0" err="1">
                          <a:latin typeface="Zawgyi-One" panose="020B0604030504040204" pitchFamily="34" charset="0"/>
                          <a:cs typeface="Zawgyi-One" panose="020B0604030504040204" pitchFamily="34" charset="0"/>
                        </a:rPr>
                        <a:t>းသားေရအရင္းအျမစ္ေကာ္မတီ</a:t>
                      </a:r>
                      <a:endParaRPr lang="en-GB" sz="1800" dirty="0">
                        <a:latin typeface="Zawgyi-One" panose="020B0604030504040204" pitchFamily="34" charset="0"/>
                        <a:cs typeface="Zawgyi-One" panose="020B0604030504040204" pitchFamily="34" charset="0"/>
                      </a:endParaRPr>
                    </a:p>
                  </a:txBody>
                  <a:tcPr/>
                </a:tc>
                <a:tc>
                  <a:txBody>
                    <a:bodyPr/>
                    <a:lstStyle/>
                    <a:p>
                      <a:r>
                        <a:rPr lang="en-GB" sz="1800" dirty="0" err="1">
                          <a:latin typeface="Zawgyi-One" panose="020B0604030504040204" pitchFamily="34" charset="0"/>
                          <a:cs typeface="Zawgyi-One" panose="020B0604030504040204" pitchFamily="34" charset="0"/>
                        </a:rPr>
                        <a:t>ေရရင္းျမစ္စီမံခန</a:t>
                      </a:r>
                      <a:r>
                        <a:rPr lang="en-GB" sz="1800" dirty="0">
                          <a:latin typeface="Zawgyi-One" panose="020B0604030504040204" pitchFamily="34" charset="0"/>
                          <a:cs typeface="Zawgyi-One" panose="020B0604030504040204" pitchFamily="34" charset="0"/>
                        </a:rPr>
                        <a:t>္႕</a:t>
                      </a:r>
                      <a:r>
                        <a:rPr lang="en-GB" sz="1800" dirty="0" err="1">
                          <a:latin typeface="Zawgyi-One" panose="020B0604030504040204" pitchFamily="34" charset="0"/>
                          <a:cs typeface="Zawgyi-One" panose="020B0604030504040204" pitchFamily="34" charset="0"/>
                        </a:rPr>
                        <a:t>ခြဲမ</a:t>
                      </a:r>
                      <a:r>
                        <a:rPr lang="en-GB" sz="1800" dirty="0">
                          <a:latin typeface="Zawgyi-One" panose="020B0604030504040204" pitchFamily="34" charset="0"/>
                          <a:cs typeface="Zawgyi-One" panose="020B0604030504040204" pitchFamily="34" charset="0"/>
                        </a:rPr>
                        <a:t>ႈ</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ညိ</a:t>
                      </a:r>
                      <a:r>
                        <a:rPr lang="en-GB" sz="1800" baseline="0" dirty="0">
                          <a:latin typeface="Zawgyi-One" panose="020B0604030504040204" pitchFamily="34" charset="0"/>
                          <a:cs typeface="Zawgyi-One" panose="020B0604030504040204" pitchFamily="34" charset="0"/>
                        </a:rPr>
                        <a:t>ွႏ</a:t>
                      </a:r>
                      <a:r>
                        <a:rPr lang="en-GB" sz="1800" baseline="0" dirty="0" err="1">
                          <a:latin typeface="Zawgyi-One" panose="020B0604030504040204" pitchFamily="34" charset="0"/>
                          <a:cs typeface="Zawgyi-One" panose="020B0604030504040204" pitchFamily="34" charset="0"/>
                        </a:rPr>
                        <a:t>ိႈင္းျခင္း</a:t>
                      </a:r>
                      <a:endParaRPr lang="en-GB" sz="1800" dirty="0">
                        <a:latin typeface="Zawgyi-One" panose="020B0604030504040204" pitchFamily="34" charset="0"/>
                        <a:cs typeface="Zawgyi-One" panose="020B0604030504040204" pitchFamily="34" charset="0"/>
                      </a:endParaRPr>
                    </a:p>
                  </a:txBody>
                  <a:tcPr/>
                </a:tc>
                <a:extLst>
                  <a:ext uri="{0D108BD9-81ED-4DB2-BD59-A6C34878D82A}">
                    <a16:rowId xmlns:a16="http://schemas.microsoft.com/office/drawing/2014/main" val="2944503764"/>
                  </a:ext>
                </a:extLst>
              </a:tr>
              <a:tr h="370840">
                <a:tc>
                  <a:txBody>
                    <a:bodyPr/>
                    <a:lstStyle/>
                    <a:p>
                      <a:r>
                        <a:rPr lang="en-GB" sz="1800" dirty="0">
                          <a:latin typeface="Zawgyi-One" panose="020B0604030504040204" pitchFamily="34" charset="0"/>
                          <a:cs typeface="Zawgyi-One" panose="020B0604030504040204" pitchFamily="34" charset="0"/>
                        </a:rPr>
                        <a:t>ပညာေရး၀န္ၾ</a:t>
                      </a:r>
                      <a:r>
                        <a:rPr lang="en-GB" sz="1800" dirty="0" err="1">
                          <a:latin typeface="Zawgyi-One" panose="020B0604030504040204" pitchFamily="34" charset="0"/>
                          <a:cs typeface="Zawgyi-One" panose="020B0604030504040204" pitchFamily="34" charset="0"/>
                        </a:rPr>
                        <a:t>ကီးဌာန</a:t>
                      </a:r>
                      <a:endParaRPr lang="en-GB" sz="1800" dirty="0">
                        <a:latin typeface="Zawgyi-One" panose="020B0604030504040204" pitchFamily="34" charset="0"/>
                        <a:cs typeface="Zawgyi-One" panose="020B0604030504040204" pitchFamily="34" charset="0"/>
                      </a:endParaRPr>
                    </a:p>
                  </a:txBody>
                  <a:tcPr/>
                </a:tc>
                <a:tc rowSpan="2">
                  <a:txBody>
                    <a:bodyPr/>
                    <a:lstStyle/>
                    <a:p>
                      <a:r>
                        <a:rPr lang="en-GB" sz="1800" dirty="0" err="1">
                          <a:latin typeface="Zawgyi-One" panose="020B0604030504040204" pitchFamily="34" charset="0"/>
                          <a:cs typeface="Zawgyi-One" panose="020B0604030504040204" pitchFamily="34" charset="0"/>
                        </a:rPr>
                        <a:t>သင္ရိုးညႊန္းတမ္းေရးသားျခင္း</a:t>
                      </a:r>
                      <a:r>
                        <a:rPr lang="en-GB" sz="1800" dirty="0">
                          <a:latin typeface="Zawgyi-One" panose="020B0604030504040204" pitchFamily="34" charset="0"/>
                          <a:cs typeface="Zawgyi-One" panose="020B0604030504040204" pitchFamily="34" charset="0"/>
                        </a:rPr>
                        <a:t>၊</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ေက်ာင္းမ်ားရိ</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ေရ</a:t>
                      </a:r>
                      <a:r>
                        <a:rPr lang="en-GB" sz="1800" baseline="0" dirty="0">
                          <a:latin typeface="Zawgyi-One" panose="020B0604030504040204" pitchFamily="34" charset="0"/>
                          <a:cs typeface="Zawgyi-One" panose="020B0604030504040204" pitchFamily="34" charset="0"/>
                        </a:rPr>
                        <a:t>၊ </a:t>
                      </a:r>
                      <a:r>
                        <a:rPr lang="en-GB" sz="1800" baseline="0" dirty="0" err="1">
                          <a:latin typeface="Zawgyi-One" panose="020B0604030504040204" pitchFamily="34" charset="0"/>
                          <a:cs typeface="Zawgyi-One" panose="020B0604030504040204" pitchFamily="34" charset="0"/>
                        </a:rPr>
                        <a:t>ေရဆိုးႏုတ္စနစ</a:t>
                      </a:r>
                      <a:r>
                        <a:rPr lang="en-GB" sz="1800" baseline="0" dirty="0">
                          <a:latin typeface="Zawgyi-One" panose="020B0604030504040204" pitchFamily="34" charset="0"/>
                          <a:cs typeface="Zawgyi-One" panose="020B0604030504040204" pitchFamily="34" charset="0"/>
                        </a:rPr>
                        <a:t>္ႏွင့္ </a:t>
                      </a:r>
                      <a:r>
                        <a:rPr lang="en-GB" sz="1800" baseline="0" dirty="0" err="1">
                          <a:latin typeface="Zawgyi-One" panose="020B0604030504040204" pitchFamily="34" charset="0"/>
                          <a:cs typeface="Zawgyi-One" panose="020B0604030504040204" pitchFamily="34" charset="0"/>
                        </a:rPr>
                        <a:t>သန</a:t>
                      </a:r>
                      <a:r>
                        <a:rPr lang="en-GB" sz="1800" baseline="0" dirty="0">
                          <a:latin typeface="Zawgyi-One" panose="020B0604030504040204" pitchFamily="34" charset="0"/>
                          <a:cs typeface="Zawgyi-One" panose="020B0604030504040204" pitchFamily="34" charset="0"/>
                        </a:rPr>
                        <a:t>္႔</a:t>
                      </a:r>
                      <a:r>
                        <a:rPr lang="en-GB" sz="1800" baseline="0" dirty="0" err="1">
                          <a:latin typeface="Zawgyi-One" panose="020B0604030504040204" pitchFamily="34" charset="0"/>
                          <a:cs typeface="Zawgyi-One" panose="020B0604030504040204" pitchFamily="34" charset="0"/>
                        </a:rPr>
                        <a:t>ရွင္းေရး</a:t>
                      </a:r>
                      <a:r>
                        <a:rPr lang="en-GB" sz="1800" baseline="0" dirty="0">
                          <a:latin typeface="Zawgyi-One" panose="020B0604030504040204" pitchFamily="34" charset="0"/>
                          <a:cs typeface="Zawgyi-One" panose="020B0604030504040204" pitchFamily="34" charset="0"/>
                        </a:rPr>
                        <a:t>။</a:t>
                      </a:r>
                      <a:endParaRPr lang="en-GB" sz="1800" dirty="0">
                        <a:latin typeface="Zawgyi-One" panose="020B0604030504040204" pitchFamily="34" charset="0"/>
                        <a:cs typeface="Zawgyi-One" panose="020B0604030504040204" pitchFamily="34" charset="0"/>
                      </a:endParaRPr>
                    </a:p>
                  </a:txBody>
                  <a:tcPr/>
                </a:tc>
                <a:extLst>
                  <a:ext uri="{0D108BD9-81ED-4DB2-BD59-A6C34878D82A}">
                    <a16:rowId xmlns:a16="http://schemas.microsoft.com/office/drawing/2014/main" val="579767599"/>
                  </a:ext>
                </a:extLst>
              </a:tr>
              <a:tr h="370840">
                <a:tc>
                  <a:txBody>
                    <a:bodyPr/>
                    <a:lstStyle/>
                    <a:p>
                      <a:r>
                        <a:rPr lang="en-GB" sz="1800" dirty="0" err="1">
                          <a:latin typeface="Zawgyi-One" panose="020B0604030504040204" pitchFamily="34" charset="0"/>
                          <a:cs typeface="Zawgyi-One" panose="020B0604030504040204" pitchFamily="34" charset="0"/>
                        </a:rPr>
                        <a:t>သာသနာေရး</a:t>
                      </a:r>
                      <a:r>
                        <a:rPr lang="en-GB" sz="1800" dirty="0">
                          <a:latin typeface="Zawgyi-One" panose="020B0604030504040204" pitchFamily="34" charset="0"/>
                          <a:cs typeface="Zawgyi-One" panose="020B0604030504040204" pitchFamily="34" charset="0"/>
                        </a:rPr>
                        <a:t>ႏွင့္</a:t>
                      </a:r>
                      <a:r>
                        <a:rPr lang="en-GB" sz="1800" baseline="0" dirty="0">
                          <a:latin typeface="Zawgyi-One" panose="020B0604030504040204" pitchFamily="34" charset="0"/>
                          <a:cs typeface="Zawgyi-One" panose="020B0604030504040204" pitchFamily="34" charset="0"/>
                        </a:rPr>
                        <a:t> ယဥ္ေက်းမႈ၀န္ၾ</a:t>
                      </a:r>
                      <a:r>
                        <a:rPr lang="en-GB" sz="1800" baseline="0" dirty="0" err="1">
                          <a:latin typeface="Zawgyi-One" panose="020B0604030504040204" pitchFamily="34" charset="0"/>
                          <a:cs typeface="Zawgyi-One" panose="020B0604030504040204" pitchFamily="34" charset="0"/>
                        </a:rPr>
                        <a:t>ကီးဌာန</a:t>
                      </a:r>
                      <a:r>
                        <a:rPr lang="en-GB" sz="1800" baseline="0" dirty="0">
                          <a:latin typeface="Zawgyi-One" panose="020B0604030504040204" pitchFamily="34" charset="0"/>
                          <a:cs typeface="Zawgyi-One" panose="020B0604030504040204" pitchFamily="34" charset="0"/>
                        </a:rPr>
                        <a:t> </a:t>
                      </a:r>
                      <a:endParaRPr lang="en-GB" sz="1800" dirty="0">
                        <a:latin typeface="Zawgyi-One" panose="020B0604030504040204" pitchFamily="34" charset="0"/>
                        <a:cs typeface="Zawgyi-One" panose="020B0604030504040204" pitchFamily="34" charset="0"/>
                      </a:endParaRPr>
                    </a:p>
                  </a:txBody>
                  <a:tcPr/>
                </a:tc>
                <a:tc vMerge="1">
                  <a:txBody>
                    <a:bodyPr/>
                    <a:lstStyle/>
                    <a:p>
                      <a:endParaRPr lang="en-GB" dirty="0"/>
                    </a:p>
                  </a:txBody>
                  <a:tcPr/>
                </a:tc>
                <a:extLst>
                  <a:ext uri="{0D108BD9-81ED-4DB2-BD59-A6C34878D82A}">
                    <a16:rowId xmlns:a16="http://schemas.microsoft.com/office/drawing/2014/main" val="356657997"/>
                  </a:ext>
                </a:extLst>
              </a:tr>
            </a:tbl>
          </a:graphicData>
        </a:graphic>
      </p:graphicFrame>
      <p:sp>
        <p:nvSpPr>
          <p:cNvPr id="7" name="Rectangle 6">
            <a:extLst>
              <a:ext uri="{FF2B5EF4-FFF2-40B4-BE49-F238E27FC236}">
                <a16:creationId xmlns:a16="http://schemas.microsoft.com/office/drawing/2014/main" id="{A58B88E1-C754-4355-B32C-99A4686BD360}"/>
              </a:ext>
            </a:extLst>
          </p:cNvPr>
          <p:cNvSpPr/>
          <p:nvPr/>
        </p:nvSpPr>
        <p:spPr>
          <a:xfrm>
            <a:off x="376524" y="6958640"/>
            <a:ext cx="9837737" cy="523220"/>
          </a:xfrm>
          <a:prstGeom prst="rect">
            <a:avLst/>
          </a:prstGeom>
        </p:spPr>
        <p:txBody>
          <a:bodyPr wrap="square">
            <a:spAutoFit/>
          </a:bodyPr>
          <a:lstStyle/>
          <a:p>
            <a:endParaRPr lang="en-GB" sz="1000" dirty="0">
              <a:solidFill>
                <a:schemeClr val="tx1"/>
              </a:solidFill>
            </a:endParaRPr>
          </a:p>
          <a:p>
            <a:r>
              <a:rPr lang="en-GB" sz="900" dirty="0">
                <a:solidFill>
                  <a:schemeClr val="tx1"/>
                </a:solidFill>
              </a:rPr>
              <a:t>Government of Myanmar (2016) ‘National Strategy for Rural Water Supply, Sanitation and Hygiene (WASH), WASH in Schools and WASH in Health Facilities 2016 - 2030’. Government of the Republic of the Union of Myanmar. </a:t>
            </a:r>
          </a:p>
        </p:txBody>
      </p:sp>
    </p:spTree>
    <p:extLst>
      <p:ext uri="{BB962C8B-B14F-4D97-AF65-F5344CB8AC3E}">
        <p14:creationId xmlns:p14="http://schemas.microsoft.com/office/powerpoint/2010/main" val="2676681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extLst>
              <p:ext uri="{D42A27DB-BD31-4B8C-83A1-F6EECF244321}">
                <p14:modId xmlns:p14="http://schemas.microsoft.com/office/powerpoint/2010/main" val="2712833034"/>
              </p:ext>
            </p:extLst>
          </p:nvPr>
        </p:nvGraphicFramePr>
        <p:xfrm>
          <a:off x="261467" y="1692399"/>
          <a:ext cx="9942630" cy="5466296"/>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457048">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အမ်ိဳးအစား</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သတ္မွတ္ဖြင</a:t>
                      </a:r>
                      <a:r>
                        <a:rPr lang="en-GB" sz="2000" dirty="0">
                          <a:effectLst/>
                          <a:latin typeface="Zawgyi-One" panose="020B0604030504040204" pitchFamily="34" charset="0"/>
                          <a:cs typeface="Zawgyi-One" panose="020B0604030504040204" pitchFamily="34" charset="0"/>
                        </a:rPr>
                        <a:t>့္</a:t>
                      </a:r>
                      <a:r>
                        <a:rPr lang="en-GB" sz="2000" dirty="0" err="1">
                          <a:effectLst/>
                          <a:latin typeface="Zawgyi-One" panose="020B0604030504040204" pitchFamily="34" charset="0"/>
                          <a:cs typeface="Zawgyi-One" panose="020B0604030504040204" pitchFamily="34" charset="0"/>
                        </a:rPr>
                        <a:t>ဆိုခ်က</a:t>
                      </a:r>
                      <a:r>
                        <a:rPr lang="en-GB" sz="2000" dirty="0">
                          <a:effectLst/>
                          <a:latin typeface="Zawgyi-One" panose="020B0604030504040204" pitchFamily="34" charset="0"/>
                          <a:cs typeface="Zawgyi-One" panose="020B0604030504040204" pitchFamily="34" charset="0"/>
                        </a:rPr>
                        <a:t>္</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ea typeface="Calibri" panose="020F0502020204030204" pitchFamily="34" charset="0"/>
                          <a:cs typeface="Zawgyi-One" panose="020B0604030504040204" pitchFamily="34" charset="0"/>
                        </a:rPr>
                        <a:t>တုန</a:t>
                      </a:r>
                      <a:r>
                        <a:rPr lang="en-GB" sz="2000" dirty="0">
                          <a:effectLst/>
                          <a:latin typeface="Zawgyi-One" panose="020B0604030504040204" pitchFamily="34" charset="0"/>
                          <a:ea typeface="Calibri" panose="020F0502020204030204" pitchFamily="34" charset="0"/>
                          <a:cs typeface="Zawgyi-One" panose="020B0604030504040204" pitchFamily="34" charset="0"/>
                        </a:rPr>
                        <a:t>္႔ျ</a:t>
                      </a:r>
                      <a:r>
                        <a:rPr lang="en-GB" sz="2000" dirty="0" err="1">
                          <a:effectLst/>
                          <a:latin typeface="Zawgyi-One" panose="020B0604030504040204" pitchFamily="34" charset="0"/>
                          <a:ea typeface="Calibri" panose="020F0502020204030204" pitchFamily="34" charset="0"/>
                          <a:cs typeface="Zawgyi-One" panose="020B0604030504040204" pitchFamily="34" charset="0"/>
                        </a:rPr>
                        <a:t>ပန္မႈမ်ား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ဥပမာ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2798721717"/>
                  </a:ext>
                </a:extLst>
              </a:tr>
              <a:tr h="877533">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ေရမွကူးစက္ေသာ</a:t>
                      </a:r>
                      <a:r>
                        <a:rPr lang="en-GB" sz="1600" baseline="0" dirty="0">
                          <a:effectLst/>
                          <a:latin typeface="Zawgyi-One" panose="020B0604030504040204" pitchFamily="34" charset="0"/>
                          <a:cs typeface="Zawgyi-One" panose="020B0604030504040204" pitchFamily="34" charset="0"/>
                        </a:rPr>
                        <a:t> (</a:t>
                      </a:r>
                      <a:r>
                        <a:rPr lang="en-GB" sz="1600" dirty="0">
                          <a:effectLst/>
                          <a:latin typeface="Zawgyi-One" panose="020B0604030504040204" pitchFamily="34" charset="0"/>
                          <a:cs typeface="Zawgyi-One" panose="020B0604030504040204" pitchFamily="34" charset="0"/>
                        </a:rPr>
                        <a:t>Water-borne)</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ေရမ</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သယ္ပို</a:t>
                      </a:r>
                      <a:r>
                        <a:rPr lang="en-GB" sz="1600" baseline="0" dirty="0">
                          <a:effectLst/>
                          <a:latin typeface="Zawgyi-One" panose="020B0604030504040204" pitchFamily="34" charset="0"/>
                          <a:cs typeface="Zawgyi-One" panose="020B0604030504040204" pitchFamily="34" charset="0"/>
                        </a:rPr>
                        <a:t>႔ႏ</a:t>
                      </a:r>
                      <a:r>
                        <a:rPr lang="en-GB" sz="1600" baseline="0" dirty="0" err="1">
                          <a:effectLst/>
                          <a:latin typeface="Zawgyi-One" panose="020B0604030504040204" pitchFamily="34" charset="0"/>
                          <a:cs typeface="Zawgyi-One" panose="020B0604030504040204" pitchFamily="34" charset="0"/>
                        </a:rPr>
                        <a:t>ုိင္ပါသည</a:t>
                      </a:r>
                      <a:r>
                        <a:rPr lang="en-GB" sz="1600" baseline="0" dirty="0">
                          <a:effectLst/>
                          <a:latin typeface="Zawgyi-One" panose="020B0604030504040204" pitchFamily="34" charset="0"/>
                          <a:cs typeface="Zawgyi-One" panose="020B0604030504040204" pitchFamily="34" charset="0"/>
                        </a:rPr>
                        <a:t>္။</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my-MM" sz="1600" dirty="0">
                          <a:effectLst/>
                          <a:latin typeface="Zawgyi-One" panose="020B0604030504040204" pitchFamily="34" charset="0"/>
                          <a:cs typeface="Zawgyi-One" panose="020B0604030504040204" pitchFamily="34" charset="0"/>
                        </a:rPr>
                        <a:t>က</a:t>
                      </a:r>
                      <a:r>
                        <a:rPr lang="en-US" sz="1600" dirty="0">
                          <a:effectLst/>
                          <a:latin typeface="Zawgyi-One" panose="020B0604030504040204" pitchFamily="34" charset="0"/>
                          <a:cs typeface="Zawgyi-One" panose="020B0604030504040204" pitchFamily="34" charset="0"/>
                        </a:rPr>
                        <a:t>ာ</a:t>
                      </a:r>
                      <a:r>
                        <a:rPr lang="my-MM" sz="1600" dirty="0">
                          <a:effectLst/>
                          <a:latin typeface="Zawgyi-One" panose="020B0604030504040204" pitchFamily="34" charset="0"/>
                          <a:cs typeface="Zawgyi-One" panose="020B0604030504040204" pitchFamily="34" charset="0"/>
                        </a:rPr>
                        <a:t>က</a:t>
                      </a:r>
                      <a:r>
                        <a:rPr lang="en-US" sz="1600" dirty="0">
                          <a:effectLst/>
                          <a:latin typeface="Zawgyi-One" panose="020B0604030504040204" pitchFamily="34" charset="0"/>
                          <a:cs typeface="Zawgyi-One" panose="020B0604030504040204" pitchFamily="34" charset="0"/>
                        </a:rPr>
                        <a:t>ြယ္ျ</a:t>
                      </a:r>
                      <a:r>
                        <a:rPr lang="en-US" sz="1600" dirty="0" err="1">
                          <a:effectLst/>
                          <a:latin typeface="Zawgyi-One" panose="020B0604030504040204" pitchFamily="34" charset="0"/>
                          <a:cs typeface="Zawgyi-One" panose="020B0604030504040204" pitchFamily="34" charset="0"/>
                        </a:rPr>
                        <a:t>ခင္း</a:t>
                      </a:r>
                      <a:r>
                        <a:rPr lang="en-US" sz="1600" dirty="0">
                          <a:effectLst/>
                          <a:latin typeface="Zawgyi-One" panose="020B0604030504040204" pitchFamily="34" charset="0"/>
                          <a:cs typeface="Zawgyi-One" panose="020B0604030504040204" pitchFamily="34" charset="0"/>
                        </a:rPr>
                        <a:t>၊ </a:t>
                      </a:r>
                      <a:r>
                        <a:rPr lang="en-US" sz="1600" dirty="0" err="1">
                          <a:effectLst/>
                          <a:latin typeface="Zawgyi-One" panose="020B0604030504040204" pitchFamily="34" charset="0"/>
                          <a:cs typeface="Zawgyi-One" panose="020B0604030504040204" pitchFamily="34" charset="0"/>
                        </a:rPr>
                        <a:t>သန</a:t>
                      </a:r>
                      <a:r>
                        <a:rPr lang="en-US" sz="1600" dirty="0">
                          <a:effectLst/>
                          <a:latin typeface="Zawgyi-One" panose="020B0604030504040204" pitchFamily="34" charset="0"/>
                          <a:cs typeface="Zawgyi-One" panose="020B0604030504040204" pitchFamily="34" charset="0"/>
                        </a:rPr>
                        <a:t>္႔</a:t>
                      </a:r>
                      <a:r>
                        <a:rPr lang="en-US" sz="1600" dirty="0" err="1">
                          <a:effectLst/>
                          <a:latin typeface="Zawgyi-One" panose="020B0604030504040204" pitchFamily="34" charset="0"/>
                          <a:cs typeface="Zawgyi-One" panose="020B0604030504040204" pitchFamily="34" charset="0"/>
                        </a:rPr>
                        <a:t>စင</a:t>
                      </a:r>
                      <a:r>
                        <a:rPr lang="en-US" sz="1600" dirty="0">
                          <a:effectLst/>
                          <a:latin typeface="Zawgyi-One" panose="020B0604030504040204" pitchFamily="34" charset="0"/>
                          <a:cs typeface="Zawgyi-One" panose="020B0604030504040204" pitchFamily="34" charset="0"/>
                        </a:rPr>
                        <a:t>္ျ</a:t>
                      </a:r>
                      <a:r>
                        <a:rPr lang="en-US" sz="1600" dirty="0" err="1">
                          <a:effectLst/>
                          <a:latin typeface="Zawgyi-One" panose="020B0604030504040204" pitchFamily="34" charset="0"/>
                          <a:cs typeface="Zawgyi-One" panose="020B0604030504040204" pitchFamily="34" charset="0"/>
                        </a:rPr>
                        <a:t>ခင္း</a:t>
                      </a:r>
                      <a:r>
                        <a:rPr lang="en-US" sz="1600" dirty="0">
                          <a:effectLst/>
                          <a:latin typeface="Zawgyi-One" panose="020B0604030504040204" pitchFamily="34" charset="0"/>
                          <a:cs typeface="Zawgyi-One" panose="020B0604030504040204" pitchFamily="34" charset="0"/>
                        </a:rPr>
                        <a:t>ႏွင့္ </a:t>
                      </a:r>
                      <a:r>
                        <a:rPr lang="en-US" sz="1600" dirty="0" err="1">
                          <a:effectLst/>
                          <a:latin typeface="Zawgyi-One" panose="020B0604030504040204" pitchFamily="34" charset="0"/>
                          <a:cs typeface="Zawgyi-One" panose="020B0604030504040204" pitchFamily="34" charset="0"/>
                        </a:rPr>
                        <a:t>ေသခ်ာစြာ</a:t>
                      </a:r>
                      <a:r>
                        <a:rPr lang="en-US" sz="1600" dirty="0">
                          <a:effectLst/>
                          <a:latin typeface="Zawgyi-One" panose="020B0604030504040204" pitchFamily="34" charset="0"/>
                          <a:cs typeface="Zawgyi-One" panose="020B0604030504040204" pitchFamily="34" charset="0"/>
                        </a:rPr>
                        <a:t> </a:t>
                      </a:r>
                      <a:r>
                        <a:rPr lang="en-US" sz="1600" dirty="0" err="1">
                          <a:effectLst/>
                          <a:latin typeface="Zawgyi-One" panose="020B0604030504040204" pitchFamily="34" charset="0"/>
                          <a:cs typeface="Zawgyi-One" panose="020B0604030504040204" pitchFamily="34" charset="0"/>
                        </a:rPr>
                        <a:t>သိိုေလွာင</a:t>
                      </a:r>
                      <a:r>
                        <a:rPr lang="en-US" sz="1600" dirty="0">
                          <a:effectLst/>
                          <a:latin typeface="Zawgyi-One" panose="020B0604030504040204" pitchFamily="34" charset="0"/>
                          <a:cs typeface="Zawgyi-One" panose="020B0604030504040204" pitchFamily="34" charset="0"/>
                        </a:rPr>
                        <a:t>္ျ</a:t>
                      </a:r>
                      <a:r>
                        <a:rPr lang="en-US" sz="1600" dirty="0" err="1">
                          <a:effectLst/>
                          <a:latin typeface="Zawgyi-One" panose="020B0604030504040204" pitchFamily="34" charset="0"/>
                          <a:cs typeface="Zawgyi-One" panose="020B0604030504040204" pitchFamily="34" charset="0"/>
                        </a:rPr>
                        <a:t>ခင္းျဖင</a:t>
                      </a:r>
                      <a:r>
                        <a:rPr lang="en-US"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ေရအရည္အေသြး</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မွင</a:t>
                      </a:r>
                      <a:r>
                        <a:rPr lang="en-GB" sz="1600" dirty="0">
                          <a:effectLst/>
                          <a:latin typeface="Zawgyi-One" panose="020B0604030504040204" pitchFamily="34" charset="0"/>
                          <a:cs typeface="Zawgyi-One" panose="020B0604030504040204" pitchFamily="34" charset="0"/>
                        </a:rPr>
                        <a:t>့္</a:t>
                      </a:r>
                      <a:r>
                        <a:rPr lang="en-GB" sz="1600" dirty="0" err="1">
                          <a:effectLst/>
                          <a:latin typeface="Zawgyi-One" panose="020B0604030504040204" pitchFamily="34" charset="0"/>
                          <a:cs typeface="Zawgyi-One" panose="020B0604030504040204" pitchFamily="34" charset="0"/>
                        </a:rPr>
                        <a:t>တင္ေပးျခင္း</a:t>
                      </a:r>
                      <a:endParaRPr lang="en-GB" sz="1600" dirty="0">
                        <a:effectLst/>
                        <a:latin typeface="Zawgyi-One" panose="020B060403050404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Typhoid</a:t>
                      </a:r>
                    </a:p>
                    <a:p>
                      <a:pPr>
                        <a:lnSpc>
                          <a:spcPct val="100000"/>
                        </a:lnSpc>
                        <a:spcBef>
                          <a:spcPts val="0"/>
                        </a:spcBef>
                        <a:spcAft>
                          <a:spcPts val="0"/>
                        </a:spcAft>
                      </a:pPr>
                      <a:r>
                        <a:rPr lang="en-GB" sz="1800" dirty="0">
                          <a:effectLst/>
                          <a:latin typeface="Zawgyi-One" panose="020B0604030504040204" pitchFamily="34" charset="0"/>
                          <a:ea typeface="Calibri" panose="020F0502020204030204" pitchFamily="34" charset="0"/>
                          <a:cs typeface="Zawgyi-One" panose="020B0604030504040204" pitchFamily="34" charset="0"/>
                        </a:rPr>
                        <a:t>Hepatitis</a:t>
                      </a:r>
                    </a:p>
                  </a:txBody>
                  <a:tcPr marL="68580" marR="68580" marT="0" marB="0"/>
                </a:tc>
                <a:extLst>
                  <a:ext uri="{0D108BD9-81ED-4DB2-BD59-A6C34878D82A}">
                    <a16:rowId xmlns:a16="http://schemas.microsoft.com/office/drawing/2014/main" val="77816445"/>
                  </a:ext>
                </a:extLst>
              </a:tr>
              <a:tr h="1462554">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ေရတြင</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ရွင္သန္ေသာ</a:t>
                      </a:r>
                      <a:r>
                        <a:rPr lang="en-GB" sz="1600" dirty="0">
                          <a:effectLst/>
                          <a:latin typeface="Zawgyi-One" panose="020B0604030504040204" pitchFamily="34" charset="0"/>
                          <a:cs typeface="Zawgyi-One" panose="020B0604030504040204" pitchFamily="34" charset="0"/>
                        </a:rPr>
                        <a:t> (Water-washed)</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ေရျဖင</a:t>
                      </a:r>
                      <a:r>
                        <a:rPr lang="en-GB" sz="1600" dirty="0">
                          <a:effectLst/>
                          <a:latin typeface="Zawgyi-One" panose="020B0604030504040204" pitchFamily="34" charset="0"/>
                          <a:cs typeface="Zawgyi-One" panose="020B0604030504040204" pitchFamily="34" charset="0"/>
                        </a:rPr>
                        <a:t>့္</a:t>
                      </a:r>
                      <a:r>
                        <a:rPr lang="en-GB" sz="1600" dirty="0" err="1">
                          <a:effectLst/>
                          <a:latin typeface="Zawgyi-One" panose="020B0604030504040204" pitchFamily="34" charset="0"/>
                          <a:cs typeface="Zawgyi-One" panose="020B0604030504040204" pitchFamily="34" charset="0"/>
                        </a:rPr>
                        <a:t>ေဆးေၾကာျခင္းသည</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ေရာဂါကူးစက္မႈကို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ေလ်ာ့ပါး</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ေစပါသည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ေရအရည္အေသြး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ေရပမာဏေလာက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အေရးမၾကီးပ</a:t>
                      </a:r>
                      <a:r>
                        <a:rPr lang="en-GB" sz="1600" baseline="0" dirty="0">
                          <a:effectLst/>
                          <a:latin typeface="Zawgyi-One" panose="020B0604030504040204" pitchFamily="34" charset="0"/>
                          <a:cs typeface="Zawgyi-One" panose="020B0604030504040204" pitchFamily="34" charset="0"/>
                        </a:rPr>
                        <a:t>ါ။</a:t>
                      </a: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cs typeface="Zawgyi-One" panose="020B0604030504040204" pitchFamily="34" charset="0"/>
                        </a:rPr>
                        <a:t>ေရေပးေဝႏိုင္မႈႏွင့္ သန္႔ရွင္းမႈကိုပိုမိုေကာင္းမြန္ေစျခင္း။</a:t>
                      </a:r>
                    </a:p>
                  </a:txBody>
                  <a:tcPr marL="68580" marR="68580" marT="0" marB="0"/>
                </a:tc>
                <a:tc>
                  <a:txBody>
                    <a:bodyPr/>
                    <a:lstStyle/>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Trachoma</a:t>
                      </a:r>
                    </a:p>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2883292555"/>
                  </a:ext>
                </a:extLst>
              </a:tr>
              <a:tr h="1170043">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ေရအေျချပ</a:t>
                      </a:r>
                      <a:r>
                        <a:rPr lang="en-GB" sz="1600" dirty="0">
                          <a:effectLst/>
                          <a:latin typeface="Zawgyi-One" panose="020B0604030504040204" pitchFamily="34" charset="0"/>
                          <a:cs typeface="Zawgyi-One" panose="020B0604030504040204" pitchFamily="34" charset="0"/>
                        </a:rPr>
                        <a:t>ဳ (Water-based)</a:t>
                      </a:r>
                    </a:p>
                  </a:txBody>
                  <a:tcPr marL="68580" marR="68580" marT="0" marB="0"/>
                </a:tc>
                <a:tc>
                  <a:txBody>
                    <a:bodyPr/>
                    <a:lstStyle/>
                    <a:p>
                      <a:pPr>
                        <a:lnSpc>
                          <a:spcPct val="100000"/>
                        </a:lnSpc>
                        <a:spcAft>
                          <a:spcPts val="0"/>
                        </a:spcAft>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 ဘ၀စက္၀န္း ျ</a:t>
                      </a:r>
                      <a:r>
                        <a:rPr lang="en-GB" sz="1600" baseline="0" dirty="0" err="1">
                          <a:effectLst/>
                          <a:latin typeface="Zawgyi-One" panose="020B0604030504040204" pitchFamily="34" charset="0"/>
                          <a:cs typeface="Zawgyi-One" panose="020B0604030504040204" pitchFamily="34" charset="0"/>
                        </a:rPr>
                        <a:t>ပည</a:t>
                      </a:r>
                      <a:r>
                        <a:rPr lang="en-GB" sz="1600" baseline="0" dirty="0">
                          <a:effectLst/>
                          <a:latin typeface="Zawgyi-One" panose="020B0604030504040204" pitchFamily="34" charset="0"/>
                          <a:cs typeface="Zawgyi-One" panose="020B0604030504040204" pitchFamily="34" charset="0"/>
                        </a:rPr>
                        <a:t>့္</a:t>
                      </a:r>
                      <a:r>
                        <a:rPr lang="en-GB" sz="1600" baseline="0" dirty="0" err="1">
                          <a:effectLst/>
                          <a:latin typeface="Zawgyi-One" panose="020B0604030504040204" pitchFamily="34" charset="0"/>
                          <a:cs typeface="Zawgyi-One" panose="020B0604030504040204" pitchFamily="34" charset="0"/>
                        </a:rPr>
                        <a:t>စံုေစရန</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ေရေနသတ</a:t>
                      </a:r>
                      <a:r>
                        <a:rPr lang="en-US" sz="1600" baseline="0" dirty="0">
                          <a:effectLst/>
                          <a:latin typeface="Zawgyi-One" panose="020B0604030504040204" pitchFamily="34" charset="0"/>
                          <a:cs typeface="Zawgyi-One" panose="020B0604030504040204" pitchFamily="34" charset="0"/>
                        </a:rPr>
                        <a:t>ၱ</a:t>
                      </a:r>
                      <a:r>
                        <a:rPr lang="en-GB" sz="1600" baseline="0" dirty="0">
                          <a:effectLst/>
                          <a:latin typeface="Zawgyi-One" panose="020B0604030504040204" pitchFamily="34" charset="0"/>
                          <a:cs typeface="Zawgyi-One" panose="020B0604030504040204" pitchFamily="34" charset="0"/>
                        </a:rPr>
                        <a:t>၀ါ </a:t>
                      </a:r>
                      <a:r>
                        <a:rPr lang="en-GB" sz="1600" baseline="0" dirty="0" err="1">
                          <a:effectLst/>
                          <a:latin typeface="Zawgyi-One" panose="020B0604030504040204" pitchFamily="34" charset="0"/>
                          <a:cs typeface="Zawgyi-One" panose="020B0604030504040204" pitchFamily="34" charset="0"/>
                        </a:rPr>
                        <a:t>တစ္ဦးထံတြင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တြယ္ကပ္ေန</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ထိုင္ရပါမည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ဥပမာ</a:t>
                      </a:r>
                      <a:r>
                        <a:rPr lang="en-GB" sz="1600" baseline="0" dirty="0">
                          <a:effectLst/>
                          <a:latin typeface="Zawgyi-One" panose="020B0604030504040204" pitchFamily="34" charset="0"/>
                          <a:cs typeface="Zawgyi-One" panose="020B0604030504040204" pitchFamily="34" charset="0"/>
                        </a:rPr>
                        <a:t> - </a:t>
                      </a:r>
                      <a:r>
                        <a:rPr lang="en-GB" sz="1600" baseline="0" dirty="0" err="1">
                          <a:effectLst/>
                          <a:latin typeface="Zawgyi-One" panose="020B0604030504040204" pitchFamily="34" charset="0"/>
                          <a:cs typeface="Zawgyi-One" panose="020B0604030504040204" pitchFamily="34" charset="0"/>
                        </a:rPr>
                        <a:t>ခရု</a:t>
                      </a:r>
                      <a:r>
                        <a:rPr lang="en-GB" sz="1600" baseline="0" dirty="0">
                          <a:effectLst/>
                          <a:latin typeface="Zawgyi-One" panose="020B0604030504040204" pitchFamily="34" charset="0"/>
                          <a:cs typeface="Zawgyi-One" panose="020B0604030504040204" pitchFamily="34" charset="0"/>
                        </a:rPr>
                        <a:t>) </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ea typeface="Calibri" panose="020F0502020204030204" pitchFamily="34" charset="0"/>
                          <a:cs typeface="Zawgyi-One" panose="020B0604030504040204" pitchFamily="34" charset="0"/>
                        </a:rPr>
                        <a:t>ေရထုကို စြန႔္ပစ္ပစၥည္းမ်ားေၾကာင့္</a:t>
                      </a:r>
                      <a:r>
                        <a:rPr lang="en-US" sz="1600" dirty="0">
                          <a:effectLst/>
                          <a:latin typeface="Zawgyi-One" panose="020B0604030504040204" pitchFamily="34" charset="0"/>
                          <a:ea typeface="Calibri" panose="020F0502020204030204" pitchFamily="34" charset="0"/>
                          <a:cs typeface="Zawgyi-One" panose="020B0604030504040204" pitchFamily="34" charset="0"/>
                        </a:rPr>
                        <a:t> </a:t>
                      </a:r>
                      <a:r>
                        <a:rPr lang="my-MM" sz="1600" dirty="0">
                          <a:effectLst/>
                          <a:latin typeface="Zawgyi-One" panose="020B0604030504040204" pitchFamily="34" charset="0"/>
                          <a:ea typeface="Calibri" panose="020F0502020204030204" pitchFamily="34" charset="0"/>
                          <a:cs typeface="Zawgyi-One" panose="020B0604030504040204" pitchFamily="34" charset="0"/>
                        </a:rPr>
                        <a:t>ညစ္ညမ္း</a:t>
                      </a:r>
                      <a:r>
                        <a:rPr lang="en-US" sz="1600" dirty="0">
                          <a:effectLst/>
                          <a:latin typeface="Zawgyi-One" panose="020B0604030504040204" pitchFamily="34" charset="0"/>
                          <a:ea typeface="Calibri" panose="020F0502020204030204" pitchFamily="34" charset="0"/>
                          <a:cs typeface="Zawgyi-One" panose="020B0604030504040204" pitchFamily="34" charset="0"/>
                        </a:rPr>
                        <a:t> </a:t>
                      </a:r>
                      <a:r>
                        <a:rPr lang="my-MM" sz="1600" dirty="0">
                          <a:effectLst/>
                          <a:latin typeface="Zawgyi-One" panose="020B0604030504040204" pitchFamily="34" charset="0"/>
                          <a:ea typeface="Calibri" panose="020F0502020204030204" pitchFamily="34" charset="0"/>
                          <a:cs typeface="Zawgyi-One" panose="020B0604030504040204" pitchFamily="34" charset="0"/>
                        </a:rPr>
                        <a:t>ေစျခင္းႏွင့္ ညစ္ညမ္းေသာေရတြင္ ကူးခတ္ေရခ်ိဳးျခင္းမ်ားကို ေရွာင္ရွားျခင္း</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Schistosomiasis</a:t>
                      </a:r>
                    </a:p>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Dracunculiasis</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1156080134"/>
                  </a:ext>
                </a:extLst>
              </a:tr>
              <a:tr h="14991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effectLst/>
                          <a:latin typeface="Zawgyi-One" panose="020B0604030504040204" pitchFamily="34" charset="0"/>
                          <a:cs typeface="Zawgyi-One" panose="020B0604030504040204" pitchFamily="34" charset="0"/>
                        </a:rPr>
                        <a:t>ေရေန</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အင္းဆက္သယ္ေဆာင္သူမ်ား</a:t>
                      </a:r>
                      <a:r>
                        <a:rPr lang="en-GB" sz="1600" baseline="0" dirty="0">
                          <a:effectLst/>
                          <a:latin typeface="Zawgyi-One" panose="020B0604030504040204" pitchFamily="34" charset="0"/>
                          <a:cs typeface="Zawgyi-One" panose="020B0604030504040204" pitchFamily="34" charset="0"/>
                        </a:rPr>
                        <a:t> (</a:t>
                      </a:r>
                      <a:r>
                        <a:rPr lang="en-GB" sz="1600" dirty="0">
                          <a:effectLst/>
                          <a:latin typeface="Zawgyi-One" panose="020B0604030504040204" pitchFamily="34" charset="0"/>
                          <a:cs typeface="Zawgyi-One" panose="020B0604030504040204" pitchFamily="34" charset="0"/>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ေပါက္ဖြားေသာ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a:t>
                      </a:r>
                      <a:r>
                        <a:rPr lang="en-GB" sz="1600" baseline="0" dirty="0">
                          <a:effectLst/>
                          <a:latin typeface="Zawgyi-One" panose="020B0604030504040204" pitchFamily="34" charset="0"/>
                          <a:cs typeface="Zawgyi-One" panose="020B0604030504040204" pitchFamily="34" charset="0"/>
                        </a:rPr>
                        <a:t>႔) </a:t>
                      </a:r>
                      <a:r>
                        <a:rPr lang="en-GB" sz="1600" baseline="0" dirty="0" err="1">
                          <a:effectLst/>
                          <a:latin typeface="Zawgyi-One" panose="020B0604030504040204" pitchFamily="34" charset="0"/>
                          <a:cs typeface="Zawgyi-One" panose="020B0604030504040204" pitchFamily="34" charset="0"/>
                        </a:rPr>
                        <a:t>ေရနားတြင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ကိုက္ေသာ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အင္းဆက္မ်ားက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သယ္ပို႔ပါသည</a:t>
                      </a:r>
                      <a:r>
                        <a:rPr lang="en-GB" sz="1600" baseline="0" dirty="0">
                          <a:effectLst/>
                          <a:latin typeface="Zawgyi-One" panose="020B0604030504040204" pitchFamily="34" charset="0"/>
                          <a:cs typeface="Zawgyi-One" panose="020B0604030504040204" pitchFamily="34" charset="0"/>
                        </a:rPr>
                        <a:t>္</a:t>
                      </a:r>
                      <a:r>
                        <a:rPr lang="en-GB" sz="1800" baseline="0" dirty="0">
                          <a:effectLst/>
                          <a:latin typeface="Zawgyi-One" panose="020B0604030504040204" pitchFamily="34" charset="0"/>
                          <a:cs typeface="Zawgyi-One" panose="020B0604030504040204" pitchFamily="34" charset="0"/>
                        </a:rPr>
                        <a:t>။</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ea typeface="Calibri" panose="020F0502020204030204" pitchFamily="34" charset="0"/>
                          <a:cs typeface="Zawgyi-One" panose="020B0604030504040204" pitchFamily="34" charset="0"/>
                        </a:rPr>
                        <a:t>ပိုးမႊားက်က္စားရာေနရာမ်ားကိုေလွ်ာ့ခ်ၿပီး ပိုးမႊားႏွင့္ေရာဂါထိန္းခ်ဳပ္ေရးအစီအမံမ်ား (ဥပမာ - ပိုးသတ္ေဆးမ်ား၊ ပိုက္မ်ား၊ ကာကြယ္ေဆးမ်ား) ကိုအေကာင္အထည္ေဖာ္ျခင္း</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Malaria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J. encephalitis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Zawgyi-One" panose="020B0604030504040204" pitchFamily="34" charset="0"/>
                        <a:cs typeface="Zawgyi-One" panose="020B0604030504040204" pitchFamily="34" charset="0"/>
                      </a:endParaRP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7313571"/>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my-MM" sz="4400" cap="small" dirty="0">
                <a:latin typeface="Zawgyi-One" panose="020B0604030504040204" pitchFamily="34" charset="0"/>
                <a:cs typeface="Zawgyi-One" panose="020B0604030504040204" pitchFamily="34" charset="0"/>
              </a:rPr>
              <a:t>အ</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r>
              <a:rPr lang="en-US" sz="4400" cap="small" dirty="0" err="1">
                <a:latin typeface="Zawgyi-One" panose="020B0604030504040204" pitchFamily="34" charset="0"/>
                <a:cs typeface="Zawgyi-One" panose="020B0604030504040204" pitchFamily="34" charset="0"/>
              </a:rPr>
              <a:t>ရာယ</a:t>
            </a:r>
            <a:r>
              <a:rPr lang="en-US" sz="4400" cap="small" dirty="0">
                <a:latin typeface="Zawgyi-One" panose="020B0604030504040204" pitchFamily="34" charset="0"/>
                <a:cs typeface="Zawgyi-One" panose="020B0604030504040204" pitchFamily="34" charset="0"/>
              </a:rPr>
              <a:t>္ </a:t>
            </a:r>
            <a:r>
              <a:rPr lang="en-GB" sz="4400" cap="small" dirty="0" err="1">
                <a:latin typeface="Zawgyi-One" panose="020B0604030504040204" pitchFamily="34" charset="0"/>
                <a:cs typeface="Zawgyi-One" panose="020B0604030504040204" pitchFamily="34" charset="0"/>
              </a:rPr>
              <a:t>အမ်ိဳးအစားခြဲျခား</a:t>
            </a:r>
            <a:r>
              <a:rPr lang="my-MM" sz="4400" cap="small" dirty="0">
                <a:latin typeface="Zawgyi-One" panose="020B0604030504040204" pitchFamily="34" charset="0"/>
                <a:cs typeface="Zawgyi-One" panose="020B0604030504040204" pitchFamily="34" charset="0"/>
              </a:rPr>
              <a:t>ျ</a:t>
            </a:r>
            <a:r>
              <a:rPr lang="en-US" sz="4400" cap="small" dirty="0">
                <a:latin typeface="Zawgyi-One" panose="020B0604030504040204" pitchFamily="34" charset="0"/>
                <a:cs typeface="Zawgyi-One" panose="020B0604030504040204" pitchFamily="34" charset="0"/>
              </a:rPr>
              <a:t>ခ</a:t>
            </a:r>
            <a:r>
              <a:rPr lang="my-MM" sz="4400" cap="small" dirty="0">
                <a:latin typeface="Zawgyi-One" panose="020B0604030504040204" pitchFamily="34" charset="0"/>
                <a:cs typeface="Zawgyi-One" panose="020B0604030504040204" pitchFamily="34" charset="0"/>
              </a:rPr>
              <a:t>င</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endParaRPr lang="en-GB" dirty="0"/>
          </a:p>
        </p:txBody>
      </p:sp>
      <p:sp>
        <p:nvSpPr>
          <p:cNvPr id="8" name="Rectangle 7">
            <a:extLst>
              <a:ext uri="{FF2B5EF4-FFF2-40B4-BE49-F238E27FC236}">
                <a16:creationId xmlns:a16="http://schemas.microsoft.com/office/drawing/2014/main" id="{4FC4C150-9283-4AAF-8F53-FA9A3DFC7E78}"/>
              </a:ext>
            </a:extLst>
          </p:cNvPr>
          <p:cNvSpPr/>
          <p:nvPr/>
        </p:nvSpPr>
        <p:spPr>
          <a:xfrm>
            <a:off x="1651720" y="4068663"/>
            <a:ext cx="5789664" cy="34926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lumMod val="75000"/>
                  </a:schemeClr>
                </a:solidFill>
              </a:rPr>
              <a:t>Water Resources</a:t>
            </a:r>
          </a:p>
          <a:p>
            <a:pPr algn="ctr"/>
            <a:r>
              <a:rPr lang="en-GB" sz="2000" dirty="0">
                <a:solidFill>
                  <a:schemeClr val="bg1">
                    <a:lumMod val="75000"/>
                  </a:schemeClr>
                </a:solidFill>
              </a:rPr>
              <a:t>Impacts to human health via the environment.</a:t>
            </a:r>
          </a:p>
        </p:txBody>
      </p:sp>
      <p:pic>
        <p:nvPicPr>
          <p:cNvPr id="9" name="Content Placeholder 11">
            <a:extLst>
              <a:ext uri="{FF2B5EF4-FFF2-40B4-BE49-F238E27FC236}">
                <a16:creationId xmlns:a16="http://schemas.microsoft.com/office/drawing/2014/main" id="{30E747A0-ED5B-4689-A55F-F557583B9C2C}"/>
              </a:ext>
            </a:extLst>
          </p:cNvPr>
          <p:cNvPicPr>
            <a:picLocks noChangeAspect="1"/>
          </p:cNvPicPr>
          <p:nvPr/>
        </p:nvPicPr>
        <p:blipFill rotWithShape="1">
          <a:blip r:embed="rId3">
            <a:extLst>
              <a:ext uri="{28A0092B-C50C-407E-A947-70E740481C1C}">
                <a14:useLocalDpi xmlns:a14="http://schemas.microsoft.com/office/drawing/2010/main" val="0"/>
              </a:ext>
            </a:extLst>
          </a:blip>
          <a:srcRect r="4447"/>
          <a:stretch/>
        </p:blipFill>
        <p:spPr>
          <a:xfrm>
            <a:off x="7459158" y="4424692"/>
            <a:ext cx="2715169" cy="3140842"/>
          </a:xfrm>
          <a:prstGeom prst="rect">
            <a:avLst/>
          </a:prstGeom>
        </p:spPr>
      </p:pic>
      <p:pic>
        <p:nvPicPr>
          <p:cNvPr id="10" name="Content Placeholder 13">
            <a:extLst>
              <a:ext uri="{FF2B5EF4-FFF2-40B4-BE49-F238E27FC236}">
                <a16:creationId xmlns:a16="http://schemas.microsoft.com/office/drawing/2014/main" id="{A54EC21A-CE24-466B-9AF5-F3FD940E827A}"/>
              </a:ext>
            </a:extLst>
          </p:cNvPr>
          <p:cNvPicPr>
            <a:picLocks noChangeAspect="1"/>
          </p:cNvPicPr>
          <p:nvPr/>
        </p:nvPicPr>
        <p:blipFill rotWithShape="1">
          <a:blip r:embed="rId4">
            <a:extLst>
              <a:ext uri="{28A0092B-C50C-407E-A947-70E740481C1C}">
                <a14:useLocalDpi xmlns:a14="http://schemas.microsoft.com/office/drawing/2010/main" val="0"/>
              </a:ext>
            </a:extLst>
          </a:blip>
          <a:srcRect l="-1" t="31686" r="2847"/>
          <a:stretch/>
        </p:blipFill>
        <p:spPr>
          <a:xfrm>
            <a:off x="7117106" y="3006353"/>
            <a:ext cx="3057221" cy="1696368"/>
          </a:xfrm>
          <a:prstGeom prst="rect">
            <a:avLst/>
          </a:prstGeom>
          <a:ln>
            <a:noFill/>
          </a:ln>
        </p:spPr>
      </p:pic>
      <p:sp>
        <p:nvSpPr>
          <p:cNvPr id="11" name="Rectangle 10">
            <a:extLst>
              <a:ext uri="{FF2B5EF4-FFF2-40B4-BE49-F238E27FC236}">
                <a16:creationId xmlns:a16="http://schemas.microsoft.com/office/drawing/2014/main" id="{9CBB28CA-C347-4F58-BDAA-E2A796B23D97}"/>
              </a:ext>
            </a:extLst>
          </p:cNvPr>
          <p:cNvSpPr/>
          <p:nvPr/>
        </p:nvSpPr>
        <p:spPr>
          <a:xfrm>
            <a:off x="1660607" y="2988543"/>
            <a:ext cx="5789664" cy="171417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lumMod val="75000"/>
                  </a:schemeClr>
                </a:solidFill>
              </a:rPr>
              <a:t>Water Supply</a:t>
            </a:r>
          </a:p>
          <a:p>
            <a:pPr algn="ctr"/>
            <a:r>
              <a:rPr lang="en-GB" sz="2000" dirty="0">
                <a:solidFill>
                  <a:schemeClr val="bg1">
                    <a:lumMod val="75000"/>
                  </a:schemeClr>
                </a:solidFill>
              </a:rPr>
              <a:t>Impacts to human health through direct water use.</a:t>
            </a:r>
          </a:p>
        </p:txBody>
      </p:sp>
    </p:spTree>
    <p:extLst>
      <p:ext uri="{BB962C8B-B14F-4D97-AF65-F5344CB8AC3E}">
        <p14:creationId xmlns:p14="http://schemas.microsoft.com/office/powerpoint/2010/main" val="567257769"/>
      </p:ext>
    </p:extLst>
  </p:cSld>
  <p:clrMapOvr>
    <a:masterClrMapping/>
  </p:clrMapOvr>
  <mc:AlternateContent xmlns:mc="http://schemas.openxmlformats.org/markup-compatibility/2006" xmlns:p14="http://schemas.microsoft.com/office/powerpoint/2010/main">
    <mc:Choice Requires="p14">
      <p:transition spd="slow" p14:dur="2000" advTm="87505"/>
    </mc:Choice>
    <mc:Fallback xmlns="">
      <p:transition spd="slow" advTm="87505"/>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2320-0388-442A-BFF3-05D0965C4969}"/>
              </a:ext>
            </a:extLst>
          </p:cNvPr>
          <p:cNvSpPr>
            <a:spLocks noGrp="1"/>
          </p:cNvSpPr>
          <p:nvPr>
            <p:ph type="title"/>
          </p:nvPr>
        </p:nvSpPr>
        <p:spPr>
          <a:xfrm>
            <a:off x="621508" y="612279"/>
            <a:ext cx="9119404" cy="1251784"/>
          </a:xfrm>
        </p:spPr>
        <p:txBody>
          <a:bodyPr/>
          <a:lstStyle/>
          <a:p>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မန္မာႏုိင္ငံတြင</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WASH </a:t>
            </a: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အေလ</a:t>
            </a:r>
            <a:r>
              <a:rPr kumimoji="0" lang="en-GB"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a:t>
            </a:r>
            <a:r>
              <a:rPr kumimoji="0" lang="en-US"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အထ</a:t>
            </a:r>
            <a:r>
              <a:rPr kumimoji="0" lang="en-US"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t> </a:t>
            </a:r>
            <a:br>
              <a:rPr kumimoji="0" lang="en-US" sz="3600" b="0" i="0" u="none" strike="noStrike" kern="1200" cap="small" spc="0" normalizeH="0" baseline="0" noProof="0" dirty="0">
                <a:ln>
                  <a:noFill/>
                </a:ln>
                <a:solidFill>
                  <a:prstClr val="black"/>
                </a:solidFill>
                <a:effectLst/>
                <a:uLnTx/>
                <a:uFillTx/>
                <a:latin typeface="Zawgyi-One" panose="020B0604030504040204" pitchFamily="34" charset="0"/>
                <a:ea typeface="+mj-ea"/>
                <a:cs typeface="Zawgyi-One" panose="020B0604030504040204" pitchFamily="34" charset="0"/>
              </a:rPr>
            </a:br>
            <a:r>
              <a:rPr kumimoji="0" lang="en-GB" sz="3600" b="0" i="0" u="none" strike="noStrike" kern="1200" cap="small" spc="0" normalizeH="0" baseline="0" noProof="0" dirty="0" err="1">
                <a:ln>
                  <a:noFill/>
                </a:ln>
                <a:solidFill>
                  <a:prstClr val="black"/>
                </a:solidFill>
                <a:effectLst/>
                <a:uLnTx/>
                <a:uFillTx/>
                <a:latin typeface="Zawgyi-One" panose="020B0604030504040204" pitchFamily="34" charset="0"/>
                <a:ea typeface="+mj-ea"/>
                <a:cs typeface="Zawgyi-One" panose="020B0604030504040204" pitchFamily="34" charset="0"/>
              </a:rPr>
              <a:t>တိုးတက္လာေစေရး</a:t>
            </a:r>
            <a:endParaRPr lang="en-GB" sz="4800" cap="small" dirty="0"/>
          </a:p>
        </p:txBody>
      </p:sp>
      <p:sp>
        <p:nvSpPr>
          <p:cNvPr id="6" name="Rectangle 5">
            <a:extLst>
              <a:ext uri="{FF2B5EF4-FFF2-40B4-BE49-F238E27FC236}">
                <a16:creationId xmlns:a16="http://schemas.microsoft.com/office/drawing/2014/main" id="{F52E5C5C-A8DF-4968-BD08-4C8689BA2EDE}"/>
              </a:ext>
            </a:extLst>
          </p:cNvPr>
          <p:cNvSpPr/>
          <p:nvPr/>
        </p:nvSpPr>
        <p:spPr>
          <a:xfrm>
            <a:off x="621508" y="2412479"/>
            <a:ext cx="9433048" cy="1569660"/>
          </a:xfrm>
          <a:prstGeom prst="rect">
            <a:avLst/>
          </a:prstGeom>
        </p:spPr>
        <p:txBody>
          <a:bodyPr wrap="square">
            <a:spAutoFit/>
          </a:bodyPr>
          <a:lstStyle/>
          <a:p>
            <a:r>
              <a:rPr lang="my-MM" sz="2400" dirty="0">
                <a:solidFill>
                  <a:srgbClr val="202020"/>
                </a:solidFill>
                <a:latin typeface="Zawgyi-One" panose="020B0604030504040204" pitchFamily="34" charset="0"/>
                <a:cs typeface="Zawgyi-One" panose="020B0604030504040204" pitchFamily="34" charset="0"/>
              </a:rPr>
              <a:t>“ အားသာတဲ့ အခ်က္ကေတာ့ ျမန္မာအစိုးရက အရမ္းအေလးအနက္ထားၿပီး </a:t>
            </a:r>
            <a:r>
              <a:rPr lang="en-US" sz="2400" dirty="0">
                <a:solidFill>
                  <a:srgbClr val="202020"/>
                </a:solidFill>
                <a:latin typeface="Zawgyi-One" panose="020B0604030504040204" pitchFamily="34" charset="0"/>
                <a:cs typeface="Zawgyi-One" panose="020B0604030504040204" pitchFamily="34" charset="0"/>
              </a:rPr>
              <a:t> </a:t>
            </a:r>
            <a:r>
              <a:rPr lang="my-MM" sz="2400" dirty="0">
                <a:solidFill>
                  <a:srgbClr val="202020"/>
                </a:solidFill>
                <a:latin typeface="Zawgyi-One" panose="020B0604030504040204" pitchFamily="34" charset="0"/>
                <a:cs typeface="Zawgyi-One" panose="020B0604030504040204" pitchFamily="34" charset="0"/>
              </a:rPr>
              <a:t>ကတိကဝတ္ျပဳတာပါပဲ။ [</a:t>
            </a:r>
            <a:r>
              <a:rPr lang="en-GB" sz="2400" dirty="0">
                <a:solidFill>
                  <a:srgbClr val="202020"/>
                </a:solidFill>
                <a:latin typeface="Zawgyi-One" panose="020B0604030504040204" pitchFamily="34" charset="0"/>
                <a:cs typeface="Zawgyi-One" panose="020B0604030504040204" pitchFamily="34" charset="0"/>
              </a:rPr>
              <a:t>WASH </a:t>
            </a:r>
            <a:r>
              <a:rPr lang="my-MM" sz="2400" dirty="0">
                <a:solidFill>
                  <a:srgbClr val="202020"/>
                </a:solidFill>
                <a:latin typeface="Zawgyi-One" panose="020B0604030504040204" pitchFamily="34" charset="0"/>
                <a:cs typeface="Zawgyi-One" panose="020B0604030504040204" pitchFamily="34" charset="0"/>
              </a:rPr>
              <a:t>ျပႆနာမ်ားကို] ကိုင္တြယ္ရန္ ႏိုင္ငံေရးအရ</a:t>
            </a:r>
            <a:r>
              <a:rPr lang="en-US" sz="2400" dirty="0">
                <a:solidFill>
                  <a:srgbClr val="202020"/>
                </a:solidFill>
                <a:latin typeface="Zawgyi-One" panose="020B0604030504040204" pitchFamily="34" charset="0"/>
                <a:cs typeface="Zawgyi-One" panose="020B0604030504040204" pitchFamily="34" charset="0"/>
              </a:rPr>
              <a:t> </a:t>
            </a:r>
            <a:r>
              <a:rPr lang="my-MM" sz="2400" dirty="0">
                <a:solidFill>
                  <a:srgbClr val="202020"/>
                </a:solidFill>
                <a:latin typeface="Zawgyi-One" panose="020B0604030504040204" pitchFamily="34" charset="0"/>
                <a:cs typeface="Zawgyi-One" panose="020B0604030504040204" pitchFamily="34" charset="0"/>
              </a:rPr>
              <a:t>လည္း ဆႏၵရွိသလို မူဝါဒမ်ား၊ လမ္းၫႊန္ခ်က္မ်ားႏွင့္ မဟာဗ်ဴဟာမ်ားလည္း</a:t>
            </a:r>
            <a:r>
              <a:rPr lang="en-US" sz="2400" dirty="0">
                <a:solidFill>
                  <a:srgbClr val="202020"/>
                </a:solidFill>
                <a:latin typeface="Zawgyi-One" panose="020B0604030504040204" pitchFamily="34" charset="0"/>
                <a:cs typeface="Zawgyi-One" panose="020B0604030504040204" pitchFamily="34" charset="0"/>
              </a:rPr>
              <a:t> </a:t>
            </a:r>
            <a:r>
              <a:rPr lang="my-MM" sz="2400" dirty="0">
                <a:solidFill>
                  <a:srgbClr val="202020"/>
                </a:solidFill>
                <a:latin typeface="Zawgyi-One" panose="020B0604030504040204" pitchFamily="34" charset="0"/>
                <a:cs typeface="Zawgyi-One" panose="020B0604030504040204" pitchFamily="34" charset="0"/>
              </a:rPr>
              <a:t>ရွိပါ</a:t>
            </a:r>
            <a:r>
              <a:rPr lang="en-US" sz="2400" dirty="0">
                <a:solidFill>
                  <a:srgbClr val="202020"/>
                </a:solidFill>
                <a:latin typeface="Zawgyi-One" panose="020B0604030504040204" pitchFamily="34" charset="0"/>
                <a:cs typeface="Zawgyi-One" panose="020B0604030504040204" pitchFamily="34" charset="0"/>
              </a:rPr>
              <a:t> </a:t>
            </a:r>
            <a:r>
              <a:rPr lang="my-MM" sz="2400" dirty="0">
                <a:solidFill>
                  <a:srgbClr val="202020"/>
                </a:solidFill>
                <a:latin typeface="Zawgyi-One" panose="020B0604030504040204" pitchFamily="34" charset="0"/>
                <a:cs typeface="Zawgyi-One" panose="020B0604030504040204" pitchFamily="34" charset="0"/>
              </a:rPr>
              <a:t>တယ္” -</a:t>
            </a:r>
            <a:r>
              <a:rPr lang="en-GB" sz="1800" dirty="0">
                <a:solidFill>
                  <a:srgbClr val="202020"/>
                </a:solidFill>
                <a:latin typeface="DinPro"/>
              </a:rPr>
              <a:t>– Olga Ghazaryan, director of international programmes for WaterAid</a:t>
            </a:r>
            <a:endParaRPr lang="en-GB" sz="1800" dirty="0"/>
          </a:p>
        </p:txBody>
      </p:sp>
      <p:sp>
        <p:nvSpPr>
          <p:cNvPr id="11" name="Rectangle 10">
            <a:extLst>
              <a:ext uri="{FF2B5EF4-FFF2-40B4-BE49-F238E27FC236}">
                <a16:creationId xmlns:a16="http://schemas.microsoft.com/office/drawing/2014/main" id="{3AB95614-99A4-4326-B70F-76C9513BC5B1}"/>
              </a:ext>
            </a:extLst>
          </p:cNvPr>
          <p:cNvSpPr/>
          <p:nvPr/>
        </p:nvSpPr>
        <p:spPr>
          <a:xfrm>
            <a:off x="333476" y="4776776"/>
            <a:ext cx="9312324" cy="246221"/>
          </a:xfrm>
          <a:prstGeom prst="rect">
            <a:avLst/>
          </a:prstGeom>
        </p:spPr>
        <p:txBody>
          <a:bodyPr wrap="square">
            <a:spAutoFit/>
          </a:bodyPr>
          <a:lstStyle/>
          <a:p>
            <a:r>
              <a:rPr lang="en-GB" sz="1000" dirty="0">
                <a:latin typeface="+mj-lt"/>
                <a:hlinkClick r:id="rId3"/>
              </a:rPr>
              <a:t>https://www.mmtimes.com/news/safe-drinking-water-key-countrys-growth.html</a:t>
            </a:r>
            <a:endParaRPr lang="en-GB" sz="1000" dirty="0">
              <a:latin typeface="+mj-lt"/>
            </a:endParaRPr>
          </a:p>
        </p:txBody>
      </p:sp>
    </p:spTree>
    <p:extLst>
      <p:ext uri="{BB962C8B-B14F-4D97-AF65-F5344CB8AC3E}">
        <p14:creationId xmlns:p14="http://schemas.microsoft.com/office/powerpoint/2010/main" val="2629863493"/>
      </p:ext>
    </p:extLst>
  </p:cSld>
  <p:clrMapOvr>
    <a:masterClrMapping/>
  </p:clrMapOvr>
  <mc:AlternateContent xmlns:mc="http://schemas.openxmlformats.org/markup-compatibility/2006" xmlns:p14="http://schemas.microsoft.com/office/powerpoint/2010/main">
    <mc:Choice Requires="p14">
      <p:transition spd="slow" p14:dur="2000" advTm="52243"/>
    </mc:Choice>
    <mc:Fallback xmlns="">
      <p:transition spd="slow" advTm="52243"/>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2320-0388-442A-BFF3-05D0965C4969}"/>
              </a:ext>
            </a:extLst>
          </p:cNvPr>
          <p:cNvSpPr>
            <a:spLocks noGrp="1"/>
          </p:cNvSpPr>
          <p:nvPr>
            <p:ph type="title"/>
          </p:nvPr>
        </p:nvSpPr>
        <p:spPr>
          <a:xfrm>
            <a:off x="376524" y="468263"/>
            <a:ext cx="9364387" cy="1395800"/>
          </a:xfrm>
        </p:spPr>
        <p:txBody>
          <a:bodyPr/>
          <a:lstStyle/>
          <a:p>
            <a:r>
              <a:rPr lang="en-GB" sz="3200" cap="small" dirty="0">
                <a:latin typeface="Zawgyi-One" panose="020B0604030504040204" pitchFamily="34" charset="0"/>
                <a:cs typeface="Zawgyi-One" panose="020B0604030504040204" pitchFamily="34" charset="0"/>
              </a:rPr>
              <a:t>ျ</a:t>
            </a:r>
            <a:r>
              <a:rPr lang="en-GB" sz="3200" cap="small" dirty="0" err="1">
                <a:latin typeface="Zawgyi-One" panose="020B0604030504040204" pitchFamily="34" charset="0"/>
                <a:cs typeface="Zawgyi-One" panose="020B0604030504040204" pitchFamily="34" charset="0"/>
              </a:rPr>
              <a:t>မန္မာႏုိင္ငံတြင္WASH</a:t>
            </a:r>
            <a:r>
              <a:rPr lang="en-GB" sz="3200" cap="small" dirty="0">
                <a:latin typeface="Zawgyi-One" panose="020B0604030504040204" pitchFamily="34" charset="0"/>
                <a:cs typeface="Zawgyi-One" panose="020B0604030504040204" pitchFamily="34" charset="0"/>
              </a:rPr>
              <a:t> </a:t>
            </a:r>
            <a:r>
              <a:rPr lang="en-GB" sz="3200" cap="small" dirty="0" err="1">
                <a:latin typeface="Zawgyi-One" panose="020B0604030504040204" pitchFamily="34" charset="0"/>
                <a:cs typeface="Zawgyi-One" panose="020B0604030504040204" pitchFamily="34" charset="0"/>
              </a:rPr>
              <a:t>အေလ</a:t>
            </a:r>
            <a:r>
              <a:rPr lang="en-GB" sz="3200" cap="small" dirty="0">
                <a:latin typeface="Zawgyi-One" panose="020B0604030504040204" pitchFamily="34" charset="0"/>
                <a:cs typeface="Zawgyi-One" panose="020B0604030504040204" pitchFamily="34" charset="0"/>
              </a:rPr>
              <a:t>့</a:t>
            </a:r>
            <a:r>
              <a:rPr lang="en-US" sz="3200" cap="small" dirty="0" err="1">
                <a:latin typeface="Zawgyi-One" panose="020B0604030504040204" pitchFamily="34" charset="0"/>
                <a:cs typeface="Zawgyi-One" panose="020B0604030504040204" pitchFamily="34" charset="0"/>
              </a:rPr>
              <a:t>အထ</a:t>
            </a:r>
            <a:r>
              <a:rPr lang="en-US" sz="3200" cap="small" dirty="0">
                <a:latin typeface="Zawgyi-One" panose="020B0604030504040204" pitchFamily="34" charset="0"/>
                <a:cs typeface="Zawgyi-One" panose="020B0604030504040204" pitchFamily="34" charset="0"/>
              </a:rPr>
              <a:t> </a:t>
            </a:r>
            <a:r>
              <a:rPr lang="en-GB" sz="3200" cap="small" dirty="0" err="1">
                <a:latin typeface="Zawgyi-One" panose="020B0604030504040204" pitchFamily="34" charset="0"/>
                <a:cs typeface="Zawgyi-One" panose="020B0604030504040204" pitchFamily="34" charset="0"/>
              </a:rPr>
              <a:t>တိုးတက္လာေစေရးအတြက</a:t>
            </a:r>
            <a:r>
              <a:rPr lang="en-GB" sz="3200" cap="small" dirty="0">
                <a:latin typeface="Zawgyi-One" panose="020B0604030504040204" pitchFamily="34" charset="0"/>
                <a:cs typeface="Zawgyi-One" panose="020B0604030504040204" pitchFamily="34" charset="0"/>
              </a:rPr>
              <a:t>္ </a:t>
            </a:r>
            <a:r>
              <a:rPr lang="en-GB" sz="3200" cap="small" dirty="0" err="1">
                <a:latin typeface="Zawgyi-One" panose="020B0604030504040204" pitchFamily="34" charset="0"/>
                <a:cs typeface="Zawgyi-One" panose="020B0604030504040204" pitchFamily="34" charset="0"/>
              </a:rPr>
              <a:t>အေျခခံမူမ်ား</a:t>
            </a:r>
            <a:endParaRPr lang="en-GB" sz="3200" cap="small" dirty="0">
              <a:latin typeface="Zawgyi-One" panose="020B0604030504040204" pitchFamily="34" charset="0"/>
              <a:cs typeface="Zawgyi-One" panose="020B0604030504040204" pitchFamily="34" charset="0"/>
            </a:endParaRPr>
          </a:p>
        </p:txBody>
      </p:sp>
      <p:sp>
        <p:nvSpPr>
          <p:cNvPr id="3" name="Content Placeholder 2">
            <a:extLst>
              <a:ext uri="{FF2B5EF4-FFF2-40B4-BE49-F238E27FC236}">
                <a16:creationId xmlns:a16="http://schemas.microsoft.com/office/drawing/2014/main" id="{DB882BEF-3CA8-45B1-A072-E4F68D6EB46F}"/>
              </a:ext>
            </a:extLst>
          </p:cNvPr>
          <p:cNvSpPr>
            <a:spLocks noGrp="1"/>
          </p:cNvSpPr>
          <p:nvPr>
            <p:ph sz="half" idx="1"/>
          </p:nvPr>
        </p:nvSpPr>
        <p:spPr>
          <a:xfrm>
            <a:off x="376525" y="1692398"/>
            <a:ext cx="4788120" cy="5544617"/>
          </a:xfrm>
        </p:spPr>
        <p:txBody>
          <a:bodyPr/>
          <a:lstStyle/>
          <a:p>
            <a:pPr>
              <a:lnSpc>
                <a:spcPct val="100000"/>
              </a:lnSpc>
            </a:pPr>
            <a:r>
              <a:rPr lang="en-GB" sz="2000" b="1" dirty="0">
                <a:latin typeface="Zawgyi-One" panose="020B0604030504040204" pitchFamily="34" charset="0"/>
                <a:cs typeface="Zawgyi-One" panose="020B0604030504040204" pitchFamily="34" charset="0"/>
              </a:rPr>
              <a:t>၀န္ေဆာင္မႈေပးသည့္</a:t>
            </a:r>
            <a:r>
              <a:rPr lang="en-GB" sz="2000" b="1" dirty="0" err="1">
                <a:latin typeface="Zawgyi-One" panose="020B0604030504040204" pitchFamily="34" charset="0"/>
                <a:cs typeface="Zawgyi-One" panose="020B0604030504040204" pitchFamily="34" charset="0"/>
              </a:rPr>
              <a:t>နည္းလမ္း</a:t>
            </a:r>
            <a:endParaRPr lang="en-GB" sz="2000" b="1" dirty="0">
              <a:latin typeface="Zawgyi-One" panose="020B0604030504040204" pitchFamily="34" charset="0"/>
              <a:cs typeface="Zawgyi-One" panose="020B0604030504040204" pitchFamily="34" charset="0"/>
            </a:endParaRPr>
          </a:p>
          <a:p>
            <a:pPr lvl="1">
              <a:lnSpc>
                <a:spcPct val="100000"/>
              </a:lnSpc>
            </a:pPr>
            <a:r>
              <a:rPr lang="en-GB" sz="1800" dirty="0" err="1">
                <a:latin typeface="Zawgyi-One" panose="020B0604030504040204" pitchFamily="34" charset="0"/>
                <a:cs typeface="Zawgyi-One" panose="020B0604030504040204" pitchFamily="34" charset="0"/>
              </a:rPr>
              <a:t>စြမ္းေဆာင္ရည္တည္ေဆာက</a:t>
            </a:r>
            <a:r>
              <a:rPr lang="en-GB" sz="1800" dirty="0">
                <a:latin typeface="Zawgyi-One" panose="020B0604030504040204" pitchFamily="34" charset="0"/>
                <a:cs typeface="Zawgyi-One" panose="020B0604030504040204" pitchFamily="34" charset="0"/>
              </a:rPr>
              <a:t>္ျ</a:t>
            </a:r>
            <a:r>
              <a:rPr lang="en-GB" sz="1800" dirty="0" err="1">
                <a:latin typeface="Zawgyi-One" panose="020B0604030504040204" pitchFamily="34" charset="0"/>
                <a:cs typeface="Zawgyi-One" panose="020B0604030504040204" pitchFamily="34" charset="0"/>
              </a:rPr>
              <a:t>ခင္း</a:t>
            </a:r>
            <a:endParaRPr lang="en-GB" sz="1800" dirty="0">
              <a:latin typeface="Zawgyi-One" panose="020B0604030504040204" pitchFamily="34" charset="0"/>
              <a:cs typeface="Zawgyi-One" panose="020B0604030504040204" pitchFamily="34" charset="0"/>
            </a:endParaRPr>
          </a:p>
          <a:p>
            <a:pPr lvl="1">
              <a:lnSpc>
                <a:spcPct val="100000"/>
              </a:lnSpc>
            </a:pPr>
            <a:r>
              <a:rPr lang="en-GB" sz="1800" dirty="0" err="1">
                <a:latin typeface="Zawgyi-One" panose="020B0604030504040204" pitchFamily="34" charset="0"/>
                <a:cs typeface="Zawgyi-One" panose="020B0604030504040204" pitchFamily="34" charset="0"/>
              </a:rPr>
              <a:t>ပုဂ</a:t>
            </a:r>
            <a:r>
              <a:rPr lang="en-US" sz="1800" dirty="0">
                <a:latin typeface="Zawgyi-One" panose="020B0604030504040204" pitchFamily="34" charset="0"/>
                <a:cs typeface="Zawgyi-One" panose="020B0604030504040204" pitchFamily="34" charset="0"/>
              </a:rPr>
              <a:t>ၢ</a:t>
            </a:r>
            <a:r>
              <a:rPr lang="en-GB" sz="1800" dirty="0" err="1">
                <a:latin typeface="Zawgyi-One" panose="020B0604030504040204" pitchFamily="34" charset="0"/>
                <a:cs typeface="Zawgyi-One" panose="020B0604030504040204" pitchFamily="34" charset="0"/>
              </a:rPr>
              <a:t>လိကက</a:t>
            </a:r>
            <a:r>
              <a:rPr lang="en-GB" sz="1800" dirty="0">
                <a:latin typeface="Zawgyi-One" panose="020B0604030504040204" pitchFamily="34" charset="0"/>
                <a:cs typeface="Zawgyi-One" panose="020B0604030504040204" pitchFamily="34" charset="0"/>
              </a:rPr>
              <a:t>႑၏ ပါ၀င္လာမႈ</a:t>
            </a:r>
          </a:p>
          <a:p>
            <a:pPr lvl="1">
              <a:lnSpc>
                <a:spcPct val="100000"/>
              </a:lnSpc>
            </a:pPr>
            <a:endParaRPr lang="en-GB" sz="1800" dirty="0">
              <a:latin typeface="Zawgyi-One" panose="020B0604030504040204" pitchFamily="34" charset="0"/>
              <a:cs typeface="Zawgyi-One" panose="020B0604030504040204" pitchFamily="34" charset="0"/>
            </a:endParaRPr>
          </a:p>
          <a:p>
            <a:pPr>
              <a:lnSpc>
                <a:spcPct val="100000"/>
              </a:lnSpc>
            </a:pPr>
            <a:r>
              <a:rPr lang="en-GB" sz="2000" b="1" dirty="0" err="1">
                <a:latin typeface="Zawgyi-One" panose="020B0604030504040204" pitchFamily="34" charset="0"/>
                <a:cs typeface="Zawgyi-One" panose="020B0604030504040204" pitchFamily="34" charset="0"/>
              </a:rPr>
              <a:t>ေရရွည္တည္တံ့မ</a:t>
            </a:r>
            <a:r>
              <a:rPr lang="en-GB" sz="2000" b="1" dirty="0">
                <a:latin typeface="Zawgyi-One" panose="020B0604030504040204" pitchFamily="34" charset="0"/>
                <a:cs typeface="Zawgyi-One" panose="020B0604030504040204" pitchFamily="34" charset="0"/>
              </a:rPr>
              <a:t>ႈ</a:t>
            </a:r>
          </a:p>
          <a:p>
            <a:pPr lvl="1">
              <a:lnSpc>
                <a:spcPct val="100000"/>
              </a:lnSpc>
            </a:pPr>
            <a:r>
              <a:rPr lang="en-GB" sz="1800" dirty="0" err="1">
                <a:latin typeface="Zawgyi-One" panose="020B0604030504040204" pitchFamily="34" charset="0"/>
                <a:cs typeface="Zawgyi-One" panose="020B0604030504040204" pitchFamily="34" charset="0"/>
              </a:rPr>
              <a:t>ထိန္းသိမ္းကာကြယ</a:t>
            </a:r>
            <a:r>
              <a:rPr lang="en-GB" sz="1800" dirty="0">
                <a:latin typeface="Zawgyi-One" panose="020B0604030504040204" pitchFamily="34" charset="0"/>
                <a:cs typeface="Zawgyi-One" panose="020B0604030504040204" pitchFamily="34" charset="0"/>
              </a:rPr>
              <a:t>္ျ</a:t>
            </a:r>
            <a:r>
              <a:rPr lang="en-GB" sz="1800" dirty="0" err="1">
                <a:latin typeface="Zawgyi-One" panose="020B0604030504040204" pitchFamily="34" charset="0"/>
                <a:cs typeface="Zawgyi-One" panose="020B0604030504040204" pitchFamily="34" charset="0"/>
              </a:rPr>
              <a:t>ခင္း</a:t>
            </a:r>
            <a:endParaRPr lang="en-GB" sz="1800" dirty="0">
              <a:latin typeface="Zawgyi-One" panose="020B0604030504040204" pitchFamily="34" charset="0"/>
              <a:cs typeface="Zawgyi-One" panose="020B0604030504040204" pitchFamily="34" charset="0"/>
            </a:endParaRPr>
          </a:p>
          <a:p>
            <a:pPr lvl="1">
              <a:lnSpc>
                <a:spcPct val="100000"/>
              </a:lnSpc>
            </a:pPr>
            <a:r>
              <a:rPr lang="en-GB" sz="1800" dirty="0" err="1">
                <a:latin typeface="Zawgyi-One" panose="020B0604030504040204" pitchFamily="34" charset="0"/>
                <a:cs typeface="Zawgyi-One" panose="020B0604030504040204" pitchFamily="34" charset="0"/>
              </a:rPr>
              <a:t>ေဘးအ</a:t>
            </a:r>
            <a:r>
              <a:rPr lang="en-GB" sz="1800" dirty="0">
                <a:latin typeface="Zawgyi-One" panose="020B0604030504040204" pitchFamily="34" charset="0"/>
                <a:cs typeface="Zawgyi-One" panose="020B0604030504040204" pitchFamily="34" charset="0"/>
              </a:rPr>
              <a:t>ႏၱ</a:t>
            </a:r>
            <a:r>
              <a:rPr lang="en-GB" sz="1800" dirty="0" err="1">
                <a:latin typeface="Zawgyi-One" panose="020B0604030504040204" pitchFamily="34" charset="0"/>
                <a:cs typeface="Zawgyi-One" panose="020B0604030504040204" pitchFamily="34" charset="0"/>
              </a:rPr>
              <a:t>ရာယ္က်ေရာက</a:t>
            </a:r>
            <a:r>
              <a:rPr lang="en-GB" sz="1800" dirty="0">
                <a:latin typeface="Zawgyi-One" panose="020B0604030504040204" pitchFamily="34" charset="0"/>
                <a:cs typeface="Zawgyi-One" panose="020B0604030504040204" pitchFamily="34" charset="0"/>
              </a:rPr>
              <a:t>္ႏ</a:t>
            </a:r>
            <a:r>
              <a:rPr lang="en-GB" sz="1800" dirty="0" err="1">
                <a:latin typeface="Zawgyi-One" panose="020B0604030504040204" pitchFamily="34" charset="0"/>
                <a:cs typeface="Zawgyi-One" panose="020B0604030504040204" pitchFamily="34" charset="0"/>
              </a:rPr>
              <a:t>ိုင္မ</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ေလ</a:t>
            </a:r>
            <a:r>
              <a:rPr lang="en-GB" sz="1800" dirty="0">
                <a:latin typeface="Zawgyi-One" panose="020B0604030504040204" pitchFamily="34" charset="0"/>
                <a:cs typeface="Zawgyi-One" panose="020B0604030504040204" pitchFamily="34" charset="0"/>
              </a:rPr>
              <a:t>ွ်</a:t>
            </a:r>
            <a:r>
              <a:rPr lang="en-GB" sz="1800" dirty="0" err="1">
                <a:latin typeface="Zawgyi-One" panose="020B0604030504040204" pitchFamily="34" charset="0"/>
                <a:cs typeface="Zawgyi-One" panose="020B0604030504040204" pitchFamily="34" charset="0"/>
              </a:rPr>
              <a:t>ာ့ခ</a:t>
            </a:r>
            <a:r>
              <a:rPr lang="en-GB" sz="1800" dirty="0">
                <a:latin typeface="Zawgyi-One" panose="020B0604030504040204" pitchFamily="34" charset="0"/>
                <a:cs typeface="Zawgyi-One" panose="020B0604030504040204" pitchFamily="34" charset="0"/>
              </a:rPr>
              <a:t>်ျ</a:t>
            </a:r>
            <a:r>
              <a:rPr lang="en-GB" sz="1800" dirty="0" err="1">
                <a:latin typeface="Zawgyi-One" panose="020B0604030504040204" pitchFamily="34" charset="0"/>
                <a:cs typeface="Zawgyi-One" panose="020B0604030504040204" pitchFamily="34" charset="0"/>
              </a:rPr>
              <a:t>ခင္း</a:t>
            </a:r>
            <a:r>
              <a:rPr lang="en-GB" sz="1800" dirty="0">
                <a:latin typeface="Zawgyi-One" panose="020B0604030504040204" pitchFamily="34" charset="0"/>
                <a:cs typeface="Zawgyi-One" panose="020B0604030504040204" pitchFamily="34" charset="0"/>
              </a:rPr>
              <a:t>ႏွင့္ </a:t>
            </a:r>
            <a:r>
              <a:rPr lang="en-GB" sz="1800" dirty="0" err="1">
                <a:latin typeface="Zawgyi-One" panose="020B0604030504040204" pitchFamily="34" charset="0"/>
                <a:cs typeface="Zawgyi-One" panose="020B0604030504040204" pitchFamily="34" charset="0"/>
              </a:rPr>
              <a:t>ရာသီဥတု</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ေျပာင္းလဲျခင္း</a:t>
            </a:r>
            <a:endParaRPr lang="en-GB" sz="1800" dirty="0">
              <a:latin typeface="Zawgyi-One" panose="020B0604030504040204" pitchFamily="34" charset="0"/>
              <a:cs typeface="Zawgyi-One" panose="020B0604030504040204" pitchFamily="34" charset="0"/>
            </a:endParaRPr>
          </a:p>
          <a:p>
            <a:pPr lvl="1">
              <a:lnSpc>
                <a:spcPct val="100000"/>
              </a:lnSpc>
            </a:pPr>
            <a:endParaRPr lang="en-GB" sz="1800" dirty="0">
              <a:latin typeface="Zawgyi-One" panose="020B0604030504040204" pitchFamily="34" charset="0"/>
              <a:cs typeface="Zawgyi-One" panose="020B0604030504040204" pitchFamily="34" charset="0"/>
            </a:endParaRPr>
          </a:p>
          <a:p>
            <a:pPr>
              <a:lnSpc>
                <a:spcPct val="100000"/>
              </a:lnSpc>
            </a:pPr>
            <a:r>
              <a:rPr lang="en-GB" sz="2000" b="1" dirty="0" err="1">
                <a:latin typeface="Zawgyi-One" panose="020B0604030504040204" pitchFamily="34" charset="0"/>
                <a:cs typeface="Zawgyi-One" panose="020B0604030504040204" pitchFamily="34" charset="0"/>
              </a:rPr>
              <a:t>စီမံခန</a:t>
            </a:r>
            <a:r>
              <a:rPr lang="en-GB" sz="2000" b="1" dirty="0">
                <a:latin typeface="Zawgyi-One" panose="020B0604030504040204" pitchFamily="34" charset="0"/>
                <a:cs typeface="Zawgyi-One" panose="020B0604030504040204" pitchFamily="34" charset="0"/>
              </a:rPr>
              <a:t>္႔</a:t>
            </a:r>
            <a:r>
              <a:rPr lang="en-GB" sz="2000" b="1" dirty="0" err="1">
                <a:latin typeface="Zawgyi-One" panose="020B0604030504040204" pitchFamily="34" charset="0"/>
                <a:cs typeface="Zawgyi-One" panose="020B0604030504040204" pitchFamily="34" charset="0"/>
              </a:rPr>
              <a:t>ခြဲမႈအတြက</a:t>
            </a:r>
            <a:r>
              <a:rPr lang="en-GB" sz="2000" b="1" dirty="0">
                <a:latin typeface="Zawgyi-One" panose="020B0604030504040204" pitchFamily="34" charset="0"/>
                <a:cs typeface="Zawgyi-One" panose="020B0604030504040204" pitchFamily="34" charset="0"/>
              </a:rPr>
              <a:t>္ </a:t>
            </a:r>
            <a:r>
              <a:rPr lang="en-GB" sz="2000" b="1" dirty="0" err="1">
                <a:latin typeface="Zawgyi-One" panose="020B0604030504040204" pitchFamily="34" charset="0"/>
                <a:cs typeface="Zawgyi-One" panose="020B0604030504040204" pitchFamily="34" charset="0"/>
              </a:rPr>
              <a:t>ေစာင</a:t>
            </a:r>
            <a:r>
              <a:rPr lang="en-GB" sz="2000" b="1" dirty="0">
                <a:latin typeface="Zawgyi-One" panose="020B0604030504040204" pitchFamily="34" charset="0"/>
                <a:cs typeface="Zawgyi-One" panose="020B0604030504040204" pitchFamily="34" charset="0"/>
              </a:rPr>
              <a:t>့္ၾ</a:t>
            </a:r>
            <a:r>
              <a:rPr lang="en-GB" sz="2000" b="1" dirty="0" err="1">
                <a:latin typeface="Zawgyi-One" panose="020B0604030504040204" pitchFamily="34" charset="0"/>
                <a:cs typeface="Zawgyi-One" panose="020B0604030504040204" pitchFamily="34" charset="0"/>
              </a:rPr>
              <a:t>ကည</a:t>
            </a:r>
            <a:r>
              <a:rPr lang="en-GB" sz="2000" b="1" dirty="0">
                <a:latin typeface="Zawgyi-One" panose="020B0604030504040204" pitchFamily="34" charset="0"/>
                <a:cs typeface="Zawgyi-One" panose="020B0604030504040204" pitchFamily="34" charset="0"/>
              </a:rPr>
              <a:t>့္ </a:t>
            </a:r>
            <a:r>
              <a:rPr lang="en-GB" sz="2000" b="1" dirty="0" err="1">
                <a:latin typeface="Zawgyi-One" panose="020B0604030504040204" pitchFamily="34" charset="0"/>
                <a:cs typeface="Zawgyi-One" panose="020B0604030504040204" pitchFamily="34" charset="0"/>
              </a:rPr>
              <a:t>ေလ့လာျခင္း</a:t>
            </a:r>
            <a:r>
              <a:rPr lang="en-GB" sz="2000" b="1" dirty="0">
                <a:latin typeface="Zawgyi-One" panose="020B0604030504040204" pitchFamily="34" charset="0"/>
                <a:cs typeface="Zawgyi-One" panose="020B0604030504040204" pitchFamily="34" charset="0"/>
              </a:rPr>
              <a:t> </a:t>
            </a:r>
          </a:p>
          <a:p>
            <a:pPr>
              <a:lnSpc>
                <a:spcPct val="100000"/>
              </a:lnSpc>
            </a:pPr>
            <a:endParaRPr lang="en-GB" sz="2000" b="1" dirty="0">
              <a:latin typeface="Zawgyi-One" panose="020B0604030504040204" pitchFamily="34" charset="0"/>
              <a:cs typeface="Zawgyi-One" panose="020B0604030504040204" pitchFamily="34" charset="0"/>
            </a:endParaRPr>
          </a:p>
          <a:p>
            <a:pPr>
              <a:lnSpc>
                <a:spcPct val="100000"/>
              </a:lnSpc>
            </a:pPr>
            <a:r>
              <a:rPr lang="en-GB" sz="2000" b="1" dirty="0" err="1">
                <a:latin typeface="Zawgyi-One" panose="020B0604030504040204" pitchFamily="34" charset="0"/>
                <a:cs typeface="Zawgyi-One" panose="020B0604030504040204" pitchFamily="34" charset="0"/>
              </a:rPr>
              <a:t>ေပါင္းစည္းျခင္း</a:t>
            </a:r>
            <a:r>
              <a:rPr lang="en-GB" sz="2000" b="1" dirty="0">
                <a:latin typeface="Zawgyi-One" panose="020B0604030504040204" pitchFamily="34" charset="0"/>
                <a:cs typeface="Zawgyi-One" panose="020B0604030504040204" pitchFamily="34" charset="0"/>
              </a:rPr>
              <a:t>ႏွင့္ </a:t>
            </a:r>
            <a:r>
              <a:rPr lang="en-GB" sz="2000" b="1" dirty="0" err="1">
                <a:latin typeface="Zawgyi-One" panose="020B0604030504040204" pitchFamily="34" charset="0"/>
                <a:cs typeface="Zawgyi-One" panose="020B0604030504040204" pitchFamily="34" charset="0"/>
              </a:rPr>
              <a:t>ပူးေပါင္း</a:t>
            </a:r>
            <a:r>
              <a:rPr lang="en-GB" sz="2000" b="1" dirty="0">
                <a:latin typeface="Zawgyi-One" panose="020B0604030504040204" pitchFamily="34" charset="0"/>
                <a:cs typeface="Zawgyi-One" panose="020B0604030504040204" pitchFamily="34" charset="0"/>
              </a:rPr>
              <a:t> </a:t>
            </a:r>
            <a:r>
              <a:rPr lang="en-GB" sz="2000" b="1" dirty="0" err="1">
                <a:latin typeface="Zawgyi-One" panose="020B0604030504040204" pitchFamily="34" charset="0"/>
                <a:cs typeface="Zawgyi-One" panose="020B0604030504040204" pitchFamily="34" charset="0"/>
              </a:rPr>
              <a:t>ေဆာင္ရြက</a:t>
            </a:r>
            <a:r>
              <a:rPr lang="en-GB" sz="2000" b="1" dirty="0">
                <a:latin typeface="Zawgyi-One" panose="020B0604030504040204" pitchFamily="34" charset="0"/>
                <a:cs typeface="Zawgyi-One" panose="020B0604030504040204" pitchFamily="34" charset="0"/>
              </a:rPr>
              <a:t>္ျ</a:t>
            </a:r>
            <a:r>
              <a:rPr lang="en-GB" sz="2000" b="1" dirty="0" err="1">
                <a:latin typeface="Zawgyi-One" panose="020B0604030504040204" pitchFamily="34" charset="0"/>
                <a:cs typeface="Zawgyi-One" panose="020B0604030504040204" pitchFamily="34" charset="0"/>
              </a:rPr>
              <a:t>ခင္း</a:t>
            </a:r>
            <a:r>
              <a:rPr lang="en-GB" sz="2000" b="1" dirty="0">
                <a:latin typeface="Zawgyi-One" panose="020B0604030504040204" pitchFamily="34" charset="0"/>
                <a:cs typeface="Zawgyi-One" panose="020B0604030504040204" pitchFamily="34" charset="0"/>
              </a:rPr>
              <a:t> </a:t>
            </a:r>
          </a:p>
          <a:p>
            <a:pPr lvl="1">
              <a:lnSpc>
                <a:spcPct val="100000"/>
              </a:lnSpc>
            </a:pPr>
            <a:r>
              <a:rPr lang="en-GB" sz="1800" dirty="0" err="1">
                <a:latin typeface="Zawgyi-One" panose="020B0604030504040204" pitchFamily="34" charset="0"/>
                <a:cs typeface="Zawgyi-One" panose="020B0604030504040204" pitchFamily="34" charset="0"/>
              </a:rPr>
              <a:t>ေရရင္းျမစ္စီမံခန</a:t>
            </a:r>
            <a:r>
              <a:rPr lang="en-GB" sz="1800" dirty="0">
                <a:latin typeface="Zawgyi-One" panose="020B0604030504040204" pitchFamily="34" charset="0"/>
                <a:cs typeface="Zawgyi-One" panose="020B0604030504040204" pitchFamily="34" charset="0"/>
              </a:rPr>
              <a:t>္႔</a:t>
            </a:r>
            <a:r>
              <a:rPr lang="en-GB" sz="1800" dirty="0" err="1">
                <a:latin typeface="Zawgyi-One" panose="020B0604030504040204" pitchFamily="34" charset="0"/>
                <a:cs typeface="Zawgyi-One" panose="020B0604030504040204" pitchFamily="34" charset="0"/>
              </a:rPr>
              <a:t>ခြဲမ</a:t>
            </a:r>
            <a:r>
              <a:rPr lang="en-GB" sz="1800" dirty="0">
                <a:latin typeface="Zawgyi-One" panose="020B0604030504040204" pitchFamily="34" charset="0"/>
                <a:cs typeface="Zawgyi-One" panose="020B0604030504040204" pitchFamily="34" charset="0"/>
              </a:rPr>
              <a:t>ႈ</a:t>
            </a:r>
          </a:p>
          <a:p>
            <a:pPr lvl="1">
              <a:lnSpc>
                <a:spcPct val="100000"/>
              </a:lnSpc>
            </a:pPr>
            <a:r>
              <a:rPr lang="en-GB" sz="1800" dirty="0" err="1">
                <a:latin typeface="Zawgyi-One" panose="020B0604030504040204" pitchFamily="34" charset="0"/>
                <a:cs typeface="Zawgyi-One" panose="020B0604030504040204" pitchFamily="34" charset="0"/>
              </a:rPr>
              <a:t>ေရ</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ေရဆိုးႏုတ္စနစ</a:t>
            </a:r>
            <a:r>
              <a:rPr lang="en-GB" sz="1800" dirty="0">
                <a:latin typeface="Zawgyi-One" panose="020B0604030504040204" pitchFamily="34" charset="0"/>
                <a:cs typeface="Zawgyi-One" panose="020B0604030504040204" pitchFamily="34" charset="0"/>
              </a:rPr>
              <a:t>္ႏွင့္ </a:t>
            </a:r>
            <a:r>
              <a:rPr lang="en-GB" sz="1800" dirty="0" err="1">
                <a:latin typeface="Zawgyi-One" panose="020B0604030504040204" pitchFamily="34" charset="0"/>
                <a:cs typeface="Zawgyi-One" panose="020B0604030504040204" pitchFamily="34" charset="0"/>
              </a:rPr>
              <a:t>တကိုယ္ေရ</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သန</a:t>
            </a:r>
            <a:r>
              <a:rPr lang="en-GB" sz="1800" dirty="0">
                <a:latin typeface="Zawgyi-One" panose="020B0604030504040204" pitchFamily="34" charset="0"/>
                <a:cs typeface="Zawgyi-One" panose="020B0604030504040204" pitchFamily="34" charset="0"/>
              </a:rPr>
              <a:t>္႔</a:t>
            </a:r>
            <a:r>
              <a:rPr lang="en-GB" sz="1800" dirty="0" err="1">
                <a:latin typeface="Zawgyi-One" panose="020B0604030504040204" pitchFamily="34" charset="0"/>
                <a:cs typeface="Zawgyi-One" panose="020B0604030504040204" pitchFamily="34" charset="0"/>
              </a:rPr>
              <a:t>ရွင္းေရး</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အစီအစဥ္မ်ား</a:t>
            </a:r>
            <a:r>
              <a:rPr lang="en-GB" sz="1800" dirty="0">
                <a:latin typeface="Zawgyi-One" panose="020B0604030504040204" pitchFamily="34" charset="0"/>
                <a:cs typeface="Zawgyi-One" panose="020B0604030504040204" pitchFamily="34" charset="0"/>
              </a:rPr>
              <a:t> (WASH)</a:t>
            </a:r>
          </a:p>
          <a:p>
            <a:pPr marL="0" indent="0">
              <a:buNone/>
            </a:pPr>
            <a:endParaRPr lang="en-GB" dirty="0"/>
          </a:p>
        </p:txBody>
      </p:sp>
      <p:sp>
        <p:nvSpPr>
          <p:cNvPr id="4" name="Content Placeholder 3">
            <a:extLst>
              <a:ext uri="{FF2B5EF4-FFF2-40B4-BE49-F238E27FC236}">
                <a16:creationId xmlns:a16="http://schemas.microsoft.com/office/drawing/2014/main" id="{F4B97A6E-F199-4526-A6D2-4FE7EFD24B8E}"/>
              </a:ext>
            </a:extLst>
          </p:cNvPr>
          <p:cNvSpPr>
            <a:spLocks noGrp="1"/>
          </p:cNvSpPr>
          <p:nvPr>
            <p:ph sz="half" idx="2"/>
          </p:nvPr>
        </p:nvSpPr>
        <p:spPr>
          <a:xfrm>
            <a:off x="5295393" y="1692398"/>
            <a:ext cx="5047194" cy="5544617"/>
          </a:xfrm>
        </p:spPr>
        <p:txBody>
          <a:bodyPr/>
          <a:lstStyle/>
          <a:p>
            <a:r>
              <a:rPr lang="en-GB" sz="2000" b="1" dirty="0">
                <a:latin typeface="Zawgyi-One" panose="020B0604030504040204" pitchFamily="34" charset="0"/>
                <a:cs typeface="Zawgyi-One" panose="020B0604030504040204" pitchFamily="34" charset="0"/>
              </a:rPr>
              <a:t>၀န္ေဆာင္မႈေပးရာတြင္ </a:t>
            </a:r>
            <a:r>
              <a:rPr lang="en-GB" sz="2000" b="1" dirty="0" err="1">
                <a:latin typeface="Zawgyi-One" panose="020B0604030504040204" pitchFamily="34" charset="0"/>
                <a:cs typeface="Zawgyi-One" panose="020B0604030504040204" pitchFamily="34" charset="0"/>
              </a:rPr>
              <a:t>ဗဟိုခ</a:t>
            </a:r>
            <a:r>
              <a:rPr lang="en-GB" sz="2000" b="1" dirty="0">
                <a:latin typeface="Zawgyi-One" panose="020B0604030504040204" pitchFamily="34" charset="0"/>
                <a:cs typeface="Zawgyi-One" panose="020B0604030504040204" pitchFamily="34" charset="0"/>
              </a:rPr>
              <a:t>်ဳ</a:t>
            </a:r>
            <a:r>
              <a:rPr lang="en-GB" sz="2000" b="1" dirty="0" err="1">
                <a:latin typeface="Zawgyi-One" panose="020B0604030504040204" pitchFamily="34" charset="0"/>
                <a:cs typeface="Zawgyi-One" panose="020B0604030504040204" pitchFamily="34" charset="0"/>
              </a:rPr>
              <a:t>ပ္ကိုင္မ</a:t>
            </a:r>
            <a:r>
              <a:rPr lang="en-GB" sz="2000" b="1" dirty="0">
                <a:latin typeface="Zawgyi-One" panose="020B0604030504040204" pitchFamily="34" charset="0"/>
                <a:cs typeface="Zawgyi-One" panose="020B0604030504040204" pitchFamily="34" charset="0"/>
              </a:rPr>
              <a:t>ႈ </a:t>
            </a:r>
            <a:r>
              <a:rPr lang="en-GB" sz="2000" b="1" dirty="0" err="1">
                <a:latin typeface="Zawgyi-One" panose="020B0604030504040204" pitchFamily="34" charset="0"/>
                <a:cs typeface="Zawgyi-One" panose="020B0604030504040204" pitchFamily="34" charset="0"/>
              </a:rPr>
              <a:t>ေျဖေလ်ာ</a:t>
            </a:r>
            <a:r>
              <a:rPr lang="en-GB" sz="2000" b="1" dirty="0">
                <a:latin typeface="Zawgyi-One" panose="020B0604030504040204" pitchFamily="34" charset="0"/>
                <a:cs typeface="Zawgyi-One" panose="020B0604030504040204" pitchFamily="34" charset="0"/>
              </a:rPr>
              <a:t>့ျ</a:t>
            </a:r>
            <a:r>
              <a:rPr lang="en-GB" sz="2000" b="1" dirty="0" err="1">
                <a:latin typeface="Zawgyi-One" panose="020B0604030504040204" pitchFamily="34" charset="0"/>
                <a:cs typeface="Zawgyi-One" panose="020B0604030504040204" pitchFamily="34" charset="0"/>
              </a:rPr>
              <a:t>ခငး</a:t>
            </a:r>
            <a:r>
              <a:rPr lang="en-GB" sz="2000" b="1" dirty="0">
                <a:latin typeface="Zawgyi-One" panose="020B0604030504040204" pitchFamily="34" charset="0"/>
                <a:cs typeface="Zawgyi-One" panose="020B0604030504040204" pitchFamily="34" charset="0"/>
              </a:rPr>
              <a:t>္  </a:t>
            </a:r>
          </a:p>
          <a:p>
            <a:pPr lvl="1"/>
            <a:r>
              <a:rPr lang="en-GB" sz="1800" dirty="0" err="1">
                <a:latin typeface="Zawgyi-One" panose="020B0604030504040204" pitchFamily="34" charset="0"/>
                <a:cs typeface="Zawgyi-One" panose="020B0604030504040204" pitchFamily="34" charset="0"/>
              </a:rPr>
              <a:t>လုပ္ငန္းေဆာင္ရြက္မ</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စီမံခန</a:t>
            </a:r>
            <a:r>
              <a:rPr lang="en-GB" sz="1800" dirty="0">
                <a:latin typeface="Zawgyi-One" panose="020B0604030504040204" pitchFamily="34" charset="0"/>
                <a:cs typeface="Zawgyi-One" panose="020B0604030504040204" pitchFamily="34" charset="0"/>
              </a:rPr>
              <a:t>္႔</a:t>
            </a:r>
            <a:r>
              <a:rPr lang="en-GB" sz="1800" dirty="0" err="1">
                <a:latin typeface="Zawgyi-One" panose="020B0604030504040204" pitchFamily="34" charset="0"/>
                <a:cs typeface="Zawgyi-One" panose="020B0604030504040204" pitchFamily="34" charset="0"/>
              </a:rPr>
              <a:t>ခြဲေရး</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အတြက</a:t>
            </a:r>
            <a:r>
              <a:rPr lang="en-GB" sz="1800" dirty="0">
                <a:latin typeface="Zawgyi-One" panose="020B0604030504040204" pitchFamily="34" charset="0"/>
                <a:cs typeface="Zawgyi-One" panose="020B0604030504040204" pitchFamily="34" charset="0"/>
              </a:rPr>
              <a:t>္ တာ၀န္ရိွသည့္ </a:t>
            </a:r>
            <a:r>
              <a:rPr lang="en-GB" sz="1800" dirty="0" err="1">
                <a:latin typeface="Zawgyi-One" panose="020B0604030504040204" pitchFamily="34" charset="0"/>
                <a:cs typeface="Zawgyi-One" panose="020B0604030504040204" pitchFamily="34" charset="0"/>
              </a:rPr>
              <a:t>အသံုးျပဳသူေကာ္မတီမ်ား</a:t>
            </a:r>
            <a:endParaRPr lang="en-GB" sz="1800" dirty="0">
              <a:latin typeface="Zawgyi-One" panose="020B0604030504040204" pitchFamily="34" charset="0"/>
              <a:cs typeface="Zawgyi-One" panose="020B0604030504040204" pitchFamily="34" charset="0"/>
            </a:endParaRPr>
          </a:p>
          <a:p>
            <a:pPr lvl="1"/>
            <a:endParaRPr lang="en-GB" sz="2000" dirty="0">
              <a:latin typeface="Zawgyi-One" panose="020B0604030504040204" pitchFamily="34" charset="0"/>
              <a:cs typeface="Zawgyi-One" panose="020B0604030504040204" pitchFamily="34" charset="0"/>
            </a:endParaRPr>
          </a:p>
          <a:p>
            <a:r>
              <a:rPr lang="en-GB" sz="2000" b="1" dirty="0" err="1">
                <a:latin typeface="Zawgyi-One" panose="020B0604030504040204" pitchFamily="34" charset="0"/>
                <a:cs typeface="Zawgyi-One" panose="020B0604030504040204" pitchFamily="34" charset="0"/>
              </a:rPr>
              <a:t>သာတူညီမ</a:t>
            </a:r>
            <a:r>
              <a:rPr lang="en-GB" sz="2000" b="1" dirty="0">
                <a:latin typeface="Zawgyi-One" panose="020B0604030504040204" pitchFamily="34" charset="0"/>
                <a:cs typeface="Zawgyi-One" panose="020B0604030504040204" pitchFamily="34" charset="0"/>
              </a:rPr>
              <a:t>ွ်</a:t>
            </a:r>
            <a:r>
              <a:rPr lang="en-GB" sz="2000" b="1" dirty="0" err="1">
                <a:latin typeface="Zawgyi-One" panose="020B0604030504040204" pitchFamily="34" charset="0"/>
                <a:cs typeface="Zawgyi-One" panose="020B0604030504040204" pitchFamily="34" charset="0"/>
              </a:rPr>
              <a:t>မႈရိ</a:t>
            </a:r>
            <a:r>
              <a:rPr lang="en-GB" sz="2000" b="1" dirty="0">
                <a:latin typeface="Zawgyi-One" panose="020B0604030504040204" pitchFamily="34" charset="0"/>
                <a:cs typeface="Zawgyi-One" panose="020B0604030504040204" pitchFamily="34" charset="0"/>
              </a:rPr>
              <a:t>ွျ</a:t>
            </a:r>
            <a:r>
              <a:rPr lang="en-GB" sz="2000" b="1" dirty="0" err="1">
                <a:latin typeface="Zawgyi-One" panose="020B0604030504040204" pitchFamily="34" charset="0"/>
                <a:cs typeface="Zawgyi-One" panose="020B0604030504040204" pitchFamily="34" charset="0"/>
              </a:rPr>
              <a:t>ခင္း</a:t>
            </a:r>
            <a:r>
              <a:rPr lang="en-GB" sz="2000" b="1" dirty="0">
                <a:latin typeface="Zawgyi-One" panose="020B0604030504040204" pitchFamily="34" charset="0"/>
                <a:cs typeface="Zawgyi-One" panose="020B0604030504040204" pitchFamily="34" charset="0"/>
              </a:rPr>
              <a:t> ႏွင့္ </a:t>
            </a:r>
            <a:r>
              <a:rPr lang="en-GB" sz="2000" b="1" dirty="0" err="1">
                <a:latin typeface="Zawgyi-One" panose="020B0604030504040204" pitchFamily="34" charset="0"/>
                <a:cs typeface="Zawgyi-One" panose="020B0604030504040204" pitchFamily="34" charset="0"/>
              </a:rPr>
              <a:t>ဆင္းရဲ</a:t>
            </a:r>
            <a:r>
              <a:rPr lang="en-GB" sz="2000" b="1" dirty="0">
                <a:latin typeface="Zawgyi-One" panose="020B0604030504040204" pitchFamily="34" charset="0"/>
                <a:cs typeface="Zawgyi-One" panose="020B0604030504040204" pitchFamily="34" charset="0"/>
              </a:rPr>
              <a:t>ႏြ</a:t>
            </a:r>
            <a:r>
              <a:rPr lang="en-GB" sz="2000" b="1" dirty="0" err="1">
                <a:latin typeface="Zawgyi-One" panose="020B0604030504040204" pitchFamily="34" charset="0"/>
                <a:cs typeface="Zawgyi-One" panose="020B0604030504040204" pitchFamily="34" charset="0"/>
              </a:rPr>
              <a:t>မ္းပါးမ</a:t>
            </a:r>
            <a:r>
              <a:rPr lang="en-GB" sz="2000" b="1" dirty="0">
                <a:latin typeface="Zawgyi-One" panose="020B0604030504040204" pitchFamily="34" charset="0"/>
                <a:cs typeface="Zawgyi-One" panose="020B0604030504040204" pitchFamily="34" charset="0"/>
              </a:rPr>
              <a:t>ႈ </a:t>
            </a:r>
          </a:p>
          <a:p>
            <a:pPr lvl="1"/>
            <a:r>
              <a:rPr lang="en-GB" sz="1800" dirty="0" err="1">
                <a:latin typeface="Zawgyi-One" panose="020B0604030504040204" pitchFamily="34" charset="0"/>
                <a:cs typeface="Zawgyi-One" panose="020B0604030504040204" pitchFamily="34" charset="0"/>
              </a:rPr>
              <a:t>က်ားမေရးရာကို</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ထည</a:t>
            </a:r>
            <a:r>
              <a:rPr lang="en-GB" sz="1800" dirty="0">
                <a:latin typeface="Zawgyi-One" panose="020B0604030504040204" pitchFamily="34" charset="0"/>
                <a:cs typeface="Zawgyi-One" panose="020B0604030504040204" pitchFamily="34" charset="0"/>
              </a:rPr>
              <a:t>့္သြင္းပါ၀င္ေစျခငး္ </a:t>
            </a:r>
          </a:p>
          <a:p>
            <a:pPr lvl="1"/>
            <a:r>
              <a:rPr lang="en-GB" sz="1800" dirty="0" err="1">
                <a:latin typeface="Zawgyi-One" panose="020B0604030504040204" pitchFamily="34" charset="0"/>
                <a:cs typeface="Zawgyi-One" panose="020B0604030504040204" pitchFamily="34" charset="0"/>
              </a:rPr>
              <a:t>မသန္စြမ္းသူမ်ားကို</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ထည</a:t>
            </a:r>
            <a:r>
              <a:rPr lang="en-GB" sz="1800" dirty="0">
                <a:latin typeface="Zawgyi-One" panose="020B0604030504040204" pitchFamily="34" charset="0"/>
                <a:cs typeface="Zawgyi-One" panose="020B0604030504040204" pitchFamily="34" charset="0"/>
              </a:rPr>
              <a:t>့္သြင္းပါ၀င္ေစျခင္း </a:t>
            </a:r>
          </a:p>
          <a:p>
            <a:pPr lvl="1"/>
            <a:endParaRPr lang="en-GB" sz="2000" dirty="0">
              <a:latin typeface="Zawgyi-One" panose="020B0604030504040204" pitchFamily="34" charset="0"/>
              <a:cs typeface="Zawgyi-One" panose="020B0604030504040204" pitchFamily="34" charset="0"/>
            </a:endParaRPr>
          </a:p>
          <a:p>
            <a:r>
              <a:rPr lang="en-GB" sz="2000" b="1" dirty="0">
                <a:latin typeface="Zawgyi-One" panose="020B0604030504040204" pitchFamily="34" charset="0"/>
                <a:cs typeface="Zawgyi-One" panose="020B0604030504040204" pitchFamily="34" charset="0"/>
              </a:rPr>
              <a:t>တာ၀န္ခံမႈႏွင့္ </a:t>
            </a:r>
            <a:r>
              <a:rPr lang="en-GB" sz="2000" b="1" dirty="0" err="1">
                <a:latin typeface="Zawgyi-One" panose="020B0604030504040204" pitchFamily="34" charset="0"/>
                <a:cs typeface="Zawgyi-One" panose="020B0604030504040204" pitchFamily="34" charset="0"/>
              </a:rPr>
              <a:t>ပြင</a:t>
            </a:r>
            <a:r>
              <a:rPr lang="en-GB" sz="2000" b="1" dirty="0">
                <a:latin typeface="Zawgyi-One" panose="020B0604030504040204" pitchFamily="34" charset="0"/>
                <a:cs typeface="Zawgyi-One" panose="020B0604030504040204" pitchFamily="34" charset="0"/>
              </a:rPr>
              <a:t>့္</a:t>
            </a:r>
            <a:r>
              <a:rPr lang="en-GB" sz="2000" b="1" dirty="0" err="1">
                <a:latin typeface="Zawgyi-One" panose="020B0604030504040204" pitchFamily="34" charset="0"/>
                <a:cs typeface="Zawgyi-One" panose="020B0604030504040204" pitchFamily="34" charset="0"/>
              </a:rPr>
              <a:t>လင္းျမင္သာမ</a:t>
            </a:r>
            <a:r>
              <a:rPr lang="en-GB" sz="2000" b="1" dirty="0">
                <a:latin typeface="Zawgyi-One" panose="020B0604030504040204" pitchFamily="34" charset="0"/>
                <a:cs typeface="Zawgyi-One" panose="020B0604030504040204" pitchFamily="34" charset="0"/>
              </a:rPr>
              <a:t>ႈ</a:t>
            </a:r>
          </a:p>
          <a:p>
            <a:endParaRPr lang="en-GB" sz="2000" b="1" dirty="0">
              <a:latin typeface="Zawgyi-One" panose="020B0604030504040204" pitchFamily="34" charset="0"/>
              <a:cs typeface="Zawgyi-One" panose="020B0604030504040204" pitchFamily="34" charset="0"/>
            </a:endParaRPr>
          </a:p>
          <a:p>
            <a:r>
              <a:rPr lang="en-GB" sz="2000" b="1" dirty="0" err="1">
                <a:latin typeface="Zawgyi-One" panose="020B0604030504040204" pitchFamily="34" charset="0"/>
                <a:cs typeface="Zawgyi-One" panose="020B0604030504040204" pitchFamily="34" charset="0"/>
              </a:rPr>
              <a:t>ေငြေၾကးေထာက္ပ့ံျခငး</a:t>
            </a:r>
            <a:r>
              <a:rPr lang="en-GB" sz="2000" b="1" dirty="0">
                <a:latin typeface="Zawgyi-One" panose="020B0604030504040204" pitchFamily="34" charset="0"/>
                <a:cs typeface="Zawgyi-One" panose="020B0604030504040204" pitchFamily="34" charset="0"/>
              </a:rPr>
              <a:t>္</a:t>
            </a:r>
          </a:p>
          <a:p>
            <a:pPr lvl="1"/>
            <a:r>
              <a:rPr lang="en-GB" sz="1800" dirty="0" err="1">
                <a:latin typeface="Zawgyi-One" panose="020B0604030504040204" pitchFamily="34" charset="0"/>
                <a:cs typeface="Zawgyi-One" panose="020B0604030504040204" pitchFamily="34" charset="0"/>
              </a:rPr>
              <a:t>ေရျဖန</a:t>
            </a:r>
            <a:r>
              <a:rPr lang="en-GB" sz="1800" dirty="0">
                <a:latin typeface="Zawgyi-One" panose="020B0604030504040204" pitchFamily="34" charset="0"/>
                <a:cs typeface="Zawgyi-One" panose="020B0604030504040204" pitchFamily="34" charset="0"/>
              </a:rPr>
              <a:t>္႔ေ၀မႈအတြက္ </a:t>
            </a:r>
            <a:r>
              <a:rPr lang="en-GB" sz="1800" dirty="0" err="1">
                <a:latin typeface="Zawgyi-One" panose="020B0604030504040204" pitchFamily="34" charset="0"/>
                <a:cs typeface="Zawgyi-One" panose="020B0604030504040204" pitchFamily="34" charset="0"/>
              </a:rPr>
              <a:t>ကုန္က်စရိတ</a:t>
            </a:r>
            <a:r>
              <a:rPr lang="en-GB" sz="1800" dirty="0">
                <a:latin typeface="Zawgyi-One" panose="020B0604030504040204" pitchFamily="34" charset="0"/>
                <a:cs typeface="Zawgyi-One" panose="020B0604030504040204" pitchFamily="34" charset="0"/>
              </a:rPr>
              <a:t>္ မွ်</a:t>
            </a:r>
            <a:r>
              <a:rPr lang="en-GB" sz="1800" dirty="0" err="1">
                <a:latin typeface="Zawgyi-One" panose="020B0604030504040204" pitchFamily="34" charset="0"/>
                <a:cs typeface="Zawgyi-One" panose="020B0604030504040204" pitchFamily="34" charset="0"/>
              </a:rPr>
              <a:t>ခံျခင္း</a:t>
            </a:r>
            <a:endParaRPr lang="en-GB" sz="1800" dirty="0">
              <a:latin typeface="Zawgyi-One" panose="020B0604030504040204" pitchFamily="34" charset="0"/>
              <a:cs typeface="Zawgyi-One" panose="020B0604030504040204" pitchFamily="34" charset="0"/>
            </a:endParaRPr>
          </a:p>
          <a:p>
            <a:pPr lvl="1"/>
            <a:r>
              <a:rPr lang="en-GB" sz="1800" dirty="0" err="1">
                <a:latin typeface="Zawgyi-One" panose="020B0604030504040204" pitchFamily="34" charset="0"/>
                <a:cs typeface="Zawgyi-One" panose="020B0604030504040204" pitchFamily="34" charset="0"/>
              </a:rPr>
              <a:t>ေရဆိုး</a:t>
            </a:r>
            <a:r>
              <a:rPr lang="en-GB" sz="1800" dirty="0">
                <a:latin typeface="Zawgyi-One" panose="020B0604030504040204" pitchFamily="34" charset="0"/>
                <a:cs typeface="Zawgyi-One" panose="020B0604030504040204" pitchFamily="34" charset="0"/>
              </a:rPr>
              <a:t>ႏႈ</a:t>
            </a:r>
            <a:r>
              <a:rPr lang="en-GB" sz="1800" dirty="0" err="1">
                <a:latin typeface="Zawgyi-One" panose="020B0604030504040204" pitchFamily="34" charset="0"/>
                <a:cs typeface="Zawgyi-One" panose="020B0604030504040204" pitchFamily="34" charset="0"/>
              </a:rPr>
              <a:t>တ္စနစ္ဆိုင္ရာ</a:t>
            </a:r>
            <a:r>
              <a:rPr lang="en-GB" sz="1800" dirty="0">
                <a:latin typeface="Zawgyi-One" panose="020B0604030504040204" pitchFamily="34" charset="0"/>
                <a:cs typeface="Zawgyi-One" panose="020B0604030504040204" pitchFamily="34" charset="0"/>
              </a:rPr>
              <a:t> </a:t>
            </a:r>
            <a:r>
              <a:rPr lang="en-GB" sz="1800" dirty="0" err="1">
                <a:latin typeface="Zawgyi-One" panose="020B0604030504040204" pitchFamily="34" charset="0"/>
                <a:cs typeface="Zawgyi-One" panose="020B0604030504040204" pitchFamily="34" charset="0"/>
              </a:rPr>
              <a:t>ေထာက္ပံ့မ</a:t>
            </a:r>
            <a:r>
              <a:rPr lang="en-GB" sz="1800" dirty="0">
                <a:latin typeface="Zawgyi-One" panose="020B0604030504040204" pitchFamily="34" charset="0"/>
                <a:cs typeface="Zawgyi-One" panose="020B0604030504040204" pitchFamily="34" charset="0"/>
              </a:rPr>
              <a:t>ႈ မူ၀ါဒမ်ား</a:t>
            </a:r>
          </a:p>
          <a:p>
            <a:endParaRPr lang="en-GB" dirty="0"/>
          </a:p>
        </p:txBody>
      </p:sp>
      <p:sp>
        <p:nvSpPr>
          <p:cNvPr id="5" name="Rectangle 4">
            <a:extLst>
              <a:ext uri="{FF2B5EF4-FFF2-40B4-BE49-F238E27FC236}">
                <a16:creationId xmlns:a16="http://schemas.microsoft.com/office/drawing/2014/main" id="{F251FB9F-27C0-404B-8AEA-9065C82F2A1D}"/>
              </a:ext>
            </a:extLst>
          </p:cNvPr>
          <p:cNvSpPr/>
          <p:nvPr/>
        </p:nvSpPr>
        <p:spPr>
          <a:xfrm>
            <a:off x="376524" y="7139455"/>
            <a:ext cx="9837737" cy="369332"/>
          </a:xfrm>
          <a:prstGeom prst="rect">
            <a:avLst/>
          </a:prstGeom>
        </p:spPr>
        <p:txBody>
          <a:bodyPr wrap="square">
            <a:spAutoFit/>
          </a:bodyPr>
          <a:lstStyle/>
          <a:p>
            <a:r>
              <a:rPr lang="en-GB" sz="900" dirty="0">
                <a:solidFill>
                  <a:schemeClr val="tx1"/>
                </a:solidFill>
              </a:rPr>
              <a:t>Government of Myanmar (2016) ‘National Strategy for Rural Water Supply, Sanitation and Hygiene (WASH), WASH in Schools and WASH in Health Facilities 2016 - 2030’. Government of the Republic of the Union of Myanmar.</a:t>
            </a:r>
          </a:p>
        </p:txBody>
      </p:sp>
    </p:spTree>
    <p:extLst>
      <p:ext uri="{BB962C8B-B14F-4D97-AF65-F5344CB8AC3E}">
        <p14:creationId xmlns:p14="http://schemas.microsoft.com/office/powerpoint/2010/main" val="42052913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a:xfrm>
            <a:off x="719128" y="612279"/>
            <a:ext cx="9021783" cy="1251784"/>
          </a:xfrm>
        </p:spPr>
        <p:txBody>
          <a:bodyPr/>
          <a:lstStyle/>
          <a:p>
            <a:r>
              <a:rPr lang="en-GB" sz="3600" cap="small" dirty="0" err="1">
                <a:latin typeface="Zawgyi-One" panose="020B0604030504040204" pitchFamily="34" charset="0"/>
                <a:cs typeface="Zawgyi-One" panose="020B0604030504040204" pitchFamily="34" charset="0"/>
              </a:rPr>
              <a:t>ေရ</a:t>
            </a:r>
            <a:r>
              <a:rPr lang="en-GB" sz="3600" cap="small" dirty="0">
                <a:latin typeface="Zawgyi-One" panose="020B0604030504040204" pitchFamily="34" charset="0"/>
                <a:cs typeface="Zawgyi-One" panose="020B0604030504040204" pitchFamily="34" charset="0"/>
              </a:rPr>
              <a:t>ႏွင့္</a:t>
            </a:r>
            <a:r>
              <a:rPr lang="en-GB" sz="3600" cap="small" dirty="0" err="1">
                <a:latin typeface="Zawgyi-One" panose="020B0604030504040204" pitchFamily="34" charset="0"/>
                <a:cs typeface="Zawgyi-One" panose="020B0604030504040204" pitchFamily="34" charset="0"/>
              </a:rPr>
              <a:t>ဆက္စပ္ေနသည</a:t>
            </a:r>
            <a:r>
              <a:rPr lang="en-GB" sz="3600" cap="small" dirty="0">
                <a:latin typeface="Zawgyi-One" panose="020B0604030504040204" pitchFamily="34" charset="0"/>
                <a:cs typeface="Zawgyi-One" panose="020B0604030504040204" pitchFamily="34" charset="0"/>
              </a:rPr>
              <a:t>့္</a:t>
            </a:r>
            <a:r>
              <a:rPr lang="en-GB" sz="3600" cap="small" dirty="0" err="1">
                <a:latin typeface="Zawgyi-One" panose="020B0604030504040204" pitchFamily="34" charset="0"/>
                <a:cs typeface="Zawgyi-One" panose="020B0604030504040204" pitchFamily="34" charset="0"/>
              </a:rPr>
              <a:t>က်န္းမာေရး</a:t>
            </a:r>
            <a:br>
              <a:rPr lang="en-GB" sz="3600" cap="small" dirty="0">
                <a:latin typeface="Zawgyi-One" panose="020B0604030504040204" pitchFamily="34" charset="0"/>
                <a:cs typeface="Zawgyi-One" panose="020B0604030504040204" pitchFamily="34" charset="0"/>
              </a:rPr>
            </a:br>
            <a:r>
              <a:rPr lang="my-MM" sz="2800" cap="small" dirty="0">
                <a:latin typeface="Zawgyi-One" panose="020B0604030504040204" pitchFamily="34" charset="0"/>
                <a:cs typeface="Zawgyi-One" panose="020B0604030504040204" pitchFamily="34" charset="0"/>
              </a:rPr>
              <a:t>အ</a:t>
            </a:r>
            <a:r>
              <a:rPr lang="en-US" sz="2800" cap="small" dirty="0">
                <a:latin typeface="Zawgyi-One" panose="020B0604030504040204" pitchFamily="34" charset="0"/>
                <a:cs typeface="Zawgyi-One" panose="020B0604030504040204" pitchFamily="34" charset="0"/>
              </a:rPr>
              <a:t>ဓ</a:t>
            </a:r>
            <a:r>
              <a:rPr lang="my-MM" sz="2800" cap="small" dirty="0">
                <a:latin typeface="Zawgyi-One" panose="020B0604030504040204" pitchFamily="34" charset="0"/>
                <a:cs typeface="Zawgyi-One" panose="020B0604030504040204" pitchFamily="34" charset="0"/>
              </a:rPr>
              <a:t>ိ</a:t>
            </a:r>
            <a:r>
              <a:rPr lang="en-US" sz="2800" cap="small" dirty="0">
                <a:latin typeface="Zawgyi-One" panose="020B0604030504040204" pitchFamily="34" charset="0"/>
                <a:cs typeface="Zawgyi-One" panose="020B0604030504040204" pitchFamily="34" charset="0"/>
              </a:rPr>
              <a:t>က </a:t>
            </a:r>
            <a:r>
              <a:rPr lang="my-MM" sz="2800" cap="small" dirty="0">
                <a:latin typeface="Zawgyi-One" panose="020B0604030504040204" pitchFamily="34" charset="0"/>
                <a:cs typeface="Zawgyi-One" panose="020B0604030504040204" pitchFamily="34" charset="0"/>
              </a:rPr>
              <a:t>စ</a:t>
            </a:r>
            <a:r>
              <a:rPr lang="en-US" sz="2800" cap="small" dirty="0">
                <a:latin typeface="Zawgyi-One" panose="020B0604030504040204" pitchFamily="34" charset="0"/>
                <a:cs typeface="Zawgyi-One" panose="020B0604030504040204" pitchFamily="34" charset="0"/>
              </a:rPr>
              <a:t>ဥ</a:t>
            </a:r>
            <a:r>
              <a:rPr lang="my-MM" sz="2800" cap="small" dirty="0">
                <a:latin typeface="Zawgyi-One" panose="020B0604030504040204" pitchFamily="34" charset="0"/>
                <a:cs typeface="Zawgyi-One" panose="020B0604030504040204" pitchFamily="34" charset="0"/>
              </a:rPr>
              <a:t>္</a:t>
            </a:r>
            <a:r>
              <a:rPr lang="en-US" sz="2800" cap="small" dirty="0">
                <a:latin typeface="Zawgyi-One" panose="020B0604030504040204" pitchFamily="34" charset="0"/>
                <a:cs typeface="Zawgyi-One" panose="020B0604030504040204" pitchFamily="34" charset="0"/>
              </a:rPr>
              <a:t>း</a:t>
            </a:r>
            <a:r>
              <a:rPr lang="my-MM" sz="2800" cap="small" dirty="0">
                <a:latin typeface="Zawgyi-One" panose="020B0604030504040204" pitchFamily="34" charset="0"/>
                <a:cs typeface="Zawgyi-One" panose="020B0604030504040204" pitchFamily="34" charset="0"/>
              </a:rPr>
              <a:t>စ</a:t>
            </a:r>
            <a:r>
              <a:rPr lang="en-US" sz="2800" cap="small" dirty="0">
                <a:latin typeface="Zawgyi-One" panose="020B0604030504040204" pitchFamily="34" charset="0"/>
                <a:cs typeface="Zawgyi-One" panose="020B0604030504040204" pitchFamily="34" charset="0"/>
              </a:rPr>
              <a:t>ာ</a:t>
            </a:r>
            <a:r>
              <a:rPr lang="my-MM" sz="2800" cap="small" dirty="0">
                <a:latin typeface="Zawgyi-One" panose="020B0604030504040204" pitchFamily="34" charset="0"/>
                <a:cs typeface="Zawgyi-One" panose="020B0604030504040204" pitchFamily="34" charset="0"/>
              </a:rPr>
              <a:t>း</a:t>
            </a:r>
            <a:r>
              <a:rPr lang="en-US" sz="2800" cap="small" dirty="0">
                <a:latin typeface="Zawgyi-One" panose="020B0604030504040204" pitchFamily="34" charset="0"/>
                <a:cs typeface="Zawgyi-One" panose="020B0604030504040204" pitchFamily="34" charset="0"/>
              </a:rPr>
              <a:t>ရ</a:t>
            </a:r>
            <a:r>
              <a:rPr lang="my-MM" sz="2800" cap="small" dirty="0">
                <a:latin typeface="Zawgyi-One" panose="020B0604030504040204" pitchFamily="34" charset="0"/>
                <a:cs typeface="Zawgyi-One" panose="020B0604030504040204" pitchFamily="34" charset="0"/>
              </a:rPr>
              <a:t>န</a:t>
            </a:r>
            <a:r>
              <a:rPr lang="en-US" sz="2800" cap="small" dirty="0">
                <a:latin typeface="Zawgyi-One" panose="020B0604030504040204" pitchFamily="34" charset="0"/>
                <a:cs typeface="Zawgyi-One" panose="020B0604030504040204" pitchFamily="34" charset="0"/>
              </a:rPr>
              <a:t>္</a:t>
            </a:r>
            <a:r>
              <a:rPr lang="my-MM" sz="2800" cap="small" dirty="0">
                <a:latin typeface="Zawgyi-One" panose="020B0604030504040204" pitchFamily="34" charset="0"/>
                <a:cs typeface="Zawgyi-One" panose="020B0604030504040204" pitchFamily="34" charset="0"/>
              </a:rPr>
              <a:t>အ</a:t>
            </a:r>
            <a:r>
              <a:rPr lang="en-US" sz="2800" cap="small" dirty="0">
                <a:latin typeface="Zawgyi-One" panose="020B0604030504040204" pitchFamily="34" charset="0"/>
                <a:cs typeface="Zawgyi-One" panose="020B0604030504040204" pitchFamily="34" charset="0"/>
              </a:rPr>
              <a:t>ခ</a:t>
            </a:r>
            <a:r>
              <a:rPr lang="my-MM" sz="2800" cap="small" dirty="0">
                <a:latin typeface="Zawgyi-One" panose="020B0604030504040204" pitchFamily="34" charset="0"/>
                <a:cs typeface="Zawgyi-One" panose="020B0604030504040204" pitchFamily="34" charset="0"/>
              </a:rPr>
              <a:t>်</a:t>
            </a:r>
            <a:r>
              <a:rPr lang="en-US" sz="2800" cap="small" dirty="0">
                <a:latin typeface="Zawgyi-One" panose="020B0604030504040204" pitchFamily="34" charset="0"/>
                <a:cs typeface="Zawgyi-One" panose="020B0604030504040204" pitchFamily="34" charset="0"/>
              </a:rPr>
              <a:t>က</a:t>
            </a:r>
            <a:r>
              <a:rPr lang="my-MM" sz="2800" cap="small" dirty="0">
                <a:latin typeface="Zawgyi-One" panose="020B0604030504040204" pitchFamily="34" charset="0"/>
                <a:cs typeface="Zawgyi-One" panose="020B0604030504040204" pitchFamily="34" charset="0"/>
              </a:rPr>
              <a:t>္</a:t>
            </a:r>
            <a:r>
              <a:rPr lang="en-US" sz="2800" cap="small" dirty="0">
                <a:latin typeface="Zawgyi-One" panose="020B0604030504040204" pitchFamily="34" charset="0"/>
                <a:cs typeface="Zawgyi-One" panose="020B0604030504040204" pitchFamily="34" charset="0"/>
              </a:rPr>
              <a:t>မ</a:t>
            </a:r>
            <a:r>
              <a:rPr lang="my-MM" sz="2800" cap="small" dirty="0">
                <a:latin typeface="Zawgyi-One" panose="020B0604030504040204" pitchFamily="34" charset="0"/>
                <a:cs typeface="Zawgyi-One" panose="020B0604030504040204" pitchFamily="34" charset="0"/>
              </a:rPr>
              <a:t>်</a:t>
            </a:r>
            <a:r>
              <a:rPr lang="en-US" sz="2800" cap="small" dirty="0">
                <a:latin typeface="Zawgyi-One" panose="020B0604030504040204" pitchFamily="34" charset="0"/>
                <a:cs typeface="Zawgyi-One" panose="020B0604030504040204" pitchFamily="34" charset="0"/>
              </a:rPr>
              <a:t>ာ</a:t>
            </a:r>
            <a:r>
              <a:rPr lang="my-MM" sz="2800" cap="small" dirty="0">
                <a:latin typeface="Zawgyi-One" panose="020B0604030504040204" pitchFamily="34" charset="0"/>
                <a:cs typeface="Zawgyi-One" panose="020B0604030504040204" pitchFamily="34" charset="0"/>
              </a:rPr>
              <a:t>း</a:t>
            </a:r>
            <a:endParaRPr lang="en-GB" sz="2800" cap="small" dirty="0">
              <a:latin typeface="Zawgyi-One" panose="020B0604030504040204" pitchFamily="34" charset="0"/>
              <a:cs typeface="Zawgyi-One" panose="020B0604030504040204" pitchFamily="34" charset="0"/>
            </a:endParaRPr>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a:xfrm>
            <a:off x="719127" y="1864063"/>
            <a:ext cx="4445517" cy="4946325"/>
          </a:xfrm>
        </p:spPr>
        <p:txBody>
          <a:bodyPr/>
          <a:lstStyle/>
          <a:p>
            <a:pPr>
              <a:lnSpc>
                <a:spcPct val="150000"/>
              </a:lnSpc>
            </a:pPr>
            <a:r>
              <a:rPr lang="my-MM" sz="2400" dirty="0">
                <a:solidFill>
                  <a:schemeClr val="accent1">
                    <a:lumMod val="75000"/>
                  </a:schemeClr>
                </a:solidFill>
                <a:latin typeface="Zawgyi-One" panose="020B0604030504040204" pitchFamily="34" charset="0"/>
                <a:cs typeface="Zawgyi-One" panose="020B0604030504040204" pitchFamily="34" charset="0"/>
              </a:rPr>
              <a:t>ပိုးမႊားမ်ားႏွင့္ဓာတုအႏၲရာယ္မ်ား</a:t>
            </a:r>
          </a:p>
          <a:p>
            <a:pPr>
              <a:lnSpc>
                <a:spcPct val="150000"/>
              </a:lnSpc>
            </a:pPr>
            <a:r>
              <a:rPr lang="my-MM" sz="2400" dirty="0">
                <a:solidFill>
                  <a:schemeClr val="accent1">
                    <a:lumMod val="75000"/>
                  </a:schemeClr>
                </a:solidFill>
                <a:latin typeface="Zawgyi-One" panose="020B0604030504040204" pitchFamily="34" charset="0"/>
                <a:cs typeface="Zawgyi-One" panose="020B0604030504040204" pitchFamily="34" charset="0"/>
              </a:rPr>
              <a:t>ေရတိုႏွင့္ေရရွည္ေရာဂါ</a:t>
            </a:r>
            <a:r>
              <a:rPr lang="en-US" sz="2400" dirty="0">
                <a:solidFill>
                  <a:schemeClr val="accent1">
                    <a:lumMod val="75000"/>
                  </a:schemeClr>
                </a:solidFill>
                <a:latin typeface="Zawgyi-One" panose="020B0604030504040204" pitchFamily="34" charset="0"/>
                <a:cs typeface="Zawgyi-One" panose="020B0604030504040204" pitchFamily="34" charset="0"/>
              </a:rPr>
              <a:t>မ</a:t>
            </a:r>
            <a:r>
              <a:rPr lang="my-MM" sz="2400" dirty="0">
                <a:solidFill>
                  <a:schemeClr val="accent1">
                    <a:lumMod val="75000"/>
                  </a:schemeClr>
                </a:solidFill>
                <a:latin typeface="Zawgyi-One" panose="020B0604030504040204" pitchFamily="34" charset="0"/>
                <a:cs typeface="Zawgyi-One" panose="020B0604030504040204" pitchFamily="34" charset="0"/>
              </a:rPr>
              <a:t>်</a:t>
            </a:r>
            <a:r>
              <a:rPr lang="en-US" sz="2400" dirty="0" err="1">
                <a:solidFill>
                  <a:schemeClr val="accent1">
                    <a:lumMod val="75000"/>
                  </a:schemeClr>
                </a:solidFill>
                <a:latin typeface="Zawgyi-One" panose="020B0604030504040204" pitchFamily="34" charset="0"/>
                <a:cs typeface="Zawgyi-One" panose="020B0604030504040204" pitchFamily="34" charset="0"/>
              </a:rPr>
              <a:t>ား</a:t>
            </a:r>
            <a:endParaRPr lang="my-MM" sz="2400" dirty="0">
              <a:solidFill>
                <a:schemeClr val="accent1">
                  <a:lumMod val="75000"/>
                </a:schemeClr>
              </a:solidFill>
              <a:latin typeface="Zawgyi-One" panose="020B0604030504040204" pitchFamily="34" charset="0"/>
              <a:cs typeface="Zawgyi-One" panose="020B0604030504040204" pitchFamily="34" charset="0"/>
            </a:endParaRPr>
          </a:p>
          <a:p>
            <a:pPr>
              <a:lnSpc>
                <a:spcPct val="150000"/>
              </a:lnSpc>
            </a:pPr>
            <a:r>
              <a:rPr lang="my-MM" sz="2400" dirty="0">
                <a:solidFill>
                  <a:schemeClr val="accent1">
                    <a:lumMod val="75000"/>
                  </a:schemeClr>
                </a:solidFill>
                <a:latin typeface="Zawgyi-One" panose="020B0604030504040204" pitchFamily="34" charset="0"/>
                <a:cs typeface="Zawgyi-One" panose="020B0604030504040204" pitchFamily="34" charset="0"/>
              </a:rPr>
              <a:t>ကမာၻလုံးဆိုင္ရာရည္မွန္းခ်က္မ်ား</a:t>
            </a:r>
          </a:p>
          <a:p>
            <a:pPr>
              <a:lnSpc>
                <a:spcPct val="150000"/>
              </a:lnSpc>
            </a:pPr>
            <a:r>
              <a:rPr lang="my-MM" sz="2400" dirty="0">
                <a:solidFill>
                  <a:schemeClr val="accent1">
                    <a:lumMod val="75000"/>
                  </a:schemeClr>
                </a:solidFill>
                <a:latin typeface="Zawgyi-One" panose="020B0604030504040204" pitchFamily="34" charset="0"/>
                <a:cs typeface="Zawgyi-One" panose="020B0604030504040204" pitchFamily="34" charset="0"/>
              </a:rPr>
              <a:t>ဝန္ေဆာင္မႈအဆင့္</a:t>
            </a:r>
            <a:r>
              <a:rPr lang="en-US" sz="2400" dirty="0">
                <a:solidFill>
                  <a:schemeClr val="accent1">
                    <a:lumMod val="75000"/>
                  </a:schemeClr>
                </a:solidFill>
                <a:latin typeface="Zawgyi-One" panose="020B0604030504040204" pitchFamily="34" charset="0"/>
                <a:cs typeface="Zawgyi-One" panose="020B0604030504040204" pitchFamily="34" charset="0"/>
              </a:rPr>
              <a:t> </a:t>
            </a:r>
            <a:r>
              <a:rPr lang="my-MM" sz="2400" dirty="0">
                <a:solidFill>
                  <a:schemeClr val="accent1">
                    <a:lumMod val="75000"/>
                  </a:schemeClr>
                </a:solidFill>
                <a:latin typeface="Zawgyi-One" panose="020B0604030504040204" pitchFamily="34" charset="0"/>
                <a:cs typeface="Zawgyi-One" panose="020B0604030504040204" pitchFamily="34" charset="0"/>
              </a:rPr>
              <a:t>မညီမွ်မႈ</a:t>
            </a:r>
            <a:r>
              <a:rPr lang="en-US" sz="2400" dirty="0">
                <a:solidFill>
                  <a:schemeClr val="accent1">
                    <a:lumMod val="75000"/>
                  </a:schemeClr>
                </a:solidFill>
                <a:latin typeface="Zawgyi-One" panose="020B0604030504040204" pitchFamily="34" charset="0"/>
                <a:cs typeface="Zawgyi-One" panose="020B0604030504040204" pitchFamily="34" charset="0"/>
              </a:rPr>
              <a:t>မ</a:t>
            </a:r>
            <a:r>
              <a:rPr lang="my-MM" sz="2400" dirty="0">
                <a:solidFill>
                  <a:schemeClr val="accent1">
                    <a:lumMod val="75000"/>
                  </a:schemeClr>
                </a:solidFill>
                <a:latin typeface="Zawgyi-One" panose="020B0604030504040204" pitchFamily="34" charset="0"/>
                <a:cs typeface="Zawgyi-One" panose="020B0604030504040204" pitchFamily="34" charset="0"/>
              </a:rPr>
              <a:t>်</a:t>
            </a:r>
            <a:r>
              <a:rPr lang="en-US" sz="2400" dirty="0" err="1">
                <a:solidFill>
                  <a:schemeClr val="accent1">
                    <a:lumMod val="75000"/>
                  </a:schemeClr>
                </a:solidFill>
                <a:latin typeface="Zawgyi-One" panose="020B0604030504040204" pitchFamily="34" charset="0"/>
                <a:cs typeface="Zawgyi-One" panose="020B0604030504040204" pitchFamily="34" charset="0"/>
              </a:rPr>
              <a:t>ား</a:t>
            </a:r>
            <a:endParaRPr lang="my-MM" sz="2400" dirty="0">
              <a:solidFill>
                <a:schemeClr val="accent1">
                  <a:lumMod val="75000"/>
                </a:schemeClr>
              </a:solidFill>
              <a:latin typeface="Zawgyi-One" panose="020B0604030504040204" pitchFamily="34" charset="0"/>
              <a:cs typeface="Zawgyi-One" panose="020B0604030504040204" pitchFamily="34" charset="0"/>
            </a:endParaRPr>
          </a:p>
          <a:p>
            <a:pPr>
              <a:lnSpc>
                <a:spcPct val="150000"/>
              </a:lnSpc>
            </a:pPr>
            <a:r>
              <a:rPr lang="my-MM" sz="2400" dirty="0">
                <a:solidFill>
                  <a:schemeClr val="accent1">
                    <a:lumMod val="75000"/>
                  </a:schemeClr>
                </a:solidFill>
                <a:latin typeface="Zawgyi-One" panose="020B0604030504040204" pitchFamily="34" charset="0"/>
                <a:cs typeface="Zawgyi-One" panose="020B0604030504040204" pitchFamily="34" charset="0"/>
              </a:rPr>
              <a:t>ေရ</a:t>
            </a:r>
            <a:r>
              <a:rPr lang="en-US" sz="2400" dirty="0" err="1">
                <a:solidFill>
                  <a:schemeClr val="accent1">
                    <a:lumMod val="75000"/>
                  </a:schemeClr>
                </a:solidFill>
                <a:latin typeface="Zawgyi-One" panose="020B0604030504040204" pitchFamily="34" charset="0"/>
                <a:cs typeface="Zawgyi-One" panose="020B0604030504040204" pitchFamily="34" charset="0"/>
              </a:rPr>
              <a:t>ဆိုင္ရာလံုၿခံဳမႈရေ</a:t>
            </a:r>
            <a:r>
              <a:rPr lang="my-MM" sz="2400" dirty="0">
                <a:solidFill>
                  <a:schemeClr val="accent1">
                    <a:lumMod val="75000"/>
                  </a:schemeClr>
                </a:solidFill>
                <a:latin typeface="Zawgyi-One" panose="020B0604030504040204" pitchFamily="34" charset="0"/>
                <a:cs typeface="Zawgyi-One" panose="020B0604030504040204" pitchFamily="34" charset="0"/>
              </a:rPr>
              <a:t>ရး</a:t>
            </a:r>
            <a:r>
              <a:rPr lang="en-US" sz="2400" dirty="0">
                <a:solidFill>
                  <a:schemeClr val="accent1">
                    <a:lumMod val="75000"/>
                  </a:schemeClr>
                </a:solidFill>
                <a:latin typeface="Zawgyi-One" panose="020B0604030504040204" pitchFamily="34" charset="0"/>
                <a:cs typeface="Zawgyi-One" panose="020B0604030504040204" pitchFamily="34" charset="0"/>
              </a:rPr>
              <a:t> </a:t>
            </a:r>
            <a:r>
              <a:rPr lang="my-MM" sz="2400" dirty="0">
                <a:solidFill>
                  <a:schemeClr val="accent1">
                    <a:lumMod val="75000"/>
                  </a:schemeClr>
                </a:solidFill>
                <a:latin typeface="Zawgyi-One" panose="020B0604030504040204" pitchFamily="34" charset="0"/>
                <a:cs typeface="Zawgyi-One" panose="020B0604030504040204" pitchFamily="34" charset="0"/>
              </a:rPr>
              <a:t>စီမံ</a:t>
            </a:r>
            <a:r>
              <a:rPr lang="en-US" sz="2400" dirty="0" err="1">
                <a:solidFill>
                  <a:schemeClr val="accent1">
                    <a:lumMod val="75000"/>
                  </a:schemeClr>
                </a:solidFill>
                <a:latin typeface="Zawgyi-One" panose="020B0604030504040204" pitchFamily="34" charset="0"/>
                <a:cs typeface="Zawgyi-One" panose="020B0604030504040204" pitchFamily="34" charset="0"/>
              </a:rPr>
              <a:t>ခ်က</a:t>
            </a:r>
            <a:r>
              <a:rPr lang="en-US" sz="2400" dirty="0">
                <a:solidFill>
                  <a:schemeClr val="accent1">
                    <a:lumMod val="75000"/>
                  </a:schemeClr>
                </a:solidFill>
                <a:latin typeface="Zawgyi-One" panose="020B0604030504040204" pitchFamily="34" charset="0"/>
                <a:cs typeface="Zawgyi-One" panose="020B0604030504040204" pitchFamily="34" charset="0"/>
              </a:rPr>
              <a:t>္</a:t>
            </a:r>
            <a:endParaRPr lang="my-MM" sz="2400" dirty="0">
              <a:solidFill>
                <a:schemeClr val="accent1">
                  <a:lumMod val="75000"/>
                </a:schemeClr>
              </a:solidFill>
              <a:latin typeface="Zawgyi-One" panose="020B0604030504040204" pitchFamily="34" charset="0"/>
              <a:cs typeface="Zawgyi-One" panose="020B0604030504040204" pitchFamily="34" charset="0"/>
            </a:endParaRPr>
          </a:p>
          <a:p>
            <a:pPr>
              <a:lnSpc>
                <a:spcPct val="150000"/>
              </a:lnSpc>
            </a:pPr>
            <a:r>
              <a:rPr lang="my-MM" sz="2400" dirty="0">
                <a:solidFill>
                  <a:schemeClr val="accent1">
                    <a:lumMod val="75000"/>
                  </a:schemeClr>
                </a:solidFill>
                <a:latin typeface="Zawgyi-One" panose="020B0604030504040204" pitchFamily="34" charset="0"/>
                <a:cs typeface="Zawgyi-One" panose="020B0604030504040204" pitchFamily="34" charset="0"/>
              </a:rPr>
              <a:t>အသြင္ေျပာင္း</a:t>
            </a:r>
            <a:r>
              <a:rPr lang="en-US" sz="2400" dirty="0">
                <a:solidFill>
                  <a:schemeClr val="accent1">
                    <a:lumMod val="75000"/>
                  </a:schemeClr>
                </a:solidFill>
                <a:latin typeface="Zawgyi-One" panose="020B0604030504040204" pitchFamily="34" charset="0"/>
                <a:cs typeface="Zawgyi-One" panose="020B0604030504040204" pitchFamily="34" charset="0"/>
              </a:rPr>
              <a:t> WASH </a:t>
            </a:r>
            <a:r>
              <a:rPr lang="en-GB" sz="2400" b="1" dirty="0">
                <a:solidFill>
                  <a:srgbClr val="0070C0"/>
                </a:solidFill>
                <a:latin typeface="Zawgyi-One" panose="020B0604030504040204" pitchFamily="34" charset="0"/>
                <a:cs typeface="Zawgyi-One" panose="020B0604030504040204" pitchFamily="34" charset="0"/>
              </a:rPr>
              <a:t>(water, sanitation, and hygiene)</a:t>
            </a:r>
          </a:p>
          <a:p>
            <a:endParaRPr lang="en-GB" dirty="0"/>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23" name="Rectangle 22">
            <a:extLst>
              <a:ext uri="{FF2B5EF4-FFF2-40B4-BE49-F238E27FC236}">
                <a16:creationId xmlns:a16="http://schemas.microsoft.com/office/drawing/2014/main" id="{8D2AC18F-8347-4A92-BC0C-7CBCCEC027FB}"/>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3939012080"/>
      </p:ext>
    </p:extLst>
  </p:cSld>
  <p:clrMapOvr>
    <a:masterClrMapping/>
  </p:clrMapOvr>
  <mc:AlternateContent xmlns:mc="http://schemas.openxmlformats.org/markup-compatibility/2006" xmlns:p14="http://schemas.microsoft.com/office/powerpoint/2010/main">
    <mc:Choice Requires="p14">
      <p:transition spd="slow" p14:dur="2000" advTm="74225"/>
    </mc:Choice>
    <mc:Fallback xmlns="">
      <p:transition spd="slow" advTm="74225"/>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B9DF09-E62C-468F-8BA2-489DA63C44DA}"/>
              </a:ext>
            </a:extLst>
          </p:cNvPr>
          <p:cNvSpPr>
            <a:spLocks noGrp="1"/>
          </p:cNvSpPr>
          <p:nvPr>
            <p:ph type="ctrTitle"/>
          </p:nvPr>
        </p:nvSpPr>
        <p:spPr>
          <a:xfrm>
            <a:off x="2709863" y="5218113"/>
            <a:ext cx="5935662" cy="677862"/>
          </a:xfrm>
        </p:spPr>
        <p:txBody>
          <a:bodyPr/>
          <a:lstStyle/>
          <a:p>
            <a:pPr algn="r">
              <a:lnSpc>
                <a:spcPct val="100000"/>
              </a:lnSpc>
              <a:defRPr/>
            </a:pPr>
            <a:r>
              <a:rPr lang="en-US" dirty="0"/>
              <a:t>IDO Meeting</a:t>
            </a:r>
            <a:br>
              <a:rPr lang="en-US" dirty="0"/>
            </a:br>
            <a:r>
              <a:rPr lang="en-US" sz="2895" dirty="0"/>
              <a:t>19</a:t>
            </a:r>
            <a:r>
              <a:rPr lang="en-US" sz="2895" baseline="30000" dirty="0"/>
              <a:t>th</a:t>
            </a:r>
            <a:r>
              <a:rPr lang="en-US" sz="2895" dirty="0"/>
              <a:t> December 2016</a:t>
            </a:r>
          </a:p>
        </p:txBody>
      </p:sp>
      <p:sp>
        <p:nvSpPr>
          <p:cNvPr id="5" name="TextBox 4">
            <a:extLst>
              <a:ext uri="{FF2B5EF4-FFF2-40B4-BE49-F238E27FC236}">
                <a16:creationId xmlns:a16="http://schemas.microsoft.com/office/drawing/2014/main" id="{CB913CCC-58D0-4CF8-B2A6-1C7CE46134E7}"/>
              </a:ext>
            </a:extLst>
          </p:cNvPr>
          <p:cNvSpPr txBox="1"/>
          <p:nvPr/>
        </p:nvSpPr>
        <p:spPr>
          <a:xfrm>
            <a:off x="8370888" y="1436688"/>
            <a:ext cx="550862" cy="550862"/>
          </a:xfrm>
          <a:prstGeom prst="rect">
            <a:avLst/>
          </a:prstGeom>
        </p:spPr>
        <p:txBody>
          <a:bodyPr wrap="none" lIns="0" tIns="0" rIns="0" bIns="0"/>
          <a:lstStyle/>
          <a:p>
            <a:pPr defTabSz="392128">
              <a:defRPr/>
            </a:pPr>
            <a:endParaRPr lang="en-US" sz="1206" dirty="0">
              <a:solidFill>
                <a:prstClr val="white"/>
              </a:solidFill>
            </a:endParaRPr>
          </a:p>
        </p:txBody>
      </p:sp>
      <p:pic>
        <p:nvPicPr>
          <p:cNvPr id="18436" name="Picture 7">
            <a:extLst>
              <a:ext uri="{FF2B5EF4-FFF2-40B4-BE49-F238E27FC236}">
                <a16:creationId xmlns:a16="http://schemas.microsoft.com/office/drawing/2014/main" id="{B49393EA-B50A-4E4B-A839-2AA16875B4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7075" y="1390650"/>
            <a:ext cx="156845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F119110-24E1-46C4-9410-0216F04F6505}"/>
              </a:ext>
            </a:extLst>
          </p:cNvPr>
          <p:cNvSpPr txBox="1"/>
          <p:nvPr/>
        </p:nvSpPr>
        <p:spPr>
          <a:xfrm>
            <a:off x="2376488" y="2276475"/>
            <a:ext cx="550862" cy="552450"/>
          </a:xfrm>
          <a:prstGeom prst="rect">
            <a:avLst/>
          </a:prstGeom>
        </p:spPr>
        <p:txBody>
          <a:bodyPr wrap="none" lIns="0" tIns="0" rIns="0" bIns="0"/>
          <a:lstStyle/>
          <a:p>
            <a:pPr defTabSz="392128">
              <a:defRPr/>
            </a:pPr>
            <a:endParaRPr lang="en-US" sz="1206" dirty="0">
              <a:solidFill>
                <a:prstClr val="white"/>
              </a:solidFill>
            </a:endParaRPr>
          </a:p>
        </p:txBody>
      </p:sp>
      <p:pic>
        <p:nvPicPr>
          <p:cNvPr id="18438" name="Picture 3">
            <a:extLst>
              <a:ext uri="{FF2B5EF4-FFF2-40B4-BE49-F238E27FC236}">
                <a16:creationId xmlns:a16="http://schemas.microsoft.com/office/drawing/2014/main" id="{98BC3988-2139-4F16-86CB-158BF46003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1838" y="-111125"/>
            <a:ext cx="6827837" cy="783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8F9A1F1-BD77-41F5-8A0B-1B42088ADA12}"/>
              </a:ext>
            </a:extLst>
          </p:cNvPr>
          <p:cNvSpPr/>
          <p:nvPr/>
        </p:nvSpPr>
        <p:spPr>
          <a:xfrm>
            <a:off x="7626350" y="0"/>
            <a:ext cx="2833688" cy="7561263"/>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92128">
              <a:defRPr/>
            </a:pPr>
            <a:endParaRPr lang="en-GB" sz="1568">
              <a:solidFill>
                <a:prstClr val="white"/>
              </a:solidFill>
            </a:endParaRPr>
          </a:p>
        </p:txBody>
      </p:sp>
      <p:sp>
        <p:nvSpPr>
          <p:cNvPr id="10" name="Title 1">
            <a:extLst>
              <a:ext uri="{FF2B5EF4-FFF2-40B4-BE49-F238E27FC236}">
                <a16:creationId xmlns:a16="http://schemas.microsoft.com/office/drawing/2014/main" id="{423FF27F-E158-4132-BDC9-60407245ECA3}"/>
              </a:ext>
            </a:extLst>
          </p:cNvPr>
          <p:cNvSpPr txBox="1">
            <a:spLocks/>
          </p:cNvSpPr>
          <p:nvPr/>
        </p:nvSpPr>
        <p:spPr>
          <a:xfrm>
            <a:off x="5465763" y="2771775"/>
            <a:ext cx="4740275" cy="2305050"/>
          </a:xfrm>
          <a:prstGeom prst="rect">
            <a:avLst/>
          </a:prstGeom>
        </p:spPr>
        <p:txBody>
          <a:bodyPr lIns="0" tIns="0" rIns="0" bIns="0">
            <a:normAutofit fontScale="97500"/>
          </a:bodyPr>
          <a:lstStyle>
            <a:lvl1pPr algn="l" defTabSz="650276" rtl="0" eaLnBrk="1" latinLnBrk="0" hangingPunct="1">
              <a:lnSpc>
                <a:spcPts val="5000"/>
              </a:lnSpc>
              <a:spcBef>
                <a:spcPts val="0"/>
              </a:spcBef>
              <a:buNone/>
              <a:defRPr sz="6000" b="1" kern="1200">
                <a:solidFill>
                  <a:schemeClr val="bg1"/>
                </a:solidFill>
                <a:latin typeface="+mj-lt"/>
                <a:ea typeface="+mj-ea"/>
                <a:cs typeface="+mj-cs"/>
              </a:defRPr>
            </a:lvl1pPr>
          </a:lstStyle>
          <a:p>
            <a:pPr algn="r">
              <a:lnSpc>
                <a:spcPct val="100000"/>
              </a:lnSpc>
              <a:defRPr/>
            </a:pPr>
            <a:endParaRPr lang="en-GB" sz="2895" dirty="0">
              <a:solidFill>
                <a:prstClr val="white"/>
              </a:solidFill>
              <a:latin typeface="Arial" charset="0"/>
              <a:ea typeface="Arial" charset="0"/>
              <a:cs typeface="Arial" charset="0"/>
            </a:endParaRPr>
          </a:p>
        </p:txBody>
      </p:sp>
      <p:pic>
        <p:nvPicPr>
          <p:cNvPr id="18441" name="Picture 8">
            <a:extLst>
              <a:ext uri="{FF2B5EF4-FFF2-40B4-BE49-F238E27FC236}">
                <a16:creationId xmlns:a16="http://schemas.microsoft.com/office/drawing/2014/main" id="{5A7B44B1-E4F2-4AE5-A82C-EE0F3C5E84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0313" y="871538"/>
            <a:ext cx="28797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2">
            <a:extLst>
              <a:ext uri="{FF2B5EF4-FFF2-40B4-BE49-F238E27FC236}">
                <a16:creationId xmlns:a16="http://schemas.microsoft.com/office/drawing/2014/main" id="{4554CDD8-7C89-496A-AC35-460798EAEE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1266" y="6455554"/>
            <a:ext cx="5108575"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6">
            <a:extLst>
              <a:ext uri="{FF2B5EF4-FFF2-40B4-BE49-F238E27FC236}">
                <a16:creationId xmlns:a16="http://schemas.microsoft.com/office/drawing/2014/main" id="{25A54F10-845A-4316-9B4C-5A68EC54C7B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700" y="-20638"/>
            <a:ext cx="5238750" cy="760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EDB27F1-4F50-4F77-9E20-8F77A165AADC}"/>
              </a:ext>
            </a:extLst>
          </p:cNvPr>
          <p:cNvSpPr txBox="1"/>
          <p:nvPr/>
        </p:nvSpPr>
        <p:spPr>
          <a:xfrm>
            <a:off x="5010150" y="3154363"/>
            <a:ext cx="5118100" cy="1993900"/>
          </a:xfrm>
          <a:prstGeom prst="rect">
            <a:avLst/>
          </a:prstGeom>
        </p:spPr>
        <p:txBody>
          <a:bodyPr wrap="none" lIns="0" tIns="0" rIns="0" bIns="0"/>
          <a:lstStyle/>
          <a:p>
            <a:pPr algn="r" defTabSz="392128">
              <a:defRPr/>
            </a:pPr>
            <a:r>
              <a:rPr lang="en-GB" sz="3200" b="1" dirty="0">
                <a:solidFill>
                  <a:prstClr val="white"/>
                </a:solidFill>
              </a:rPr>
              <a:t>Thank you for listening!</a:t>
            </a:r>
          </a:p>
          <a:p>
            <a:pPr algn="r" defTabSz="392128">
              <a:defRPr/>
            </a:pPr>
            <a:endParaRPr lang="en-GB" sz="2000" dirty="0">
              <a:solidFill>
                <a:prstClr val="white"/>
              </a:solidFill>
            </a:endParaRPr>
          </a:p>
          <a:p>
            <a:pPr algn="r" defTabSz="392128">
              <a:defRPr/>
            </a:pPr>
            <a:r>
              <a:rPr lang="en-GB" sz="2000" dirty="0">
                <a:solidFill>
                  <a:prstClr val="white"/>
                </a:solidFill>
              </a:rPr>
              <a:t>Saskia Nowicki </a:t>
            </a:r>
          </a:p>
          <a:p>
            <a:pPr algn="r" defTabSz="392128">
              <a:defRPr/>
            </a:pPr>
            <a:r>
              <a:rPr lang="en-GB" sz="2000" dirty="0">
                <a:solidFill>
                  <a:srgbClr val="00B1EA"/>
                </a:solidFill>
                <a:hlinkClick r:id="rId8">
                  <a:extLst>
                    <a:ext uri="{A12FA001-AC4F-418D-AE19-62706E023703}">
                      <ahyp:hlinkClr xmlns:ahyp="http://schemas.microsoft.com/office/drawing/2018/hyperlinkcolor" val="tx"/>
                    </a:ext>
                  </a:extLst>
                </a:hlinkClick>
              </a:rPr>
              <a:t>saskia.nowicki@ouce.ox.ac.uk</a:t>
            </a:r>
            <a:r>
              <a:rPr lang="en-GB" sz="2000" dirty="0">
                <a:solidFill>
                  <a:prstClr val="white"/>
                </a:solidFill>
              </a:rPr>
              <a:t> </a:t>
            </a:r>
          </a:p>
          <a:p>
            <a:pPr algn="r" defTabSz="392128">
              <a:defRPr/>
            </a:pPr>
            <a:r>
              <a:rPr lang="en-GB" sz="2000" dirty="0">
                <a:solidFill>
                  <a:prstClr val="white"/>
                </a:solidFill>
              </a:rPr>
              <a:t>@</a:t>
            </a:r>
            <a:r>
              <a:rPr lang="en-GB" sz="2000" dirty="0" err="1">
                <a:solidFill>
                  <a:prstClr val="white"/>
                </a:solidFill>
              </a:rPr>
              <a:t>SaskiaNowicki</a:t>
            </a:r>
            <a:endParaRPr lang="en-GB" sz="2000" dirty="0">
              <a:solidFill>
                <a:prstClr val="white"/>
              </a:solidFill>
            </a:endParaRPr>
          </a:p>
          <a:p>
            <a:pPr algn="r" defTabSz="392128">
              <a:defRPr/>
            </a:pPr>
            <a:endParaRPr lang="en-GB" sz="2000" dirty="0">
              <a:solidFill>
                <a:prstClr val="white"/>
              </a:solidFill>
            </a:endParaRPr>
          </a:p>
          <a:p>
            <a:pPr defTabSz="392128">
              <a:defRPr/>
            </a:pPr>
            <a:endParaRPr lang="en-GB" sz="2400" dirty="0">
              <a:solidFill>
                <a:prstClr val="white"/>
              </a:solidFill>
            </a:endParaRPr>
          </a:p>
        </p:txBody>
      </p:sp>
      <p:pic>
        <p:nvPicPr>
          <p:cNvPr id="7" name="Picture 6">
            <a:extLst>
              <a:ext uri="{FF2B5EF4-FFF2-40B4-BE49-F238E27FC236}">
                <a16:creationId xmlns:a16="http://schemas.microsoft.com/office/drawing/2014/main" id="{58972193-F418-4AA9-BFB8-57C59B4184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6684" y="4501837"/>
            <a:ext cx="457678" cy="457678"/>
          </a:xfrm>
          <a:prstGeom prst="rect">
            <a:avLst/>
          </a:prstGeom>
        </p:spPr>
      </p:pic>
    </p:spTree>
    <p:extLst>
      <p:ext uri="{BB962C8B-B14F-4D97-AF65-F5344CB8AC3E}">
        <p14:creationId xmlns:p14="http://schemas.microsoft.com/office/powerpoint/2010/main" val="2208216112"/>
      </p:ext>
    </p:extLst>
  </p:cSld>
  <p:clrMapOvr>
    <a:masterClrMapping/>
  </p:clrMapOvr>
  <mc:AlternateContent xmlns:mc="http://schemas.openxmlformats.org/markup-compatibility/2006" xmlns:p14="http://schemas.microsoft.com/office/powerpoint/2010/main">
    <mc:Choice Requires="p14">
      <p:transition spd="slow" p14:dur="2000" advTm="30732"/>
    </mc:Choice>
    <mc:Fallback xmlns="">
      <p:transition spd="slow" advTm="3073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extLst>
              <p:ext uri="{D42A27DB-BD31-4B8C-83A1-F6EECF244321}">
                <p14:modId xmlns:p14="http://schemas.microsoft.com/office/powerpoint/2010/main" val="3965435259"/>
              </p:ext>
            </p:extLst>
          </p:nvPr>
        </p:nvGraphicFramePr>
        <p:xfrm>
          <a:off x="261467" y="1692399"/>
          <a:ext cx="9942630" cy="5466296"/>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457048">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အမ်ိဳးအစား</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သတ္မွတ္ဖြင</a:t>
                      </a:r>
                      <a:r>
                        <a:rPr lang="en-GB" sz="2000" dirty="0">
                          <a:effectLst/>
                          <a:latin typeface="Zawgyi-One" panose="020B0604030504040204" pitchFamily="34" charset="0"/>
                          <a:cs typeface="Zawgyi-One" panose="020B0604030504040204" pitchFamily="34" charset="0"/>
                        </a:rPr>
                        <a:t>့္</a:t>
                      </a:r>
                      <a:r>
                        <a:rPr lang="en-GB" sz="2000" dirty="0" err="1">
                          <a:effectLst/>
                          <a:latin typeface="Zawgyi-One" panose="020B0604030504040204" pitchFamily="34" charset="0"/>
                          <a:cs typeface="Zawgyi-One" panose="020B0604030504040204" pitchFamily="34" charset="0"/>
                        </a:rPr>
                        <a:t>ဆိုခ်က</a:t>
                      </a:r>
                      <a:r>
                        <a:rPr lang="en-GB" sz="2000" dirty="0">
                          <a:effectLst/>
                          <a:latin typeface="Zawgyi-One" panose="020B0604030504040204" pitchFamily="34" charset="0"/>
                          <a:cs typeface="Zawgyi-One" panose="020B0604030504040204" pitchFamily="34" charset="0"/>
                        </a:rPr>
                        <a:t>္</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ea typeface="Calibri" panose="020F0502020204030204" pitchFamily="34" charset="0"/>
                          <a:cs typeface="Zawgyi-One" panose="020B0604030504040204" pitchFamily="34" charset="0"/>
                        </a:rPr>
                        <a:t>တုန</a:t>
                      </a:r>
                      <a:r>
                        <a:rPr lang="en-GB" sz="2000" dirty="0">
                          <a:effectLst/>
                          <a:latin typeface="Zawgyi-One" panose="020B0604030504040204" pitchFamily="34" charset="0"/>
                          <a:ea typeface="Calibri" panose="020F0502020204030204" pitchFamily="34" charset="0"/>
                          <a:cs typeface="Zawgyi-One" panose="020B0604030504040204" pitchFamily="34" charset="0"/>
                        </a:rPr>
                        <a:t>္႔ျ</a:t>
                      </a:r>
                      <a:r>
                        <a:rPr lang="en-GB" sz="2000" dirty="0" err="1">
                          <a:effectLst/>
                          <a:latin typeface="Zawgyi-One" panose="020B0604030504040204" pitchFamily="34" charset="0"/>
                          <a:ea typeface="Calibri" panose="020F0502020204030204" pitchFamily="34" charset="0"/>
                          <a:cs typeface="Zawgyi-One" panose="020B0604030504040204" pitchFamily="34" charset="0"/>
                        </a:rPr>
                        <a:t>ပန္မႈမ်ား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ဥပမာ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2798721717"/>
                  </a:ext>
                </a:extLst>
              </a:tr>
              <a:tr h="877533">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ေရမွကူးစက္ေသာ</a:t>
                      </a:r>
                      <a:r>
                        <a:rPr lang="en-GB" sz="1600" baseline="0" dirty="0">
                          <a:effectLst/>
                          <a:latin typeface="Zawgyi-One" panose="020B0604030504040204" pitchFamily="34" charset="0"/>
                          <a:cs typeface="Zawgyi-One" panose="020B0604030504040204" pitchFamily="34" charset="0"/>
                        </a:rPr>
                        <a:t> (</a:t>
                      </a:r>
                      <a:r>
                        <a:rPr lang="en-GB" sz="1600" dirty="0">
                          <a:effectLst/>
                          <a:latin typeface="Zawgyi-One" panose="020B0604030504040204" pitchFamily="34" charset="0"/>
                          <a:cs typeface="Zawgyi-One" panose="020B0604030504040204" pitchFamily="34" charset="0"/>
                        </a:rPr>
                        <a:t>Water-borne)</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ေရမ</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သယ္ပို</a:t>
                      </a:r>
                      <a:r>
                        <a:rPr lang="en-GB" sz="1600" baseline="0" dirty="0">
                          <a:effectLst/>
                          <a:latin typeface="Zawgyi-One" panose="020B0604030504040204" pitchFamily="34" charset="0"/>
                          <a:cs typeface="Zawgyi-One" panose="020B0604030504040204" pitchFamily="34" charset="0"/>
                        </a:rPr>
                        <a:t>႔ႏ</a:t>
                      </a:r>
                      <a:r>
                        <a:rPr lang="en-GB" sz="1600" baseline="0" dirty="0" err="1">
                          <a:effectLst/>
                          <a:latin typeface="Zawgyi-One" panose="020B0604030504040204" pitchFamily="34" charset="0"/>
                          <a:cs typeface="Zawgyi-One" panose="020B0604030504040204" pitchFamily="34" charset="0"/>
                        </a:rPr>
                        <a:t>ုိင္ပါသည</a:t>
                      </a:r>
                      <a:r>
                        <a:rPr lang="en-GB" sz="1600" baseline="0" dirty="0">
                          <a:effectLst/>
                          <a:latin typeface="Zawgyi-One" panose="020B0604030504040204" pitchFamily="34" charset="0"/>
                          <a:cs typeface="Zawgyi-One" panose="020B0604030504040204" pitchFamily="34" charset="0"/>
                        </a:rPr>
                        <a:t>္။</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my-MM" sz="1600" dirty="0">
                          <a:effectLst/>
                          <a:latin typeface="Zawgyi-One" panose="020B0604030504040204" pitchFamily="34" charset="0"/>
                          <a:cs typeface="Zawgyi-One" panose="020B0604030504040204" pitchFamily="34" charset="0"/>
                        </a:rPr>
                        <a:t>က</a:t>
                      </a:r>
                      <a:r>
                        <a:rPr lang="en-US" sz="1600" dirty="0">
                          <a:effectLst/>
                          <a:latin typeface="Zawgyi-One" panose="020B0604030504040204" pitchFamily="34" charset="0"/>
                          <a:cs typeface="Zawgyi-One" panose="020B0604030504040204" pitchFamily="34" charset="0"/>
                        </a:rPr>
                        <a:t>ာ</a:t>
                      </a:r>
                      <a:r>
                        <a:rPr lang="my-MM" sz="1600" dirty="0">
                          <a:effectLst/>
                          <a:latin typeface="Zawgyi-One" panose="020B0604030504040204" pitchFamily="34" charset="0"/>
                          <a:cs typeface="Zawgyi-One" panose="020B0604030504040204" pitchFamily="34" charset="0"/>
                        </a:rPr>
                        <a:t>က</a:t>
                      </a:r>
                      <a:r>
                        <a:rPr lang="en-US" sz="1600" dirty="0">
                          <a:effectLst/>
                          <a:latin typeface="Zawgyi-One" panose="020B0604030504040204" pitchFamily="34" charset="0"/>
                          <a:cs typeface="Zawgyi-One" panose="020B0604030504040204" pitchFamily="34" charset="0"/>
                        </a:rPr>
                        <a:t>ြယ္ျ</a:t>
                      </a:r>
                      <a:r>
                        <a:rPr lang="en-US" sz="1600" dirty="0" err="1">
                          <a:effectLst/>
                          <a:latin typeface="Zawgyi-One" panose="020B0604030504040204" pitchFamily="34" charset="0"/>
                          <a:cs typeface="Zawgyi-One" panose="020B0604030504040204" pitchFamily="34" charset="0"/>
                        </a:rPr>
                        <a:t>ခင္း</a:t>
                      </a:r>
                      <a:r>
                        <a:rPr lang="en-US" sz="1600" dirty="0">
                          <a:effectLst/>
                          <a:latin typeface="Zawgyi-One" panose="020B0604030504040204" pitchFamily="34" charset="0"/>
                          <a:cs typeface="Zawgyi-One" panose="020B0604030504040204" pitchFamily="34" charset="0"/>
                        </a:rPr>
                        <a:t>၊ </a:t>
                      </a:r>
                      <a:r>
                        <a:rPr lang="en-US" sz="1600" dirty="0" err="1">
                          <a:effectLst/>
                          <a:latin typeface="Zawgyi-One" panose="020B0604030504040204" pitchFamily="34" charset="0"/>
                          <a:cs typeface="Zawgyi-One" panose="020B0604030504040204" pitchFamily="34" charset="0"/>
                        </a:rPr>
                        <a:t>သန</a:t>
                      </a:r>
                      <a:r>
                        <a:rPr lang="en-US" sz="1600" dirty="0">
                          <a:effectLst/>
                          <a:latin typeface="Zawgyi-One" panose="020B0604030504040204" pitchFamily="34" charset="0"/>
                          <a:cs typeface="Zawgyi-One" panose="020B0604030504040204" pitchFamily="34" charset="0"/>
                        </a:rPr>
                        <a:t>္႔</a:t>
                      </a:r>
                      <a:r>
                        <a:rPr lang="en-US" sz="1600" dirty="0" err="1">
                          <a:effectLst/>
                          <a:latin typeface="Zawgyi-One" panose="020B0604030504040204" pitchFamily="34" charset="0"/>
                          <a:cs typeface="Zawgyi-One" panose="020B0604030504040204" pitchFamily="34" charset="0"/>
                        </a:rPr>
                        <a:t>စင</a:t>
                      </a:r>
                      <a:r>
                        <a:rPr lang="en-US" sz="1600" dirty="0">
                          <a:effectLst/>
                          <a:latin typeface="Zawgyi-One" panose="020B0604030504040204" pitchFamily="34" charset="0"/>
                          <a:cs typeface="Zawgyi-One" panose="020B0604030504040204" pitchFamily="34" charset="0"/>
                        </a:rPr>
                        <a:t>္ျ</a:t>
                      </a:r>
                      <a:r>
                        <a:rPr lang="en-US" sz="1600" dirty="0" err="1">
                          <a:effectLst/>
                          <a:latin typeface="Zawgyi-One" panose="020B0604030504040204" pitchFamily="34" charset="0"/>
                          <a:cs typeface="Zawgyi-One" panose="020B0604030504040204" pitchFamily="34" charset="0"/>
                        </a:rPr>
                        <a:t>ခင္း</a:t>
                      </a:r>
                      <a:r>
                        <a:rPr lang="en-US" sz="1600" dirty="0">
                          <a:effectLst/>
                          <a:latin typeface="Zawgyi-One" panose="020B0604030504040204" pitchFamily="34" charset="0"/>
                          <a:cs typeface="Zawgyi-One" panose="020B0604030504040204" pitchFamily="34" charset="0"/>
                        </a:rPr>
                        <a:t>ႏွင့္ </a:t>
                      </a:r>
                      <a:r>
                        <a:rPr lang="en-US" sz="1600" dirty="0" err="1">
                          <a:effectLst/>
                          <a:latin typeface="Zawgyi-One" panose="020B0604030504040204" pitchFamily="34" charset="0"/>
                          <a:cs typeface="Zawgyi-One" panose="020B0604030504040204" pitchFamily="34" charset="0"/>
                        </a:rPr>
                        <a:t>ေသခ်ာစြာ</a:t>
                      </a:r>
                      <a:r>
                        <a:rPr lang="en-US" sz="1600" dirty="0">
                          <a:effectLst/>
                          <a:latin typeface="Zawgyi-One" panose="020B0604030504040204" pitchFamily="34" charset="0"/>
                          <a:cs typeface="Zawgyi-One" panose="020B0604030504040204" pitchFamily="34" charset="0"/>
                        </a:rPr>
                        <a:t> </a:t>
                      </a:r>
                      <a:r>
                        <a:rPr lang="en-US" sz="1600" dirty="0" err="1">
                          <a:effectLst/>
                          <a:latin typeface="Zawgyi-One" panose="020B0604030504040204" pitchFamily="34" charset="0"/>
                          <a:cs typeface="Zawgyi-One" panose="020B0604030504040204" pitchFamily="34" charset="0"/>
                        </a:rPr>
                        <a:t>သိိုေလွာင</a:t>
                      </a:r>
                      <a:r>
                        <a:rPr lang="en-US" sz="1600" dirty="0">
                          <a:effectLst/>
                          <a:latin typeface="Zawgyi-One" panose="020B0604030504040204" pitchFamily="34" charset="0"/>
                          <a:cs typeface="Zawgyi-One" panose="020B0604030504040204" pitchFamily="34" charset="0"/>
                        </a:rPr>
                        <a:t>္ျ</a:t>
                      </a:r>
                      <a:r>
                        <a:rPr lang="en-US" sz="1600" dirty="0" err="1">
                          <a:effectLst/>
                          <a:latin typeface="Zawgyi-One" panose="020B0604030504040204" pitchFamily="34" charset="0"/>
                          <a:cs typeface="Zawgyi-One" panose="020B0604030504040204" pitchFamily="34" charset="0"/>
                        </a:rPr>
                        <a:t>ခင္းျဖင</a:t>
                      </a:r>
                      <a:r>
                        <a:rPr lang="en-US"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ေရအရည္အေသြး</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မွင</a:t>
                      </a:r>
                      <a:r>
                        <a:rPr lang="en-GB" sz="1600" dirty="0">
                          <a:effectLst/>
                          <a:latin typeface="Zawgyi-One" panose="020B0604030504040204" pitchFamily="34" charset="0"/>
                          <a:cs typeface="Zawgyi-One" panose="020B0604030504040204" pitchFamily="34" charset="0"/>
                        </a:rPr>
                        <a:t>့္</a:t>
                      </a:r>
                      <a:r>
                        <a:rPr lang="en-GB" sz="1600" dirty="0" err="1">
                          <a:effectLst/>
                          <a:latin typeface="Zawgyi-One" panose="020B0604030504040204" pitchFamily="34" charset="0"/>
                          <a:cs typeface="Zawgyi-One" panose="020B0604030504040204" pitchFamily="34" charset="0"/>
                        </a:rPr>
                        <a:t>တင္ေပးျခင္း</a:t>
                      </a:r>
                      <a:endParaRPr lang="en-GB" sz="1600" dirty="0">
                        <a:effectLst/>
                        <a:latin typeface="Zawgyi-One" panose="020B060403050404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Typhoid</a:t>
                      </a:r>
                    </a:p>
                    <a:p>
                      <a:pPr>
                        <a:lnSpc>
                          <a:spcPct val="100000"/>
                        </a:lnSpc>
                        <a:spcBef>
                          <a:spcPts val="0"/>
                        </a:spcBef>
                        <a:spcAft>
                          <a:spcPts val="0"/>
                        </a:spcAft>
                      </a:pPr>
                      <a:r>
                        <a:rPr lang="en-GB" sz="1800" dirty="0">
                          <a:effectLst/>
                          <a:latin typeface="Zawgyi-One" panose="020B0604030504040204" pitchFamily="34" charset="0"/>
                          <a:ea typeface="Calibri" panose="020F0502020204030204" pitchFamily="34" charset="0"/>
                          <a:cs typeface="Zawgyi-One" panose="020B0604030504040204" pitchFamily="34" charset="0"/>
                        </a:rPr>
                        <a:t>Hepatitis</a:t>
                      </a:r>
                    </a:p>
                  </a:txBody>
                  <a:tcPr marL="68580" marR="68580" marT="0" marB="0"/>
                </a:tc>
                <a:extLst>
                  <a:ext uri="{0D108BD9-81ED-4DB2-BD59-A6C34878D82A}">
                    <a16:rowId xmlns:a16="http://schemas.microsoft.com/office/drawing/2014/main" val="77816445"/>
                  </a:ext>
                </a:extLst>
              </a:tr>
              <a:tr h="1462554">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ေရတြင</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ရွင္သန္ေသာ</a:t>
                      </a:r>
                      <a:r>
                        <a:rPr lang="en-GB" sz="1600" dirty="0">
                          <a:effectLst/>
                          <a:latin typeface="Zawgyi-One" panose="020B0604030504040204" pitchFamily="34" charset="0"/>
                          <a:cs typeface="Zawgyi-One" panose="020B0604030504040204" pitchFamily="34" charset="0"/>
                        </a:rPr>
                        <a:t> (Water-washed)</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ေရျဖင</a:t>
                      </a:r>
                      <a:r>
                        <a:rPr lang="en-GB" sz="1600" dirty="0">
                          <a:effectLst/>
                          <a:latin typeface="Zawgyi-One" panose="020B0604030504040204" pitchFamily="34" charset="0"/>
                          <a:cs typeface="Zawgyi-One" panose="020B0604030504040204" pitchFamily="34" charset="0"/>
                        </a:rPr>
                        <a:t>့္</a:t>
                      </a:r>
                      <a:r>
                        <a:rPr lang="en-GB" sz="1600" dirty="0" err="1">
                          <a:effectLst/>
                          <a:latin typeface="Zawgyi-One" panose="020B0604030504040204" pitchFamily="34" charset="0"/>
                          <a:cs typeface="Zawgyi-One" panose="020B0604030504040204" pitchFamily="34" charset="0"/>
                        </a:rPr>
                        <a:t>ေဆးေၾကာျခင္းသည</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ေရာဂါကူးစက္မႈကို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ေလ်ာ့ပါး</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ေစပါသည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ေရအရည္အေသြး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ေရပမာဏေလာက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အေရးမၾကီးပ</a:t>
                      </a:r>
                      <a:r>
                        <a:rPr lang="en-GB" sz="1600" baseline="0" dirty="0">
                          <a:effectLst/>
                          <a:latin typeface="Zawgyi-One" panose="020B0604030504040204" pitchFamily="34" charset="0"/>
                          <a:cs typeface="Zawgyi-One" panose="020B0604030504040204" pitchFamily="34" charset="0"/>
                        </a:rPr>
                        <a:t>ါ။</a:t>
                      </a: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cs typeface="Zawgyi-One" panose="020B0604030504040204" pitchFamily="34" charset="0"/>
                        </a:rPr>
                        <a:t>ေရေပးေဝႏိုင္မႈႏွင့္ သန္႔ရွင္းမႈကိုပိုမိုေကာင္းမြန္ေစျခင္း။</a:t>
                      </a:r>
                    </a:p>
                  </a:txBody>
                  <a:tcPr marL="68580" marR="68580" marT="0" marB="0"/>
                </a:tc>
                <a:tc>
                  <a:txBody>
                    <a:bodyPr/>
                    <a:lstStyle/>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Trachoma</a:t>
                      </a:r>
                    </a:p>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2883292555"/>
                  </a:ext>
                </a:extLst>
              </a:tr>
              <a:tr h="1170043">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ေရအေျချပ</a:t>
                      </a:r>
                      <a:r>
                        <a:rPr lang="en-GB" sz="1600" dirty="0">
                          <a:effectLst/>
                          <a:latin typeface="Zawgyi-One" panose="020B0604030504040204" pitchFamily="34" charset="0"/>
                          <a:cs typeface="Zawgyi-One" panose="020B0604030504040204" pitchFamily="34" charset="0"/>
                        </a:rPr>
                        <a:t>ဳ (Water-based)</a:t>
                      </a:r>
                    </a:p>
                  </a:txBody>
                  <a:tcPr marL="68580" marR="68580" marT="0" marB="0"/>
                </a:tc>
                <a:tc>
                  <a:txBody>
                    <a:bodyPr/>
                    <a:lstStyle/>
                    <a:p>
                      <a:pPr>
                        <a:lnSpc>
                          <a:spcPct val="100000"/>
                        </a:lnSpc>
                        <a:spcAft>
                          <a:spcPts val="0"/>
                        </a:spcAft>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 ဘ၀စက္၀န္း ျ</a:t>
                      </a:r>
                      <a:r>
                        <a:rPr lang="en-GB" sz="1600" baseline="0" dirty="0" err="1">
                          <a:effectLst/>
                          <a:latin typeface="Zawgyi-One" panose="020B0604030504040204" pitchFamily="34" charset="0"/>
                          <a:cs typeface="Zawgyi-One" panose="020B0604030504040204" pitchFamily="34" charset="0"/>
                        </a:rPr>
                        <a:t>ပည</a:t>
                      </a:r>
                      <a:r>
                        <a:rPr lang="en-GB" sz="1600" baseline="0" dirty="0">
                          <a:effectLst/>
                          <a:latin typeface="Zawgyi-One" panose="020B0604030504040204" pitchFamily="34" charset="0"/>
                          <a:cs typeface="Zawgyi-One" panose="020B0604030504040204" pitchFamily="34" charset="0"/>
                        </a:rPr>
                        <a:t>့္</a:t>
                      </a:r>
                      <a:r>
                        <a:rPr lang="en-GB" sz="1600" baseline="0" dirty="0" err="1">
                          <a:effectLst/>
                          <a:latin typeface="Zawgyi-One" panose="020B0604030504040204" pitchFamily="34" charset="0"/>
                          <a:cs typeface="Zawgyi-One" panose="020B0604030504040204" pitchFamily="34" charset="0"/>
                        </a:rPr>
                        <a:t>စံုေစရန</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ေရေနသတ</a:t>
                      </a:r>
                      <a:r>
                        <a:rPr lang="en-US" sz="1600" baseline="0" dirty="0">
                          <a:effectLst/>
                          <a:latin typeface="Zawgyi-One" panose="020B0604030504040204" pitchFamily="34" charset="0"/>
                          <a:cs typeface="Zawgyi-One" panose="020B0604030504040204" pitchFamily="34" charset="0"/>
                        </a:rPr>
                        <a:t>ၱ</a:t>
                      </a:r>
                      <a:r>
                        <a:rPr lang="en-GB" sz="1600" baseline="0" dirty="0">
                          <a:effectLst/>
                          <a:latin typeface="Zawgyi-One" panose="020B0604030504040204" pitchFamily="34" charset="0"/>
                          <a:cs typeface="Zawgyi-One" panose="020B0604030504040204" pitchFamily="34" charset="0"/>
                        </a:rPr>
                        <a:t>၀ါ </a:t>
                      </a:r>
                      <a:r>
                        <a:rPr lang="en-GB" sz="1600" baseline="0" dirty="0" err="1">
                          <a:effectLst/>
                          <a:latin typeface="Zawgyi-One" panose="020B0604030504040204" pitchFamily="34" charset="0"/>
                          <a:cs typeface="Zawgyi-One" panose="020B0604030504040204" pitchFamily="34" charset="0"/>
                        </a:rPr>
                        <a:t>တစ္ဦးထံတြင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တြယ္ကပ္ေန</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ထိုင္ရပါမည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ဥပမာ</a:t>
                      </a:r>
                      <a:r>
                        <a:rPr lang="en-GB" sz="1600" baseline="0" dirty="0">
                          <a:effectLst/>
                          <a:latin typeface="Zawgyi-One" panose="020B0604030504040204" pitchFamily="34" charset="0"/>
                          <a:cs typeface="Zawgyi-One" panose="020B0604030504040204" pitchFamily="34" charset="0"/>
                        </a:rPr>
                        <a:t> - </a:t>
                      </a:r>
                      <a:r>
                        <a:rPr lang="en-GB" sz="1600" baseline="0" dirty="0" err="1">
                          <a:effectLst/>
                          <a:latin typeface="Zawgyi-One" panose="020B0604030504040204" pitchFamily="34" charset="0"/>
                          <a:cs typeface="Zawgyi-One" panose="020B0604030504040204" pitchFamily="34" charset="0"/>
                        </a:rPr>
                        <a:t>ခရု</a:t>
                      </a:r>
                      <a:r>
                        <a:rPr lang="en-GB" sz="1600" baseline="0" dirty="0">
                          <a:effectLst/>
                          <a:latin typeface="Zawgyi-One" panose="020B0604030504040204" pitchFamily="34" charset="0"/>
                          <a:cs typeface="Zawgyi-One" panose="020B0604030504040204" pitchFamily="34" charset="0"/>
                        </a:rPr>
                        <a:t>) </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ea typeface="Calibri" panose="020F0502020204030204" pitchFamily="34" charset="0"/>
                          <a:cs typeface="Zawgyi-One" panose="020B0604030504040204" pitchFamily="34" charset="0"/>
                        </a:rPr>
                        <a:t>ေရထုကို စြန႔္ပစ္ပစၥည္းမ်ားေၾကာင့္</a:t>
                      </a:r>
                      <a:r>
                        <a:rPr lang="en-US" sz="1600" dirty="0">
                          <a:effectLst/>
                          <a:latin typeface="Zawgyi-One" panose="020B0604030504040204" pitchFamily="34" charset="0"/>
                          <a:ea typeface="Calibri" panose="020F0502020204030204" pitchFamily="34" charset="0"/>
                          <a:cs typeface="Zawgyi-One" panose="020B0604030504040204" pitchFamily="34" charset="0"/>
                        </a:rPr>
                        <a:t> </a:t>
                      </a:r>
                      <a:r>
                        <a:rPr lang="my-MM" sz="1600" dirty="0">
                          <a:effectLst/>
                          <a:latin typeface="Zawgyi-One" panose="020B0604030504040204" pitchFamily="34" charset="0"/>
                          <a:ea typeface="Calibri" panose="020F0502020204030204" pitchFamily="34" charset="0"/>
                          <a:cs typeface="Zawgyi-One" panose="020B0604030504040204" pitchFamily="34" charset="0"/>
                        </a:rPr>
                        <a:t>ညစ္ညမ္း</a:t>
                      </a:r>
                      <a:r>
                        <a:rPr lang="en-US" sz="1600" dirty="0">
                          <a:effectLst/>
                          <a:latin typeface="Zawgyi-One" panose="020B0604030504040204" pitchFamily="34" charset="0"/>
                          <a:ea typeface="Calibri" panose="020F0502020204030204" pitchFamily="34" charset="0"/>
                          <a:cs typeface="Zawgyi-One" panose="020B0604030504040204" pitchFamily="34" charset="0"/>
                        </a:rPr>
                        <a:t> </a:t>
                      </a:r>
                      <a:r>
                        <a:rPr lang="my-MM" sz="1600" dirty="0">
                          <a:effectLst/>
                          <a:latin typeface="Zawgyi-One" panose="020B0604030504040204" pitchFamily="34" charset="0"/>
                          <a:ea typeface="Calibri" panose="020F0502020204030204" pitchFamily="34" charset="0"/>
                          <a:cs typeface="Zawgyi-One" panose="020B0604030504040204" pitchFamily="34" charset="0"/>
                        </a:rPr>
                        <a:t>ေစျခင္းႏွင့္ ညစ္ညမ္းေသာေရတြင္ ကူးခတ္ေရခ်ိဳးျခင္းမ်ားကို ေရွာင္ရွားျခင္း</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Schistosomiasis</a:t>
                      </a:r>
                    </a:p>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Dracunculiasis</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1156080134"/>
                  </a:ext>
                </a:extLst>
              </a:tr>
              <a:tr h="14991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effectLst/>
                          <a:latin typeface="Zawgyi-One" panose="020B0604030504040204" pitchFamily="34" charset="0"/>
                          <a:cs typeface="Zawgyi-One" panose="020B0604030504040204" pitchFamily="34" charset="0"/>
                        </a:rPr>
                        <a:t>ေရေန</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အင္းဆက္သယ္ေဆာင္သူမ်ား</a:t>
                      </a:r>
                      <a:r>
                        <a:rPr lang="en-GB" sz="1600" baseline="0" dirty="0">
                          <a:effectLst/>
                          <a:latin typeface="Zawgyi-One" panose="020B0604030504040204" pitchFamily="34" charset="0"/>
                          <a:cs typeface="Zawgyi-One" panose="020B0604030504040204" pitchFamily="34" charset="0"/>
                        </a:rPr>
                        <a:t> (</a:t>
                      </a:r>
                      <a:r>
                        <a:rPr lang="en-GB" sz="1600" dirty="0">
                          <a:effectLst/>
                          <a:latin typeface="Zawgyi-One" panose="020B0604030504040204" pitchFamily="34" charset="0"/>
                          <a:cs typeface="Zawgyi-One" panose="020B0604030504040204" pitchFamily="34" charset="0"/>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ေပါက္ဖြားေသာ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a:t>
                      </a:r>
                      <a:r>
                        <a:rPr lang="en-GB" sz="1600" baseline="0" dirty="0">
                          <a:effectLst/>
                          <a:latin typeface="Zawgyi-One" panose="020B0604030504040204" pitchFamily="34" charset="0"/>
                          <a:cs typeface="Zawgyi-One" panose="020B0604030504040204" pitchFamily="34" charset="0"/>
                        </a:rPr>
                        <a:t>႔) </a:t>
                      </a:r>
                      <a:r>
                        <a:rPr lang="en-GB" sz="1600" baseline="0" dirty="0" err="1">
                          <a:effectLst/>
                          <a:latin typeface="Zawgyi-One" panose="020B0604030504040204" pitchFamily="34" charset="0"/>
                          <a:cs typeface="Zawgyi-One" panose="020B0604030504040204" pitchFamily="34" charset="0"/>
                        </a:rPr>
                        <a:t>ေရနားတြင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ကိုက္ေသာ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အင္းဆက္မ်ားက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သယ္ပို႔ပါသည</a:t>
                      </a:r>
                      <a:r>
                        <a:rPr lang="en-GB" sz="1600" baseline="0" dirty="0">
                          <a:effectLst/>
                          <a:latin typeface="Zawgyi-One" panose="020B0604030504040204" pitchFamily="34" charset="0"/>
                          <a:cs typeface="Zawgyi-One" panose="020B0604030504040204" pitchFamily="34" charset="0"/>
                        </a:rPr>
                        <a:t>္</a:t>
                      </a:r>
                      <a:r>
                        <a:rPr lang="en-GB" sz="1800" baseline="0" dirty="0">
                          <a:effectLst/>
                          <a:latin typeface="Zawgyi-One" panose="020B0604030504040204" pitchFamily="34" charset="0"/>
                          <a:cs typeface="Zawgyi-One" panose="020B0604030504040204" pitchFamily="34" charset="0"/>
                        </a:rPr>
                        <a:t>။</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ea typeface="Calibri" panose="020F0502020204030204" pitchFamily="34" charset="0"/>
                          <a:cs typeface="Zawgyi-One" panose="020B0604030504040204" pitchFamily="34" charset="0"/>
                        </a:rPr>
                        <a:t>ပိုးမႊားက်က္စားရာေနရာမ်ားကိုေလွ်ာ့ခ်ၿပီး ပိုးမႊားႏွင့္ေရာဂါထိန္းခ်ဳပ္ေရးအစီအမံမ်ား (ဥပမာ - ပိုးသတ္ေဆးမ်ား၊ ပိုက္မ်ား၊ ကာကြယ္ေဆးမ်ား) ကိုအေကာင္အထည္ေဖာ္ျခင္း</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Malaria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J. encephalitis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Zawgyi-One" panose="020B0604030504040204" pitchFamily="34" charset="0"/>
                        <a:cs typeface="Zawgyi-One" panose="020B0604030504040204" pitchFamily="34" charset="0"/>
                      </a:endParaRP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7313571"/>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my-MM" sz="4400" cap="small" dirty="0">
                <a:latin typeface="Zawgyi-One" panose="020B0604030504040204" pitchFamily="34" charset="0"/>
                <a:cs typeface="Zawgyi-One" panose="020B0604030504040204" pitchFamily="34" charset="0"/>
              </a:rPr>
              <a:t>အ</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r>
              <a:rPr lang="en-US" sz="4400" cap="small" dirty="0" err="1">
                <a:latin typeface="Zawgyi-One" panose="020B0604030504040204" pitchFamily="34" charset="0"/>
                <a:cs typeface="Zawgyi-One" panose="020B0604030504040204" pitchFamily="34" charset="0"/>
              </a:rPr>
              <a:t>ရာယ</a:t>
            </a:r>
            <a:r>
              <a:rPr lang="en-US" sz="4400" cap="small" dirty="0">
                <a:latin typeface="Zawgyi-One" panose="020B0604030504040204" pitchFamily="34" charset="0"/>
                <a:cs typeface="Zawgyi-One" panose="020B0604030504040204" pitchFamily="34" charset="0"/>
              </a:rPr>
              <a:t>္ </a:t>
            </a:r>
            <a:r>
              <a:rPr lang="en-GB" sz="4400" cap="small" dirty="0" err="1">
                <a:latin typeface="Zawgyi-One" panose="020B0604030504040204" pitchFamily="34" charset="0"/>
                <a:cs typeface="Zawgyi-One" panose="020B0604030504040204" pitchFamily="34" charset="0"/>
              </a:rPr>
              <a:t>အမ်ိဳးအစားခြဲျခား</a:t>
            </a:r>
            <a:r>
              <a:rPr lang="my-MM" sz="4400" cap="small" dirty="0">
                <a:latin typeface="Zawgyi-One" panose="020B0604030504040204" pitchFamily="34" charset="0"/>
                <a:cs typeface="Zawgyi-One" panose="020B0604030504040204" pitchFamily="34" charset="0"/>
              </a:rPr>
              <a:t>ျ</a:t>
            </a:r>
            <a:r>
              <a:rPr lang="en-US" sz="4400" cap="small" dirty="0">
                <a:latin typeface="Zawgyi-One" panose="020B0604030504040204" pitchFamily="34" charset="0"/>
                <a:cs typeface="Zawgyi-One" panose="020B0604030504040204" pitchFamily="34" charset="0"/>
              </a:rPr>
              <a:t>ခ</a:t>
            </a:r>
            <a:r>
              <a:rPr lang="my-MM" sz="4400" cap="small" dirty="0">
                <a:latin typeface="Zawgyi-One" panose="020B0604030504040204" pitchFamily="34" charset="0"/>
                <a:cs typeface="Zawgyi-One" panose="020B0604030504040204" pitchFamily="34" charset="0"/>
              </a:rPr>
              <a:t>င</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endParaRPr lang="en-GB" dirty="0"/>
          </a:p>
        </p:txBody>
      </p:sp>
      <p:sp>
        <p:nvSpPr>
          <p:cNvPr id="10" name="Rectangle 9">
            <a:extLst>
              <a:ext uri="{FF2B5EF4-FFF2-40B4-BE49-F238E27FC236}">
                <a16:creationId xmlns:a16="http://schemas.microsoft.com/office/drawing/2014/main" id="{9F912A79-64A0-4490-B999-A3AAA3B71CB9}"/>
              </a:ext>
            </a:extLst>
          </p:cNvPr>
          <p:cNvSpPr/>
          <p:nvPr/>
        </p:nvSpPr>
        <p:spPr>
          <a:xfrm>
            <a:off x="1651720" y="4481234"/>
            <a:ext cx="5495156" cy="26051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lumMod val="75000"/>
                  </a:schemeClr>
                </a:solidFill>
              </a:rPr>
              <a:t>Water Resources</a:t>
            </a:r>
          </a:p>
          <a:p>
            <a:pPr algn="ctr"/>
            <a:r>
              <a:rPr lang="en-GB" sz="2000" dirty="0">
                <a:solidFill>
                  <a:schemeClr val="bg1">
                    <a:lumMod val="75000"/>
                  </a:schemeClr>
                </a:solidFill>
              </a:rPr>
              <a:t>Impacts to human health via the environment.</a:t>
            </a:r>
          </a:p>
        </p:txBody>
      </p:sp>
      <p:pic>
        <p:nvPicPr>
          <p:cNvPr id="11" name="Content Placeholder 11">
            <a:extLst>
              <a:ext uri="{FF2B5EF4-FFF2-40B4-BE49-F238E27FC236}">
                <a16:creationId xmlns:a16="http://schemas.microsoft.com/office/drawing/2014/main" id="{622D3EF7-7904-4860-A20F-391AB153F66D}"/>
              </a:ext>
            </a:extLst>
          </p:cNvPr>
          <p:cNvPicPr>
            <a:picLocks noChangeAspect="1"/>
          </p:cNvPicPr>
          <p:nvPr/>
        </p:nvPicPr>
        <p:blipFill rotWithShape="1">
          <a:blip r:embed="rId3">
            <a:extLst>
              <a:ext uri="{28A0092B-C50C-407E-A947-70E740481C1C}">
                <a14:useLocalDpi xmlns:a14="http://schemas.microsoft.com/office/drawing/2010/main" val="0"/>
              </a:ext>
            </a:extLst>
          </a:blip>
          <a:srcRect r="4447"/>
          <a:stretch/>
        </p:blipFill>
        <p:spPr>
          <a:xfrm>
            <a:off x="7146876" y="4481234"/>
            <a:ext cx="3027451" cy="2592740"/>
          </a:xfrm>
          <a:prstGeom prst="rect">
            <a:avLst/>
          </a:prstGeom>
        </p:spPr>
      </p:pic>
    </p:spTree>
    <p:extLst>
      <p:ext uri="{BB962C8B-B14F-4D97-AF65-F5344CB8AC3E}">
        <p14:creationId xmlns:p14="http://schemas.microsoft.com/office/powerpoint/2010/main" val="4132356699"/>
      </p:ext>
    </p:extLst>
  </p:cSld>
  <p:clrMapOvr>
    <a:masterClrMapping/>
  </p:clrMapOvr>
  <mc:AlternateContent xmlns:mc="http://schemas.openxmlformats.org/markup-compatibility/2006" xmlns:p14="http://schemas.microsoft.com/office/powerpoint/2010/main">
    <mc:Choice Requires="p14">
      <p:transition spd="slow" p14:dur="2000" advTm="87505"/>
    </mc:Choice>
    <mc:Fallback xmlns="">
      <p:transition spd="slow" advTm="8750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extLst>
              <p:ext uri="{D42A27DB-BD31-4B8C-83A1-F6EECF244321}">
                <p14:modId xmlns:p14="http://schemas.microsoft.com/office/powerpoint/2010/main" val="2946814"/>
              </p:ext>
            </p:extLst>
          </p:nvPr>
        </p:nvGraphicFramePr>
        <p:xfrm>
          <a:off x="261467" y="1692399"/>
          <a:ext cx="9942630" cy="5466296"/>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457048">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အမ်ိဳးအစား</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သတ္မွတ္ဖြင</a:t>
                      </a:r>
                      <a:r>
                        <a:rPr lang="en-GB" sz="2000" dirty="0">
                          <a:effectLst/>
                          <a:latin typeface="Zawgyi-One" panose="020B0604030504040204" pitchFamily="34" charset="0"/>
                          <a:cs typeface="Zawgyi-One" panose="020B0604030504040204" pitchFamily="34" charset="0"/>
                        </a:rPr>
                        <a:t>့္</a:t>
                      </a:r>
                      <a:r>
                        <a:rPr lang="en-GB" sz="2000" dirty="0" err="1">
                          <a:effectLst/>
                          <a:latin typeface="Zawgyi-One" panose="020B0604030504040204" pitchFamily="34" charset="0"/>
                          <a:cs typeface="Zawgyi-One" panose="020B0604030504040204" pitchFamily="34" charset="0"/>
                        </a:rPr>
                        <a:t>ဆိုခ်က</a:t>
                      </a:r>
                      <a:r>
                        <a:rPr lang="en-GB" sz="2000" dirty="0">
                          <a:effectLst/>
                          <a:latin typeface="Zawgyi-One" panose="020B0604030504040204" pitchFamily="34" charset="0"/>
                          <a:cs typeface="Zawgyi-One" panose="020B0604030504040204" pitchFamily="34" charset="0"/>
                        </a:rPr>
                        <a:t>္</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ea typeface="Calibri" panose="020F0502020204030204" pitchFamily="34" charset="0"/>
                          <a:cs typeface="Zawgyi-One" panose="020B0604030504040204" pitchFamily="34" charset="0"/>
                        </a:rPr>
                        <a:t>တုန</a:t>
                      </a:r>
                      <a:r>
                        <a:rPr lang="en-GB" sz="2000" dirty="0">
                          <a:effectLst/>
                          <a:latin typeface="Zawgyi-One" panose="020B0604030504040204" pitchFamily="34" charset="0"/>
                          <a:ea typeface="Calibri" panose="020F0502020204030204" pitchFamily="34" charset="0"/>
                          <a:cs typeface="Zawgyi-One" panose="020B0604030504040204" pitchFamily="34" charset="0"/>
                        </a:rPr>
                        <a:t>္႔ျ</a:t>
                      </a:r>
                      <a:r>
                        <a:rPr lang="en-GB" sz="2000" dirty="0" err="1">
                          <a:effectLst/>
                          <a:latin typeface="Zawgyi-One" panose="020B0604030504040204" pitchFamily="34" charset="0"/>
                          <a:ea typeface="Calibri" panose="020F0502020204030204" pitchFamily="34" charset="0"/>
                          <a:cs typeface="Zawgyi-One" panose="020B0604030504040204" pitchFamily="34" charset="0"/>
                        </a:rPr>
                        <a:t>ပန္မႈမ်ား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2000" dirty="0" err="1">
                          <a:effectLst/>
                          <a:latin typeface="Zawgyi-One" panose="020B0604030504040204" pitchFamily="34" charset="0"/>
                          <a:cs typeface="Zawgyi-One" panose="020B0604030504040204" pitchFamily="34" charset="0"/>
                        </a:rPr>
                        <a:t>ဥပမာ</a:t>
                      </a:r>
                      <a:endParaRPr lang="en-GB" sz="20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2798721717"/>
                  </a:ext>
                </a:extLst>
              </a:tr>
              <a:tr h="877533">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ေရမွကူးစက္ေသာ</a:t>
                      </a:r>
                      <a:r>
                        <a:rPr lang="en-GB" sz="1600" baseline="0" dirty="0">
                          <a:effectLst/>
                          <a:latin typeface="Zawgyi-One" panose="020B0604030504040204" pitchFamily="34" charset="0"/>
                          <a:cs typeface="Zawgyi-One" panose="020B0604030504040204" pitchFamily="34" charset="0"/>
                        </a:rPr>
                        <a:t> (</a:t>
                      </a:r>
                      <a:r>
                        <a:rPr lang="en-GB" sz="1600" dirty="0">
                          <a:effectLst/>
                          <a:latin typeface="Zawgyi-One" panose="020B0604030504040204" pitchFamily="34" charset="0"/>
                          <a:cs typeface="Zawgyi-One" panose="020B0604030504040204" pitchFamily="34" charset="0"/>
                        </a:rPr>
                        <a:t>Water-borne)</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ေရမ</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သယ္ပို</a:t>
                      </a:r>
                      <a:r>
                        <a:rPr lang="en-GB" sz="1600" baseline="0" dirty="0">
                          <a:effectLst/>
                          <a:latin typeface="Zawgyi-One" panose="020B0604030504040204" pitchFamily="34" charset="0"/>
                          <a:cs typeface="Zawgyi-One" panose="020B0604030504040204" pitchFamily="34" charset="0"/>
                        </a:rPr>
                        <a:t>႔ႏ</a:t>
                      </a:r>
                      <a:r>
                        <a:rPr lang="en-GB" sz="1600" baseline="0" dirty="0" err="1">
                          <a:effectLst/>
                          <a:latin typeface="Zawgyi-One" panose="020B0604030504040204" pitchFamily="34" charset="0"/>
                          <a:cs typeface="Zawgyi-One" panose="020B0604030504040204" pitchFamily="34" charset="0"/>
                        </a:rPr>
                        <a:t>ုိင္ပါသည</a:t>
                      </a:r>
                      <a:r>
                        <a:rPr lang="en-GB" sz="1600" baseline="0" dirty="0">
                          <a:effectLst/>
                          <a:latin typeface="Zawgyi-One" panose="020B0604030504040204" pitchFamily="34" charset="0"/>
                          <a:cs typeface="Zawgyi-One" panose="020B0604030504040204" pitchFamily="34" charset="0"/>
                        </a:rPr>
                        <a:t>္။</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my-MM" sz="1600" dirty="0">
                          <a:effectLst/>
                          <a:latin typeface="Zawgyi-One" panose="020B0604030504040204" pitchFamily="34" charset="0"/>
                          <a:cs typeface="Zawgyi-One" panose="020B0604030504040204" pitchFamily="34" charset="0"/>
                        </a:rPr>
                        <a:t>က</a:t>
                      </a:r>
                      <a:r>
                        <a:rPr lang="en-US" sz="1600" dirty="0">
                          <a:effectLst/>
                          <a:latin typeface="Zawgyi-One" panose="020B0604030504040204" pitchFamily="34" charset="0"/>
                          <a:cs typeface="Zawgyi-One" panose="020B0604030504040204" pitchFamily="34" charset="0"/>
                        </a:rPr>
                        <a:t>ာ</a:t>
                      </a:r>
                      <a:r>
                        <a:rPr lang="my-MM" sz="1600" dirty="0">
                          <a:effectLst/>
                          <a:latin typeface="Zawgyi-One" panose="020B0604030504040204" pitchFamily="34" charset="0"/>
                          <a:cs typeface="Zawgyi-One" panose="020B0604030504040204" pitchFamily="34" charset="0"/>
                        </a:rPr>
                        <a:t>က</a:t>
                      </a:r>
                      <a:r>
                        <a:rPr lang="en-US" sz="1600" dirty="0">
                          <a:effectLst/>
                          <a:latin typeface="Zawgyi-One" panose="020B0604030504040204" pitchFamily="34" charset="0"/>
                          <a:cs typeface="Zawgyi-One" panose="020B0604030504040204" pitchFamily="34" charset="0"/>
                        </a:rPr>
                        <a:t>ြယ္ျ</a:t>
                      </a:r>
                      <a:r>
                        <a:rPr lang="en-US" sz="1600" dirty="0" err="1">
                          <a:effectLst/>
                          <a:latin typeface="Zawgyi-One" panose="020B0604030504040204" pitchFamily="34" charset="0"/>
                          <a:cs typeface="Zawgyi-One" panose="020B0604030504040204" pitchFamily="34" charset="0"/>
                        </a:rPr>
                        <a:t>ခင္း</a:t>
                      </a:r>
                      <a:r>
                        <a:rPr lang="en-US" sz="1600" dirty="0">
                          <a:effectLst/>
                          <a:latin typeface="Zawgyi-One" panose="020B0604030504040204" pitchFamily="34" charset="0"/>
                          <a:cs typeface="Zawgyi-One" panose="020B0604030504040204" pitchFamily="34" charset="0"/>
                        </a:rPr>
                        <a:t>၊ </a:t>
                      </a:r>
                      <a:r>
                        <a:rPr lang="en-US" sz="1600" dirty="0" err="1">
                          <a:effectLst/>
                          <a:latin typeface="Zawgyi-One" panose="020B0604030504040204" pitchFamily="34" charset="0"/>
                          <a:cs typeface="Zawgyi-One" panose="020B0604030504040204" pitchFamily="34" charset="0"/>
                        </a:rPr>
                        <a:t>သန</a:t>
                      </a:r>
                      <a:r>
                        <a:rPr lang="en-US" sz="1600" dirty="0">
                          <a:effectLst/>
                          <a:latin typeface="Zawgyi-One" panose="020B0604030504040204" pitchFamily="34" charset="0"/>
                          <a:cs typeface="Zawgyi-One" panose="020B0604030504040204" pitchFamily="34" charset="0"/>
                        </a:rPr>
                        <a:t>္႔</a:t>
                      </a:r>
                      <a:r>
                        <a:rPr lang="en-US" sz="1600" dirty="0" err="1">
                          <a:effectLst/>
                          <a:latin typeface="Zawgyi-One" panose="020B0604030504040204" pitchFamily="34" charset="0"/>
                          <a:cs typeface="Zawgyi-One" panose="020B0604030504040204" pitchFamily="34" charset="0"/>
                        </a:rPr>
                        <a:t>စင</a:t>
                      </a:r>
                      <a:r>
                        <a:rPr lang="en-US" sz="1600" dirty="0">
                          <a:effectLst/>
                          <a:latin typeface="Zawgyi-One" panose="020B0604030504040204" pitchFamily="34" charset="0"/>
                          <a:cs typeface="Zawgyi-One" panose="020B0604030504040204" pitchFamily="34" charset="0"/>
                        </a:rPr>
                        <a:t>္ျ</a:t>
                      </a:r>
                      <a:r>
                        <a:rPr lang="en-US" sz="1600" dirty="0" err="1">
                          <a:effectLst/>
                          <a:latin typeface="Zawgyi-One" panose="020B0604030504040204" pitchFamily="34" charset="0"/>
                          <a:cs typeface="Zawgyi-One" panose="020B0604030504040204" pitchFamily="34" charset="0"/>
                        </a:rPr>
                        <a:t>ခင္း</a:t>
                      </a:r>
                      <a:r>
                        <a:rPr lang="en-US" sz="1600" dirty="0">
                          <a:effectLst/>
                          <a:latin typeface="Zawgyi-One" panose="020B0604030504040204" pitchFamily="34" charset="0"/>
                          <a:cs typeface="Zawgyi-One" panose="020B0604030504040204" pitchFamily="34" charset="0"/>
                        </a:rPr>
                        <a:t>ႏွင့္ </a:t>
                      </a:r>
                      <a:r>
                        <a:rPr lang="en-US" sz="1600" dirty="0" err="1">
                          <a:effectLst/>
                          <a:latin typeface="Zawgyi-One" panose="020B0604030504040204" pitchFamily="34" charset="0"/>
                          <a:cs typeface="Zawgyi-One" panose="020B0604030504040204" pitchFamily="34" charset="0"/>
                        </a:rPr>
                        <a:t>ေသခ်ာစြာ</a:t>
                      </a:r>
                      <a:r>
                        <a:rPr lang="en-US" sz="1600" dirty="0">
                          <a:effectLst/>
                          <a:latin typeface="Zawgyi-One" panose="020B0604030504040204" pitchFamily="34" charset="0"/>
                          <a:cs typeface="Zawgyi-One" panose="020B0604030504040204" pitchFamily="34" charset="0"/>
                        </a:rPr>
                        <a:t> </a:t>
                      </a:r>
                      <a:r>
                        <a:rPr lang="en-US" sz="1600" dirty="0" err="1">
                          <a:effectLst/>
                          <a:latin typeface="Zawgyi-One" panose="020B0604030504040204" pitchFamily="34" charset="0"/>
                          <a:cs typeface="Zawgyi-One" panose="020B0604030504040204" pitchFamily="34" charset="0"/>
                        </a:rPr>
                        <a:t>သိိုေလွာင</a:t>
                      </a:r>
                      <a:r>
                        <a:rPr lang="en-US" sz="1600" dirty="0">
                          <a:effectLst/>
                          <a:latin typeface="Zawgyi-One" panose="020B0604030504040204" pitchFamily="34" charset="0"/>
                          <a:cs typeface="Zawgyi-One" panose="020B0604030504040204" pitchFamily="34" charset="0"/>
                        </a:rPr>
                        <a:t>္ျ</a:t>
                      </a:r>
                      <a:r>
                        <a:rPr lang="en-US" sz="1600" dirty="0" err="1">
                          <a:effectLst/>
                          <a:latin typeface="Zawgyi-One" panose="020B0604030504040204" pitchFamily="34" charset="0"/>
                          <a:cs typeface="Zawgyi-One" panose="020B0604030504040204" pitchFamily="34" charset="0"/>
                        </a:rPr>
                        <a:t>ခင္းျဖင</a:t>
                      </a:r>
                      <a:r>
                        <a:rPr lang="en-US"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ေရအရည္အေသြး</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မွင</a:t>
                      </a:r>
                      <a:r>
                        <a:rPr lang="en-GB" sz="1600" dirty="0">
                          <a:effectLst/>
                          <a:latin typeface="Zawgyi-One" panose="020B0604030504040204" pitchFamily="34" charset="0"/>
                          <a:cs typeface="Zawgyi-One" panose="020B0604030504040204" pitchFamily="34" charset="0"/>
                        </a:rPr>
                        <a:t>့္</a:t>
                      </a:r>
                      <a:r>
                        <a:rPr lang="en-GB" sz="1600" dirty="0" err="1">
                          <a:effectLst/>
                          <a:latin typeface="Zawgyi-One" panose="020B0604030504040204" pitchFamily="34" charset="0"/>
                          <a:cs typeface="Zawgyi-One" panose="020B0604030504040204" pitchFamily="34" charset="0"/>
                        </a:rPr>
                        <a:t>တင္ေပးျခင္း</a:t>
                      </a:r>
                      <a:endParaRPr lang="en-GB" sz="1600" dirty="0">
                        <a:effectLst/>
                        <a:latin typeface="Zawgyi-One" panose="020B060403050404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Typhoid</a:t>
                      </a:r>
                    </a:p>
                    <a:p>
                      <a:pPr>
                        <a:lnSpc>
                          <a:spcPct val="100000"/>
                        </a:lnSpc>
                        <a:spcBef>
                          <a:spcPts val="0"/>
                        </a:spcBef>
                        <a:spcAft>
                          <a:spcPts val="0"/>
                        </a:spcAft>
                      </a:pPr>
                      <a:r>
                        <a:rPr lang="en-GB" sz="1800" dirty="0">
                          <a:effectLst/>
                          <a:latin typeface="Zawgyi-One" panose="020B0604030504040204" pitchFamily="34" charset="0"/>
                          <a:ea typeface="Calibri" panose="020F0502020204030204" pitchFamily="34" charset="0"/>
                          <a:cs typeface="Zawgyi-One" panose="020B0604030504040204" pitchFamily="34" charset="0"/>
                        </a:rPr>
                        <a:t>Hepatitis</a:t>
                      </a:r>
                    </a:p>
                  </a:txBody>
                  <a:tcPr marL="68580" marR="68580" marT="0" marB="0"/>
                </a:tc>
                <a:extLst>
                  <a:ext uri="{0D108BD9-81ED-4DB2-BD59-A6C34878D82A}">
                    <a16:rowId xmlns:a16="http://schemas.microsoft.com/office/drawing/2014/main" val="77816445"/>
                  </a:ext>
                </a:extLst>
              </a:tr>
              <a:tr h="1462554">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ေရတြင</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ရွင္သန္ေသာ</a:t>
                      </a:r>
                      <a:r>
                        <a:rPr lang="en-GB" sz="1600" dirty="0">
                          <a:effectLst/>
                          <a:latin typeface="Zawgyi-One" panose="020B0604030504040204" pitchFamily="34" charset="0"/>
                          <a:cs typeface="Zawgyi-One" panose="020B0604030504040204" pitchFamily="34" charset="0"/>
                        </a:rPr>
                        <a:t> (Water-washed)</a:t>
                      </a:r>
                      <a:endParaRPr lang="en-GB" sz="2000" dirty="0">
                        <a:effectLst/>
                        <a:latin typeface="Zawgyi-One" panose="020B0604030504040204" pitchFamily="34" charset="0"/>
                        <a:cs typeface="Zawgyi-One" panose="020B0604030504040204" pitchFamily="34" charset="0"/>
                      </a:endParaRPr>
                    </a:p>
                  </a:txBody>
                  <a:tcPr marL="68580" marR="68580" marT="0" marB="0"/>
                </a:tc>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ေရျဖင</a:t>
                      </a:r>
                      <a:r>
                        <a:rPr lang="en-GB" sz="1600" dirty="0">
                          <a:effectLst/>
                          <a:latin typeface="Zawgyi-One" panose="020B0604030504040204" pitchFamily="34" charset="0"/>
                          <a:cs typeface="Zawgyi-One" panose="020B0604030504040204" pitchFamily="34" charset="0"/>
                        </a:rPr>
                        <a:t>့္</a:t>
                      </a:r>
                      <a:r>
                        <a:rPr lang="en-GB" sz="1600" dirty="0" err="1">
                          <a:effectLst/>
                          <a:latin typeface="Zawgyi-One" panose="020B0604030504040204" pitchFamily="34" charset="0"/>
                          <a:cs typeface="Zawgyi-One" panose="020B0604030504040204" pitchFamily="34" charset="0"/>
                        </a:rPr>
                        <a:t>ေဆးေၾကာျခင္းသည</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ေရာဂါကူးစက္မႈကို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ေလ်ာ့ပါး</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ေစပါသည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ေရအရည္အေသြး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ေရပမာဏေလာက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အေရးမၾကီးပ</a:t>
                      </a:r>
                      <a:r>
                        <a:rPr lang="en-GB" sz="1600" baseline="0" dirty="0">
                          <a:effectLst/>
                          <a:latin typeface="Zawgyi-One" panose="020B0604030504040204" pitchFamily="34" charset="0"/>
                          <a:cs typeface="Zawgyi-One" panose="020B0604030504040204" pitchFamily="34" charset="0"/>
                        </a:rPr>
                        <a:t>ါ။</a:t>
                      </a: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cs typeface="Zawgyi-One" panose="020B0604030504040204" pitchFamily="34" charset="0"/>
                        </a:rPr>
                        <a:t>ေရေပးေဝႏိုင္မႈႏွင့္ သန္႔ရွင္းမႈကိုပိုမိုေကာင္းမြန္ေစျခင္း။</a:t>
                      </a:r>
                    </a:p>
                  </a:txBody>
                  <a:tcPr marL="68580" marR="68580" marT="0" marB="0"/>
                </a:tc>
                <a:tc>
                  <a:txBody>
                    <a:bodyPr/>
                    <a:lstStyle/>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Trachoma</a:t>
                      </a:r>
                    </a:p>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2883292555"/>
                  </a:ext>
                </a:extLst>
              </a:tr>
              <a:tr h="1170043">
                <a:tc>
                  <a:txBody>
                    <a:bodyPr/>
                    <a:lstStyle/>
                    <a:p>
                      <a:pPr>
                        <a:lnSpc>
                          <a:spcPct val="100000"/>
                        </a:lnSpc>
                        <a:spcAft>
                          <a:spcPts val="0"/>
                        </a:spcAft>
                      </a:pPr>
                      <a:r>
                        <a:rPr lang="en-GB" sz="1600" dirty="0" err="1">
                          <a:effectLst/>
                          <a:latin typeface="Zawgyi-One" panose="020B0604030504040204" pitchFamily="34" charset="0"/>
                          <a:cs typeface="Zawgyi-One" panose="020B0604030504040204" pitchFamily="34" charset="0"/>
                        </a:rPr>
                        <a:t>ေရအေျချပ</a:t>
                      </a:r>
                      <a:r>
                        <a:rPr lang="en-GB" sz="1600" dirty="0">
                          <a:effectLst/>
                          <a:latin typeface="Zawgyi-One" panose="020B0604030504040204" pitchFamily="34" charset="0"/>
                          <a:cs typeface="Zawgyi-One" panose="020B0604030504040204" pitchFamily="34" charset="0"/>
                        </a:rPr>
                        <a:t>ဳ (Water-based)</a:t>
                      </a:r>
                    </a:p>
                  </a:txBody>
                  <a:tcPr marL="68580" marR="68580" marT="0" marB="0"/>
                </a:tc>
                <a:tc>
                  <a:txBody>
                    <a:bodyPr/>
                    <a:lstStyle/>
                    <a:p>
                      <a:pPr>
                        <a:lnSpc>
                          <a:spcPct val="100000"/>
                        </a:lnSpc>
                        <a:spcAft>
                          <a:spcPts val="0"/>
                        </a:spcAft>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 ဘ၀စက္၀န္း ျ</a:t>
                      </a:r>
                      <a:r>
                        <a:rPr lang="en-GB" sz="1600" baseline="0" dirty="0" err="1">
                          <a:effectLst/>
                          <a:latin typeface="Zawgyi-One" panose="020B0604030504040204" pitchFamily="34" charset="0"/>
                          <a:cs typeface="Zawgyi-One" panose="020B0604030504040204" pitchFamily="34" charset="0"/>
                        </a:rPr>
                        <a:t>ပည</a:t>
                      </a:r>
                      <a:r>
                        <a:rPr lang="en-GB" sz="1600" baseline="0" dirty="0">
                          <a:effectLst/>
                          <a:latin typeface="Zawgyi-One" panose="020B0604030504040204" pitchFamily="34" charset="0"/>
                          <a:cs typeface="Zawgyi-One" panose="020B0604030504040204" pitchFamily="34" charset="0"/>
                        </a:rPr>
                        <a:t>့္</a:t>
                      </a:r>
                      <a:r>
                        <a:rPr lang="en-GB" sz="1600" baseline="0" dirty="0" err="1">
                          <a:effectLst/>
                          <a:latin typeface="Zawgyi-One" panose="020B0604030504040204" pitchFamily="34" charset="0"/>
                          <a:cs typeface="Zawgyi-One" panose="020B0604030504040204" pitchFamily="34" charset="0"/>
                        </a:rPr>
                        <a:t>စံုေစရန</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ေရေနသတ</a:t>
                      </a:r>
                      <a:r>
                        <a:rPr lang="en-US" sz="1600" baseline="0" dirty="0">
                          <a:effectLst/>
                          <a:latin typeface="Zawgyi-One" panose="020B0604030504040204" pitchFamily="34" charset="0"/>
                          <a:cs typeface="Zawgyi-One" panose="020B0604030504040204" pitchFamily="34" charset="0"/>
                        </a:rPr>
                        <a:t>ၱ</a:t>
                      </a:r>
                      <a:r>
                        <a:rPr lang="en-GB" sz="1600" baseline="0" dirty="0">
                          <a:effectLst/>
                          <a:latin typeface="Zawgyi-One" panose="020B0604030504040204" pitchFamily="34" charset="0"/>
                          <a:cs typeface="Zawgyi-One" panose="020B0604030504040204" pitchFamily="34" charset="0"/>
                        </a:rPr>
                        <a:t>၀ါ </a:t>
                      </a:r>
                      <a:r>
                        <a:rPr lang="en-GB" sz="1600" baseline="0" dirty="0" err="1">
                          <a:effectLst/>
                          <a:latin typeface="Zawgyi-One" panose="020B0604030504040204" pitchFamily="34" charset="0"/>
                          <a:cs typeface="Zawgyi-One" panose="020B0604030504040204" pitchFamily="34" charset="0"/>
                        </a:rPr>
                        <a:t>တစ္ဦးထံတြင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တြယ္ကပ္ေန</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ထိုင္ရပါမည</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ဥပမာ</a:t>
                      </a:r>
                      <a:r>
                        <a:rPr lang="en-GB" sz="1600" baseline="0" dirty="0">
                          <a:effectLst/>
                          <a:latin typeface="Zawgyi-One" panose="020B0604030504040204" pitchFamily="34" charset="0"/>
                          <a:cs typeface="Zawgyi-One" panose="020B0604030504040204" pitchFamily="34" charset="0"/>
                        </a:rPr>
                        <a:t> - </a:t>
                      </a:r>
                      <a:r>
                        <a:rPr lang="en-GB" sz="1600" baseline="0" dirty="0" err="1">
                          <a:effectLst/>
                          <a:latin typeface="Zawgyi-One" panose="020B0604030504040204" pitchFamily="34" charset="0"/>
                          <a:cs typeface="Zawgyi-One" panose="020B0604030504040204" pitchFamily="34" charset="0"/>
                        </a:rPr>
                        <a:t>ခရု</a:t>
                      </a:r>
                      <a:r>
                        <a:rPr lang="en-GB" sz="1600" baseline="0" dirty="0">
                          <a:effectLst/>
                          <a:latin typeface="Zawgyi-One" panose="020B0604030504040204" pitchFamily="34" charset="0"/>
                          <a:cs typeface="Zawgyi-One" panose="020B0604030504040204" pitchFamily="34" charset="0"/>
                        </a:rPr>
                        <a:t>) </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ea typeface="Calibri" panose="020F0502020204030204" pitchFamily="34" charset="0"/>
                          <a:cs typeface="Zawgyi-One" panose="020B0604030504040204" pitchFamily="34" charset="0"/>
                        </a:rPr>
                        <a:t>ေရထုကို စြန႔္ပစ္ပစၥည္းမ်ားေၾကာင့္</a:t>
                      </a:r>
                      <a:r>
                        <a:rPr lang="en-US" sz="1600" dirty="0">
                          <a:effectLst/>
                          <a:latin typeface="Zawgyi-One" panose="020B0604030504040204" pitchFamily="34" charset="0"/>
                          <a:ea typeface="Calibri" panose="020F0502020204030204" pitchFamily="34" charset="0"/>
                          <a:cs typeface="Zawgyi-One" panose="020B0604030504040204" pitchFamily="34" charset="0"/>
                        </a:rPr>
                        <a:t> </a:t>
                      </a:r>
                      <a:r>
                        <a:rPr lang="my-MM" sz="1600" dirty="0">
                          <a:effectLst/>
                          <a:latin typeface="Zawgyi-One" panose="020B0604030504040204" pitchFamily="34" charset="0"/>
                          <a:ea typeface="Calibri" panose="020F0502020204030204" pitchFamily="34" charset="0"/>
                          <a:cs typeface="Zawgyi-One" panose="020B0604030504040204" pitchFamily="34" charset="0"/>
                        </a:rPr>
                        <a:t>ညစ္ညမ္း</a:t>
                      </a:r>
                      <a:r>
                        <a:rPr lang="en-US" sz="1600" dirty="0">
                          <a:effectLst/>
                          <a:latin typeface="Zawgyi-One" panose="020B0604030504040204" pitchFamily="34" charset="0"/>
                          <a:ea typeface="Calibri" panose="020F0502020204030204" pitchFamily="34" charset="0"/>
                          <a:cs typeface="Zawgyi-One" panose="020B0604030504040204" pitchFamily="34" charset="0"/>
                        </a:rPr>
                        <a:t> </a:t>
                      </a:r>
                      <a:r>
                        <a:rPr lang="my-MM" sz="1600" dirty="0">
                          <a:effectLst/>
                          <a:latin typeface="Zawgyi-One" panose="020B0604030504040204" pitchFamily="34" charset="0"/>
                          <a:ea typeface="Calibri" panose="020F0502020204030204" pitchFamily="34" charset="0"/>
                          <a:cs typeface="Zawgyi-One" panose="020B0604030504040204" pitchFamily="34" charset="0"/>
                        </a:rPr>
                        <a:t>ေစျခင္းႏွင့္ ညစ္ညမ္းေသာေရတြင္ ကူးခတ္ေရခ်ိဳးျခင္းမ်ားကို ေရွာင္ရွားျခင္း</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Schistosomiasis</a:t>
                      </a:r>
                    </a:p>
                    <a:p>
                      <a:pPr>
                        <a:lnSpc>
                          <a:spcPct val="100000"/>
                        </a:lnSpc>
                        <a:spcBef>
                          <a:spcPts val="0"/>
                        </a:spcBef>
                        <a:spcAft>
                          <a:spcPts val="0"/>
                        </a:spcAft>
                      </a:pPr>
                      <a:r>
                        <a:rPr lang="en-GB" sz="1800" dirty="0">
                          <a:effectLst/>
                          <a:latin typeface="Zawgyi-One" panose="020B0604030504040204" pitchFamily="34" charset="0"/>
                          <a:cs typeface="Zawgyi-One" panose="020B0604030504040204" pitchFamily="34" charset="0"/>
                        </a:rPr>
                        <a:t>Dracunculiasis</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extLst>
                  <a:ext uri="{0D108BD9-81ED-4DB2-BD59-A6C34878D82A}">
                    <a16:rowId xmlns:a16="http://schemas.microsoft.com/office/drawing/2014/main" val="1156080134"/>
                  </a:ext>
                </a:extLst>
              </a:tr>
              <a:tr h="14991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effectLst/>
                          <a:latin typeface="Zawgyi-One" panose="020B0604030504040204" pitchFamily="34" charset="0"/>
                          <a:cs typeface="Zawgyi-One" panose="020B0604030504040204" pitchFamily="34" charset="0"/>
                        </a:rPr>
                        <a:t>ေရေန</a:t>
                      </a:r>
                      <a:r>
                        <a:rPr lang="en-GB" sz="1600" dirty="0">
                          <a:effectLst/>
                          <a:latin typeface="Zawgyi-One" panose="020B0604030504040204" pitchFamily="34" charset="0"/>
                          <a:cs typeface="Zawgyi-One" panose="020B0604030504040204" pitchFamily="34" charset="0"/>
                        </a:rPr>
                        <a:t> </a:t>
                      </a:r>
                      <a:r>
                        <a:rPr lang="en-GB" sz="1600" dirty="0" err="1">
                          <a:effectLst/>
                          <a:latin typeface="Zawgyi-One" panose="020B0604030504040204" pitchFamily="34" charset="0"/>
                          <a:cs typeface="Zawgyi-One" panose="020B0604030504040204" pitchFamily="34" charset="0"/>
                        </a:rPr>
                        <a:t>အင္းဆက္သယ္ေဆာင္သူမ်ား</a:t>
                      </a:r>
                      <a:r>
                        <a:rPr lang="en-GB" sz="1600" baseline="0" dirty="0">
                          <a:effectLst/>
                          <a:latin typeface="Zawgyi-One" panose="020B0604030504040204" pitchFamily="34" charset="0"/>
                          <a:cs typeface="Zawgyi-One" panose="020B0604030504040204" pitchFamily="34" charset="0"/>
                        </a:rPr>
                        <a:t> (</a:t>
                      </a:r>
                      <a:r>
                        <a:rPr lang="en-GB" sz="1600" dirty="0">
                          <a:effectLst/>
                          <a:latin typeface="Zawgyi-One" panose="020B0604030504040204" pitchFamily="34" charset="0"/>
                          <a:cs typeface="Zawgyi-One" panose="020B0604030504040204" pitchFamily="34" charset="0"/>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Zawgyi-One" panose="020B0604030504040204" pitchFamily="34" charset="0"/>
                          <a:cs typeface="Zawgyi-One" panose="020B0604030504040204" pitchFamily="34" charset="0"/>
                        </a:rPr>
                        <a:t>Pathogen</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ေရတြင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ေပါက္ဖြားေသာ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a:t>
                      </a:r>
                      <a:r>
                        <a:rPr lang="en-GB" sz="1600" baseline="0" dirty="0">
                          <a:effectLst/>
                          <a:latin typeface="Zawgyi-One" panose="020B0604030504040204" pitchFamily="34" charset="0"/>
                          <a:cs typeface="Zawgyi-One" panose="020B0604030504040204" pitchFamily="34" charset="0"/>
                        </a:rPr>
                        <a:t>႔) </a:t>
                      </a:r>
                      <a:r>
                        <a:rPr lang="en-GB" sz="1600" baseline="0" dirty="0" err="1">
                          <a:effectLst/>
                          <a:latin typeface="Zawgyi-One" panose="020B0604030504040204" pitchFamily="34" charset="0"/>
                          <a:cs typeface="Zawgyi-One" panose="020B0604030504040204" pitchFamily="34" charset="0"/>
                        </a:rPr>
                        <a:t>ေရနားတြင</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ကိုက္ေသာ</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အင္းဆက္မ်ားက</a:t>
                      </a:r>
                      <a:r>
                        <a:rPr lang="en-GB" sz="1600" baseline="0" dirty="0">
                          <a:effectLst/>
                          <a:latin typeface="Zawgyi-One" panose="020B0604030504040204" pitchFamily="34" charset="0"/>
                          <a:cs typeface="Zawgyi-One" panose="020B0604030504040204" pitchFamily="34" charset="0"/>
                        </a:rPr>
                        <a:t> </a:t>
                      </a:r>
                      <a:r>
                        <a:rPr lang="en-GB" sz="1600" baseline="0" dirty="0" err="1">
                          <a:effectLst/>
                          <a:latin typeface="Zawgyi-One" panose="020B0604030504040204" pitchFamily="34" charset="0"/>
                          <a:cs typeface="Zawgyi-One" panose="020B0604030504040204" pitchFamily="34" charset="0"/>
                        </a:rPr>
                        <a:t>သယ္ပို႔ပါသည</a:t>
                      </a:r>
                      <a:r>
                        <a:rPr lang="en-GB" sz="1600" baseline="0" dirty="0">
                          <a:effectLst/>
                          <a:latin typeface="Zawgyi-One" panose="020B0604030504040204" pitchFamily="34" charset="0"/>
                          <a:cs typeface="Zawgyi-One" panose="020B0604030504040204" pitchFamily="34" charset="0"/>
                        </a:rPr>
                        <a:t>္</a:t>
                      </a:r>
                      <a:r>
                        <a:rPr lang="en-GB" sz="1800" baseline="0" dirty="0">
                          <a:effectLst/>
                          <a:latin typeface="Zawgyi-One" panose="020B0604030504040204" pitchFamily="34" charset="0"/>
                          <a:cs typeface="Zawgyi-One" panose="020B0604030504040204" pitchFamily="34" charset="0"/>
                        </a:rPr>
                        <a:t>။</a:t>
                      </a:r>
                      <a:endParaRPr lang="en-GB" sz="18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a:lnSpc>
                          <a:spcPct val="100000"/>
                        </a:lnSpc>
                        <a:spcBef>
                          <a:spcPts val="600"/>
                        </a:spcBef>
                        <a:spcAft>
                          <a:spcPts val="600"/>
                        </a:spcAft>
                      </a:pPr>
                      <a:r>
                        <a:rPr lang="my-MM" sz="1600" dirty="0">
                          <a:effectLst/>
                          <a:latin typeface="Zawgyi-One" panose="020B0604030504040204" pitchFamily="34" charset="0"/>
                          <a:ea typeface="Calibri" panose="020F0502020204030204" pitchFamily="34" charset="0"/>
                          <a:cs typeface="Zawgyi-One" panose="020B0604030504040204" pitchFamily="34" charset="0"/>
                        </a:rPr>
                        <a:t>ပိုးမႊားက်က္စားရာေနရာမ်ားကိုေလွ်ာ့ခ်ၿပီး ပိုးမႊားႏွင့္ေရာဂါထိန္းခ်ဳပ္ေရးအစီအမံမ်ား (ဥပမာ - ပိုးသတ္ေဆးမ်ား၊ ပိုက္မ်ား၊ ကာကြယ္ေဆးမ်ား) ကိုအေကာင္အထည္ေဖာ္ျခင္း</a:t>
                      </a:r>
                      <a:endParaRPr lang="en-GB" sz="1600" dirty="0">
                        <a:effectLst/>
                        <a:latin typeface="Zawgyi-One" panose="020B0604030504040204" pitchFamily="34" charset="0"/>
                        <a:ea typeface="Calibri" panose="020F0502020204030204" pitchFamily="34" charset="0"/>
                        <a:cs typeface="Zawgyi-One" panose="020B060403050404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Malaria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Zawgyi-One" panose="020B0604030504040204" pitchFamily="34" charset="0"/>
                          <a:cs typeface="Zawgyi-One" panose="020B0604030504040204" pitchFamily="34" charset="0"/>
                        </a:rPr>
                        <a:t>J. encephalitis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Zawgyi-One" panose="020B0604030504040204" pitchFamily="34" charset="0"/>
                        <a:cs typeface="Zawgyi-One" panose="020B0604030504040204" pitchFamily="34" charset="0"/>
                      </a:endParaRP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7313571"/>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my-MM" sz="4400" cap="small" dirty="0">
                <a:latin typeface="Zawgyi-One" panose="020B0604030504040204" pitchFamily="34" charset="0"/>
                <a:cs typeface="Zawgyi-One" panose="020B0604030504040204" pitchFamily="34" charset="0"/>
              </a:rPr>
              <a:t>အ</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r>
              <a:rPr lang="en-US" sz="4400" cap="small" dirty="0" err="1">
                <a:latin typeface="Zawgyi-One" panose="020B0604030504040204" pitchFamily="34" charset="0"/>
                <a:cs typeface="Zawgyi-One" panose="020B0604030504040204" pitchFamily="34" charset="0"/>
              </a:rPr>
              <a:t>ရာယ</a:t>
            </a:r>
            <a:r>
              <a:rPr lang="en-US" sz="4400" cap="small" dirty="0">
                <a:latin typeface="Zawgyi-One" panose="020B0604030504040204" pitchFamily="34" charset="0"/>
                <a:cs typeface="Zawgyi-One" panose="020B0604030504040204" pitchFamily="34" charset="0"/>
              </a:rPr>
              <a:t>္ </a:t>
            </a:r>
            <a:r>
              <a:rPr lang="en-GB" sz="4400" cap="small" dirty="0" err="1">
                <a:latin typeface="Zawgyi-One" panose="020B0604030504040204" pitchFamily="34" charset="0"/>
                <a:cs typeface="Zawgyi-One" panose="020B0604030504040204" pitchFamily="34" charset="0"/>
              </a:rPr>
              <a:t>အမ်ိဳးအစားခြဲျခား</a:t>
            </a:r>
            <a:r>
              <a:rPr lang="my-MM" sz="4400" cap="small" dirty="0">
                <a:latin typeface="Zawgyi-One" panose="020B0604030504040204" pitchFamily="34" charset="0"/>
                <a:cs typeface="Zawgyi-One" panose="020B0604030504040204" pitchFamily="34" charset="0"/>
              </a:rPr>
              <a:t>ျ</a:t>
            </a:r>
            <a:r>
              <a:rPr lang="en-US" sz="4400" cap="small" dirty="0">
                <a:latin typeface="Zawgyi-One" panose="020B0604030504040204" pitchFamily="34" charset="0"/>
                <a:cs typeface="Zawgyi-One" panose="020B0604030504040204" pitchFamily="34" charset="0"/>
              </a:rPr>
              <a:t>ခ</a:t>
            </a:r>
            <a:r>
              <a:rPr lang="my-MM" sz="4400" cap="small" dirty="0">
                <a:latin typeface="Zawgyi-One" panose="020B0604030504040204" pitchFamily="34" charset="0"/>
                <a:cs typeface="Zawgyi-One" panose="020B0604030504040204" pitchFamily="34" charset="0"/>
              </a:rPr>
              <a:t>င</a:t>
            </a:r>
            <a:r>
              <a:rPr lang="en-US" sz="4400" cap="small" dirty="0">
                <a:latin typeface="Zawgyi-One" panose="020B0604030504040204" pitchFamily="34" charset="0"/>
                <a:cs typeface="Zawgyi-One" panose="020B0604030504040204" pitchFamily="34" charset="0"/>
              </a:rPr>
              <a:t>္</a:t>
            </a:r>
            <a:r>
              <a:rPr lang="my-MM" sz="4400" cap="small" dirty="0">
                <a:latin typeface="Zawgyi-One" panose="020B0604030504040204" pitchFamily="34" charset="0"/>
                <a:cs typeface="Zawgyi-One" panose="020B0604030504040204" pitchFamily="34" charset="0"/>
              </a:rPr>
              <a:t>း</a:t>
            </a:r>
            <a:endParaRPr lang="en-GB" dirty="0"/>
          </a:p>
        </p:txBody>
      </p:sp>
      <p:sp>
        <p:nvSpPr>
          <p:cNvPr id="8" name="Rectangle 7">
            <a:extLst>
              <a:ext uri="{FF2B5EF4-FFF2-40B4-BE49-F238E27FC236}">
                <a16:creationId xmlns:a16="http://schemas.microsoft.com/office/drawing/2014/main" id="{54B539C6-B744-4C71-9687-5CF6E22EA140}"/>
              </a:ext>
            </a:extLst>
          </p:cNvPr>
          <p:cNvSpPr/>
          <p:nvPr/>
        </p:nvSpPr>
        <p:spPr>
          <a:xfrm>
            <a:off x="1651720" y="5624936"/>
            <a:ext cx="5495156" cy="1461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lumMod val="75000"/>
                  </a:schemeClr>
                </a:solidFill>
              </a:rPr>
              <a:t>Water Resources</a:t>
            </a:r>
          </a:p>
          <a:p>
            <a:pPr algn="ctr"/>
            <a:r>
              <a:rPr lang="en-GB" sz="2000" dirty="0">
                <a:solidFill>
                  <a:schemeClr val="bg1">
                    <a:lumMod val="75000"/>
                  </a:schemeClr>
                </a:solidFill>
              </a:rPr>
              <a:t>Impacts to human health via the environment.</a:t>
            </a:r>
          </a:p>
        </p:txBody>
      </p:sp>
      <p:pic>
        <p:nvPicPr>
          <p:cNvPr id="9" name="Content Placeholder 11">
            <a:extLst>
              <a:ext uri="{FF2B5EF4-FFF2-40B4-BE49-F238E27FC236}">
                <a16:creationId xmlns:a16="http://schemas.microsoft.com/office/drawing/2014/main" id="{5E6F00A9-F9D2-408B-A804-DA3E01A6BDE5}"/>
              </a:ext>
            </a:extLst>
          </p:cNvPr>
          <p:cNvPicPr>
            <a:picLocks noChangeAspect="1"/>
          </p:cNvPicPr>
          <p:nvPr/>
        </p:nvPicPr>
        <p:blipFill rotWithShape="1">
          <a:blip r:embed="rId3">
            <a:extLst>
              <a:ext uri="{28A0092B-C50C-407E-A947-70E740481C1C}">
                <a14:useLocalDpi xmlns:a14="http://schemas.microsoft.com/office/drawing/2010/main" val="0"/>
              </a:ext>
            </a:extLst>
          </a:blip>
          <a:srcRect t="50778" r="4447"/>
          <a:stretch/>
        </p:blipFill>
        <p:spPr>
          <a:xfrm>
            <a:off x="7146876" y="5627432"/>
            <a:ext cx="3027451" cy="1446541"/>
          </a:xfrm>
          <a:prstGeom prst="rect">
            <a:avLst/>
          </a:prstGeom>
        </p:spPr>
      </p:pic>
    </p:spTree>
    <p:extLst>
      <p:ext uri="{BB962C8B-B14F-4D97-AF65-F5344CB8AC3E}">
        <p14:creationId xmlns:p14="http://schemas.microsoft.com/office/powerpoint/2010/main" val="2034604619"/>
      </p:ext>
    </p:extLst>
  </p:cSld>
  <p:clrMapOvr>
    <a:masterClrMapping/>
  </p:clrMapOvr>
  <mc:AlternateContent xmlns:mc="http://schemas.openxmlformats.org/markup-compatibility/2006" xmlns:p14="http://schemas.microsoft.com/office/powerpoint/2010/main">
    <mc:Choice Requires="p14">
      <p:transition spd="slow" p14:dur="2000" advTm="87505"/>
    </mc:Choice>
    <mc:Fallback xmlns="">
      <p:transition spd="slow" advTm="87505"/>
    </mc:Fallback>
  </mc:AlternateContent>
</p:sld>
</file>

<file path=ppt/theme/theme1.xml><?xml version="1.0" encoding="utf-8"?>
<a:theme xmlns:a="http://schemas.openxmlformats.org/drawingml/2006/main" name="OU PowerPoint">
  <a:themeElements>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U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lnDef>
  </a:objectDefaults>
  <a:extraClrSchemeLst>
    <a:extraClrScheme>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2">
        <a:dk1>
          <a:srgbClr val="000000"/>
        </a:dk1>
        <a:lt1>
          <a:srgbClr val="D60077"/>
        </a:lt1>
        <a:dk2>
          <a:srgbClr val="000000"/>
        </a:dk2>
        <a:lt2>
          <a:srgbClr val="808080"/>
        </a:lt2>
        <a:accent1>
          <a:srgbClr val="BBE0E3"/>
        </a:accent1>
        <a:accent2>
          <a:srgbClr val="333399"/>
        </a:accent2>
        <a:accent3>
          <a:srgbClr val="E8AA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3">
        <a:dk1>
          <a:srgbClr val="000000"/>
        </a:dk1>
        <a:lt1>
          <a:srgbClr val="FFD100"/>
        </a:lt1>
        <a:dk2>
          <a:srgbClr val="000000"/>
        </a:dk2>
        <a:lt2>
          <a:srgbClr val="808080"/>
        </a:lt2>
        <a:accent1>
          <a:srgbClr val="BBE0E3"/>
        </a:accent1>
        <a:accent2>
          <a:srgbClr val="333399"/>
        </a:accent2>
        <a:accent3>
          <a:srgbClr val="FFE5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4">
        <a:dk1>
          <a:srgbClr val="000000"/>
        </a:dk1>
        <a:lt1>
          <a:srgbClr val="9FAA00"/>
        </a:lt1>
        <a:dk2>
          <a:srgbClr val="000000"/>
        </a:dk2>
        <a:lt2>
          <a:srgbClr val="808080"/>
        </a:lt2>
        <a:accent1>
          <a:srgbClr val="BBE0E3"/>
        </a:accent1>
        <a:accent2>
          <a:srgbClr val="333399"/>
        </a:accent2>
        <a:accent3>
          <a:srgbClr val="CDD2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5">
        <a:dk1>
          <a:srgbClr val="000000"/>
        </a:dk1>
        <a:lt1>
          <a:srgbClr val="00AFAD"/>
        </a:lt1>
        <a:dk2>
          <a:srgbClr val="000000"/>
        </a:dk2>
        <a:lt2>
          <a:srgbClr val="808080"/>
        </a:lt2>
        <a:accent1>
          <a:srgbClr val="BBE0E3"/>
        </a:accent1>
        <a:accent2>
          <a:srgbClr val="333399"/>
        </a:accent2>
        <a:accent3>
          <a:srgbClr val="AAD4D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6">
        <a:dk1>
          <a:srgbClr val="000000"/>
        </a:dk1>
        <a:lt1>
          <a:srgbClr val="5C705E"/>
        </a:lt1>
        <a:dk2>
          <a:srgbClr val="000000"/>
        </a:dk2>
        <a:lt2>
          <a:srgbClr val="808080"/>
        </a:lt2>
        <a:accent1>
          <a:srgbClr val="BBE0E3"/>
        </a:accent1>
        <a:accent2>
          <a:srgbClr val="333399"/>
        </a:accent2>
        <a:accent3>
          <a:srgbClr val="B5BBB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7">
        <a:dk1>
          <a:srgbClr val="000000"/>
        </a:dk1>
        <a:lt1>
          <a:srgbClr val="EF6820"/>
        </a:lt1>
        <a:dk2>
          <a:srgbClr val="000000"/>
        </a:dk2>
        <a:lt2>
          <a:srgbClr val="808080"/>
        </a:lt2>
        <a:accent1>
          <a:srgbClr val="BBE0E3"/>
        </a:accent1>
        <a:accent2>
          <a:srgbClr val="333399"/>
        </a:accent2>
        <a:accent3>
          <a:srgbClr val="F6B9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8">
        <a:dk1>
          <a:srgbClr val="000000"/>
        </a:dk1>
        <a:lt1>
          <a:srgbClr val="E3284A"/>
        </a:lt1>
        <a:dk2>
          <a:srgbClr val="000000"/>
        </a:dk2>
        <a:lt2>
          <a:srgbClr val="808080"/>
        </a:lt2>
        <a:accent1>
          <a:srgbClr val="BBE0E3"/>
        </a:accent1>
        <a:accent2>
          <a:srgbClr val="333399"/>
        </a:accent2>
        <a:accent3>
          <a:srgbClr val="EFACB1"/>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9">
        <a:dk1>
          <a:srgbClr val="000000"/>
        </a:dk1>
        <a:lt1>
          <a:srgbClr val="856FB3"/>
        </a:lt1>
        <a:dk2>
          <a:srgbClr val="000000"/>
        </a:dk2>
        <a:lt2>
          <a:srgbClr val="808080"/>
        </a:lt2>
        <a:accent1>
          <a:srgbClr val="BBE0E3"/>
        </a:accent1>
        <a:accent2>
          <a:srgbClr val="333399"/>
        </a:accent2>
        <a:accent3>
          <a:srgbClr val="C2BBD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10">
        <a:dk1>
          <a:srgbClr val="000000"/>
        </a:dk1>
        <a:lt1>
          <a:srgbClr val="000000"/>
        </a:lt1>
        <a:dk2>
          <a:srgbClr val="000000"/>
        </a:dk2>
        <a:lt2>
          <a:srgbClr val="808080"/>
        </a:lt2>
        <a:accent1>
          <a:srgbClr val="BBE0E3"/>
        </a:accent1>
        <a:accent2>
          <a:srgbClr val="333399"/>
        </a:accent2>
        <a:accent3>
          <a:srgbClr val="AAAA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11">
        <a:dk1>
          <a:srgbClr val="000000"/>
        </a:dk1>
        <a:lt1>
          <a:srgbClr val="8C8C8C"/>
        </a:lt1>
        <a:dk2>
          <a:srgbClr val="000000"/>
        </a:dk2>
        <a:lt2>
          <a:srgbClr val="808080"/>
        </a:lt2>
        <a:accent1>
          <a:srgbClr val="BBE0E3"/>
        </a:accent1>
        <a:accent2>
          <a:srgbClr val="333399"/>
        </a:accent2>
        <a:accent3>
          <a:srgbClr val="C5C5C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vider">
  <a:themeElements>
    <a:clrScheme name="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vid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lnDef>
  </a:objectDefaults>
  <a:extraClrSchemeLst>
    <a:extraClrScheme>
      <a:clrScheme name="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2">
        <a:dk1>
          <a:srgbClr val="000000"/>
        </a:dk1>
        <a:lt1>
          <a:srgbClr val="D60077"/>
        </a:lt1>
        <a:dk2>
          <a:srgbClr val="000000"/>
        </a:dk2>
        <a:lt2>
          <a:srgbClr val="808080"/>
        </a:lt2>
        <a:accent1>
          <a:srgbClr val="BBE0E3"/>
        </a:accent1>
        <a:accent2>
          <a:srgbClr val="333399"/>
        </a:accent2>
        <a:accent3>
          <a:srgbClr val="E8AA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3">
        <a:dk1>
          <a:srgbClr val="000000"/>
        </a:dk1>
        <a:lt1>
          <a:srgbClr val="92C9EB"/>
        </a:lt1>
        <a:dk2>
          <a:srgbClr val="000000"/>
        </a:dk2>
        <a:lt2>
          <a:srgbClr val="808080"/>
        </a:lt2>
        <a:accent1>
          <a:srgbClr val="BBE0E3"/>
        </a:accent1>
        <a:accent2>
          <a:srgbClr val="333399"/>
        </a:accent2>
        <a:accent3>
          <a:srgbClr val="C7E1F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4">
        <a:dk1>
          <a:srgbClr val="000000"/>
        </a:dk1>
        <a:lt1>
          <a:srgbClr val="FFD100"/>
        </a:lt1>
        <a:dk2>
          <a:srgbClr val="000000"/>
        </a:dk2>
        <a:lt2>
          <a:srgbClr val="808080"/>
        </a:lt2>
        <a:accent1>
          <a:srgbClr val="BBE0E3"/>
        </a:accent1>
        <a:accent2>
          <a:srgbClr val="333399"/>
        </a:accent2>
        <a:accent3>
          <a:srgbClr val="FFE5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5">
        <a:dk1>
          <a:srgbClr val="000000"/>
        </a:dk1>
        <a:lt1>
          <a:srgbClr val="9FAA00"/>
        </a:lt1>
        <a:dk2>
          <a:srgbClr val="000000"/>
        </a:dk2>
        <a:lt2>
          <a:srgbClr val="808080"/>
        </a:lt2>
        <a:accent1>
          <a:srgbClr val="BBE0E3"/>
        </a:accent1>
        <a:accent2>
          <a:srgbClr val="333399"/>
        </a:accent2>
        <a:accent3>
          <a:srgbClr val="CDD2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6">
        <a:dk1>
          <a:srgbClr val="000000"/>
        </a:dk1>
        <a:lt1>
          <a:srgbClr val="00AFAD"/>
        </a:lt1>
        <a:dk2>
          <a:srgbClr val="000000"/>
        </a:dk2>
        <a:lt2>
          <a:srgbClr val="808080"/>
        </a:lt2>
        <a:accent1>
          <a:srgbClr val="BBE0E3"/>
        </a:accent1>
        <a:accent2>
          <a:srgbClr val="333399"/>
        </a:accent2>
        <a:accent3>
          <a:srgbClr val="AAD4D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7">
        <a:dk1>
          <a:srgbClr val="000000"/>
        </a:dk1>
        <a:lt1>
          <a:srgbClr val="5C705E"/>
        </a:lt1>
        <a:dk2>
          <a:srgbClr val="000000"/>
        </a:dk2>
        <a:lt2>
          <a:srgbClr val="808080"/>
        </a:lt2>
        <a:accent1>
          <a:srgbClr val="BBE0E3"/>
        </a:accent1>
        <a:accent2>
          <a:srgbClr val="333399"/>
        </a:accent2>
        <a:accent3>
          <a:srgbClr val="B5BBB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8">
        <a:dk1>
          <a:srgbClr val="000000"/>
        </a:dk1>
        <a:lt1>
          <a:srgbClr val="780032"/>
        </a:lt1>
        <a:dk2>
          <a:srgbClr val="000000"/>
        </a:dk2>
        <a:lt2>
          <a:srgbClr val="808080"/>
        </a:lt2>
        <a:accent1>
          <a:srgbClr val="BBE0E3"/>
        </a:accent1>
        <a:accent2>
          <a:srgbClr val="333399"/>
        </a:accent2>
        <a:accent3>
          <a:srgbClr val="BEAAA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9">
        <a:dk1>
          <a:srgbClr val="000000"/>
        </a:dk1>
        <a:lt1>
          <a:srgbClr val="002E63"/>
        </a:lt1>
        <a:dk2>
          <a:srgbClr val="000000"/>
        </a:dk2>
        <a:lt2>
          <a:srgbClr val="808080"/>
        </a:lt2>
        <a:accent1>
          <a:srgbClr val="BBE0E3"/>
        </a:accent1>
        <a:accent2>
          <a:srgbClr val="333399"/>
        </a:accent2>
        <a:accent3>
          <a:srgbClr val="AAADB7"/>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0">
        <a:dk1>
          <a:srgbClr val="000000"/>
        </a:dk1>
        <a:lt1>
          <a:srgbClr val="EF6820"/>
        </a:lt1>
        <a:dk2>
          <a:srgbClr val="000000"/>
        </a:dk2>
        <a:lt2>
          <a:srgbClr val="808080"/>
        </a:lt2>
        <a:accent1>
          <a:srgbClr val="BBE0E3"/>
        </a:accent1>
        <a:accent2>
          <a:srgbClr val="333399"/>
        </a:accent2>
        <a:accent3>
          <a:srgbClr val="F6B9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1">
        <a:dk1>
          <a:srgbClr val="000000"/>
        </a:dk1>
        <a:lt1>
          <a:srgbClr val="E3284A"/>
        </a:lt1>
        <a:dk2>
          <a:srgbClr val="000000"/>
        </a:dk2>
        <a:lt2>
          <a:srgbClr val="808080"/>
        </a:lt2>
        <a:accent1>
          <a:srgbClr val="BBE0E3"/>
        </a:accent1>
        <a:accent2>
          <a:srgbClr val="333399"/>
        </a:accent2>
        <a:accent3>
          <a:srgbClr val="EFACB1"/>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2">
        <a:dk1>
          <a:srgbClr val="000000"/>
        </a:dk1>
        <a:lt1>
          <a:srgbClr val="856FB3"/>
        </a:lt1>
        <a:dk2>
          <a:srgbClr val="000000"/>
        </a:dk2>
        <a:lt2>
          <a:srgbClr val="808080"/>
        </a:lt2>
        <a:accent1>
          <a:srgbClr val="BBE0E3"/>
        </a:accent1>
        <a:accent2>
          <a:srgbClr val="333399"/>
        </a:accent2>
        <a:accent3>
          <a:srgbClr val="C2BBD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3">
        <a:dk1>
          <a:srgbClr val="000000"/>
        </a:dk1>
        <a:lt1>
          <a:srgbClr val="CFC285"/>
        </a:lt1>
        <a:dk2>
          <a:srgbClr val="000000"/>
        </a:dk2>
        <a:lt2>
          <a:srgbClr val="808080"/>
        </a:lt2>
        <a:accent1>
          <a:srgbClr val="BBE0E3"/>
        </a:accent1>
        <a:accent2>
          <a:srgbClr val="333399"/>
        </a:accent2>
        <a:accent3>
          <a:srgbClr val="E4DDC2"/>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4">
        <a:dk1>
          <a:srgbClr val="000000"/>
        </a:dk1>
        <a:lt1>
          <a:srgbClr val="000000"/>
        </a:lt1>
        <a:dk2>
          <a:srgbClr val="000000"/>
        </a:dk2>
        <a:lt2>
          <a:srgbClr val="808080"/>
        </a:lt2>
        <a:accent1>
          <a:srgbClr val="BBE0E3"/>
        </a:accent1>
        <a:accent2>
          <a:srgbClr val="333399"/>
        </a:accent2>
        <a:accent3>
          <a:srgbClr val="AAAA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5">
        <a:dk1>
          <a:srgbClr val="000000"/>
        </a:dk1>
        <a:lt1>
          <a:srgbClr val="8C8C8C"/>
        </a:lt1>
        <a:dk2>
          <a:srgbClr val="000000"/>
        </a:dk2>
        <a:lt2>
          <a:srgbClr val="808080"/>
        </a:lt2>
        <a:accent1>
          <a:srgbClr val="BBE0E3"/>
        </a:accent1>
        <a:accent2>
          <a:srgbClr val="333399"/>
        </a:accent2>
        <a:accent3>
          <a:srgbClr val="C5C5C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DE PP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DE PP Template [Read-Only]" id="{8A09C1CC-9DCE-4933-BFF9-F20519C2F82B}" vid="{F93D5E99-17C0-465D-9371-27053E8CE482}"/>
    </a:ext>
  </a:extLst>
</a:theme>
</file>

<file path=ppt/theme/theme4.xml><?xml version="1.0" encoding="utf-8"?>
<a:theme xmlns:a="http://schemas.openxmlformats.org/drawingml/2006/main" name="1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25075F-D46F-414A-A7B4-7A35A0FDD0F0}"/>
</file>

<file path=customXml/itemProps2.xml><?xml version="1.0" encoding="utf-8"?>
<ds:datastoreItem xmlns:ds="http://schemas.openxmlformats.org/officeDocument/2006/customXml" ds:itemID="{A129F200-00AE-45ED-894B-6708934B067C}">
  <ds:schemaRefs>
    <ds:schemaRef ds:uri="http://schemas.microsoft.com/sharepoint/v3/contenttype/forms"/>
  </ds:schemaRefs>
</ds:datastoreItem>
</file>

<file path=customXml/itemProps3.xml><?xml version="1.0" encoding="utf-8"?>
<ds:datastoreItem xmlns:ds="http://schemas.openxmlformats.org/officeDocument/2006/customXml" ds:itemID="{628B92E6-DEE0-4BE0-A6DF-8F37A925F39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OU PowerPoint</Template>
  <TotalTime>11878</TotalTime>
  <Words>18048</Words>
  <Application>Microsoft Office PowerPoint</Application>
  <PresentationFormat>Custom</PresentationFormat>
  <Paragraphs>925</Paragraphs>
  <Slides>73</Slides>
  <Notes>57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73</vt:i4>
      </vt:variant>
    </vt:vector>
  </HeadingPairs>
  <TitlesOfParts>
    <vt:vector size="86" baseType="lpstr">
      <vt:lpstr>Arial</vt:lpstr>
      <vt:lpstr>Calibri</vt:lpstr>
      <vt:lpstr>Calibri Light</vt:lpstr>
      <vt:lpstr>DinPro</vt:lpstr>
      <vt:lpstr>Helvetica</vt:lpstr>
      <vt:lpstr>Lucida Grande</vt:lpstr>
      <vt:lpstr>Source Sans Pro</vt:lpstr>
      <vt:lpstr>Times New Roman</vt:lpstr>
      <vt:lpstr>Zawgyi-One</vt:lpstr>
      <vt:lpstr>OU PowerPoint</vt:lpstr>
      <vt:lpstr>Divider</vt:lpstr>
      <vt:lpstr>TIDE PP Template</vt:lpstr>
      <vt:lpstr>1_Office Theme</vt:lpstr>
      <vt:lpstr>Water and Human Health</vt:lpstr>
      <vt:lpstr>ေရႏွင့္ဆက္စပ္ေနသည့္က်န္းမာေရး အဓိက စဥ္းစားရန္အခ်က္မ်ား</vt:lpstr>
      <vt:lpstr>ေရႏွင့္ဆက္စပ္ေနသည့္က်န္းမာေရး အဓိက စဥ္းစားရန္အခ်က္မ်ား</vt:lpstr>
      <vt:lpstr>အႏၱရာယ္ အမ်ိဳးအစားခြဲျခားျခင္း</vt:lpstr>
      <vt:lpstr>အႏၱရာယ္ အမ်ိဳးအစားခြဲျခားျခင္း</vt:lpstr>
      <vt:lpstr>အႏၱရာယ္ အမ်ိဳးအစားခြဲျခားျခင္း</vt:lpstr>
      <vt:lpstr>အႏၱရာယ္ အမ်ိဳးအစားခြဲျခားျခင္း</vt:lpstr>
      <vt:lpstr>အႏၱရာယ္ အမ်ိဳးအစားခြဲျခားျခင္း</vt:lpstr>
      <vt:lpstr>အႏၱရာယ္ အမ်ိဳးအစားခြဲျခားျခင္း</vt:lpstr>
      <vt:lpstr>အႏၱရာယ္ အမ်ိဳးအစားခြဲျခားျခင္း</vt:lpstr>
      <vt:lpstr>အႏၱရာယ္ အမ်ိဳးအစားခြဲျခားျခင္း</vt:lpstr>
      <vt:lpstr>အႏၱရာယ္ အမ်ိဳးအစားခြဲျခားျခင္း</vt:lpstr>
      <vt:lpstr>အႏၱရာယ္ အမ်ိဳးအစားခြဲျခားျခင္း</vt:lpstr>
      <vt:lpstr>အႏၱရာယ္ အမ်ိဳးအစားခြဲျခားျခင္း</vt:lpstr>
      <vt:lpstr>အမ်ိဳးအစားခြဲျခင္း ေနာက္ဆံုးရ  အေျခအေနမ်ား</vt:lpstr>
      <vt:lpstr>ဓာတုဓါတ္သင့္ပစၥည္းမ်ား   </vt:lpstr>
      <vt:lpstr>PowerPoint Presentation</vt:lpstr>
      <vt:lpstr>PowerPoint Presentation</vt:lpstr>
      <vt:lpstr>ဥပမာ - ေျမေအာက္ေရ အႏၱရာယ္ - ဘူမိဓါတ္သတၱဳမ်ား  </vt:lpstr>
      <vt:lpstr>ဥပမာ - သတၱဳတူးေဖာ္ျခင္း အႏၱရာယ္ - လူလုပ္ ဓါတုပစၥည္းမ်ား </vt:lpstr>
      <vt:lpstr>ဥပမာ - စက္႐ံုအလုပ္ရံုမ်ားမွ စြန္႔ပစ္ေရ အႏၱရာယ္ - လူလုပ္ ဓါတုပစၥည္းမ်ား  </vt:lpstr>
      <vt:lpstr>PowerPoint Presentation</vt:lpstr>
      <vt:lpstr>ေရဆိုင္ရာ က်န္းမာေရးအတြက္ အႏွစ္ခ်ဳပ္ အမ်ိဳးအစားမ်ား</vt:lpstr>
      <vt:lpstr>ေရႏွင့္ဆက္စပ္ေနသည့္က်န္းမာေရး အဓိက စဥ္းစားရန္အခ်က္မ်ား</vt:lpstr>
      <vt:lpstr>ေရတိုျဖစ္ပြားေသာ ေရာဂါမ်ား </vt:lpstr>
      <vt:lpstr>ေရရွည္ ျဖစ္ပြားေသာ ေရာဂါမ်ား </vt:lpstr>
      <vt:lpstr>ေရရွည္ျဖစ္ပြားေသာ ေရာဂါမ်ား Environmental Enteric Dysfunction (EED)</vt:lpstr>
      <vt:lpstr>ေရရွည္ျဖစ္ပြားေသာ ေရာဂါမ်ား Environmental Enteric Dysfunction (EED)</vt:lpstr>
      <vt:lpstr>ေရရွည္ျဖစ္ပြားေသာ ေရာဂါမ်ား Environmental Enteric Dysfunction (EED)</vt:lpstr>
      <vt:lpstr>ေရာဂါႏွင့္ DALYs</vt:lpstr>
      <vt:lpstr>ႏိုင္ငံတကာတြင္ ေရာဂါျဖစ္ပြားမႈ</vt:lpstr>
      <vt:lpstr>PowerPoint Presentation</vt:lpstr>
      <vt:lpstr>ျမန္မာႏိုင္ငံတြင္ ေရာဂါျဖစ္ပြားမႈ</vt:lpstr>
      <vt:lpstr>ျမန္မာႏိုင္ငံတြင္ ေရာဂါျဖစ္ပြားမႈ</vt:lpstr>
      <vt:lpstr>ျမန္မာႏိုင္ငံတြင္ ေရာဂါျဖစ္ပြားမႈ</vt:lpstr>
      <vt:lpstr>ျမန္မာႏိုင္ငံတြင္ ေရာဂါျဖစ္ပြားမႈ</vt:lpstr>
      <vt:lpstr>ေရႏွင့္ဆက္စပ္ေနသည့္က်န္းမာေရး အဓိက စဥ္းစားရန္အခ်က္မ်ား</vt:lpstr>
      <vt:lpstr>ကမၻာလံုးဆိုင္ရာ ဖြံ႕ၿဖိဳးမႈ ရည္မွန္းခ်က္မ်ား</vt:lpstr>
      <vt:lpstr>ကမၻာလံုးဆိုင္ရာ ဖြံ႕ၿဖိဳးမႈ ရည္မွန္းခ်က္မ်ား</vt:lpstr>
      <vt:lpstr>ကမၻာလံုးဆိုင္ရာ ဖြံ႕ၿဖိဳးမႈ ရည္မွန္းခ်က္မ်ား</vt:lpstr>
      <vt:lpstr>ကမၻာလံုးဆိုင္ရာ ဖြံ႕ၿဖိဳးမႈ ရည္မွန္းခ်က္မ်ား</vt:lpstr>
      <vt:lpstr>ကမၻာလံုးဆိုင္ရာ ဖြံ႕ၿဖိဳးမႈ ရည္မွန္းခ်က္မ်ား</vt:lpstr>
      <vt:lpstr>ဝန္ေဆာင္မႈအဆင့္မ်ား</vt:lpstr>
      <vt:lpstr>ေရႏွင့္ဆက္စပ္ေနသည့္က်န္းမာေရး အဓိက စဥ္းစားရန္အခ်က္မ်ား</vt:lpstr>
      <vt:lpstr>ကမၻာ့ေသာက္သံုးေရ အိမ္ေထာင္စု၀န္ေဆာင္မႈအဆင့္</vt:lpstr>
      <vt:lpstr>PowerPoint Presentation</vt:lpstr>
      <vt:lpstr>ကမၻာ့ေသာက္သံုးေရ အိမ္ေထာင္စုအလိုက္ ၀န္ေဆာင္မႈအဆင့္</vt:lpstr>
      <vt:lpstr>ျမန္မာ့ ေသာက္သံုးေရ အိမ္ေထာင္စုအလိုက္ ၀န္ေဆာင္မႈအဆင့္ ၂၀၀၀-၂၀၁၇</vt:lpstr>
      <vt:lpstr>ျမန္မာ့ ေသာက္သံုးေရ ေက်းလက္ vs ၿမိဳ႕ျပ အိမ္ေထာင္စုမ်ား</vt:lpstr>
      <vt:lpstr>ျမန္မာ့ ေသာက္သံုးေရ မညီမွ်ေသာ ဝန္ေဆာင္မႈအဆင့္မ်ား</vt:lpstr>
      <vt:lpstr>ျမန္မာ့ ေသာက္သံုးေရ မညီမွ်ေသာ ဝန္ေဆာင္မႈအဆင့္မ်ား</vt:lpstr>
      <vt:lpstr>ေရႏွင့္ဆက္စပ္ေနသည့္က်န္းမာေရး အဓိက စဥ္းစားရန္အခ်က္မ်ား</vt:lpstr>
      <vt:lpstr>ေရေဘးကင္းမႈ အစီအစဥ္ေရးဆြဲျခင္း</vt:lpstr>
      <vt:lpstr>ေရေဘးကင္းမႈ အစီအစဥ္ေရးဆြဲျခင္း</vt:lpstr>
      <vt:lpstr>ေရေဘးကင္းမႈ အစီအစဥ္ေရးဆြဲျခင္း ၾကပ္မတ္ကြပ္ကဲမႈမ်ား</vt:lpstr>
      <vt:lpstr>ေရေဘးကင္းမႈ အစီအစဥ္ေရးဆြဲျခင္း ၾကပ္မတ္ကြပ္ကဲမႈမ်ား</vt:lpstr>
      <vt:lpstr>ေရေဘးကင္းမႈ အစီအစဥ္ေရးဆြဲျခင္း ၾကပ္မတ္ကြပ္ကဲမႈမ်ား</vt:lpstr>
      <vt:lpstr>ေရေဘးကင္းမႈ အစီအစဥ္ေရးဆြဲျခင္း ၾကပ္မတ္ကြပ္ကဲမႈမ်ား</vt:lpstr>
      <vt:lpstr>ေရေဘးကင္းမႈ အစီအစဥ္ေရးဆြဲျခင္း ၾကပ္မတ္ကြပ္ကဲမႈမ်ား</vt:lpstr>
      <vt:lpstr>ေရေဘးကင္းမႈ အစီအစဥ္ေရးဆြဲျခင္း ၾကပ္မတ္ကြပ္ကဲမႈမ်ား</vt:lpstr>
      <vt:lpstr>ေရေဘးကင္းမႈ အစီအစဥ္ေရးဆြဲျခင္း</vt:lpstr>
      <vt:lpstr>ေရေဘးကင္းမႈ အစီအစဥ္ေရးဆြဲျခင္း  ႀကီးၾကပ္ေစာင့္ၾကည့္ျခင္း</vt:lpstr>
      <vt:lpstr>ေရေဘးကင္းမႈ အစီအစဥ္ေရးဆြဲျခင္း</vt:lpstr>
      <vt:lpstr>ေရေဘးကင္းမႈ အစီအစဥ္ေရးဆြဲျခင္း</vt:lpstr>
      <vt:lpstr>ေရႏွင့္ဆက္စပ္ေနသည့္က်န္းမာေရး အဓိက စဥ္းစားရန္အခ်က္မ်ား</vt:lpstr>
      <vt:lpstr>ေရ+ တကုိယ္ေရသန္႔ရွင္းမႈႏွင့္  ေရဆိုးစြန္႔ပစ္မႈ</vt:lpstr>
      <vt:lpstr>ေရ+ တကုိယ္ေရသန္႔ရွင္းမႈႏွင့္  ေရဆိုးစြန္႔ပစ္မႈ</vt:lpstr>
      <vt:lpstr>ေရဆိုင္ရာ ေဘးကင္းလံုၿခံဳမႈ စီမံျခင္း အဓိကစြမ္းေဆာင္သူမ်ား</vt:lpstr>
      <vt:lpstr>ျမန္မာအစိုးရ၏  ေရႏွင့္စပ္လ်ဥ္းသည့္ အေလးေပးေဆာင္ရြက္မႈမ်ား </vt:lpstr>
      <vt:lpstr>ျမန္မာႏုိင္ငံတြင္ WASH အေလ့အထ  တိုးတက္လာေစေရး</vt:lpstr>
      <vt:lpstr>ျမန္မာႏုိင္ငံတြင္WASH အေလ့အထ တိုးတက္လာေစေရးအတြက္ အေျခခံမူမ်ား</vt:lpstr>
      <vt:lpstr>ေရႏွင့္ဆက္စပ္ေနသည့္က်န္းမာေရး အဓိက စဥ္းစားရန္အခ်က္မ်ား</vt:lpstr>
      <vt:lpstr>IDO Meeting 19th December 2016</vt:lpstr>
    </vt:vector>
  </TitlesOfParts>
  <Company>Open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capacity</dc:title>
  <dc:creator>pmf3</dc:creator>
  <cp:lastModifiedBy>Chioma.Obi</cp:lastModifiedBy>
  <cp:revision>866</cp:revision>
  <cp:lastPrinted>2019-03-22T16:43:23Z</cp:lastPrinted>
  <dcterms:created xsi:type="dcterms:W3CDTF">2012-01-25T10:17:10Z</dcterms:created>
  <dcterms:modified xsi:type="dcterms:W3CDTF">2021-04-29T19:55:16Z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ies>
</file>