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7"/>
  </p:notesMasterIdLst>
  <p:sldIdLst>
    <p:sldId id="30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8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E8D13BE-6D0F-4F11-80C5-EC0ECB88D686}" type="datetimeFigureOut">
              <a:rPr lang="en-GB" smtClean="0"/>
              <a:t>30/06/2021</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EAC2F9C-A1BE-4342-9ABB-093D2175D67B}" type="slidenum">
              <a:rPr lang="en-GB" smtClean="0"/>
              <a:t>‹#›</a:t>
            </a:fld>
            <a:endParaRPr lang="en-GB"/>
          </a:p>
        </p:txBody>
      </p:sp>
    </p:spTree>
    <p:extLst>
      <p:ext uri="{BB962C8B-B14F-4D97-AF65-F5344CB8AC3E}">
        <p14:creationId xmlns:p14="http://schemas.microsoft.com/office/powerpoint/2010/main" val="31373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2"/>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84"/>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2531">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3254" y="210364"/>
            <a:ext cx="1287479" cy="544365"/>
          </a:xfrm>
          <a:prstGeom prst="rect">
            <a:avLst/>
          </a:prstGeom>
        </p:spPr>
      </p:pic>
    </p:spTree>
    <p:extLst>
      <p:ext uri="{BB962C8B-B14F-4D97-AF65-F5344CB8AC3E}">
        <p14:creationId xmlns:p14="http://schemas.microsoft.com/office/powerpoint/2010/main" val="68226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28"/>
          </a:p>
        </p:txBody>
      </p:sp>
      <p:sp>
        <p:nvSpPr>
          <p:cNvPr id="6" name="Title 1"/>
          <p:cNvSpPr>
            <a:spLocks noGrp="1"/>
          </p:cNvSpPr>
          <p:nvPr>
            <p:ph type="ctrTitle" hasCustomPrompt="1"/>
          </p:nvPr>
        </p:nvSpPr>
        <p:spPr>
          <a:xfrm>
            <a:off x="497005" y="2081216"/>
            <a:ext cx="11192959" cy="3271411"/>
          </a:xfrm>
          <a:prstGeom prst="rect">
            <a:avLst/>
          </a:prstGeom>
        </p:spPr>
        <p:txBody>
          <a:bodyPr/>
          <a:lstStyle>
            <a:lvl1pPr algn="ctr">
              <a:lnSpc>
                <a:spcPts val="3515"/>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397203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1" y="6277314"/>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7"/>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3163" dirty="0"/>
          </a:p>
        </p:txBody>
      </p:sp>
    </p:spTree>
    <p:extLst>
      <p:ext uri="{BB962C8B-B14F-4D97-AF65-F5344CB8AC3E}">
        <p14:creationId xmlns:p14="http://schemas.microsoft.com/office/powerpoint/2010/main" val="361606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406128" y="486155"/>
            <a:ext cx="1845563" cy="780287"/>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7975555" y="2202981"/>
            <a:ext cx="4003675" cy="696594"/>
          </a:xfrm>
          <a:prstGeom prst="rect">
            <a:avLst/>
          </a:prstGeom>
        </p:spPr>
        <p:txBody>
          <a:bodyPr wrap="square" lIns="0" tIns="0" rIns="0" bIns="0">
            <a:spAutoFit/>
          </a:bodyPr>
          <a:lstStyle>
            <a:lvl1pPr>
              <a:defRPr sz="4400" b="0" i="0">
                <a:solidFill>
                  <a:schemeClr val="bg1"/>
                </a:solidFill>
                <a:latin typeface="Arial"/>
                <a:cs typeface="Arial"/>
              </a:defRPr>
            </a:lvl1pPr>
          </a:lstStyle>
          <a:p>
            <a:endParaRPr/>
          </a:p>
        </p:txBody>
      </p:sp>
      <p:sp>
        <p:nvSpPr>
          <p:cNvPr id="3" name="Holder 3"/>
          <p:cNvSpPr>
            <a:spLocks noGrp="1"/>
          </p:cNvSpPr>
          <p:nvPr>
            <p:ph type="body" idx="1"/>
          </p:nvPr>
        </p:nvSpPr>
        <p:spPr>
          <a:xfrm>
            <a:off x="606808" y="2293912"/>
            <a:ext cx="10978382" cy="41808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84"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6" y="667260"/>
            <a:ext cx="4731308" cy="784574"/>
          </a:xfrm>
          <a:prstGeom prst="rect">
            <a:avLst/>
          </a:prstGeom>
          <a:noFill/>
        </p:spPr>
        <p:txBody>
          <a:bodyPr wrap="square" rtlCol="0">
            <a:spAutoFit/>
          </a:bodyPr>
          <a:lstStyle/>
          <a:p>
            <a:r>
              <a:rPr lang="en-GB" sz="2249" b="1" dirty="0">
                <a:solidFill>
                  <a:schemeClr val="bg1"/>
                </a:solidFill>
                <a:latin typeface="Arial" panose="020B0604020202020204" pitchFamily="34" charset="0"/>
                <a:cs typeface="Arial" panose="020B0604020202020204" pitchFamily="34" charset="0"/>
              </a:rPr>
              <a:t>Transformation by Innovation </a:t>
            </a:r>
          </a:p>
          <a:p>
            <a:r>
              <a:rPr lang="en-GB" sz="2249"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7" y="4292119"/>
            <a:ext cx="6209535" cy="566472"/>
          </a:xfrm>
          <a:prstGeom prst="rect">
            <a:avLst/>
          </a:prstGeom>
        </p:spPr>
        <p:txBody>
          <a:bodyPr vert="horz" wrap="square" lIns="0" tIns="0" rIns="0" bIns="0" rtlCol="0">
            <a:noAutofit/>
          </a:bodyPr>
          <a:lstStyle/>
          <a:p>
            <a:pPr marL="0" indent="0">
              <a:buNone/>
            </a:pPr>
            <a:endParaRPr lang="en-GB" sz="1407"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8"/>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29"/>
            <a:ext cx="9115515" cy="922555"/>
          </a:xfrm>
          <a:prstGeom prst="rect">
            <a:avLst/>
          </a:prstGeom>
        </p:spPr>
      </p:pic>
    </p:spTree>
    <p:extLst>
      <p:ext uri="{BB962C8B-B14F-4D97-AF65-F5344CB8AC3E}">
        <p14:creationId xmlns:p14="http://schemas.microsoft.com/office/powerpoint/2010/main" val="18269049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l" defTabSz="457067" rtl="0" eaLnBrk="1" latinLnBrk="0" hangingPunct="1">
        <a:lnSpc>
          <a:spcPts val="3655"/>
        </a:lnSpc>
        <a:spcBef>
          <a:spcPts val="0"/>
        </a:spcBef>
        <a:buNone/>
        <a:defRPr sz="3163" b="1" kern="1200">
          <a:solidFill>
            <a:schemeClr val="tx1"/>
          </a:solidFill>
          <a:latin typeface="+mj-lt"/>
          <a:ea typeface="+mj-ea"/>
          <a:cs typeface="+mj-cs"/>
        </a:defRPr>
      </a:lvl1pPr>
    </p:titleStyle>
    <p:bodyStyle>
      <a:lvl1pPr marL="185227" indent="-185227" algn="l" defTabSz="457067" rtl="0" eaLnBrk="1" latinLnBrk="0" hangingPunct="1">
        <a:lnSpc>
          <a:spcPts val="1828"/>
        </a:lnSpc>
        <a:spcBef>
          <a:spcPts val="773"/>
        </a:spcBef>
        <a:spcAft>
          <a:spcPts val="563"/>
        </a:spcAft>
        <a:buClr>
          <a:schemeClr val="accent3"/>
        </a:buClr>
        <a:buSzPct val="90000"/>
        <a:buFont typeface="Lucida Grande"/>
        <a:buChar char="●"/>
        <a:defRPr sz="1687" kern="1200">
          <a:solidFill>
            <a:schemeClr val="tx1"/>
          </a:solidFill>
          <a:latin typeface="+mn-lt"/>
          <a:ea typeface="+mn-ea"/>
          <a:cs typeface="+mn-cs"/>
        </a:defRPr>
      </a:lvl1pPr>
      <a:lvl2pPr marL="389424" indent="-156216" algn="l" defTabSz="457067" rtl="0" eaLnBrk="1" latinLnBrk="0" hangingPunct="1">
        <a:lnSpc>
          <a:spcPts val="1828"/>
        </a:lnSpc>
        <a:spcBef>
          <a:spcPts val="0"/>
        </a:spcBef>
        <a:buClr>
          <a:schemeClr val="accent3"/>
        </a:buClr>
        <a:buSzPct val="90000"/>
        <a:buFont typeface="Lucida Grande"/>
        <a:buChar char="●"/>
        <a:defRPr sz="1265" kern="1200">
          <a:solidFill>
            <a:schemeClr val="tx1"/>
          </a:solidFill>
          <a:latin typeface="+mn-lt"/>
          <a:ea typeface="+mn-ea"/>
          <a:cs typeface="+mn-cs"/>
        </a:defRPr>
      </a:lvl2pPr>
      <a:lvl3pPr marL="241018" indent="-241018" algn="l" defTabSz="457067" rtl="0" eaLnBrk="1" latinLnBrk="0" hangingPunct="1">
        <a:lnSpc>
          <a:spcPts val="1828"/>
        </a:lnSpc>
        <a:spcBef>
          <a:spcPts val="1336"/>
        </a:spcBef>
        <a:buClr>
          <a:schemeClr val="accent3"/>
        </a:buClr>
        <a:buSzPct val="90000"/>
        <a:buFont typeface="Lucida Grande"/>
        <a:buChar char="●"/>
        <a:defRPr sz="1687" kern="1200">
          <a:solidFill>
            <a:schemeClr val="tx1"/>
          </a:solidFill>
          <a:latin typeface="+mn-lt"/>
          <a:ea typeface="+mn-ea"/>
          <a:cs typeface="+mn-cs"/>
        </a:defRPr>
      </a:lvl3pPr>
      <a:lvl4pPr marL="0" indent="0" algn="l" defTabSz="457067" rtl="0" eaLnBrk="1" latinLnBrk="0" hangingPunct="1">
        <a:lnSpc>
          <a:spcPts val="1828"/>
        </a:lnSpc>
        <a:spcBef>
          <a:spcPts val="0"/>
        </a:spcBef>
        <a:buClr>
          <a:schemeClr val="accent3"/>
        </a:buClr>
        <a:buFont typeface="Lucida Grande"/>
        <a:buNone/>
        <a:defRPr sz="1265" kern="1200">
          <a:solidFill>
            <a:schemeClr val="tx1"/>
          </a:solidFill>
          <a:latin typeface="+mn-lt"/>
          <a:ea typeface="+mn-ea"/>
          <a:cs typeface="+mn-cs"/>
        </a:defRPr>
      </a:lvl4pPr>
      <a:lvl5pPr marL="0" indent="0" algn="l" defTabSz="457067" rtl="0" eaLnBrk="1" latinLnBrk="0" hangingPunct="1">
        <a:lnSpc>
          <a:spcPts val="1828"/>
        </a:lnSpc>
        <a:spcBef>
          <a:spcPts val="0"/>
        </a:spcBef>
        <a:buClr>
          <a:schemeClr val="accent3"/>
        </a:buClr>
        <a:buFont typeface="Lucida Grande"/>
        <a:buNone/>
        <a:defRPr sz="1265" kern="1200">
          <a:solidFill>
            <a:schemeClr val="tx1"/>
          </a:solidFill>
          <a:latin typeface="+mn-lt"/>
          <a:ea typeface="+mn-ea"/>
          <a:cs typeface="+mn-cs"/>
        </a:defRPr>
      </a:lvl5pPr>
      <a:lvl6pPr marL="2513870" indent="-228534" algn="l" defTabSz="457067" rtl="0" eaLnBrk="1" latinLnBrk="0" hangingPunct="1">
        <a:spcBef>
          <a:spcPct val="20000"/>
        </a:spcBef>
        <a:buFont typeface="Arial"/>
        <a:buChar char="•"/>
        <a:defRPr sz="1968" kern="1200">
          <a:solidFill>
            <a:schemeClr val="tx1"/>
          </a:solidFill>
          <a:latin typeface="+mn-lt"/>
          <a:ea typeface="+mn-ea"/>
          <a:cs typeface="+mn-cs"/>
        </a:defRPr>
      </a:lvl6pPr>
      <a:lvl7pPr marL="2970936" indent="-228534" algn="l" defTabSz="457067" rtl="0" eaLnBrk="1" latinLnBrk="0" hangingPunct="1">
        <a:spcBef>
          <a:spcPct val="20000"/>
        </a:spcBef>
        <a:buFont typeface="Arial"/>
        <a:buChar char="•"/>
        <a:defRPr sz="1968" kern="1200">
          <a:solidFill>
            <a:schemeClr val="tx1"/>
          </a:solidFill>
          <a:latin typeface="+mn-lt"/>
          <a:ea typeface="+mn-ea"/>
          <a:cs typeface="+mn-cs"/>
        </a:defRPr>
      </a:lvl7pPr>
      <a:lvl8pPr marL="3428005" indent="-228534" algn="l" defTabSz="457067" rtl="0" eaLnBrk="1" latinLnBrk="0" hangingPunct="1">
        <a:spcBef>
          <a:spcPct val="20000"/>
        </a:spcBef>
        <a:buFont typeface="Arial"/>
        <a:buChar char="•"/>
        <a:defRPr sz="1968" kern="1200">
          <a:solidFill>
            <a:schemeClr val="tx1"/>
          </a:solidFill>
          <a:latin typeface="+mn-lt"/>
          <a:ea typeface="+mn-ea"/>
          <a:cs typeface="+mn-cs"/>
        </a:defRPr>
      </a:lvl8pPr>
      <a:lvl9pPr marL="3885072" indent="-228534" algn="l" defTabSz="457067" rtl="0" eaLnBrk="1" latinLnBrk="0" hangingPunct="1">
        <a:spcBef>
          <a:spcPct val="20000"/>
        </a:spcBef>
        <a:buFont typeface="Arial"/>
        <a:buChar char="•"/>
        <a:defRPr sz="1968" kern="1200">
          <a:solidFill>
            <a:schemeClr val="tx1"/>
          </a:solidFill>
          <a:latin typeface="+mn-lt"/>
          <a:ea typeface="+mn-ea"/>
          <a:cs typeface="+mn-cs"/>
        </a:defRPr>
      </a:lvl9pPr>
    </p:bodyStyle>
    <p:otherStyle>
      <a:defPPr>
        <a:defRPr lang="en-US"/>
      </a:defPPr>
      <a:lvl1pPr marL="0" algn="l" defTabSz="457067" rtl="0" eaLnBrk="1" latinLnBrk="0" hangingPunct="1">
        <a:defRPr sz="1828" kern="1200">
          <a:solidFill>
            <a:schemeClr val="tx1"/>
          </a:solidFill>
          <a:latin typeface="+mn-lt"/>
          <a:ea typeface="+mn-ea"/>
          <a:cs typeface="+mn-cs"/>
        </a:defRPr>
      </a:lvl1pPr>
      <a:lvl2pPr marL="457067" algn="l" defTabSz="457067" rtl="0" eaLnBrk="1" latinLnBrk="0" hangingPunct="1">
        <a:defRPr sz="1828" kern="1200">
          <a:solidFill>
            <a:schemeClr val="tx1"/>
          </a:solidFill>
          <a:latin typeface="+mn-lt"/>
          <a:ea typeface="+mn-ea"/>
          <a:cs typeface="+mn-cs"/>
        </a:defRPr>
      </a:lvl2pPr>
      <a:lvl3pPr marL="914134" algn="l" defTabSz="457067" rtl="0" eaLnBrk="1" latinLnBrk="0" hangingPunct="1">
        <a:defRPr sz="1828" kern="1200">
          <a:solidFill>
            <a:schemeClr val="tx1"/>
          </a:solidFill>
          <a:latin typeface="+mn-lt"/>
          <a:ea typeface="+mn-ea"/>
          <a:cs typeface="+mn-cs"/>
        </a:defRPr>
      </a:lvl3pPr>
      <a:lvl4pPr marL="1371202" algn="l" defTabSz="457067" rtl="0" eaLnBrk="1" latinLnBrk="0" hangingPunct="1">
        <a:defRPr sz="1828" kern="1200">
          <a:solidFill>
            <a:schemeClr val="tx1"/>
          </a:solidFill>
          <a:latin typeface="+mn-lt"/>
          <a:ea typeface="+mn-ea"/>
          <a:cs typeface="+mn-cs"/>
        </a:defRPr>
      </a:lvl4pPr>
      <a:lvl5pPr marL="1828269" algn="l" defTabSz="457067" rtl="0" eaLnBrk="1" latinLnBrk="0" hangingPunct="1">
        <a:defRPr sz="1828" kern="1200">
          <a:solidFill>
            <a:schemeClr val="tx1"/>
          </a:solidFill>
          <a:latin typeface="+mn-lt"/>
          <a:ea typeface="+mn-ea"/>
          <a:cs typeface="+mn-cs"/>
        </a:defRPr>
      </a:lvl5pPr>
      <a:lvl6pPr marL="2285338" algn="l" defTabSz="457067" rtl="0" eaLnBrk="1" latinLnBrk="0" hangingPunct="1">
        <a:defRPr sz="1828" kern="1200">
          <a:solidFill>
            <a:schemeClr val="tx1"/>
          </a:solidFill>
          <a:latin typeface="+mn-lt"/>
          <a:ea typeface="+mn-ea"/>
          <a:cs typeface="+mn-cs"/>
        </a:defRPr>
      </a:lvl6pPr>
      <a:lvl7pPr marL="2742403" algn="l" defTabSz="457067" rtl="0" eaLnBrk="1" latinLnBrk="0" hangingPunct="1">
        <a:defRPr sz="1828" kern="1200">
          <a:solidFill>
            <a:schemeClr val="tx1"/>
          </a:solidFill>
          <a:latin typeface="+mn-lt"/>
          <a:ea typeface="+mn-ea"/>
          <a:cs typeface="+mn-cs"/>
        </a:defRPr>
      </a:lvl7pPr>
      <a:lvl8pPr marL="3199471" algn="l" defTabSz="457067" rtl="0" eaLnBrk="1" latinLnBrk="0" hangingPunct="1">
        <a:defRPr sz="1828" kern="1200">
          <a:solidFill>
            <a:schemeClr val="tx1"/>
          </a:solidFill>
          <a:latin typeface="+mn-lt"/>
          <a:ea typeface="+mn-ea"/>
          <a:cs typeface="+mn-cs"/>
        </a:defRPr>
      </a:lvl8pPr>
      <a:lvl9pPr marL="3656538" algn="l" defTabSz="457067"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creativecommons.org/licenses/by/4.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ncbi.nlm.ni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ocw.mit.edu/courses/environment-cours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user/virtualschooluk" TargetMode="External"/><Relationship Id="rId2" Type="http://schemas.openxmlformats.org/officeDocument/2006/relationships/hyperlink" Target="https://phet.colorado.ed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journals.plos.org/plosone/" TargetMode="External"/><Relationship Id="rId2" Type="http://schemas.openxmlformats.org/officeDocument/2006/relationships/hyperlink" Target="https://nsdl.oercommons.org/"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ccsearch.creativecommon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001385" y="3031436"/>
            <a:ext cx="6123815" cy="397564"/>
          </a:xfrm>
          <a:prstGeom prst="rect">
            <a:avLst/>
          </a:prstGeom>
        </p:spPr>
        <p:txBody>
          <a:bodyPr vert="horz" wrap="none" lIns="0" tIns="0" rIns="0" bIns="0" rtlCol="0">
            <a:noAutofit/>
          </a:bodyPr>
          <a:lstStyle/>
          <a:p>
            <a:pPr defTabSz="914377"/>
            <a:r>
              <a:rPr lang="en-GB" sz="2133" dirty="0">
                <a:solidFill>
                  <a:prstClr val="white"/>
                </a:solidFill>
              </a:rPr>
              <a:t>May 2019 Residential School</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4867937" y="1957919"/>
            <a:ext cx="8773257" cy="730735"/>
          </a:xfrm>
          <a:prstGeom prst="rect">
            <a:avLst/>
          </a:prstGeom>
        </p:spPr>
        <p:txBody>
          <a:bodyPr/>
          <a:lstStyle/>
          <a:p>
            <a:pPr>
              <a:lnSpc>
                <a:spcPct val="100000"/>
              </a:lnSpc>
            </a:pPr>
            <a:r>
              <a:rPr lang="en-US" sz="5333" dirty="0">
                <a:solidFill>
                  <a:schemeClr val="bg1"/>
                </a:solidFill>
              </a:rPr>
              <a:t>Finding OER</a:t>
            </a:r>
            <a:endParaRPr lang="en-US" sz="48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4926552" y="4800600"/>
            <a:ext cx="6960648" cy="810158"/>
          </a:xfrm>
          <a:prstGeom prst="rect">
            <a:avLst/>
          </a:prstGeom>
        </p:spPr>
        <p:txBody>
          <a:bodyPr wrap="square">
            <a:spAutoFit/>
          </a:bodyPr>
          <a:lstStyle/>
          <a:p>
            <a:pPr defTabSz="914377"/>
            <a:r>
              <a:rPr lang="en-GB" sz="933"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933"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933"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933" dirty="0">
              <a:solidFill>
                <a:prstClr val="white"/>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D33FFE49-27CC-43C1-934F-4470DC7E2207}"/>
              </a:ext>
            </a:extLst>
          </p:cNvPr>
          <p:cNvSpPr/>
          <p:nvPr/>
        </p:nvSpPr>
        <p:spPr>
          <a:xfrm>
            <a:off x="5001385" y="3983983"/>
            <a:ext cx="1246631" cy="437387"/>
          </a:xfrm>
          <a:prstGeom prst="rect">
            <a:avLst/>
          </a:prstGeom>
          <a:blipFill>
            <a:blip r:embed="rId4"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93026E32-A40A-4E47-A7D2-83FFC02EBD4E}"/>
              </a:ext>
            </a:extLst>
          </p:cNvPr>
          <p:cNvSpPr txBox="1"/>
          <p:nvPr/>
        </p:nvSpPr>
        <p:spPr>
          <a:xfrm>
            <a:off x="4991860" y="4495800"/>
            <a:ext cx="6970395" cy="155940"/>
          </a:xfrm>
          <a:prstGeom prst="rect">
            <a:avLst/>
          </a:prstGeom>
        </p:spPr>
        <p:txBody>
          <a:bodyPr vert="horz" wrap="square" lIns="0" tIns="12700" rIns="0" bIns="0" rtlCol="0">
            <a:spAutoFit/>
          </a:bodyPr>
          <a:lstStyle/>
          <a:p>
            <a:pPr marL="12700">
              <a:lnSpc>
                <a:spcPct val="100000"/>
              </a:lnSpc>
              <a:spcBef>
                <a:spcPts val="100"/>
              </a:spcBef>
            </a:pPr>
            <a:r>
              <a:rPr sz="930" dirty="0">
                <a:solidFill>
                  <a:schemeClr val="bg1"/>
                </a:solidFill>
                <a:latin typeface="Arial" panose="020B0604020202020204" pitchFamily="34" charset="0"/>
                <a:cs typeface="Arial" panose="020B0604020202020204" pitchFamily="34" charset="0"/>
              </a:rPr>
              <a:t>This </a:t>
            </a:r>
            <a:r>
              <a:rPr sz="930" spc="-5" dirty="0">
                <a:solidFill>
                  <a:schemeClr val="bg1"/>
                </a:solidFill>
                <a:latin typeface="Arial" panose="020B0604020202020204" pitchFamily="34" charset="0"/>
                <a:cs typeface="Arial" panose="020B0604020202020204" pitchFamily="34" charset="0"/>
              </a:rPr>
              <a:t>work </a:t>
            </a:r>
            <a:r>
              <a:rPr sz="930" dirty="0">
                <a:solidFill>
                  <a:schemeClr val="bg1"/>
                </a:solidFill>
                <a:latin typeface="Arial" panose="020B0604020202020204" pitchFamily="34" charset="0"/>
                <a:cs typeface="Arial" panose="020B0604020202020204" pitchFamily="34" charset="0"/>
              </a:rPr>
              <a:t>is </a:t>
            </a:r>
            <a:r>
              <a:rPr sz="930" spc="-5" dirty="0">
                <a:solidFill>
                  <a:schemeClr val="bg1"/>
                </a:solidFill>
                <a:latin typeface="Arial" panose="020B0604020202020204" pitchFamily="34" charset="0"/>
                <a:cs typeface="Arial" panose="020B0604020202020204" pitchFamily="34" charset="0"/>
              </a:rPr>
              <a:t>licensed </a:t>
            </a:r>
            <a:r>
              <a:rPr sz="930" dirty="0">
                <a:solidFill>
                  <a:schemeClr val="bg1"/>
                </a:solidFill>
                <a:latin typeface="Arial" panose="020B0604020202020204" pitchFamily="34" charset="0"/>
                <a:cs typeface="Arial" panose="020B0604020202020204" pitchFamily="34" charset="0"/>
              </a:rPr>
              <a:t>under the </a:t>
            </a:r>
            <a:r>
              <a:rPr sz="930" u="sng" spc="-5" dirty="0">
                <a:solidFill>
                  <a:schemeClr val="bg1"/>
                </a:solidFill>
                <a:uFill>
                  <a:solidFill>
                    <a:srgbClr val="0563C1"/>
                  </a:solidFill>
                </a:u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Creative </a:t>
            </a:r>
            <a:r>
              <a:rPr sz="930" u="sng" dirty="0">
                <a:solidFill>
                  <a:schemeClr val="bg1"/>
                </a:solidFill>
                <a:uFill>
                  <a:solidFill>
                    <a:srgbClr val="0563C1"/>
                  </a:solidFill>
                </a:u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Commons Attribution </a:t>
            </a:r>
            <a:r>
              <a:rPr sz="930" u="sng" spc="-5" dirty="0">
                <a:solidFill>
                  <a:schemeClr val="bg1"/>
                </a:solidFill>
                <a:uFill>
                  <a:solidFill>
                    <a:srgbClr val="0563C1"/>
                  </a:solidFill>
                </a:u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4.0 International License</a:t>
            </a:r>
            <a:r>
              <a:rPr sz="930" spc="-5"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sz="930" dirty="0">
                <a:solidFill>
                  <a:schemeClr val="bg1"/>
                </a:solidFill>
                <a:latin typeface="Arial" panose="020B0604020202020204" pitchFamily="34" charset="0"/>
                <a:cs typeface="Arial" panose="020B0604020202020204" pitchFamily="34" charset="0"/>
              </a:rPr>
              <a:t>unless </a:t>
            </a:r>
            <a:r>
              <a:rPr sz="930" spc="-5" dirty="0">
                <a:solidFill>
                  <a:schemeClr val="bg1"/>
                </a:solidFill>
                <a:latin typeface="Arial" panose="020B0604020202020204" pitchFamily="34" charset="0"/>
                <a:cs typeface="Arial" panose="020B0604020202020204" pitchFamily="34" charset="0"/>
              </a:rPr>
              <a:t>otherwise</a:t>
            </a:r>
            <a:r>
              <a:rPr sz="930" spc="55" dirty="0">
                <a:solidFill>
                  <a:schemeClr val="bg1"/>
                </a:solidFill>
                <a:latin typeface="Arial" panose="020B0604020202020204" pitchFamily="34" charset="0"/>
                <a:cs typeface="Arial" panose="020B0604020202020204" pitchFamily="34" charset="0"/>
              </a:rPr>
              <a:t> </a:t>
            </a:r>
            <a:r>
              <a:rPr sz="930" dirty="0">
                <a:solidFill>
                  <a:schemeClr val="bg1"/>
                </a:solidFill>
                <a:latin typeface="Arial" panose="020B0604020202020204" pitchFamily="34" charset="0"/>
                <a:cs typeface="Arial" panose="020B0604020202020204" pitchFamily="34" charset="0"/>
              </a:rPr>
              <a:t>stated.</a:t>
            </a: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5975" y="191255"/>
            <a:ext cx="472440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latin typeface="Calibri"/>
                <a:cs typeface="Calibri"/>
              </a:rPr>
              <a:t>Open Access</a:t>
            </a:r>
            <a:r>
              <a:rPr spc="-90" dirty="0">
                <a:solidFill>
                  <a:srgbClr val="000000"/>
                </a:solidFill>
                <a:latin typeface="Calibri"/>
                <a:cs typeface="Calibri"/>
              </a:rPr>
              <a:t> </a:t>
            </a:r>
            <a:r>
              <a:rPr dirty="0">
                <a:solidFill>
                  <a:srgbClr val="000000"/>
                </a:solidFill>
                <a:latin typeface="Calibri"/>
                <a:cs typeface="Calibri"/>
              </a:rPr>
              <a:t>Articles</a:t>
            </a:r>
          </a:p>
        </p:txBody>
      </p:sp>
      <p:sp>
        <p:nvSpPr>
          <p:cNvPr id="3" name="object 3"/>
          <p:cNvSpPr txBox="1"/>
          <p:nvPr/>
        </p:nvSpPr>
        <p:spPr>
          <a:xfrm>
            <a:off x="253579" y="1592881"/>
            <a:ext cx="4435475" cy="4523740"/>
          </a:xfrm>
          <a:prstGeom prst="rect">
            <a:avLst/>
          </a:prstGeom>
        </p:spPr>
        <p:txBody>
          <a:bodyPr vert="horz" wrap="square" lIns="0" tIns="13335" rIns="0" bIns="0" rtlCol="0">
            <a:spAutoFit/>
          </a:bodyPr>
          <a:lstStyle/>
          <a:p>
            <a:pPr marL="12700">
              <a:lnSpc>
                <a:spcPct val="100000"/>
              </a:lnSpc>
              <a:spcBef>
                <a:spcPts val="105"/>
              </a:spcBef>
            </a:pPr>
            <a:r>
              <a:rPr sz="4400" b="1" dirty="0">
                <a:latin typeface="Calibri"/>
                <a:cs typeface="Calibri"/>
              </a:rPr>
              <a:t>PubMed</a:t>
            </a:r>
            <a:r>
              <a:rPr sz="4400" b="1" spc="-25" dirty="0">
                <a:latin typeface="Calibri"/>
                <a:cs typeface="Calibri"/>
              </a:rPr>
              <a:t> </a:t>
            </a:r>
            <a:r>
              <a:rPr sz="4400" b="1" spc="-5" dirty="0">
                <a:latin typeface="Calibri"/>
                <a:cs typeface="Calibri"/>
              </a:rPr>
              <a:t>Central</a:t>
            </a:r>
            <a:endParaRPr sz="4400">
              <a:latin typeface="Calibri"/>
              <a:cs typeface="Calibri"/>
            </a:endParaRPr>
          </a:p>
          <a:p>
            <a:pPr>
              <a:lnSpc>
                <a:spcPct val="100000"/>
              </a:lnSpc>
              <a:spcBef>
                <a:spcPts val="35"/>
              </a:spcBef>
            </a:pPr>
            <a:endParaRPr sz="5600">
              <a:latin typeface="Calibri"/>
              <a:cs typeface="Calibri"/>
            </a:endParaRPr>
          </a:p>
          <a:p>
            <a:pPr marL="419100" marR="872490" indent="-407034">
              <a:lnSpc>
                <a:spcPts val="3460"/>
              </a:lnSpc>
              <a:buSzPct val="87500"/>
              <a:buFont typeface="Arial"/>
              <a:buChar char="•"/>
              <a:tabLst>
                <a:tab pos="419100" algn="l"/>
                <a:tab pos="419734" algn="l"/>
              </a:tabLst>
            </a:pPr>
            <a:r>
              <a:rPr sz="3200" spc="-5" dirty="0">
                <a:latin typeface="Calibri"/>
                <a:cs typeface="Calibri"/>
              </a:rPr>
              <a:t>biomedical and life  sciences</a:t>
            </a:r>
            <a:r>
              <a:rPr sz="3200" spc="-35" dirty="0">
                <a:latin typeface="Calibri"/>
                <a:cs typeface="Calibri"/>
              </a:rPr>
              <a:t> </a:t>
            </a:r>
            <a:r>
              <a:rPr sz="3200" spc="-5" dirty="0">
                <a:latin typeface="Calibri"/>
                <a:cs typeface="Calibri"/>
              </a:rPr>
              <a:t>journal</a:t>
            </a:r>
            <a:endParaRPr sz="3200">
              <a:latin typeface="Calibri"/>
              <a:cs typeface="Calibri"/>
            </a:endParaRPr>
          </a:p>
          <a:p>
            <a:pPr>
              <a:lnSpc>
                <a:spcPct val="100000"/>
              </a:lnSpc>
            </a:pPr>
            <a:endParaRPr sz="3200">
              <a:latin typeface="Calibri"/>
              <a:cs typeface="Calibri"/>
            </a:endParaRPr>
          </a:p>
          <a:p>
            <a:pPr>
              <a:lnSpc>
                <a:spcPct val="100000"/>
              </a:lnSpc>
              <a:spcBef>
                <a:spcPts val="10"/>
              </a:spcBef>
            </a:pPr>
            <a:endParaRPr sz="4550">
              <a:latin typeface="Calibri"/>
              <a:cs typeface="Calibri"/>
            </a:endParaRPr>
          </a:p>
          <a:p>
            <a:pPr marL="12700" marR="5080">
              <a:lnSpc>
                <a:spcPts val="3460"/>
              </a:lnSpc>
            </a:pPr>
            <a:r>
              <a:rPr sz="3200" spc="-5" dirty="0">
                <a:latin typeface="Calibri"/>
                <a:cs typeface="Calibri"/>
              </a:rPr>
              <a:t>https:/</a:t>
            </a:r>
            <a:r>
              <a:rPr sz="3200" spc="-5" dirty="0">
                <a:latin typeface="Calibri"/>
                <a:cs typeface="Calibri"/>
                <a:hlinkClick r:id="rId2"/>
              </a:rPr>
              <a:t>/www.ncbi.nlm.nih. </a:t>
            </a:r>
            <a:r>
              <a:rPr sz="3200" spc="-5" dirty="0">
                <a:latin typeface="Calibri"/>
                <a:cs typeface="Calibri"/>
              </a:rPr>
              <a:t> </a:t>
            </a:r>
            <a:r>
              <a:rPr sz="3200" dirty="0">
                <a:latin typeface="Calibri"/>
                <a:cs typeface="Calibri"/>
              </a:rPr>
              <a:t>gov/pmc/</a:t>
            </a:r>
            <a:endParaRPr sz="3200">
              <a:latin typeface="Calibri"/>
              <a:cs typeface="Calibri"/>
            </a:endParaRPr>
          </a:p>
        </p:txBody>
      </p:sp>
      <p:sp>
        <p:nvSpPr>
          <p:cNvPr id="4" name="object 4"/>
          <p:cNvSpPr/>
          <p:nvPr/>
        </p:nvSpPr>
        <p:spPr>
          <a:xfrm>
            <a:off x="4858511" y="1510283"/>
            <a:ext cx="7135367" cy="498744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24" y="340217"/>
            <a:ext cx="4397375"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latin typeface="Calibri"/>
                <a:cs typeface="Calibri"/>
              </a:rPr>
              <a:t>Open Access</a:t>
            </a:r>
            <a:r>
              <a:rPr spc="-75" dirty="0">
                <a:solidFill>
                  <a:srgbClr val="000000"/>
                </a:solidFill>
                <a:latin typeface="Calibri"/>
                <a:cs typeface="Calibri"/>
              </a:rPr>
              <a:t> </a:t>
            </a:r>
            <a:r>
              <a:rPr dirty="0">
                <a:solidFill>
                  <a:srgbClr val="000000"/>
                </a:solidFill>
                <a:latin typeface="Calibri"/>
                <a:cs typeface="Calibri"/>
              </a:rPr>
              <a:t>Books</a:t>
            </a:r>
          </a:p>
        </p:txBody>
      </p:sp>
      <p:sp>
        <p:nvSpPr>
          <p:cNvPr id="3" name="object 3"/>
          <p:cNvSpPr txBox="1"/>
          <p:nvPr/>
        </p:nvSpPr>
        <p:spPr>
          <a:xfrm>
            <a:off x="8286898" y="2188150"/>
            <a:ext cx="2560320" cy="836294"/>
          </a:xfrm>
          <a:prstGeom prst="rect">
            <a:avLst/>
          </a:prstGeom>
        </p:spPr>
        <p:txBody>
          <a:bodyPr vert="horz" wrap="square" lIns="0" tIns="59690" rIns="0" bIns="0" rtlCol="0">
            <a:spAutoFit/>
          </a:bodyPr>
          <a:lstStyle/>
          <a:p>
            <a:pPr marL="12700" marR="5080">
              <a:lnSpc>
                <a:spcPts val="3030"/>
              </a:lnSpc>
              <a:spcBef>
                <a:spcPts val="470"/>
              </a:spcBef>
            </a:pPr>
            <a:r>
              <a:rPr sz="2800" spc="-5" dirty="0">
                <a:latin typeface="Calibri"/>
                <a:cs typeface="Calibri"/>
              </a:rPr>
              <a:t>Directory of</a:t>
            </a:r>
            <a:r>
              <a:rPr sz="2800" spc="-70" dirty="0">
                <a:latin typeface="Calibri"/>
                <a:cs typeface="Calibri"/>
              </a:rPr>
              <a:t> </a:t>
            </a:r>
            <a:r>
              <a:rPr sz="2800" spc="-5" dirty="0">
                <a:latin typeface="Calibri"/>
                <a:cs typeface="Calibri"/>
              </a:rPr>
              <a:t>open  access</a:t>
            </a:r>
            <a:r>
              <a:rPr sz="2800" spc="-10" dirty="0">
                <a:latin typeface="Calibri"/>
                <a:cs typeface="Calibri"/>
              </a:rPr>
              <a:t> </a:t>
            </a:r>
            <a:r>
              <a:rPr sz="2800" spc="-5" dirty="0">
                <a:latin typeface="Calibri"/>
                <a:cs typeface="Calibri"/>
              </a:rPr>
              <a:t>books</a:t>
            </a:r>
            <a:endParaRPr sz="2800">
              <a:latin typeface="Calibri"/>
              <a:cs typeface="Calibri"/>
            </a:endParaRPr>
          </a:p>
        </p:txBody>
      </p:sp>
      <p:sp>
        <p:nvSpPr>
          <p:cNvPr id="4" name="object 4"/>
          <p:cNvSpPr txBox="1"/>
          <p:nvPr/>
        </p:nvSpPr>
        <p:spPr>
          <a:xfrm>
            <a:off x="8286898" y="5126536"/>
            <a:ext cx="3262629" cy="836294"/>
          </a:xfrm>
          <a:prstGeom prst="rect">
            <a:avLst/>
          </a:prstGeom>
        </p:spPr>
        <p:txBody>
          <a:bodyPr vert="horz" wrap="square" lIns="0" tIns="59690" rIns="0" bIns="0" rtlCol="0">
            <a:spAutoFit/>
          </a:bodyPr>
          <a:lstStyle/>
          <a:p>
            <a:pPr marL="12700" marR="5080">
              <a:lnSpc>
                <a:spcPts val="3030"/>
              </a:lnSpc>
              <a:spcBef>
                <a:spcPts val="470"/>
              </a:spcBef>
            </a:pPr>
            <a:r>
              <a:rPr sz="2800" spc="-10" dirty="0">
                <a:latin typeface="Calibri"/>
                <a:cs typeface="Calibri"/>
              </a:rPr>
              <a:t>h</a:t>
            </a:r>
            <a:r>
              <a:rPr sz="2800" spc="-5" dirty="0">
                <a:latin typeface="Calibri"/>
                <a:cs typeface="Calibri"/>
              </a:rPr>
              <a:t>tt</a:t>
            </a:r>
            <a:r>
              <a:rPr sz="2800" spc="-10" dirty="0">
                <a:latin typeface="Calibri"/>
                <a:cs typeface="Calibri"/>
              </a:rPr>
              <a:t>ps</a:t>
            </a:r>
            <a:r>
              <a:rPr sz="2800" spc="-15" dirty="0">
                <a:latin typeface="Calibri"/>
                <a:cs typeface="Calibri"/>
              </a:rPr>
              <a:t>:</a:t>
            </a:r>
            <a:r>
              <a:rPr sz="2800" spc="-10" dirty="0">
                <a:latin typeface="Calibri"/>
                <a:cs typeface="Calibri"/>
              </a:rPr>
              <a:t>//</a:t>
            </a:r>
            <a:r>
              <a:rPr sz="2800" dirty="0">
                <a:latin typeface="Calibri"/>
                <a:cs typeface="Calibri"/>
              </a:rPr>
              <a:t>www</a:t>
            </a:r>
            <a:r>
              <a:rPr sz="2800" spc="-5" dirty="0">
                <a:latin typeface="Calibri"/>
                <a:cs typeface="Calibri"/>
              </a:rPr>
              <a:t>.</a:t>
            </a:r>
            <a:r>
              <a:rPr sz="2800" spc="-15" dirty="0">
                <a:latin typeface="Calibri"/>
                <a:cs typeface="Calibri"/>
              </a:rPr>
              <a:t>d</a:t>
            </a:r>
            <a:r>
              <a:rPr sz="2800" spc="-5" dirty="0">
                <a:latin typeface="Calibri"/>
                <a:cs typeface="Calibri"/>
              </a:rPr>
              <a:t>oa</a:t>
            </a:r>
            <a:r>
              <a:rPr sz="2800" spc="-10" dirty="0">
                <a:latin typeface="Calibri"/>
                <a:cs typeface="Calibri"/>
              </a:rPr>
              <a:t>b</a:t>
            </a:r>
            <a:r>
              <a:rPr sz="2800" spc="-5" dirty="0">
                <a:latin typeface="Calibri"/>
                <a:cs typeface="Calibri"/>
              </a:rPr>
              <a:t>ook  s.org/</a:t>
            </a:r>
            <a:endParaRPr sz="2800">
              <a:latin typeface="Calibri"/>
              <a:cs typeface="Calibri"/>
            </a:endParaRPr>
          </a:p>
        </p:txBody>
      </p:sp>
      <p:sp>
        <p:nvSpPr>
          <p:cNvPr id="5" name="object 5"/>
          <p:cNvSpPr/>
          <p:nvPr/>
        </p:nvSpPr>
        <p:spPr>
          <a:xfrm>
            <a:off x="274320" y="1659635"/>
            <a:ext cx="7479791" cy="479755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38327" y="1723644"/>
            <a:ext cx="7296911" cy="461465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19277" y="1704594"/>
            <a:ext cx="7335520" cy="4653280"/>
          </a:xfrm>
          <a:custGeom>
            <a:avLst/>
            <a:gdLst/>
            <a:ahLst/>
            <a:cxnLst/>
            <a:rect l="l" t="t" r="r" b="b"/>
            <a:pathLst>
              <a:path w="7335520" h="4653280">
                <a:moveTo>
                  <a:pt x="0" y="0"/>
                </a:moveTo>
                <a:lnTo>
                  <a:pt x="7335011" y="0"/>
                </a:lnTo>
                <a:lnTo>
                  <a:pt x="7335011" y="4652772"/>
                </a:lnTo>
                <a:lnTo>
                  <a:pt x="0" y="4652772"/>
                </a:lnTo>
                <a:lnTo>
                  <a:pt x="0" y="0"/>
                </a:lnTo>
                <a:close/>
              </a:path>
            </a:pathLst>
          </a:custGeom>
          <a:ln w="38100">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48416" y="160922"/>
            <a:ext cx="3004185"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latin typeface="Calibri"/>
                <a:cs typeface="Calibri"/>
              </a:rPr>
              <a:t>Open</a:t>
            </a:r>
            <a:r>
              <a:rPr spc="-95" dirty="0">
                <a:solidFill>
                  <a:srgbClr val="000000"/>
                </a:solidFill>
                <a:latin typeface="Calibri"/>
                <a:cs typeface="Calibri"/>
              </a:rPr>
              <a:t> </a:t>
            </a:r>
            <a:r>
              <a:rPr dirty="0">
                <a:solidFill>
                  <a:srgbClr val="000000"/>
                </a:solidFill>
                <a:latin typeface="Calibri"/>
                <a:cs typeface="Calibri"/>
              </a:rPr>
              <a:t>Images</a:t>
            </a:r>
          </a:p>
        </p:txBody>
      </p:sp>
      <p:sp>
        <p:nvSpPr>
          <p:cNvPr id="3" name="object 3"/>
          <p:cNvSpPr txBox="1"/>
          <p:nvPr/>
        </p:nvSpPr>
        <p:spPr>
          <a:xfrm>
            <a:off x="383015" y="1660339"/>
            <a:ext cx="2701925" cy="1068070"/>
          </a:xfrm>
          <a:prstGeom prst="rect">
            <a:avLst/>
          </a:prstGeom>
        </p:spPr>
        <p:txBody>
          <a:bodyPr vert="horz" wrap="square" lIns="0" tIns="74295" rIns="0" bIns="0" rtlCol="0">
            <a:spAutoFit/>
          </a:bodyPr>
          <a:lstStyle/>
          <a:p>
            <a:pPr marL="12700" marR="5080">
              <a:lnSpc>
                <a:spcPts val="3890"/>
              </a:lnSpc>
              <a:spcBef>
                <a:spcPts val="585"/>
              </a:spcBef>
            </a:pPr>
            <a:r>
              <a:rPr sz="3600" dirty="0">
                <a:latin typeface="Calibri"/>
                <a:cs typeface="Calibri"/>
              </a:rPr>
              <a:t>Public</a:t>
            </a:r>
            <a:r>
              <a:rPr sz="3600" spc="-100" dirty="0">
                <a:latin typeface="Calibri"/>
                <a:cs typeface="Calibri"/>
              </a:rPr>
              <a:t> </a:t>
            </a:r>
            <a:r>
              <a:rPr sz="3600" spc="-5" dirty="0">
                <a:latin typeface="Calibri"/>
                <a:cs typeface="Calibri"/>
              </a:rPr>
              <a:t>Domain  Pictures</a:t>
            </a:r>
            <a:endParaRPr sz="3600">
              <a:latin typeface="Calibri"/>
              <a:cs typeface="Calibri"/>
            </a:endParaRPr>
          </a:p>
        </p:txBody>
      </p:sp>
      <p:sp>
        <p:nvSpPr>
          <p:cNvPr id="4" name="object 4"/>
          <p:cNvSpPr txBox="1"/>
          <p:nvPr/>
        </p:nvSpPr>
        <p:spPr>
          <a:xfrm>
            <a:off x="383015" y="5349942"/>
            <a:ext cx="2991485" cy="1220470"/>
          </a:xfrm>
          <a:prstGeom prst="rect">
            <a:avLst/>
          </a:prstGeom>
        </p:spPr>
        <p:txBody>
          <a:bodyPr vert="horz" wrap="square" lIns="0" tIns="59690" rIns="0" bIns="0" rtlCol="0">
            <a:spAutoFit/>
          </a:bodyPr>
          <a:lstStyle/>
          <a:p>
            <a:pPr marL="12700" marR="5080">
              <a:lnSpc>
                <a:spcPts val="3030"/>
              </a:lnSpc>
              <a:spcBef>
                <a:spcPts val="470"/>
              </a:spcBef>
            </a:pPr>
            <a:r>
              <a:rPr sz="2800" spc="-5" dirty="0">
                <a:latin typeface="Calibri"/>
                <a:cs typeface="Calibri"/>
              </a:rPr>
              <a:t>https://www.public  </a:t>
            </a:r>
            <a:r>
              <a:rPr sz="2800" spc="-10" dirty="0">
                <a:latin typeface="Calibri"/>
                <a:cs typeface="Calibri"/>
              </a:rPr>
              <a:t>d</a:t>
            </a:r>
            <a:r>
              <a:rPr sz="2800" spc="-5" dirty="0">
                <a:latin typeface="Calibri"/>
                <a:cs typeface="Calibri"/>
              </a:rPr>
              <a:t>o</a:t>
            </a:r>
            <a:r>
              <a:rPr sz="2800" spc="-10" dirty="0">
                <a:latin typeface="Calibri"/>
                <a:cs typeface="Calibri"/>
              </a:rPr>
              <a:t>m</a:t>
            </a:r>
            <a:r>
              <a:rPr sz="2800" spc="-5" dirty="0">
                <a:latin typeface="Calibri"/>
                <a:cs typeface="Calibri"/>
              </a:rPr>
              <a:t>a</a:t>
            </a:r>
            <a:r>
              <a:rPr sz="2800" spc="-15" dirty="0">
                <a:latin typeface="Calibri"/>
                <a:cs typeface="Calibri"/>
              </a:rPr>
              <a:t>in</a:t>
            </a:r>
            <a:r>
              <a:rPr sz="2800" spc="-10" dirty="0">
                <a:latin typeface="Calibri"/>
                <a:cs typeface="Calibri"/>
              </a:rPr>
              <a:t>p</a:t>
            </a:r>
            <a:r>
              <a:rPr sz="2800" spc="-15" dirty="0">
                <a:latin typeface="Calibri"/>
                <a:cs typeface="Calibri"/>
              </a:rPr>
              <a:t>i</a:t>
            </a:r>
            <a:r>
              <a:rPr sz="2800" spc="-5" dirty="0">
                <a:latin typeface="Calibri"/>
                <a:cs typeface="Calibri"/>
              </a:rPr>
              <a:t>c</a:t>
            </a:r>
            <a:r>
              <a:rPr sz="2800" spc="-10" dirty="0">
                <a:latin typeface="Calibri"/>
                <a:cs typeface="Calibri"/>
              </a:rPr>
              <a:t>tur</a:t>
            </a:r>
            <a:r>
              <a:rPr sz="2800" spc="-5" dirty="0">
                <a:latin typeface="Calibri"/>
                <a:cs typeface="Calibri"/>
              </a:rPr>
              <a:t>e</a:t>
            </a:r>
            <a:r>
              <a:rPr sz="2800" spc="-10" dirty="0">
                <a:latin typeface="Calibri"/>
                <a:cs typeface="Calibri"/>
              </a:rPr>
              <a:t>s</a:t>
            </a:r>
            <a:r>
              <a:rPr sz="2800" spc="5" dirty="0">
                <a:latin typeface="Calibri"/>
                <a:cs typeface="Calibri"/>
              </a:rPr>
              <a:t>.</a:t>
            </a:r>
            <a:r>
              <a:rPr sz="2800" spc="-10" dirty="0">
                <a:latin typeface="Calibri"/>
                <a:cs typeface="Calibri"/>
              </a:rPr>
              <a:t>n</a:t>
            </a:r>
            <a:r>
              <a:rPr sz="2800" spc="-5" dirty="0">
                <a:latin typeface="Calibri"/>
                <a:cs typeface="Calibri"/>
              </a:rPr>
              <a:t>e</a:t>
            </a:r>
            <a:r>
              <a:rPr sz="2800" dirty="0">
                <a:latin typeface="Calibri"/>
                <a:cs typeface="Calibri"/>
              </a:rPr>
              <a:t>t</a:t>
            </a:r>
            <a:r>
              <a:rPr sz="2800" spc="-5" dirty="0">
                <a:latin typeface="Calibri"/>
                <a:cs typeface="Calibri"/>
              </a:rPr>
              <a:t>/  en/</a:t>
            </a:r>
            <a:endParaRPr sz="2800">
              <a:latin typeface="Calibri"/>
              <a:cs typeface="Calibri"/>
            </a:endParaRPr>
          </a:p>
        </p:txBody>
      </p:sp>
      <p:sp>
        <p:nvSpPr>
          <p:cNvPr id="5" name="object 5"/>
          <p:cNvSpPr/>
          <p:nvPr/>
        </p:nvSpPr>
        <p:spPr>
          <a:xfrm>
            <a:off x="4258055" y="1653540"/>
            <a:ext cx="7309103" cy="499414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322064" y="1717548"/>
            <a:ext cx="7126224" cy="481126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303014" y="1698498"/>
            <a:ext cx="7164705" cy="4849495"/>
          </a:xfrm>
          <a:custGeom>
            <a:avLst/>
            <a:gdLst/>
            <a:ahLst/>
            <a:cxnLst/>
            <a:rect l="l" t="t" r="r" b="b"/>
            <a:pathLst>
              <a:path w="7164705" h="4849495">
                <a:moveTo>
                  <a:pt x="0" y="0"/>
                </a:moveTo>
                <a:lnTo>
                  <a:pt x="7164324" y="0"/>
                </a:lnTo>
                <a:lnTo>
                  <a:pt x="7164324" y="4849368"/>
                </a:lnTo>
                <a:lnTo>
                  <a:pt x="0" y="4849368"/>
                </a:lnTo>
                <a:lnTo>
                  <a:pt x="0" y="0"/>
                </a:lnTo>
                <a:close/>
              </a:path>
            </a:pathLst>
          </a:custGeom>
          <a:ln w="38099">
            <a:solidFill>
              <a:srgbClr val="000000"/>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0924" y="340217"/>
            <a:ext cx="4397375"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latin typeface="Calibri"/>
                <a:cs typeface="Calibri"/>
              </a:rPr>
              <a:t>Open Access</a:t>
            </a:r>
            <a:r>
              <a:rPr spc="-75" dirty="0">
                <a:solidFill>
                  <a:srgbClr val="000000"/>
                </a:solidFill>
                <a:latin typeface="Calibri"/>
                <a:cs typeface="Calibri"/>
              </a:rPr>
              <a:t> </a:t>
            </a:r>
            <a:r>
              <a:rPr dirty="0">
                <a:solidFill>
                  <a:srgbClr val="000000"/>
                </a:solidFill>
                <a:latin typeface="Calibri"/>
                <a:cs typeface="Calibri"/>
              </a:rPr>
              <a:t>Books</a:t>
            </a:r>
          </a:p>
        </p:txBody>
      </p:sp>
      <p:sp>
        <p:nvSpPr>
          <p:cNvPr id="3" name="object 3"/>
          <p:cNvSpPr txBox="1"/>
          <p:nvPr/>
        </p:nvSpPr>
        <p:spPr>
          <a:xfrm>
            <a:off x="383015" y="1660339"/>
            <a:ext cx="256476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Calibri"/>
                <a:cs typeface="Calibri"/>
              </a:rPr>
              <a:t>Google</a:t>
            </a:r>
            <a:r>
              <a:rPr sz="3600" spc="-65" dirty="0">
                <a:latin typeface="Calibri"/>
                <a:cs typeface="Calibri"/>
              </a:rPr>
              <a:t> </a:t>
            </a:r>
            <a:r>
              <a:rPr sz="3600" spc="-5" dirty="0">
                <a:latin typeface="Calibri"/>
                <a:cs typeface="Calibri"/>
              </a:rPr>
              <a:t>Books</a:t>
            </a:r>
            <a:endParaRPr sz="3600">
              <a:latin typeface="Calibri"/>
              <a:cs typeface="Calibri"/>
            </a:endParaRPr>
          </a:p>
        </p:txBody>
      </p:sp>
      <p:sp>
        <p:nvSpPr>
          <p:cNvPr id="4" name="object 4"/>
          <p:cNvSpPr txBox="1"/>
          <p:nvPr/>
        </p:nvSpPr>
        <p:spPr>
          <a:xfrm>
            <a:off x="383015" y="4856166"/>
            <a:ext cx="2887980" cy="836294"/>
          </a:xfrm>
          <a:prstGeom prst="rect">
            <a:avLst/>
          </a:prstGeom>
        </p:spPr>
        <p:txBody>
          <a:bodyPr vert="horz" wrap="square" lIns="0" tIns="59690" rIns="0" bIns="0" rtlCol="0">
            <a:spAutoFit/>
          </a:bodyPr>
          <a:lstStyle/>
          <a:p>
            <a:pPr marL="12700" marR="5080">
              <a:lnSpc>
                <a:spcPts val="3030"/>
              </a:lnSpc>
              <a:spcBef>
                <a:spcPts val="470"/>
              </a:spcBef>
            </a:pPr>
            <a:r>
              <a:rPr sz="2800" spc="-10" dirty="0">
                <a:latin typeface="Calibri"/>
                <a:cs typeface="Calibri"/>
              </a:rPr>
              <a:t>h</a:t>
            </a:r>
            <a:r>
              <a:rPr sz="2800" spc="-5" dirty="0">
                <a:latin typeface="Calibri"/>
                <a:cs typeface="Calibri"/>
              </a:rPr>
              <a:t>tt</a:t>
            </a:r>
            <a:r>
              <a:rPr sz="2800" spc="-10" dirty="0">
                <a:latin typeface="Calibri"/>
                <a:cs typeface="Calibri"/>
              </a:rPr>
              <a:t>ps</a:t>
            </a:r>
            <a:r>
              <a:rPr sz="2800" spc="-15" dirty="0">
                <a:latin typeface="Calibri"/>
                <a:cs typeface="Calibri"/>
              </a:rPr>
              <a:t>:</a:t>
            </a:r>
            <a:r>
              <a:rPr sz="2800" spc="-10" dirty="0">
                <a:latin typeface="Calibri"/>
                <a:cs typeface="Calibri"/>
              </a:rPr>
              <a:t>//b</a:t>
            </a:r>
            <a:r>
              <a:rPr sz="2800" spc="-5" dirty="0">
                <a:latin typeface="Calibri"/>
                <a:cs typeface="Calibri"/>
              </a:rPr>
              <a:t>o</a:t>
            </a:r>
            <a:r>
              <a:rPr sz="2800" spc="5" dirty="0">
                <a:latin typeface="Calibri"/>
                <a:cs typeface="Calibri"/>
              </a:rPr>
              <a:t>o</a:t>
            </a:r>
            <a:r>
              <a:rPr sz="2800" spc="-5" dirty="0">
                <a:latin typeface="Calibri"/>
                <a:cs typeface="Calibri"/>
              </a:rPr>
              <a:t>k</a:t>
            </a:r>
            <a:r>
              <a:rPr sz="2800" spc="5" dirty="0">
                <a:latin typeface="Calibri"/>
                <a:cs typeface="Calibri"/>
              </a:rPr>
              <a:t>s</a:t>
            </a:r>
            <a:r>
              <a:rPr sz="2800" spc="-5" dirty="0">
                <a:latin typeface="Calibri"/>
                <a:cs typeface="Calibri"/>
              </a:rPr>
              <a:t>.googl  </a:t>
            </a:r>
            <a:r>
              <a:rPr sz="2800" spc="-10" dirty="0">
                <a:latin typeface="Calibri"/>
                <a:cs typeface="Calibri"/>
              </a:rPr>
              <a:t>e.com/?hl=en</a:t>
            </a:r>
            <a:endParaRPr sz="2800">
              <a:latin typeface="Calibri"/>
              <a:cs typeface="Calibri"/>
            </a:endParaRPr>
          </a:p>
        </p:txBody>
      </p:sp>
      <p:sp>
        <p:nvSpPr>
          <p:cNvPr id="5" name="object 5"/>
          <p:cNvSpPr/>
          <p:nvPr/>
        </p:nvSpPr>
        <p:spPr>
          <a:xfrm>
            <a:off x="3514344" y="1653540"/>
            <a:ext cx="8677655" cy="499414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578352" y="1717548"/>
            <a:ext cx="8613647" cy="481126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559302" y="1698498"/>
            <a:ext cx="8632825" cy="0"/>
          </a:xfrm>
          <a:custGeom>
            <a:avLst/>
            <a:gdLst/>
            <a:ahLst/>
            <a:cxnLst/>
            <a:rect l="l" t="t" r="r" b="b"/>
            <a:pathLst>
              <a:path w="8632825">
                <a:moveTo>
                  <a:pt x="0" y="0"/>
                </a:moveTo>
                <a:lnTo>
                  <a:pt x="8632698" y="0"/>
                </a:lnTo>
              </a:path>
            </a:pathLst>
          </a:custGeom>
          <a:ln w="38100">
            <a:solidFill>
              <a:srgbClr val="000000"/>
            </a:solidFill>
          </a:ln>
        </p:spPr>
        <p:txBody>
          <a:bodyPr wrap="square" lIns="0" tIns="0" rIns="0" bIns="0" rtlCol="0"/>
          <a:lstStyle/>
          <a:p>
            <a:endParaRPr/>
          </a:p>
        </p:txBody>
      </p:sp>
      <p:sp>
        <p:nvSpPr>
          <p:cNvPr id="8" name="object 8"/>
          <p:cNvSpPr/>
          <p:nvPr/>
        </p:nvSpPr>
        <p:spPr>
          <a:xfrm>
            <a:off x="3559302" y="1698498"/>
            <a:ext cx="8632825" cy="4849495"/>
          </a:xfrm>
          <a:custGeom>
            <a:avLst/>
            <a:gdLst/>
            <a:ahLst/>
            <a:cxnLst/>
            <a:rect l="l" t="t" r="r" b="b"/>
            <a:pathLst>
              <a:path w="8632825" h="4849495">
                <a:moveTo>
                  <a:pt x="8632698" y="4849368"/>
                </a:moveTo>
                <a:lnTo>
                  <a:pt x="0" y="4849368"/>
                </a:lnTo>
                <a:lnTo>
                  <a:pt x="0" y="0"/>
                </a:lnTo>
              </a:path>
            </a:pathLst>
          </a:custGeom>
          <a:ln w="38100">
            <a:solidFill>
              <a:srgbClr val="000000"/>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24" y="340217"/>
            <a:ext cx="3921125"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latin typeface="Calibri"/>
                <a:cs typeface="Calibri"/>
              </a:rPr>
              <a:t>Useful</a:t>
            </a:r>
            <a:r>
              <a:rPr spc="-85" dirty="0">
                <a:solidFill>
                  <a:srgbClr val="000000"/>
                </a:solidFill>
                <a:latin typeface="Calibri"/>
                <a:cs typeface="Calibri"/>
              </a:rPr>
              <a:t> </a:t>
            </a:r>
            <a:r>
              <a:rPr dirty="0">
                <a:solidFill>
                  <a:srgbClr val="000000"/>
                </a:solidFill>
                <a:latin typeface="Calibri"/>
                <a:cs typeface="Calibri"/>
              </a:rPr>
              <a:t>Resources</a:t>
            </a:r>
          </a:p>
        </p:txBody>
      </p:sp>
      <p:sp>
        <p:nvSpPr>
          <p:cNvPr id="3" name="object 3"/>
          <p:cNvSpPr txBox="1"/>
          <p:nvPr/>
        </p:nvSpPr>
        <p:spPr>
          <a:xfrm>
            <a:off x="129015" y="1794780"/>
            <a:ext cx="3586479" cy="2241550"/>
          </a:xfrm>
          <a:prstGeom prst="rect">
            <a:avLst/>
          </a:prstGeom>
        </p:spPr>
        <p:txBody>
          <a:bodyPr vert="horz" wrap="square" lIns="0" tIns="12065" rIns="0" bIns="0" rtlCol="0">
            <a:spAutoFit/>
          </a:bodyPr>
          <a:lstStyle/>
          <a:p>
            <a:pPr marL="12700">
              <a:lnSpc>
                <a:spcPct val="100000"/>
              </a:lnSpc>
              <a:spcBef>
                <a:spcPts val="95"/>
              </a:spcBef>
            </a:pPr>
            <a:r>
              <a:rPr sz="2800" spc="-5" dirty="0">
                <a:latin typeface="Calibri"/>
                <a:cs typeface="Calibri"/>
              </a:rPr>
              <a:t>Encyclopedia of</a:t>
            </a:r>
            <a:r>
              <a:rPr sz="2800" spc="20" dirty="0">
                <a:latin typeface="Calibri"/>
                <a:cs typeface="Calibri"/>
              </a:rPr>
              <a:t> </a:t>
            </a:r>
            <a:r>
              <a:rPr sz="2800" spc="-10" dirty="0">
                <a:latin typeface="Calibri"/>
                <a:cs typeface="Calibri"/>
              </a:rPr>
              <a:t>Life</a:t>
            </a:r>
            <a:endParaRPr sz="2800">
              <a:latin typeface="Calibri"/>
              <a:cs typeface="Calibri"/>
            </a:endParaRPr>
          </a:p>
          <a:p>
            <a:pPr>
              <a:lnSpc>
                <a:spcPct val="100000"/>
              </a:lnSpc>
              <a:spcBef>
                <a:spcPts val="50"/>
              </a:spcBef>
            </a:pPr>
            <a:endParaRPr sz="4100">
              <a:latin typeface="Calibri"/>
              <a:cs typeface="Calibri"/>
            </a:endParaRPr>
          </a:p>
          <a:p>
            <a:pPr marL="419100" marR="5080" indent="-407034">
              <a:lnSpc>
                <a:spcPts val="3030"/>
              </a:lnSpc>
              <a:buFont typeface="Arial"/>
              <a:buChar char="•"/>
              <a:tabLst>
                <a:tab pos="419100" algn="l"/>
                <a:tab pos="419734" algn="l"/>
              </a:tabLst>
            </a:pPr>
            <a:r>
              <a:rPr sz="2800" spc="-10" dirty="0">
                <a:latin typeface="Calibri"/>
                <a:cs typeface="Calibri"/>
              </a:rPr>
              <a:t>Multimedia </a:t>
            </a:r>
            <a:r>
              <a:rPr sz="2800" spc="-5" dirty="0">
                <a:latin typeface="Calibri"/>
                <a:cs typeface="Calibri"/>
              </a:rPr>
              <a:t>resources  for </a:t>
            </a:r>
            <a:r>
              <a:rPr sz="2800" spc="-10" dirty="0">
                <a:latin typeface="Calibri"/>
                <a:cs typeface="Calibri"/>
              </a:rPr>
              <a:t>biodiversity </a:t>
            </a:r>
            <a:r>
              <a:rPr sz="2800" spc="-5" dirty="0">
                <a:latin typeface="Calibri"/>
                <a:cs typeface="Calibri"/>
              </a:rPr>
              <a:t>and  natural</a:t>
            </a:r>
            <a:r>
              <a:rPr sz="2800" dirty="0">
                <a:latin typeface="Calibri"/>
                <a:cs typeface="Calibri"/>
              </a:rPr>
              <a:t> </a:t>
            </a:r>
            <a:r>
              <a:rPr sz="2800" spc="-10" dirty="0">
                <a:latin typeface="Calibri"/>
                <a:cs typeface="Calibri"/>
              </a:rPr>
              <a:t>history</a:t>
            </a:r>
            <a:endParaRPr sz="2800">
              <a:latin typeface="Calibri"/>
              <a:cs typeface="Calibri"/>
            </a:endParaRPr>
          </a:p>
        </p:txBody>
      </p:sp>
      <p:sp>
        <p:nvSpPr>
          <p:cNvPr id="4" name="object 4"/>
          <p:cNvSpPr txBox="1"/>
          <p:nvPr/>
        </p:nvSpPr>
        <p:spPr>
          <a:xfrm>
            <a:off x="128988" y="6139875"/>
            <a:ext cx="2292985"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Calibri"/>
                <a:cs typeface="Calibri"/>
              </a:rPr>
              <a:t>h</a:t>
            </a:r>
            <a:r>
              <a:rPr sz="2800" spc="-5" dirty="0">
                <a:latin typeface="Calibri"/>
                <a:cs typeface="Calibri"/>
              </a:rPr>
              <a:t>tt</a:t>
            </a:r>
            <a:r>
              <a:rPr sz="2800" spc="-10" dirty="0">
                <a:latin typeface="Calibri"/>
                <a:cs typeface="Calibri"/>
              </a:rPr>
              <a:t>ps</a:t>
            </a:r>
            <a:r>
              <a:rPr sz="2800" spc="-15" dirty="0">
                <a:latin typeface="Calibri"/>
                <a:cs typeface="Calibri"/>
              </a:rPr>
              <a:t>:</a:t>
            </a:r>
            <a:r>
              <a:rPr sz="2800" spc="-10" dirty="0">
                <a:latin typeface="Calibri"/>
                <a:cs typeface="Calibri"/>
              </a:rPr>
              <a:t>//</a:t>
            </a:r>
            <a:r>
              <a:rPr sz="2800" spc="-5" dirty="0">
                <a:latin typeface="Calibri"/>
                <a:cs typeface="Calibri"/>
              </a:rPr>
              <a:t>eo</a:t>
            </a:r>
            <a:r>
              <a:rPr sz="2800" spc="-15" dirty="0">
                <a:latin typeface="Calibri"/>
                <a:cs typeface="Calibri"/>
              </a:rPr>
              <a:t>l</a:t>
            </a:r>
            <a:r>
              <a:rPr sz="2800" spc="-5" dirty="0">
                <a:latin typeface="Calibri"/>
                <a:cs typeface="Calibri"/>
              </a:rPr>
              <a:t>.o</a:t>
            </a:r>
            <a:r>
              <a:rPr sz="2800" spc="-10" dirty="0">
                <a:latin typeface="Calibri"/>
                <a:cs typeface="Calibri"/>
              </a:rPr>
              <a:t>r</a:t>
            </a:r>
            <a:r>
              <a:rPr sz="2800" spc="-5" dirty="0">
                <a:latin typeface="Calibri"/>
                <a:cs typeface="Calibri"/>
              </a:rPr>
              <a:t>g/</a:t>
            </a:r>
            <a:endParaRPr sz="2800">
              <a:latin typeface="Calibri"/>
              <a:cs typeface="Calibri"/>
            </a:endParaRPr>
          </a:p>
        </p:txBody>
      </p:sp>
      <p:sp>
        <p:nvSpPr>
          <p:cNvPr id="5" name="object 5"/>
          <p:cNvSpPr/>
          <p:nvPr/>
        </p:nvSpPr>
        <p:spPr>
          <a:xfrm>
            <a:off x="4021835" y="1458467"/>
            <a:ext cx="7926323" cy="539953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24" y="340217"/>
            <a:ext cx="3921125"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latin typeface="Calibri"/>
                <a:cs typeface="Calibri"/>
              </a:rPr>
              <a:t>Useful</a:t>
            </a:r>
            <a:r>
              <a:rPr spc="-85" dirty="0">
                <a:solidFill>
                  <a:srgbClr val="000000"/>
                </a:solidFill>
                <a:latin typeface="Calibri"/>
                <a:cs typeface="Calibri"/>
              </a:rPr>
              <a:t> </a:t>
            </a:r>
            <a:r>
              <a:rPr dirty="0">
                <a:solidFill>
                  <a:srgbClr val="000000"/>
                </a:solidFill>
                <a:latin typeface="Calibri"/>
                <a:cs typeface="Calibri"/>
              </a:rPr>
              <a:t>Resources</a:t>
            </a:r>
          </a:p>
        </p:txBody>
      </p:sp>
      <p:sp>
        <p:nvSpPr>
          <p:cNvPr id="3" name="object 3"/>
          <p:cNvSpPr txBox="1"/>
          <p:nvPr/>
        </p:nvSpPr>
        <p:spPr>
          <a:xfrm>
            <a:off x="129015" y="1794780"/>
            <a:ext cx="314515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Calibri"/>
                <a:cs typeface="Calibri"/>
              </a:rPr>
              <a:t>MIT</a:t>
            </a:r>
            <a:r>
              <a:rPr sz="2800" spc="-75" dirty="0">
                <a:latin typeface="Calibri"/>
                <a:cs typeface="Calibri"/>
              </a:rPr>
              <a:t> </a:t>
            </a:r>
            <a:r>
              <a:rPr sz="2800" spc="-5" dirty="0">
                <a:latin typeface="Calibri"/>
                <a:cs typeface="Calibri"/>
              </a:rPr>
              <a:t>Opencourseware</a:t>
            </a:r>
            <a:endParaRPr sz="2800">
              <a:latin typeface="Calibri"/>
              <a:cs typeface="Calibri"/>
            </a:endParaRPr>
          </a:p>
        </p:txBody>
      </p:sp>
      <p:sp>
        <p:nvSpPr>
          <p:cNvPr id="4" name="object 4"/>
          <p:cNvSpPr txBox="1"/>
          <p:nvPr/>
        </p:nvSpPr>
        <p:spPr>
          <a:xfrm>
            <a:off x="129015" y="4262957"/>
            <a:ext cx="3834129" cy="1433830"/>
          </a:xfrm>
          <a:prstGeom prst="rect">
            <a:avLst/>
          </a:prstGeom>
        </p:spPr>
        <p:txBody>
          <a:bodyPr vert="horz" wrap="square" lIns="0" tIns="97790" rIns="0" bIns="0" rtlCol="0">
            <a:spAutoFit/>
          </a:bodyPr>
          <a:lstStyle/>
          <a:p>
            <a:pPr marL="12700">
              <a:lnSpc>
                <a:spcPct val="100000"/>
              </a:lnSpc>
              <a:spcBef>
                <a:spcPts val="770"/>
              </a:spcBef>
            </a:pPr>
            <a:r>
              <a:rPr sz="2800" spc="-10" dirty="0">
                <a:latin typeface="Calibri"/>
                <a:cs typeface="Calibri"/>
              </a:rPr>
              <a:t>Environment</a:t>
            </a:r>
            <a:r>
              <a:rPr sz="2800" spc="30" dirty="0">
                <a:latin typeface="Calibri"/>
                <a:cs typeface="Calibri"/>
              </a:rPr>
              <a:t> </a:t>
            </a:r>
            <a:r>
              <a:rPr sz="2800" spc="-5" dirty="0">
                <a:latin typeface="Calibri"/>
                <a:cs typeface="Calibri"/>
              </a:rPr>
              <a:t>course</a:t>
            </a:r>
            <a:endParaRPr sz="2800">
              <a:latin typeface="Calibri"/>
              <a:cs typeface="Calibri"/>
            </a:endParaRPr>
          </a:p>
          <a:p>
            <a:pPr marL="12700" marR="5080">
              <a:lnSpc>
                <a:spcPts val="3020"/>
              </a:lnSpc>
              <a:spcBef>
                <a:spcPts val="1060"/>
              </a:spcBef>
            </a:pPr>
            <a:r>
              <a:rPr sz="2800" u="heavy" spc="-5" dirty="0">
                <a:solidFill>
                  <a:srgbClr val="0563C1"/>
                </a:solidFill>
                <a:uFill>
                  <a:solidFill>
                    <a:srgbClr val="0563C1"/>
                  </a:solidFill>
                </a:uFill>
                <a:latin typeface="Calibri"/>
                <a:cs typeface="Calibri"/>
                <a:hlinkClick r:id="rId2"/>
              </a:rPr>
              <a:t>https://ocw.mit.edu/cour </a:t>
            </a:r>
            <a:r>
              <a:rPr sz="2800" spc="-5" dirty="0">
                <a:solidFill>
                  <a:srgbClr val="0563C1"/>
                </a:solidFill>
                <a:latin typeface="Calibri"/>
                <a:cs typeface="Calibri"/>
                <a:hlinkClick r:id="rId2"/>
              </a:rPr>
              <a:t> </a:t>
            </a:r>
            <a:r>
              <a:rPr sz="2800" u="heavy" spc="-10" dirty="0">
                <a:solidFill>
                  <a:srgbClr val="0563C1"/>
                </a:solidFill>
                <a:uFill>
                  <a:solidFill>
                    <a:srgbClr val="0563C1"/>
                  </a:solidFill>
                </a:uFill>
                <a:latin typeface="Calibri"/>
                <a:cs typeface="Calibri"/>
                <a:hlinkClick r:id="rId2"/>
              </a:rPr>
              <a:t>ses/env</a:t>
            </a:r>
            <a:r>
              <a:rPr sz="2800" u="heavy" spc="-15" dirty="0">
                <a:solidFill>
                  <a:srgbClr val="0563C1"/>
                </a:solidFill>
                <a:uFill>
                  <a:solidFill>
                    <a:srgbClr val="0563C1"/>
                  </a:solidFill>
                </a:uFill>
                <a:latin typeface="Calibri"/>
                <a:cs typeface="Calibri"/>
                <a:hlinkClick r:id="rId2"/>
              </a:rPr>
              <a:t>i</a:t>
            </a:r>
            <a:r>
              <a:rPr sz="2800" u="heavy" spc="-10" dirty="0">
                <a:solidFill>
                  <a:srgbClr val="0563C1"/>
                </a:solidFill>
                <a:uFill>
                  <a:solidFill>
                    <a:srgbClr val="0563C1"/>
                  </a:solidFill>
                </a:uFill>
                <a:latin typeface="Calibri"/>
                <a:cs typeface="Calibri"/>
                <a:hlinkClick r:id="rId2"/>
              </a:rPr>
              <a:t>r</a:t>
            </a:r>
            <a:r>
              <a:rPr sz="2800" u="heavy" spc="-5" dirty="0">
                <a:solidFill>
                  <a:srgbClr val="0563C1"/>
                </a:solidFill>
                <a:uFill>
                  <a:solidFill>
                    <a:srgbClr val="0563C1"/>
                  </a:solidFill>
                </a:uFill>
                <a:latin typeface="Calibri"/>
                <a:cs typeface="Calibri"/>
                <a:hlinkClick r:id="rId2"/>
              </a:rPr>
              <a:t>o</a:t>
            </a:r>
            <a:r>
              <a:rPr sz="2800" u="heavy" spc="-10" dirty="0">
                <a:solidFill>
                  <a:srgbClr val="0563C1"/>
                </a:solidFill>
                <a:uFill>
                  <a:solidFill>
                    <a:srgbClr val="0563C1"/>
                  </a:solidFill>
                </a:uFill>
                <a:latin typeface="Calibri"/>
                <a:cs typeface="Calibri"/>
                <a:hlinkClick r:id="rId2"/>
              </a:rPr>
              <a:t>nm</a:t>
            </a:r>
            <a:r>
              <a:rPr sz="2800" u="heavy" spc="-5" dirty="0">
                <a:solidFill>
                  <a:srgbClr val="0563C1"/>
                </a:solidFill>
                <a:uFill>
                  <a:solidFill>
                    <a:srgbClr val="0563C1"/>
                  </a:solidFill>
                </a:uFill>
                <a:latin typeface="Calibri"/>
                <a:cs typeface="Calibri"/>
                <a:hlinkClick r:id="rId2"/>
              </a:rPr>
              <a:t>e</a:t>
            </a:r>
            <a:r>
              <a:rPr sz="2800" u="heavy" spc="-10" dirty="0">
                <a:solidFill>
                  <a:srgbClr val="0563C1"/>
                </a:solidFill>
                <a:uFill>
                  <a:solidFill>
                    <a:srgbClr val="0563C1"/>
                  </a:solidFill>
                </a:uFill>
                <a:latin typeface="Calibri"/>
                <a:cs typeface="Calibri"/>
                <a:hlinkClick r:id="rId2"/>
              </a:rPr>
              <a:t>n</a:t>
            </a:r>
            <a:r>
              <a:rPr sz="2800" u="heavy" dirty="0">
                <a:solidFill>
                  <a:srgbClr val="0563C1"/>
                </a:solidFill>
                <a:uFill>
                  <a:solidFill>
                    <a:srgbClr val="0563C1"/>
                  </a:solidFill>
                </a:uFill>
                <a:latin typeface="Calibri"/>
                <a:cs typeface="Calibri"/>
                <a:hlinkClick r:id="rId2"/>
              </a:rPr>
              <a:t>t</a:t>
            </a:r>
            <a:r>
              <a:rPr sz="2800" u="heavy" spc="-10" dirty="0">
                <a:solidFill>
                  <a:srgbClr val="0563C1"/>
                </a:solidFill>
                <a:uFill>
                  <a:solidFill>
                    <a:srgbClr val="0563C1"/>
                  </a:solidFill>
                </a:uFill>
                <a:latin typeface="Calibri"/>
                <a:cs typeface="Calibri"/>
                <a:hlinkClick r:id="rId2"/>
              </a:rPr>
              <a:t>-</a:t>
            </a:r>
            <a:r>
              <a:rPr sz="2800" u="heavy" dirty="0">
                <a:solidFill>
                  <a:srgbClr val="0563C1"/>
                </a:solidFill>
                <a:uFill>
                  <a:solidFill>
                    <a:srgbClr val="0563C1"/>
                  </a:solidFill>
                </a:uFill>
                <a:latin typeface="Calibri"/>
                <a:cs typeface="Calibri"/>
                <a:hlinkClick r:id="rId2"/>
              </a:rPr>
              <a:t>c</a:t>
            </a:r>
            <a:r>
              <a:rPr sz="2800" u="heavy" spc="-5" dirty="0">
                <a:solidFill>
                  <a:srgbClr val="0563C1"/>
                </a:solidFill>
                <a:uFill>
                  <a:solidFill>
                    <a:srgbClr val="0563C1"/>
                  </a:solidFill>
                </a:uFill>
                <a:latin typeface="Calibri"/>
                <a:cs typeface="Calibri"/>
                <a:hlinkClick r:id="rId2"/>
              </a:rPr>
              <a:t>o</a:t>
            </a:r>
            <a:r>
              <a:rPr sz="2800" u="heavy" dirty="0">
                <a:solidFill>
                  <a:srgbClr val="0563C1"/>
                </a:solidFill>
                <a:uFill>
                  <a:solidFill>
                    <a:srgbClr val="0563C1"/>
                  </a:solidFill>
                </a:uFill>
                <a:latin typeface="Calibri"/>
                <a:cs typeface="Calibri"/>
                <a:hlinkClick r:id="rId2"/>
              </a:rPr>
              <a:t>u</a:t>
            </a:r>
            <a:r>
              <a:rPr sz="2800" u="heavy" spc="-10" dirty="0">
                <a:solidFill>
                  <a:srgbClr val="0563C1"/>
                </a:solidFill>
                <a:uFill>
                  <a:solidFill>
                    <a:srgbClr val="0563C1"/>
                  </a:solidFill>
                </a:uFill>
                <a:latin typeface="Calibri"/>
                <a:cs typeface="Calibri"/>
                <a:hlinkClick r:id="rId2"/>
              </a:rPr>
              <a:t>rs</a:t>
            </a:r>
            <a:r>
              <a:rPr sz="2800" u="heavy" spc="5" dirty="0">
                <a:solidFill>
                  <a:srgbClr val="0563C1"/>
                </a:solidFill>
                <a:uFill>
                  <a:solidFill>
                    <a:srgbClr val="0563C1"/>
                  </a:solidFill>
                </a:uFill>
                <a:latin typeface="Calibri"/>
                <a:cs typeface="Calibri"/>
                <a:hlinkClick r:id="rId2"/>
              </a:rPr>
              <a:t>e</a:t>
            </a:r>
            <a:r>
              <a:rPr sz="2800" u="heavy" spc="-10" dirty="0">
                <a:solidFill>
                  <a:srgbClr val="0563C1"/>
                </a:solidFill>
                <a:uFill>
                  <a:solidFill>
                    <a:srgbClr val="0563C1"/>
                  </a:solidFill>
                </a:uFill>
                <a:latin typeface="Calibri"/>
                <a:cs typeface="Calibri"/>
                <a:hlinkClick r:id="rId2"/>
              </a:rPr>
              <a:t>s/</a:t>
            </a:r>
            <a:endParaRPr sz="2800">
              <a:latin typeface="Calibri"/>
              <a:cs typeface="Calibri"/>
            </a:endParaRPr>
          </a:p>
        </p:txBody>
      </p:sp>
      <p:sp>
        <p:nvSpPr>
          <p:cNvPr id="5" name="object 5"/>
          <p:cNvSpPr/>
          <p:nvPr/>
        </p:nvSpPr>
        <p:spPr>
          <a:xfrm>
            <a:off x="4021836" y="1993392"/>
            <a:ext cx="7926323" cy="464057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2101" y="160924"/>
            <a:ext cx="404622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latin typeface="Calibri"/>
                <a:cs typeface="Calibri"/>
              </a:rPr>
              <a:t>Useful search</a:t>
            </a:r>
            <a:r>
              <a:rPr spc="-114" dirty="0">
                <a:solidFill>
                  <a:srgbClr val="000000"/>
                </a:solidFill>
                <a:latin typeface="Calibri"/>
                <a:cs typeface="Calibri"/>
              </a:rPr>
              <a:t> </a:t>
            </a:r>
            <a:r>
              <a:rPr dirty="0">
                <a:solidFill>
                  <a:srgbClr val="000000"/>
                </a:solidFill>
                <a:latin typeface="Calibri"/>
                <a:cs typeface="Calibri"/>
              </a:rPr>
              <a:t>tips</a:t>
            </a:r>
          </a:p>
        </p:txBody>
      </p:sp>
      <p:sp>
        <p:nvSpPr>
          <p:cNvPr id="3" name="object 3"/>
          <p:cNvSpPr txBox="1"/>
          <p:nvPr/>
        </p:nvSpPr>
        <p:spPr>
          <a:xfrm>
            <a:off x="607134" y="1605443"/>
            <a:ext cx="9577070" cy="2879725"/>
          </a:xfrm>
          <a:prstGeom prst="rect">
            <a:avLst/>
          </a:prstGeom>
        </p:spPr>
        <p:txBody>
          <a:bodyPr vert="horz" wrap="square" lIns="0" tIns="59690" rIns="0" bIns="0" rtlCol="0">
            <a:spAutoFit/>
          </a:bodyPr>
          <a:lstStyle/>
          <a:p>
            <a:pPr marL="419100" marR="5080" indent="-407034">
              <a:lnSpc>
                <a:spcPts val="3030"/>
              </a:lnSpc>
              <a:spcBef>
                <a:spcPts val="470"/>
              </a:spcBef>
              <a:buFont typeface="Arial"/>
              <a:buChar char="•"/>
              <a:tabLst>
                <a:tab pos="419100" algn="l"/>
                <a:tab pos="419734" algn="l"/>
              </a:tabLst>
            </a:pPr>
            <a:r>
              <a:rPr sz="2800" spc="-5" dirty="0">
                <a:latin typeface="Calibri"/>
                <a:cs typeface="Calibri"/>
              </a:rPr>
              <a:t>Search terms - </a:t>
            </a:r>
            <a:r>
              <a:rPr sz="2800" spc="-10" dirty="0">
                <a:latin typeface="Calibri"/>
                <a:cs typeface="Calibri"/>
              </a:rPr>
              <a:t>British </a:t>
            </a:r>
            <a:r>
              <a:rPr sz="2800" spc="-5" dirty="0">
                <a:latin typeface="Calibri"/>
                <a:cs typeface="Calibri"/>
              </a:rPr>
              <a:t>and American </a:t>
            </a:r>
            <a:r>
              <a:rPr sz="2800" spc="-10" dirty="0">
                <a:latin typeface="Calibri"/>
                <a:cs typeface="Calibri"/>
              </a:rPr>
              <a:t>spelling, </a:t>
            </a:r>
            <a:r>
              <a:rPr sz="2800" spc="-5" dirty="0">
                <a:latin typeface="Calibri"/>
                <a:cs typeface="Calibri"/>
              </a:rPr>
              <a:t>Myanmar, Burma,  Southeast Asia, South East</a:t>
            </a:r>
            <a:r>
              <a:rPr sz="2800" spc="80" dirty="0">
                <a:latin typeface="Calibri"/>
                <a:cs typeface="Calibri"/>
              </a:rPr>
              <a:t> </a:t>
            </a:r>
            <a:r>
              <a:rPr sz="2800" spc="-10" dirty="0">
                <a:latin typeface="Calibri"/>
                <a:cs typeface="Calibri"/>
              </a:rPr>
              <a:t>Asia</a:t>
            </a:r>
            <a:endParaRPr sz="2800">
              <a:latin typeface="Calibri"/>
              <a:cs typeface="Calibri"/>
            </a:endParaRPr>
          </a:p>
          <a:p>
            <a:pPr>
              <a:lnSpc>
                <a:spcPct val="100000"/>
              </a:lnSpc>
              <a:spcBef>
                <a:spcPts val="50"/>
              </a:spcBef>
              <a:buFont typeface="Arial"/>
              <a:buChar char="•"/>
            </a:pPr>
            <a:endParaRPr sz="3750">
              <a:latin typeface="Calibri"/>
              <a:cs typeface="Calibri"/>
            </a:endParaRPr>
          </a:p>
          <a:p>
            <a:pPr marL="419100" indent="-407034">
              <a:lnSpc>
                <a:spcPct val="100000"/>
              </a:lnSpc>
              <a:buFont typeface="Arial"/>
              <a:buChar char="•"/>
              <a:tabLst>
                <a:tab pos="419100" algn="l"/>
                <a:tab pos="419734" algn="l"/>
                <a:tab pos="7425055" algn="l"/>
              </a:tabLst>
            </a:pPr>
            <a:r>
              <a:rPr sz="2800" dirty="0">
                <a:latin typeface="Calibri"/>
                <a:cs typeface="Calibri"/>
              </a:rPr>
              <a:t>To </a:t>
            </a:r>
            <a:r>
              <a:rPr sz="2800" spc="-5" dirty="0">
                <a:latin typeface="Calibri"/>
                <a:cs typeface="Calibri"/>
              </a:rPr>
              <a:t>search for a </a:t>
            </a:r>
            <a:r>
              <a:rPr sz="2800" spc="-10" dirty="0">
                <a:latin typeface="Calibri"/>
                <a:cs typeface="Calibri"/>
              </a:rPr>
              <a:t>phrase -type quotation</a:t>
            </a:r>
            <a:r>
              <a:rPr sz="2800" spc="215" dirty="0">
                <a:latin typeface="Calibri"/>
                <a:cs typeface="Calibri"/>
              </a:rPr>
              <a:t> </a:t>
            </a:r>
            <a:r>
              <a:rPr sz="2800" spc="-5" dirty="0">
                <a:latin typeface="Calibri"/>
                <a:cs typeface="Calibri"/>
              </a:rPr>
              <a:t>marks</a:t>
            </a:r>
            <a:r>
              <a:rPr sz="2800" spc="20" dirty="0">
                <a:latin typeface="Calibri"/>
                <a:cs typeface="Calibri"/>
              </a:rPr>
              <a:t> </a:t>
            </a:r>
            <a:r>
              <a:rPr sz="2800" spc="-5" dirty="0">
                <a:latin typeface="Calibri"/>
                <a:cs typeface="Calibri"/>
              </a:rPr>
              <a:t>(“	</a:t>
            </a:r>
            <a:r>
              <a:rPr sz="2800" dirty="0">
                <a:latin typeface="Calibri"/>
                <a:cs typeface="Calibri"/>
              </a:rPr>
              <a:t>”)</a:t>
            </a:r>
            <a:endParaRPr sz="2800">
              <a:latin typeface="Calibri"/>
              <a:cs typeface="Calibri"/>
            </a:endParaRPr>
          </a:p>
          <a:p>
            <a:pPr>
              <a:lnSpc>
                <a:spcPct val="100000"/>
              </a:lnSpc>
              <a:spcBef>
                <a:spcPts val="55"/>
              </a:spcBef>
              <a:buFont typeface="Arial"/>
              <a:buChar char="•"/>
            </a:pPr>
            <a:endParaRPr sz="3800">
              <a:latin typeface="Calibri"/>
              <a:cs typeface="Calibri"/>
            </a:endParaRPr>
          </a:p>
          <a:p>
            <a:pPr marL="419100" indent="-407034">
              <a:lnSpc>
                <a:spcPct val="100000"/>
              </a:lnSpc>
              <a:buFont typeface="Arial"/>
              <a:buChar char="•"/>
              <a:tabLst>
                <a:tab pos="419100" algn="l"/>
                <a:tab pos="419734" algn="l"/>
              </a:tabLst>
            </a:pPr>
            <a:r>
              <a:rPr sz="2800" spc="-5" dirty="0">
                <a:latin typeface="Calibri"/>
                <a:cs typeface="Calibri"/>
              </a:rPr>
              <a:t>Boolean operators (AND, OR, and</a:t>
            </a:r>
            <a:r>
              <a:rPr sz="2800" spc="75" dirty="0">
                <a:latin typeface="Calibri"/>
                <a:cs typeface="Calibri"/>
              </a:rPr>
              <a:t> </a:t>
            </a:r>
            <a:r>
              <a:rPr sz="2800" spc="-5" dirty="0">
                <a:latin typeface="Calibri"/>
                <a:cs typeface="Calibri"/>
              </a:rPr>
              <a:t>NOT)</a:t>
            </a:r>
            <a:endParaRPr sz="2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24" y="160924"/>
            <a:ext cx="893191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latin typeface="Calibri"/>
                <a:cs typeface="Calibri"/>
              </a:rPr>
              <a:t>Boolean operators </a:t>
            </a:r>
            <a:r>
              <a:rPr spc="-5" dirty="0">
                <a:solidFill>
                  <a:srgbClr val="000000"/>
                </a:solidFill>
                <a:latin typeface="Calibri"/>
                <a:cs typeface="Calibri"/>
              </a:rPr>
              <a:t>(AND, </a:t>
            </a:r>
            <a:r>
              <a:rPr dirty="0">
                <a:solidFill>
                  <a:srgbClr val="000000"/>
                </a:solidFill>
                <a:latin typeface="Calibri"/>
                <a:cs typeface="Calibri"/>
              </a:rPr>
              <a:t>OR, and</a:t>
            </a:r>
            <a:r>
              <a:rPr spc="-45" dirty="0">
                <a:solidFill>
                  <a:srgbClr val="000000"/>
                </a:solidFill>
                <a:latin typeface="Calibri"/>
                <a:cs typeface="Calibri"/>
              </a:rPr>
              <a:t> </a:t>
            </a:r>
            <a:r>
              <a:rPr dirty="0">
                <a:solidFill>
                  <a:srgbClr val="000000"/>
                </a:solidFill>
                <a:latin typeface="Calibri"/>
                <a:cs typeface="Calibri"/>
              </a:rPr>
              <a:t>NOT)</a:t>
            </a:r>
          </a:p>
        </p:txBody>
      </p:sp>
      <p:sp>
        <p:nvSpPr>
          <p:cNvPr id="3" name="object 3"/>
          <p:cNvSpPr txBox="1"/>
          <p:nvPr/>
        </p:nvSpPr>
        <p:spPr>
          <a:xfrm>
            <a:off x="6569431" y="1605442"/>
            <a:ext cx="3322954"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Calibri"/>
                <a:cs typeface="Calibri"/>
              </a:rPr>
              <a:t>Use AND </a:t>
            </a:r>
            <a:r>
              <a:rPr sz="2800" spc="-10" dirty="0">
                <a:latin typeface="Calibri"/>
                <a:cs typeface="Calibri"/>
              </a:rPr>
              <a:t>in </a:t>
            </a:r>
            <a:r>
              <a:rPr sz="2800" spc="-5" dirty="0">
                <a:latin typeface="Calibri"/>
                <a:cs typeface="Calibri"/>
              </a:rPr>
              <a:t>a search</a:t>
            </a:r>
            <a:r>
              <a:rPr sz="2800" spc="15" dirty="0">
                <a:latin typeface="Calibri"/>
                <a:cs typeface="Calibri"/>
              </a:rPr>
              <a:t> </a:t>
            </a:r>
            <a:r>
              <a:rPr sz="2800" spc="-5" dirty="0">
                <a:latin typeface="Calibri"/>
                <a:cs typeface="Calibri"/>
              </a:rPr>
              <a:t>to</a:t>
            </a:r>
            <a:endParaRPr sz="2800">
              <a:latin typeface="Calibri"/>
              <a:cs typeface="Calibri"/>
            </a:endParaRPr>
          </a:p>
        </p:txBody>
      </p:sp>
      <p:sp>
        <p:nvSpPr>
          <p:cNvPr id="4" name="object 4"/>
          <p:cNvSpPr txBox="1"/>
          <p:nvPr/>
        </p:nvSpPr>
        <p:spPr>
          <a:xfrm>
            <a:off x="6569431" y="2031553"/>
            <a:ext cx="4748530" cy="1815464"/>
          </a:xfrm>
          <a:prstGeom prst="rect">
            <a:avLst/>
          </a:prstGeom>
        </p:spPr>
        <p:txBody>
          <a:bodyPr vert="horz" wrap="square" lIns="0" tIns="96520" rIns="0" bIns="0" rtlCol="0">
            <a:spAutoFit/>
          </a:bodyPr>
          <a:lstStyle/>
          <a:p>
            <a:pPr marL="419100" indent="-407034">
              <a:lnSpc>
                <a:spcPct val="100000"/>
              </a:lnSpc>
              <a:spcBef>
                <a:spcPts val="760"/>
              </a:spcBef>
              <a:buFont typeface="Arial"/>
              <a:buChar char="•"/>
              <a:tabLst>
                <a:tab pos="419100" algn="l"/>
                <a:tab pos="419734" algn="l"/>
              </a:tabLst>
            </a:pPr>
            <a:r>
              <a:rPr sz="2800" spc="-5" dirty="0">
                <a:latin typeface="Calibri"/>
                <a:cs typeface="Calibri"/>
              </a:rPr>
              <a:t>narrow </a:t>
            </a:r>
            <a:r>
              <a:rPr sz="2800" spc="-10" dirty="0">
                <a:latin typeface="Calibri"/>
                <a:cs typeface="Calibri"/>
              </a:rPr>
              <a:t>the</a:t>
            </a:r>
            <a:r>
              <a:rPr sz="2800" spc="20" dirty="0">
                <a:latin typeface="Calibri"/>
                <a:cs typeface="Calibri"/>
              </a:rPr>
              <a:t> </a:t>
            </a:r>
            <a:r>
              <a:rPr sz="2800" spc="-10" dirty="0">
                <a:latin typeface="Calibri"/>
                <a:cs typeface="Calibri"/>
              </a:rPr>
              <a:t>results</a:t>
            </a:r>
            <a:endParaRPr sz="2800">
              <a:latin typeface="Calibri"/>
              <a:cs typeface="Calibri"/>
            </a:endParaRPr>
          </a:p>
          <a:p>
            <a:pPr marL="419100" marR="5080" indent="-407034">
              <a:lnSpc>
                <a:spcPts val="3030"/>
              </a:lnSpc>
              <a:spcBef>
                <a:spcPts val="1035"/>
              </a:spcBef>
              <a:buFont typeface="Arial"/>
              <a:buChar char="•"/>
              <a:tabLst>
                <a:tab pos="419100" algn="l"/>
                <a:tab pos="419734" algn="l"/>
              </a:tabLst>
            </a:pPr>
            <a:r>
              <a:rPr sz="2800" spc="-5" dirty="0">
                <a:latin typeface="Calibri"/>
                <a:cs typeface="Calibri"/>
              </a:rPr>
              <a:t>Tell the database that ALL  search terms </a:t>
            </a:r>
            <a:r>
              <a:rPr sz="2800" spc="-10" dirty="0">
                <a:latin typeface="Calibri"/>
                <a:cs typeface="Calibri"/>
              </a:rPr>
              <a:t>must </a:t>
            </a:r>
            <a:r>
              <a:rPr sz="2800" spc="-5" dirty="0">
                <a:latin typeface="Calibri"/>
                <a:cs typeface="Calibri"/>
              </a:rPr>
              <a:t>be present  </a:t>
            </a:r>
            <a:r>
              <a:rPr sz="2800" spc="-10" dirty="0">
                <a:latin typeface="Calibri"/>
                <a:cs typeface="Calibri"/>
              </a:rPr>
              <a:t>in the resulting</a:t>
            </a:r>
            <a:r>
              <a:rPr sz="2800" spc="65" dirty="0">
                <a:latin typeface="Calibri"/>
                <a:cs typeface="Calibri"/>
              </a:rPr>
              <a:t> </a:t>
            </a:r>
            <a:r>
              <a:rPr sz="2800" spc="-5" dirty="0">
                <a:latin typeface="Calibri"/>
                <a:cs typeface="Calibri"/>
              </a:rPr>
              <a:t>records</a:t>
            </a:r>
            <a:endParaRPr sz="2800">
              <a:latin typeface="Calibri"/>
              <a:cs typeface="Calibri"/>
            </a:endParaRPr>
          </a:p>
        </p:txBody>
      </p:sp>
      <p:sp>
        <p:nvSpPr>
          <p:cNvPr id="5" name="object 5"/>
          <p:cNvSpPr txBox="1"/>
          <p:nvPr/>
        </p:nvSpPr>
        <p:spPr>
          <a:xfrm>
            <a:off x="6569404" y="4417606"/>
            <a:ext cx="4784725" cy="2115185"/>
          </a:xfrm>
          <a:prstGeom prst="rect">
            <a:avLst/>
          </a:prstGeom>
        </p:spPr>
        <p:txBody>
          <a:bodyPr vert="horz" wrap="square" lIns="0" tIns="59690" rIns="0" bIns="0" rtlCol="0">
            <a:spAutoFit/>
          </a:bodyPr>
          <a:lstStyle/>
          <a:p>
            <a:pPr marL="12700" marR="5080">
              <a:lnSpc>
                <a:spcPts val="3030"/>
              </a:lnSpc>
              <a:spcBef>
                <a:spcPts val="470"/>
              </a:spcBef>
            </a:pPr>
            <a:r>
              <a:rPr sz="2800" spc="-5" dirty="0">
                <a:latin typeface="Calibri"/>
                <a:cs typeface="Calibri"/>
              </a:rPr>
              <a:t>** Be aware: </a:t>
            </a:r>
            <a:r>
              <a:rPr sz="2800" spc="-10" dirty="0">
                <a:latin typeface="Calibri"/>
                <a:cs typeface="Calibri"/>
              </a:rPr>
              <a:t>in </a:t>
            </a:r>
            <a:r>
              <a:rPr sz="2800" spc="-5" dirty="0">
                <a:latin typeface="Calibri"/>
                <a:cs typeface="Calibri"/>
              </a:rPr>
              <a:t>many, </a:t>
            </a:r>
            <a:r>
              <a:rPr sz="2800" spc="-10" dirty="0">
                <a:latin typeface="Calibri"/>
                <a:cs typeface="Calibri"/>
              </a:rPr>
              <a:t>but </a:t>
            </a:r>
            <a:r>
              <a:rPr sz="2800" spc="-5" dirty="0">
                <a:latin typeface="Calibri"/>
                <a:cs typeface="Calibri"/>
              </a:rPr>
              <a:t>not </a:t>
            </a:r>
            <a:r>
              <a:rPr sz="2800" spc="-10" dirty="0">
                <a:latin typeface="Calibri"/>
                <a:cs typeface="Calibri"/>
              </a:rPr>
              <a:t>all  </a:t>
            </a:r>
            <a:r>
              <a:rPr sz="2800" spc="-5" dirty="0">
                <a:latin typeface="Calibri"/>
                <a:cs typeface="Calibri"/>
              </a:rPr>
              <a:t>databases, </a:t>
            </a:r>
            <a:r>
              <a:rPr sz="2800" spc="-10" dirty="0">
                <a:latin typeface="Calibri"/>
                <a:cs typeface="Calibri"/>
              </a:rPr>
              <a:t>the </a:t>
            </a:r>
            <a:r>
              <a:rPr sz="2800" spc="-5" dirty="0">
                <a:latin typeface="Calibri"/>
                <a:cs typeface="Calibri"/>
              </a:rPr>
              <a:t>AND </a:t>
            </a:r>
            <a:r>
              <a:rPr sz="2800" spc="-10" dirty="0">
                <a:latin typeface="Calibri"/>
                <a:cs typeface="Calibri"/>
              </a:rPr>
              <a:t>is</a:t>
            </a:r>
            <a:r>
              <a:rPr sz="2800" spc="45" dirty="0">
                <a:latin typeface="Calibri"/>
                <a:cs typeface="Calibri"/>
              </a:rPr>
              <a:t> </a:t>
            </a:r>
            <a:r>
              <a:rPr sz="2800" spc="-10" dirty="0">
                <a:latin typeface="Calibri"/>
                <a:cs typeface="Calibri"/>
              </a:rPr>
              <a:t>implied**</a:t>
            </a:r>
            <a:endParaRPr sz="2800">
              <a:latin typeface="Calibri"/>
              <a:cs typeface="Calibri"/>
            </a:endParaRPr>
          </a:p>
          <a:p>
            <a:pPr marL="12700" marR="194945">
              <a:lnSpc>
                <a:spcPts val="3030"/>
              </a:lnSpc>
              <a:spcBef>
                <a:spcPts val="985"/>
              </a:spcBef>
            </a:pPr>
            <a:r>
              <a:rPr sz="2800" spc="-5" dirty="0">
                <a:latin typeface="Calibri"/>
                <a:cs typeface="Calibri"/>
              </a:rPr>
              <a:t>E.g. Google </a:t>
            </a:r>
            <a:r>
              <a:rPr sz="2800" spc="-10" dirty="0">
                <a:latin typeface="Calibri"/>
                <a:cs typeface="Calibri"/>
              </a:rPr>
              <a:t>automatically puts  </a:t>
            </a:r>
            <a:r>
              <a:rPr sz="2800" spc="-5" dirty="0">
                <a:latin typeface="Calibri"/>
                <a:cs typeface="Calibri"/>
              </a:rPr>
              <a:t>an AND </a:t>
            </a:r>
            <a:r>
              <a:rPr sz="2800" spc="-10" dirty="0">
                <a:latin typeface="Calibri"/>
                <a:cs typeface="Calibri"/>
              </a:rPr>
              <a:t>in </a:t>
            </a:r>
            <a:r>
              <a:rPr sz="2800" spc="-5" dirty="0">
                <a:latin typeface="Calibri"/>
                <a:cs typeface="Calibri"/>
              </a:rPr>
              <a:t>between your search  </a:t>
            </a:r>
            <a:r>
              <a:rPr sz="2800" spc="-10" dirty="0">
                <a:latin typeface="Calibri"/>
                <a:cs typeface="Calibri"/>
              </a:rPr>
              <a:t>terms.</a:t>
            </a:r>
            <a:endParaRPr sz="2800">
              <a:latin typeface="Calibri"/>
              <a:cs typeface="Calibri"/>
            </a:endParaRPr>
          </a:p>
        </p:txBody>
      </p:sp>
      <p:sp>
        <p:nvSpPr>
          <p:cNvPr id="6" name="object 6"/>
          <p:cNvSpPr/>
          <p:nvPr/>
        </p:nvSpPr>
        <p:spPr>
          <a:xfrm>
            <a:off x="588263" y="2061972"/>
            <a:ext cx="3381755" cy="308914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35508" y="2086355"/>
            <a:ext cx="3287267" cy="299466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35508" y="2086355"/>
            <a:ext cx="3287395" cy="2994660"/>
          </a:xfrm>
          <a:custGeom>
            <a:avLst/>
            <a:gdLst/>
            <a:ahLst/>
            <a:cxnLst/>
            <a:rect l="l" t="t" r="r" b="b"/>
            <a:pathLst>
              <a:path w="3287395" h="2994660">
                <a:moveTo>
                  <a:pt x="0" y="1497330"/>
                </a:moveTo>
                <a:lnTo>
                  <a:pt x="753" y="1451552"/>
                </a:lnTo>
                <a:lnTo>
                  <a:pt x="2999" y="1406117"/>
                </a:lnTo>
                <a:lnTo>
                  <a:pt x="6716" y="1361043"/>
                </a:lnTo>
                <a:lnTo>
                  <a:pt x="11883" y="1316349"/>
                </a:lnTo>
                <a:lnTo>
                  <a:pt x="18479" y="1272057"/>
                </a:lnTo>
                <a:lnTo>
                  <a:pt x="26481" y="1228184"/>
                </a:lnTo>
                <a:lnTo>
                  <a:pt x="35868" y="1184751"/>
                </a:lnTo>
                <a:lnTo>
                  <a:pt x="46618" y="1141777"/>
                </a:lnTo>
                <a:lnTo>
                  <a:pt x="58711" y="1099282"/>
                </a:lnTo>
                <a:lnTo>
                  <a:pt x="72125" y="1057285"/>
                </a:lnTo>
                <a:lnTo>
                  <a:pt x="86838" y="1015806"/>
                </a:lnTo>
                <a:lnTo>
                  <a:pt x="102829" y="974864"/>
                </a:lnTo>
                <a:lnTo>
                  <a:pt x="120076" y="934480"/>
                </a:lnTo>
                <a:lnTo>
                  <a:pt x="138558" y="894673"/>
                </a:lnTo>
                <a:lnTo>
                  <a:pt x="158253" y="855461"/>
                </a:lnTo>
                <a:lnTo>
                  <a:pt x="179140" y="816866"/>
                </a:lnTo>
                <a:lnTo>
                  <a:pt x="201197" y="778906"/>
                </a:lnTo>
                <a:lnTo>
                  <a:pt x="224403" y="741600"/>
                </a:lnTo>
                <a:lnTo>
                  <a:pt x="248736" y="704970"/>
                </a:lnTo>
                <a:lnTo>
                  <a:pt x="274175" y="669033"/>
                </a:lnTo>
                <a:lnTo>
                  <a:pt x="300699" y="633811"/>
                </a:lnTo>
                <a:lnTo>
                  <a:pt x="328285" y="599321"/>
                </a:lnTo>
                <a:lnTo>
                  <a:pt x="356913" y="565585"/>
                </a:lnTo>
                <a:lnTo>
                  <a:pt x="386560" y="532621"/>
                </a:lnTo>
                <a:lnTo>
                  <a:pt x="417206" y="500449"/>
                </a:lnTo>
                <a:lnTo>
                  <a:pt x="448829" y="469088"/>
                </a:lnTo>
                <a:lnTo>
                  <a:pt x="481407" y="438559"/>
                </a:lnTo>
                <a:lnTo>
                  <a:pt x="514919" y="408881"/>
                </a:lnTo>
                <a:lnTo>
                  <a:pt x="549344" y="380072"/>
                </a:lnTo>
                <a:lnTo>
                  <a:pt x="584659" y="352154"/>
                </a:lnTo>
                <a:lnTo>
                  <a:pt x="620844" y="325146"/>
                </a:lnTo>
                <a:lnTo>
                  <a:pt x="657877" y="299066"/>
                </a:lnTo>
                <a:lnTo>
                  <a:pt x="695736" y="273935"/>
                </a:lnTo>
                <a:lnTo>
                  <a:pt x="734401" y="249772"/>
                </a:lnTo>
                <a:lnTo>
                  <a:pt x="773848" y="226597"/>
                </a:lnTo>
                <a:lnTo>
                  <a:pt x="814058" y="204430"/>
                </a:lnTo>
                <a:lnTo>
                  <a:pt x="855008" y="183289"/>
                </a:lnTo>
                <a:lnTo>
                  <a:pt x="896678" y="163196"/>
                </a:lnTo>
                <a:lnTo>
                  <a:pt x="939044" y="144168"/>
                </a:lnTo>
                <a:lnTo>
                  <a:pt x="982087" y="126226"/>
                </a:lnTo>
                <a:lnTo>
                  <a:pt x="1025784" y="109389"/>
                </a:lnTo>
                <a:lnTo>
                  <a:pt x="1070115" y="93677"/>
                </a:lnTo>
                <a:lnTo>
                  <a:pt x="1115057" y="79109"/>
                </a:lnTo>
                <a:lnTo>
                  <a:pt x="1160589" y="65706"/>
                </a:lnTo>
                <a:lnTo>
                  <a:pt x="1206689" y="53486"/>
                </a:lnTo>
                <a:lnTo>
                  <a:pt x="1253337" y="42469"/>
                </a:lnTo>
                <a:lnTo>
                  <a:pt x="1300510" y="32675"/>
                </a:lnTo>
                <a:lnTo>
                  <a:pt x="1348187" y="24124"/>
                </a:lnTo>
                <a:lnTo>
                  <a:pt x="1396347" y="16834"/>
                </a:lnTo>
                <a:lnTo>
                  <a:pt x="1444968" y="10826"/>
                </a:lnTo>
                <a:lnTo>
                  <a:pt x="1494029" y="6119"/>
                </a:lnTo>
                <a:lnTo>
                  <a:pt x="1543507" y="2732"/>
                </a:lnTo>
                <a:lnTo>
                  <a:pt x="1593383" y="686"/>
                </a:lnTo>
                <a:lnTo>
                  <a:pt x="1643633" y="0"/>
                </a:lnTo>
                <a:lnTo>
                  <a:pt x="1693884" y="686"/>
                </a:lnTo>
                <a:lnTo>
                  <a:pt x="1743760" y="2732"/>
                </a:lnTo>
                <a:lnTo>
                  <a:pt x="1793238" y="6119"/>
                </a:lnTo>
                <a:lnTo>
                  <a:pt x="1842299" y="10826"/>
                </a:lnTo>
                <a:lnTo>
                  <a:pt x="1890920" y="16834"/>
                </a:lnTo>
                <a:lnTo>
                  <a:pt x="1939080" y="24124"/>
                </a:lnTo>
                <a:lnTo>
                  <a:pt x="1986757" y="32675"/>
                </a:lnTo>
                <a:lnTo>
                  <a:pt x="2033930" y="42469"/>
                </a:lnTo>
                <a:lnTo>
                  <a:pt x="2080578" y="53486"/>
                </a:lnTo>
                <a:lnTo>
                  <a:pt x="2126678" y="65706"/>
                </a:lnTo>
                <a:lnTo>
                  <a:pt x="2172210" y="79109"/>
                </a:lnTo>
                <a:lnTo>
                  <a:pt x="2217152" y="93677"/>
                </a:lnTo>
                <a:lnTo>
                  <a:pt x="2261483" y="109389"/>
                </a:lnTo>
                <a:lnTo>
                  <a:pt x="2305180" y="126226"/>
                </a:lnTo>
                <a:lnTo>
                  <a:pt x="2348223" y="144168"/>
                </a:lnTo>
                <a:lnTo>
                  <a:pt x="2390589" y="163196"/>
                </a:lnTo>
                <a:lnTo>
                  <a:pt x="2432259" y="183289"/>
                </a:lnTo>
                <a:lnTo>
                  <a:pt x="2473209" y="204430"/>
                </a:lnTo>
                <a:lnTo>
                  <a:pt x="2513419" y="226597"/>
                </a:lnTo>
                <a:lnTo>
                  <a:pt x="2552866" y="249772"/>
                </a:lnTo>
                <a:lnTo>
                  <a:pt x="2591531" y="273935"/>
                </a:lnTo>
                <a:lnTo>
                  <a:pt x="2629390" y="299066"/>
                </a:lnTo>
                <a:lnTo>
                  <a:pt x="2666423" y="325146"/>
                </a:lnTo>
                <a:lnTo>
                  <a:pt x="2702608" y="352154"/>
                </a:lnTo>
                <a:lnTo>
                  <a:pt x="2737923" y="380072"/>
                </a:lnTo>
                <a:lnTo>
                  <a:pt x="2772348" y="408881"/>
                </a:lnTo>
                <a:lnTo>
                  <a:pt x="2805860" y="438559"/>
                </a:lnTo>
                <a:lnTo>
                  <a:pt x="2838438" y="469088"/>
                </a:lnTo>
                <a:lnTo>
                  <a:pt x="2870061" y="500449"/>
                </a:lnTo>
                <a:lnTo>
                  <a:pt x="2900707" y="532621"/>
                </a:lnTo>
                <a:lnTo>
                  <a:pt x="2930354" y="565585"/>
                </a:lnTo>
                <a:lnTo>
                  <a:pt x="2958982" y="599321"/>
                </a:lnTo>
                <a:lnTo>
                  <a:pt x="2986568" y="633811"/>
                </a:lnTo>
                <a:lnTo>
                  <a:pt x="3013092" y="669033"/>
                </a:lnTo>
                <a:lnTo>
                  <a:pt x="3038531" y="704970"/>
                </a:lnTo>
                <a:lnTo>
                  <a:pt x="3062864" y="741600"/>
                </a:lnTo>
                <a:lnTo>
                  <a:pt x="3086070" y="778906"/>
                </a:lnTo>
                <a:lnTo>
                  <a:pt x="3108127" y="816866"/>
                </a:lnTo>
                <a:lnTo>
                  <a:pt x="3129014" y="855461"/>
                </a:lnTo>
                <a:lnTo>
                  <a:pt x="3148709" y="894673"/>
                </a:lnTo>
                <a:lnTo>
                  <a:pt x="3167191" y="934480"/>
                </a:lnTo>
                <a:lnTo>
                  <a:pt x="3184438" y="974864"/>
                </a:lnTo>
                <a:lnTo>
                  <a:pt x="3200429" y="1015806"/>
                </a:lnTo>
                <a:lnTo>
                  <a:pt x="3215142" y="1057285"/>
                </a:lnTo>
                <a:lnTo>
                  <a:pt x="3228556" y="1099282"/>
                </a:lnTo>
                <a:lnTo>
                  <a:pt x="3240649" y="1141777"/>
                </a:lnTo>
                <a:lnTo>
                  <a:pt x="3251399" y="1184751"/>
                </a:lnTo>
                <a:lnTo>
                  <a:pt x="3260786" y="1228184"/>
                </a:lnTo>
                <a:lnTo>
                  <a:pt x="3268788" y="1272057"/>
                </a:lnTo>
                <a:lnTo>
                  <a:pt x="3275384" y="1316349"/>
                </a:lnTo>
                <a:lnTo>
                  <a:pt x="3280551" y="1361043"/>
                </a:lnTo>
                <a:lnTo>
                  <a:pt x="3284268" y="1406117"/>
                </a:lnTo>
                <a:lnTo>
                  <a:pt x="3286514" y="1451552"/>
                </a:lnTo>
                <a:lnTo>
                  <a:pt x="3287267" y="1497330"/>
                </a:lnTo>
                <a:lnTo>
                  <a:pt x="3286514" y="1543107"/>
                </a:lnTo>
                <a:lnTo>
                  <a:pt x="3284268" y="1588542"/>
                </a:lnTo>
                <a:lnTo>
                  <a:pt x="3280551" y="1633616"/>
                </a:lnTo>
                <a:lnTo>
                  <a:pt x="3275384" y="1678310"/>
                </a:lnTo>
                <a:lnTo>
                  <a:pt x="3268788" y="1722602"/>
                </a:lnTo>
                <a:lnTo>
                  <a:pt x="3260786" y="1766475"/>
                </a:lnTo>
                <a:lnTo>
                  <a:pt x="3251399" y="1809908"/>
                </a:lnTo>
                <a:lnTo>
                  <a:pt x="3240649" y="1852882"/>
                </a:lnTo>
                <a:lnTo>
                  <a:pt x="3228556" y="1895377"/>
                </a:lnTo>
                <a:lnTo>
                  <a:pt x="3215142" y="1937374"/>
                </a:lnTo>
                <a:lnTo>
                  <a:pt x="3200429" y="1978853"/>
                </a:lnTo>
                <a:lnTo>
                  <a:pt x="3184438" y="2019795"/>
                </a:lnTo>
                <a:lnTo>
                  <a:pt x="3167191" y="2060179"/>
                </a:lnTo>
                <a:lnTo>
                  <a:pt x="3148709" y="2099986"/>
                </a:lnTo>
                <a:lnTo>
                  <a:pt x="3129014" y="2139198"/>
                </a:lnTo>
                <a:lnTo>
                  <a:pt x="3108127" y="2177793"/>
                </a:lnTo>
                <a:lnTo>
                  <a:pt x="3086070" y="2215753"/>
                </a:lnTo>
                <a:lnTo>
                  <a:pt x="3062864" y="2253059"/>
                </a:lnTo>
                <a:lnTo>
                  <a:pt x="3038531" y="2289689"/>
                </a:lnTo>
                <a:lnTo>
                  <a:pt x="3013092" y="2325626"/>
                </a:lnTo>
                <a:lnTo>
                  <a:pt x="2986568" y="2360848"/>
                </a:lnTo>
                <a:lnTo>
                  <a:pt x="2958982" y="2395338"/>
                </a:lnTo>
                <a:lnTo>
                  <a:pt x="2930354" y="2429074"/>
                </a:lnTo>
                <a:lnTo>
                  <a:pt x="2900707" y="2462038"/>
                </a:lnTo>
                <a:lnTo>
                  <a:pt x="2870061" y="2494210"/>
                </a:lnTo>
                <a:lnTo>
                  <a:pt x="2838438" y="2525571"/>
                </a:lnTo>
                <a:lnTo>
                  <a:pt x="2805860" y="2556100"/>
                </a:lnTo>
                <a:lnTo>
                  <a:pt x="2772348" y="2585778"/>
                </a:lnTo>
                <a:lnTo>
                  <a:pt x="2737923" y="2614587"/>
                </a:lnTo>
                <a:lnTo>
                  <a:pt x="2702608" y="2642505"/>
                </a:lnTo>
                <a:lnTo>
                  <a:pt x="2666423" y="2669513"/>
                </a:lnTo>
                <a:lnTo>
                  <a:pt x="2629390" y="2695593"/>
                </a:lnTo>
                <a:lnTo>
                  <a:pt x="2591531" y="2720724"/>
                </a:lnTo>
                <a:lnTo>
                  <a:pt x="2552866" y="2744887"/>
                </a:lnTo>
                <a:lnTo>
                  <a:pt x="2513419" y="2768062"/>
                </a:lnTo>
                <a:lnTo>
                  <a:pt x="2473209" y="2790229"/>
                </a:lnTo>
                <a:lnTo>
                  <a:pt x="2432259" y="2811370"/>
                </a:lnTo>
                <a:lnTo>
                  <a:pt x="2390589" y="2831463"/>
                </a:lnTo>
                <a:lnTo>
                  <a:pt x="2348223" y="2850491"/>
                </a:lnTo>
                <a:lnTo>
                  <a:pt x="2305180" y="2868433"/>
                </a:lnTo>
                <a:lnTo>
                  <a:pt x="2261483" y="2885270"/>
                </a:lnTo>
                <a:lnTo>
                  <a:pt x="2217152" y="2900982"/>
                </a:lnTo>
                <a:lnTo>
                  <a:pt x="2172210" y="2915550"/>
                </a:lnTo>
                <a:lnTo>
                  <a:pt x="2126678" y="2928953"/>
                </a:lnTo>
                <a:lnTo>
                  <a:pt x="2080578" y="2941173"/>
                </a:lnTo>
                <a:lnTo>
                  <a:pt x="2033930" y="2952190"/>
                </a:lnTo>
                <a:lnTo>
                  <a:pt x="1986757" y="2961984"/>
                </a:lnTo>
                <a:lnTo>
                  <a:pt x="1939080" y="2970535"/>
                </a:lnTo>
                <a:lnTo>
                  <a:pt x="1890920" y="2977825"/>
                </a:lnTo>
                <a:lnTo>
                  <a:pt x="1842299" y="2983833"/>
                </a:lnTo>
                <a:lnTo>
                  <a:pt x="1793238" y="2988540"/>
                </a:lnTo>
                <a:lnTo>
                  <a:pt x="1743760" y="2991927"/>
                </a:lnTo>
                <a:lnTo>
                  <a:pt x="1693884" y="2993973"/>
                </a:lnTo>
                <a:lnTo>
                  <a:pt x="1643633" y="2994660"/>
                </a:lnTo>
                <a:lnTo>
                  <a:pt x="1593383" y="2993973"/>
                </a:lnTo>
                <a:lnTo>
                  <a:pt x="1543507" y="2991927"/>
                </a:lnTo>
                <a:lnTo>
                  <a:pt x="1494029" y="2988540"/>
                </a:lnTo>
                <a:lnTo>
                  <a:pt x="1444968" y="2983833"/>
                </a:lnTo>
                <a:lnTo>
                  <a:pt x="1396347" y="2977825"/>
                </a:lnTo>
                <a:lnTo>
                  <a:pt x="1348187" y="2970535"/>
                </a:lnTo>
                <a:lnTo>
                  <a:pt x="1300510" y="2961984"/>
                </a:lnTo>
                <a:lnTo>
                  <a:pt x="1253337" y="2952190"/>
                </a:lnTo>
                <a:lnTo>
                  <a:pt x="1206689" y="2941173"/>
                </a:lnTo>
                <a:lnTo>
                  <a:pt x="1160589" y="2928953"/>
                </a:lnTo>
                <a:lnTo>
                  <a:pt x="1115057" y="2915550"/>
                </a:lnTo>
                <a:lnTo>
                  <a:pt x="1070115" y="2900982"/>
                </a:lnTo>
                <a:lnTo>
                  <a:pt x="1025784" y="2885270"/>
                </a:lnTo>
                <a:lnTo>
                  <a:pt x="982087" y="2868433"/>
                </a:lnTo>
                <a:lnTo>
                  <a:pt x="939044" y="2850491"/>
                </a:lnTo>
                <a:lnTo>
                  <a:pt x="896678" y="2831463"/>
                </a:lnTo>
                <a:lnTo>
                  <a:pt x="855008" y="2811370"/>
                </a:lnTo>
                <a:lnTo>
                  <a:pt x="814058" y="2790229"/>
                </a:lnTo>
                <a:lnTo>
                  <a:pt x="773848" y="2768062"/>
                </a:lnTo>
                <a:lnTo>
                  <a:pt x="734401" y="2744887"/>
                </a:lnTo>
                <a:lnTo>
                  <a:pt x="695736" y="2720724"/>
                </a:lnTo>
                <a:lnTo>
                  <a:pt x="657877" y="2695593"/>
                </a:lnTo>
                <a:lnTo>
                  <a:pt x="620844" y="2669513"/>
                </a:lnTo>
                <a:lnTo>
                  <a:pt x="584659" y="2642505"/>
                </a:lnTo>
                <a:lnTo>
                  <a:pt x="549344" y="2614587"/>
                </a:lnTo>
                <a:lnTo>
                  <a:pt x="514919" y="2585778"/>
                </a:lnTo>
                <a:lnTo>
                  <a:pt x="481407" y="2556100"/>
                </a:lnTo>
                <a:lnTo>
                  <a:pt x="448829" y="2525571"/>
                </a:lnTo>
                <a:lnTo>
                  <a:pt x="417206" y="2494210"/>
                </a:lnTo>
                <a:lnTo>
                  <a:pt x="386560" y="2462038"/>
                </a:lnTo>
                <a:lnTo>
                  <a:pt x="356913" y="2429074"/>
                </a:lnTo>
                <a:lnTo>
                  <a:pt x="328285" y="2395338"/>
                </a:lnTo>
                <a:lnTo>
                  <a:pt x="300699" y="2360848"/>
                </a:lnTo>
                <a:lnTo>
                  <a:pt x="274175" y="2325626"/>
                </a:lnTo>
                <a:lnTo>
                  <a:pt x="248736" y="2289689"/>
                </a:lnTo>
                <a:lnTo>
                  <a:pt x="224403" y="2253059"/>
                </a:lnTo>
                <a:lnTo>
                  <a:pt x="201197" y="2215753"/>
                </a:lnTo>
                <a:lnTo>
                  <a:pt x="179140" y="2177793"/>
                </a:lnTo>
                <a:lnTo>
                  <a:pt x="158253" y="2139198"/>
                </a:lnTo>
                <a:lnTo>
                  <a:pt x="138558" y="2099986"/>
                </a:lnTo>
                <a:lnTo>
                  <a:pt x="120076" y="2060179"/>
                </a:lnTo>
                <a:lnTo>
                  <a:pt x="102829" y="2019795"/>
                </a:lnTo>
                <a:lnTo>
                  <a:pt x="86838" y="1978853"/>
                </a:lnTo>
                <a:lnTo>
                  <a:pt x="72125" y="1937374"/>
                </a:lnTo>
                <a:lnTo>
                  <a:pt x="58711" y="1895377"/>
                </a:lnTo>
                <a:lnTo>
                  <a:pt x="46618" y="1852882"/>
                </a:lnTo>
                <a:lnTo>
                  <a:pt x="35868" y="1809908"/>
                </a:lnTo>
                <a:lnTo>
                  <a:pt x="26481" y="1766475"/>
                </a:lnTo>
                <a:lnTo>
                  <a:pt x="18479" y="1722602"/>
                </a:lnTo>
                <a:lnTo>
                  <a:pt x="11883" y="1678310"/>
                </a:lnTo>
                <a:lnTo>
                  <a:pt x="6716" y="1633616"/>
                </a:lnTo>
                <a:lnTo>
                  <a:pt x="2999" y="1588542"/>
                </a:lnTo>
                <a:lnTo>
                  <a:pt x="753" y="1543107"/>
                </a:lnTo>
                <a:lnTo>
                  <a:pt x="0" y="1497330"/>
                </a:lnTo>
                <a:close/>
              </a:path>
            </a:pathLst>
          </a:custGeom>
          <a:ln w="9144">
            <a:solidFill>
              <a:srgbClr val="5698D3"/>
            </a:solidFill>
          </a:ln>
        </p:spPr>
        <p:txBody>
          <a:bodyPr wrap="square" lIns="0" tIns="0" rIns="0" bIns="0" rtlCol="0"/>
          <a:lstStyle/>
          <a:p>
            <a:endParaRPr/>
          </a:p>
        </p:txBody>
      </p:sp>
      <p:sp>
        <p:nvSpPr>
          <p:cNvPr id="9" name="object 9"/>
          <p:cNvSpPr/>
          <p:nvPr/>
        </p:nvSpPr>
        <p:spPr>
          <a:xfrm>
            <a:off x="2418588" y="1987296"/>
            <a:ext cx="3381755" cy="308914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465832" y="2011679"/>
            <a:ext cx="3287395" cy="2994660"/>
          </a:xfrm>
          <a:custGeom>
            <a:avLst/>
            <a:gdLst/>
            <a:ahLst/>
            <a:cxnLst/>
            <a:rect l="l" t="t" r="r" b="b"/>
            <a:pathLst>
              <a:path w="3287395" h="2994660">
                <a:moveTo>
                  <a:pt x="1643633" y="0"/>
                </a:moveTo>
                <a:lnTo>
                  <a:pt x="1593383" y="686"/>
                </a:lnTo>
                <a:lnTo>
                  <a:pt x="1543507" y="2732"/>
                </a:lnTo>
                <a:lnTo>
                  <a:pt x="1494029" y="6119"/>
                </a:lnTo>
                <a:lnTo>
                  <a:pt x="1444968" y="10826"/>
                </a:lnTo>
                <a:lnTo>
                  <a:pt x="1396347" y="16834"/>
                </a:lnTo>
                <a:lnTo>
                  <a:pt x="1348187" y="24124"/>
                </a:lnTo>
                <a:lnTo>
                  <a:pt x="1300510" y="32675"/>
                </a:lnTo>
                <a:lnTo>
                  <a:pt x="1253337" y="42469"/>
                </a:lnTo>
                <a:lnTo>
                  <a:pt x="1206689" y="53486"/>
                </a:lnTo>
                <a:lnTo>
                  <a:pt x="1160589" y="65706"/>
                </a:lnTo>
                <a:lnTo>
                  <a:pt x="1115057" y="79109"/>
                </a:lnTo>
                <a:lnTo>
                  <a:pt x="1070115" y="93677"/>
                </a:lnTo>
                <a:lnTo>
                  <a:pt x="1025784" y="109389"/>
                </a:lnTo>
                <a:lnTo>
                  <a:pt x="982087" y="126226"/>
                </a:lnTo>
                <a:lnTo>
                  <a:pt x="939044" y="144168"/>
                </a:lnTo>
                <a:lnTo>
                  <a:pt x="896678" y="163196"/>
                </a:lnTo>
                <a:lnTo>
                  <a:pt x="855008" y="183289"/>
                </a:lnTo>
                <a:lnTo>
                  <a:pt x="814058" y="204430"/>
                </a:lnTo>
                <a:lnTo>
                  <a:pt x="773848" y="226597"/>
                </a:lnTo>
                <a:lnTo>
                  <a:pt x="734401" y="249772"/>
                </a:lnTo>
                <a:lnTo>
                  <a:pt x="695736" y="273935"/>
                </a:lnTo>
                <a:lnTo>
                  <a:pt x="657877" y="299066"/>
                </a:lnTo>
                <a:lnTo>
                  <a:pt x="620844" y="325146"/>
                </a:lnTo>
                <a:lnTo>
                  <a:pt x="584659" y="352154"/>
                </a:lnTo>
                <a:lnTo>
                  <a:pt x="549344" y="380072"/>
                </a:lnTo>
                <a:lnTo>
                  <a:pt x="514919" y="408881"/>
                </a:lnTo>
                <a:lnTo>
                  <a:pt x="481407" y="438559"/>
                </a:lnTo>
                <a:lnTo>
                  <a:pt x="448829" y="469088"/>
                </a:lnTo>
                <a:lnTo>
                  <a:pt x="417206" y="500449"/>
                </a:lnTo>
                <a:lnTo>
                  <a:pt x="386560" y="532621"/>
                </a:lnTo>
                <a:lnTo>
                  <a:pt x="356913" y="565585"/>
                </a:lnTo>
                <a:lnTo>
                  <a:pt x="328285" y="599321"/>
                </a:lnTo>
                <a:lnTo>
                  <a:pt x="300699" y="633811"/>
                </a:lnTo>
                <a:lnTo>
                  <a:pt x="274175" y="669033"/>
                </a:lnTo>
                <a:lnTo>
                  <a:pt x="248736" y="704970"/>
                </a:lnTo>
                <a:lnTo>
                  <a:pt x="224403" y="741600"/>
                </a:lnTo>
                <a:lnTo>
                  <a:pt x="201197" y="778906"/>
                </a:lnTo>
                <a:lnTo>
                  <a:pt x="179140" y="816866"/>
                </a:lnTo>
                <a:lnTo>
                  <a:pt x="158253" y="855461"/>
                </a:lnTo>
                <a:lnTo>
                  <a:pt x="138558" y="894673"/>
                </a:lnTo>
                <a:lnTo>
                  <a:pt x="120076" y="934480"/>
                </a:lnTo>
                <a:lnTo>
                  <a:pt x="102829" y="974864"/>
                </a:lnTo>
                <a:lnTo>
                  <a:pt x="86838" y="1015806"/>
                </a:lnTo>
                <a:lnTo>
                  <a:pt x="72125" y="1057285"/>
                </a:lnTo>
                <a:lnTo>
                  <a:pt x="58711" y="1099282"/>
                </a:lnTo>
                <a:lnTo>
                  <a:pt x="46618" y="1141777"/>
                </a:lnTo>
                <a:lnTo>
                  <a:pt x="35868" y="1184751"/>
                </a:lnTo>
                <a:lnTo>
                  <a:pt x="26481" y="1228184"/>
                </a:lnTo>
                <a:lnTo>
                  <a:pt x="18479" y="1272057"/>
                </a:lnTo>
                <a:lnTo>
                  <a:pt x="11883" y="1316349"/>
                </a:lnTo>
                <a:lnTo>
                  <a:pt x="6716" y="1361043"/>
                </a:lnTo>
                <a:lnTo>
                  <a:pt x="2999" y="1406117"/>
                </a:lnTo>
                <a:lnTo>
                  <a:pt x="753" y="1451552"/>
                </a:lnTo>
                <a:lnTo>
                  <a:pt x="0" y="1497330"/>
                </a:lnTo>
                <a:lnTo>
                  <a:pt x="753" y="1543107"/>
                </a:lnTo>
                <a:lnTo>
                  <a:pt x="2999" y="1588542"/>
                </a:lnTo>
                <a:lnTo>
                  <a:pt x="6716" y="1633616"/>
                </a:lnTo>
                <a:lnTo>
                  <a:pt x="11883" y="1678310"/>
                </a:lnTo>
                <a:lnTo>
                  <a:pt x="18479" y="1722602"/>
                </a:lnTo>
                <a:lnTo>
                  <a:pt x="26481" y="1766475"/>
                </a:lnTo>
                <a:lnTo>
                  <a:pt x="35868" y="1809908"/>
                </a:lnTo>
                <a:lnTo>
                  <a:pt x="46618" y="1852882"/>
                </a:lnTo>
                <a:lnTo>
                  <a:pt x="58711" y="1895377"/>
                </a:lnTo>
                <a:lnTo>
                  <a:pt x="72125" y="1937374"/>
                </a:lnTo>
                <a:lnTo>
                  <a:pt x="86838" y="1978853"/>
                </a:lnTo>
                <a:lnTo>
                  <a:pt x="102829" y="2019795"/>
                </a:lnTo>
                <a:lnTo>
                  <a:pt x="120076" y="2060179"/>
                </a:lnTo>
                <a:lnTo>
                  <a:pt x="138558" y="2099986"/>
                </a:lnTo>
                <a:lnTo>
                  <a:pt x="158253" y="2139198"/>
                </a:lnTo>
                <a:lnTo>
                  <a:pt x="179140" y="2177793"/>
                </a:lnTo>
                <a:lnTo>
                  <a:pt x="201197" y="2215753"/>
                </a:lnTo>
                <a:lnTo>
                  <a:pt x="224403" y="2253059"/>
                </a:lnTo>
                <a:lnTo>
                  <a:pt x="248736" y="2289689"/>
                </a:lnTo>
                <a:lnTo>
                  <a:pt x="274175" y="2325626"/>
                </a:lnTo>
                <a:lnTo>
                  <a:pt x="300699" y="2360848"/>
                </a:lnTo>
                <a:lnTo>
                  <a:pt x="328285" y="2395338"/>
                </a:lnTo>
                <a:lnTo>
                  <a:pt x="356913" y="2429074"/>
                </a:lnTo>
                <a:lnTo>
                  <a:pt x="386560" y="2462038"/>
                </a:lnTo>
                <a:lnTo>
                  <a:pt x="417206" y="2494210"/>
                </a:lnTo>
                <a:lnTo>
                  <a:pt x="448829" y="2525571"/>
                </a:lnTo>
                <a:lnTo>
                  <a:pt x="481407" y="2556100"/>
                </a:lnTo>
                <a:lnTo>
                  <a:pt x="514919" y="2585778"/>
                </a:lnTo>
                <a:lnTo>
                  <a:pt x="549344" y="2614587"/>
                </a:lnTo>
                <a:lnTo>
                  <a:pt x="584659" y="2642505"/>
                </a:lnTo>
                <a:lnTo>
                  <a:pt x="620844" y="2669513"/>
                </a:lnTo>
                <a:lnTo>
                  <a:pt x="657877" y="2695593"/>
                </a:lnTo>
                <a:lnTo>
                  <a:pt x="695736" y="2720724"/>
                </a:lnTo>
                <a:lnTo>
                  <a:pt x="734401" y="2744887"/>
                </a:lnTo>
                <a:lnTo>
                  <a:pt x="773848" y="2768062"/>
                </a:lnTo>
                <a:lnTo>
                  <a:pt x="814058" y="2790229"/>
                </a:lnTo>
                <a:lnTo>
                  <a:pt x="855008" y="2811370"/>
                </a:lnTo>
                <a:lnTo>
                  <a:pt x="896678" y="2831463"/>
                </a:lnTo>
                <a:lnTo>
                  <a:pt x="939044" y="2850491"/>
                </a:lnTo>
                <a:lnTo>
                  <a:pt x="982087" y="2868433"/>
                </a:lnTo>
                <a:lnTo>
                  <a:pt x="1025784" y="2885270"/>
                </a:lnTo>
                <a:lnTo>
                  <a:pt x="1070115" y="2900982"/>
                </a:lnTo>
                <a:lnTo>
                  <a:pt x="1115057" y="2915550"/>
                </a:lnTo>
                <a:lnTo>
                  <a:pt x="1160589" y="2928953"/>
                </a:lnTo>
                <a:lnTo>
                  <a:pt x="1206689" y="2941173"/>
                </a:lnTo>
                <a:lnTo>
                  <a:pt x="1253337" y="2952190"/>
                </a:lnTo>
                <a:lnTo>
                  <a:pt x="1300510" y="2961984"/>
                </a:lnTo>
                <a:lnTo>
                  <a:pt x="1348187" y="2970535"/>
                </a:lnTo>
                <a:lnTo>
                  <a:pt x="1396347" y="2977825"/>
                </a:lnTo>
                <a:lnTo>
                  <a:pt x="1444968" y="2983833"/>
                </a:lnTo>
                <a:lnTo>
                  <a:pt x="1494029" y="2988540"/>
                </a:lnTo>
                <a:lnTo>
                  <a:pt x="1543507" y="2991927"/>
                </a:lnTo>
                <a:lnTo>
                  <a:pt x="1593383" y="2993973"/>
                </a:lnTo>
                <a:lnTo>
                  <a:pt x="1643633" y="2994660"/>
                </a:lnTo>
                <a:lnTo>
                  <a:pt x="1693884" y="2993973"/>
                </a:lnTo>
                <a:lnTo>
                  <a:pt x="1743760" y="2991927"/>
                </a:lnTo>
                <a:lnTo>
                  <a:pt x="1793238" y="2988540"/>
                </a:lnTo>
                <a:lnTo>
                  <a:pt x="1842299" y="2983833"/>
                </a:lnTo>
                <a:lnTo>
                  <a:pt x="1890920" y="2977825"/>
                </a:lnTo>
                <a:lnTo>
                  <a:pt x="1939080" y="2970535"/>
                </a:lnTo>
                <a:lnTo>
                  <a:pt x="1986757" y="2961984"/>
                </a:lnTo>
                <a:lnTo>
                  <a:pt x="2033930" y="2952190"/>
                </a:lnTo>
                <a:lnTo>
                  <a:pt x="2080578" y="2941173"/>
                </a:lnTo>
                <a:lnTo>
                  <a:pt x="2126678" y="2928953"/>
                </a:lnTo>
                <a:lnTo>
                  <a:pt x="2172210" y="2915550"/>
                </a:lnTo>
                <a:lnTo>
                  <a:pt x="2217152" y="2900982"/>
                </a:lnTo>
                <a:lnTo>
                  <a:pt x="2261483" y="2885270"/>
                </a:lnTo>
                <a:lnTo>
                  <a:pt x="2305180" y="2868433"/>
                </a:lnTo>
                <a:lnTo>
                  <a:pt x="2348223" y="2850491"/>
                </a:lnTo>
                <a:lnTo>
                  <a:pt x="2390589" y="2831463"/>
                </a:lnTo>
                <a:lnTo>
                  <a:pt x="2432259" y="2811370"/>
                </a:lnTo>
                <a:lnTo>
                  <a:pt x="2473209" y="2790229"/>
                </a:lnTo>
                <a:lnTo>
                  <a:pt x="2513419" y="2768062"/>
                </a:lnTo>
                <a:lnTo>
                  <a:pt x="2552866" y="2744887"/>
                </a:lnTo>
                <a:lnTo>
                  <a:pt x="2591531" y="2720724"/>
                </a:lnTo>
                <a:lnTo>
                  <a:pt x="2629390" y="2695593"/>
                </a:lnTo>
                <a:lnTo>
                  <a:pt x="2666423" y="2669513"/>
                </a:lnTo>
                <a:lnTo>
                  <a:pt x="2702608" y="2642505"/>
                </a:lnTo>
                <a:lnTo>
                  <a:pt x="2737923" y="2614587"/>
                </a:lnTo>
                <a:lnTo>
                  <a:pt x="2772348" y="2585778"/>
                </a:lnTo>
                <a:lnTo>
                  <a:pt x="2805860" y="2556100"/>
                </a:lnTo>
                <a:lnTo>
                  <a:pt x="2838438" y="2525571"/>
                </a:lnTo>
                <a:lnTo>
                  <a:pt x="2870061" y="2494210"/>
                </a:lnTo>
                <a:lnTo>
                  <a:pt x="2900707" y="2462038"/>
                </a:lnTo>
                <a:lnTo>
                  <a:pt x="2930354" y="2429074"/>
                </a:lnTo>
                <a:lnTo>
                  <a:pt x="2958982" y="2395338"/>
                </a:lnTo>
                <a:lnTo>
                  <a:pt x="2986568" y="2360848"/>
                </a:lnTo>
                <a:lnTo>
                  <a:pt x="3013092" y="2325626"/>
                </a:lnTo>
                <a:lnTo>
                  <a:pt x="3038531" y="2289689"/>
                </a:lnTo>
                <a:lnTo>
                  <a:pt x="3062864" y="2253059"/>
                </a:lnTo>
                <a:lnTo>
                  <a:pt x="3086070" y="2215753"/>
                </a:lnTo>
                <a:lnTo>
                  <a:pt x="3108127" y="2177793"/>
                </a:lnTo>
                <a:lnTo>
                  <a:pt x="3129014" y="2139198"/>
                </a:lnTo>
                <a:lnTo>
                  <a:pt x="3148709" y="2099986"/>
                </a:lnTo>
                <a:lnTo>
                  <a:pt x="3167191" y="2060179"/>
                </a:lnTo>
                <a:lnTo>
                  <a:pt x="3184438" y="2019795"/>
                </a:lnTo>
                <a:lnTo>
                  <a:pt x="3200429" y="1978853"/>
                </a:lnTo>
                <a:lnTo>
                  <a:pt x="3215142" y="1937374"/>
                </a:lnTo>
                <a:lnTo>
                  <a:pt x="3228556" y="1895377"/>
                </a:lnTo>
                <a:lnTo>
                  <a:pt x="3240649" y="1852882"/>
                </a:lnTo>
                <a:lnTo>
                  <a:pt x="3251399" y="1809908"/>
                </a:lnTo>
                <a:lnTo>
                  <a:pt x="3260786" y="1766475"/>
                </a:lnTo>
                <a:lnTo>
                  <a:pt x="3268788" y="1722602"/>
                </a:lnTo>
                <a:lnTo>
                  <a:pt x="3275384" y="1678310"/>
                </a:lnTo>
                <a:lnTo>
                  <a:pt x="3280551" y="1633616"/>
                </a:lnTo>
                <a:lnTo>
                  <a:pt x="3284268" y="1588542"/>
                </a:lnTo>
                <a:lnTo>
                  <a:pt x="3286514" y="1543107"/>
                </a:lnTo>
                <a:lnTo>
                  <a:pt x="3287267" y="1497330"/>
                </a:lnTo>
                <a:lnTo>
                  <a:pt x="3286514" y="1451552"/>
                </a:lnTo>
                <a:lnTo>
                  <a:pt x="3284268" y="1406117"/>
                </a:lnTo>
                <a:lnTo>
                  <a:pt x="3280551" y="1361043"/>
                </a:lnTo>
                <a:lnTo>
                  <a:pt x="3275384" y="1316349"/>
                </a:lnTo>
                <a:lnTo>
                  <a:pt x="3268788" y="1272057"/>
                </a:lnTo>
                <a:lnTo>
                  <a:pt x="3260786" y="1228184"/>
                </a:lnTo>
                <a:lnTo>
                  <a:pt x="3251399" y="1184751"/>
                </a:lnTo>
                <a:lnTo>
                  <a:pt x="3240649" y="1141777"/>
                </a:lnTo>
                <a:lnTo>
                  <a:pt x="3228556" y="1099282"/>
                </a:lnTo>
                <a:lnTo>
                  <a:pt x="3215142" y="1057285"/>
                </a:lnTo>
                <a:lnTo>
                  <a:pt x="3200429" y="1015806"/>
                </a:lnTo>
                <a:lnTo>
                  <a:pt x="3184438" y="974864"/>
                </a:lnTo>
                <a:lnTo>
                  <a:pt x="3167191" y="934480"/>
                </a:lnTo>
                <a:lnTo>
                  <a:pt x="3148709" y="894673"/>
                </a:lnTo>
                <a:lnTo>
                  <a:pt x="3129014" y="855461"/>
                </a:lnTo>
                <a:lnTo>
                  <a:pt x="3108127" y="816866"/>
                </a:lnTo>
                <a:lnTo>
                  <a:pt x="3086070" y="778906"/>
                </a:lnTo>
                <a:lnTo>
                  <a:pt x="3062864" y="741600"/>
                </a:lnTo>
                <a:lnTo>
                  <a:pt x="3038531" y="704970"/>
                </a:lnTo>
                <a:lnTo>
                  <a:pt x="3013092" y="669033"/>
                </a:lnTo>
                <a:lnTo>
                  <a:pt x="2986568" y="633811"/>
                </a:lnTo>
                <a:lnTo>
                  <a:pt x="2958982" y="599321"/>
                </a:lnTo>
                <a:lnTo>
                  <a:pt x="2930354" y="565585"/>
                </a:lnTo>
                <a:lnTo>
                  <a:pt x="2900707" y="532621"/>
                </a:lnTo>
                <a:lnTo>
                  <a:pt x="2870061" y="500449"/>
                </a:lnTo>
                <a:lnTo>
                  <a:pt x="2838438" y="469088"/>
                </a:lnTo>
                <a:lnTo>
                  <a:pt x="2805860" y="438559"/>
                </a:lnTo>
                <a:lnTo>
                  <a:pt x="2772348" y="408881"/>
                </a:lnTo>
                <a:lnTo>
                  <a:pt x="2737923" y="380072"/>
                </a:lnTo>
                <a:lnTo>
                  <a:pt x="2702608" y="352154"/>
                </a:lnTo>
                <a:lnTo>
                  <a:pt x="2666423" y="325146"/>
                </a:lnTo>
                <a:lnTo>
                  <a:pt x="2629390" y="299066"/>
                </a:lnTo>
                <a:lnTo>
                  <a:pt x="2591531" y="273935"/>
                </a:lnTo>
                <a:lnTo>
                  <a:pt x="2552866" y="249772"/>
                </a:lnTo>
                <a:lnTo>
                  <a:pt x="2513419" y="226597"/>
                </a:lnTo>
                <a:lnTo>
                  <a:pt x="2473209" y="204430"/>
                </a:lnTo>
                <a:lnTo>
                  <a:pt x="2432259" y="183289"/>
                </a:lnTo>
                <a:lnTo>
                  <a:pt x="2390589" y="163196"/>
                </a:lnTo>
                <a:lnTo>
                  <a:pt x="2348223" y="144168"/>
                </a:lnTo>
                <a:lnTo>
                  <a:pt x="2305180" y="126226"/>
                </a:lnTo>
                <a:lnTo>
                  <a:pt x="2261483" y="109389"/>
                </a:lnTo>
                <a:lnTo>
                  <a:pt x="2217152" y="93677"/>
                </a:lnTo>
                <a:lnTo>
                  <a:pt x="2172210" y="79109"/>
                </a:lnTo>
                <a:lnTo>
                  <a:pt x="2126678" y="65706"/>
                </a:lnTo>
                <a:lnTo>
                  <a:pt x="2080578" y="53486"/>
                </a:lnTo>
                <a:lnTo>
                  <a:pt x="2033930" y="42469"/>
                </a:lnTo>
                <a:lnTo>
                  <a:pt x="1986757" y="32675"/>
                </a:lnTo>
                <a:lnTo>
                  <a:pt x="1939080" y="24124"/>
                </a:lnTo>
                <a:lnTo>
                  <a:pt x="1890920" y="16834"/>
                </a:lnTo>
                <a:lnTo>
                  <a:pt x="1842299" y="10826"/>
                </a:lnTo>
                <a:lnTo>
                  <a:pt x="1793238" y="6119"/>
                </a:lnTo>
                <a:lnTo>
                  <a:pt x="1743760" y="2732"/>
                </a:lnTo>
                <a:lnTo>
                  <a:pt x="1693884" y="686"/>
                </a:lnTo>
                <a:lnTo>
                  <a:pt x="1643633" y="0"/>
                </a:lnTo>
                <a:close/>
              </a:path>
            </a:pathLst>
          </a:custGeom>
          <a:solidFill>
            <a:srgbClr val="A9D18E">
              <a:alpha val="47056"/>
            </a:srgbClr>
          </a:solidFill>
        </p:spPr>
        <p:txBody>
          <a:bodyPr wrap="square" lIns="0" tIns="0" rIns="0" bIns="0" rtlCol="0"/>
          <a:lstStyle/>
          <a:p>
            <a:endParaRPr/>
          </a:p>
        </p:txBody>
      </p:sp>
      <p:sp>
        <p:nvSpPr>
          <p:cNvPr id="11" name="object 11"/>
          <p:cNvSpPr/>
          <p:nvPr/>
        </p:nvSpPr>
        <p:spPr>
          <a:xfrm>
            <a:off x="2465832" y="2011679"/>
            <a:ext cx="3287395" cy="2994660"/>
          </a:xfrm>
          <a:custGeom>
            <a:avLst/>
            <a:gdLst/>
            <a:ahLst/>
            <a:cxnLst/>
            <a:rect l="l" t="t" r="r" b="b"/>
            <a:pathLst>
              <a:path w="3287395" h="2994660">
                <a:moveTo>
                  <a:pt x="0" y="1497330"/>
                </a:moveTo>
                <a:lnTo>
                  <a:pt x="753" y="1451552"/>
                </a:lnTo>
                <a:lnTo>
                  <a:pt x="2999" y="1406117"/>
                </a:lnTo>
                <a:lnTo>
                  <a:pt x="6716" y="1361043"/>
                </a:lnTo>
                <a:lnTo>
                  <a:pt x="11883" y="1316349"/>
                </a:lnTo>
                <a:lnTo>
                  <a:pt x="18479" y="1272057"/>
                </a:lnTo>
                <a:lnTo>
                  <a:pt x="26481" y="1228184"/>
                </a:lnTo>
                <a:lnTo>
                  <a:pt x="35868" y="1184751"/>
                </a:lnTo>
                <a:lnTo>
                  <a:pt x="46618" y="1141777"/>
                </a:lnTo>
                <a:lnTo>
                  <a:pt x="58711" y="1099282"/>
                </a:lnTo>
                <a:lnTo>
                  <a:pt x="72125" y="1057285"/>
                </a:lnTo>
                <a:lnTo>
                  <a:pt x="86838" y="1015806"/>
                </a:lnTo>
                <a:lnTo>
                  <a:pt x="102829" y="974864"/>
                </a:lnTo>
                <a:lnTo>
                  <a:pt x="120076" y="934480"/>
                </a:lnTo>
                <a:lnTo>
                  <a:pt x="138558" y="894673"/>
                </a:lnTo>
                <a:lnTo>
                  <a:pt x="158253" y="855461"/>
                </a:lnTo>
                <a:lnTo>
                  <a:pt x="179140" y="816866"/>
                </a:lnTo>
                <a:lnTo>
                  <a:pt x="201197" y="778906"/>
                </a:lnTo>
                <a:lnTo>
                  <a:pt x="224403" y="741600"/>
                </a:lnTo>
                <a:lnTo>
                  <a:pt x="248736" y="704970"/>
                </a:lnTo>
                <a:lnTo>
                  <a:pt x="274175" y="669033"/>
                </a:lnTo>
                <a:lnTo>
                  <a:pt x="300699" y="633811"/>
                </a:lnTo>
                <a:lnTo>
                  <a:pt x="328285" y="599321"/>
                </a:lnTo>
                <a:lnTo>
                  <a:pt x="356913" y="565585"/>
                </a:lnTo>
                <a:lnTo>
                  <a:pt x="386560" y="532621"/>
                </a:lnTo>
                <a:lnTo>
                  <a:pt x="417206" y="500449"/>
                </a:lnTo>
                <a:lnTo>
                  <a:pt x="448829" y="469088"/>
                </a:lnTo>
                <a:lnTo>
                  <a:pt x="481407" y="438559"/>
                </a:lnTo>
                <a:lnTo>
                  <a:pt x="514919" y="408881"/>
                </a:lnTo>
                <a:lnTo>
                  <a:pt x="549344" y="380072"/>
                </a:lnTo>
                <a:lnTo>
                  <a:pt x="584659" y="352154"/>
                </a:lnTo>
                <a:lnTo>
                  <a:pt x="620844" y="325146"/>
                </a:lnTo>
                <a:lnTo>
                  <a:pt x="657877" y="299066"/>
                </a:lnTo>
                <a:lnTo>
                  <a:pt x="695736" y="273935"/>
                </a:lnTo>
                <a:lnTo>
                  <a:pt x="734401" y="249772"/>
                </a:lnTo>
                <a:lnTo>
                  <a:pt x="773848" y="226597"/>
                </a:lnTo>
                <a:lnTo>
                  <a:pt x="814058" y="204430"/>
                </a:lnTo>
                <a:lnTo>
                  <a:pt x="855008" y="183289"/>
                </a:lnTo>
                <a:lnTo>
                  <a:pt x="896678" y="163196"/>
                </a:lnTo>
                <a:lnTo>
                  <a:pt x="939044" y="144168"/>
                </a:lnTo>
                <a:lnTo>
                  <a:pt x="982087" y="126226"/>
                </a:lnTo>
                <a:lnTo>
                  <a:pt x="1025784" y="109389"/>
                </a:lnTo>
                <a:lnTo>
                  <a:pt x="1070115" y="93677"/>
                </a:lnTo>
                <a:lnTo>
                  <a:pt x="1115057" y="79109"/>
                </a:lnTo>
                <a:lnTo>
                  <a:pt x="1160589" y="65706"/>
                </a:lnTo>
                <a:lnTo>
                  <a:pt x="1206689" y="53486"/>
                </a:lnTo>
                <a:lnTo>
                  <a:pt x="1253337" y="42469"/>
                </a:lnTo>
                <a:lnTo>
                  <a:pt x="1300510" y="32675"/>
                </a:lnTo>
                <a:lnTo>
                  <a:pt x="1348187" y="24124"/>
                </a:lnTo>
                <a:lnTo>
                  <a:pt x="1396347" y="16834"/>
                </a:lnTo>
                <a:lnTo>
                  <a:pt x="1444968" y="10826"/>
                </a:lnTo>
                <a:lnTo>
                  <a:pt x="1494029" y="6119"/>
                </a:lnTo>
                <a:lnTo>
                  <a:pt x="1543507" y="2732"/>
                </a:lnTo>
                <a:lnTo>
                  <a:pt x="1593383" y="686"/>
                </a:lnTo>
                <a:lnTo>
                  <a:pt x="1643633" y="0"/>
                </a:lnTo>
                <a:lnTo>
                  <a:pt x="1693884" y="686"/>
                </a:lnTo>
                <a:lnTo>
                  <a:pt x="1743760" y="2732"/>
                </a:lnTo>
                <a:lnTo>
                  <a:pt x="1793238" y="6119"/>
                </a:lnTo>
                <a:lnTo>
                  <a:pt x="1842299" y="10826"/>
                </a:lnTo>
                <a:lnTo>
                  <a:pt x="1890920" y="16834"/>
                </a:lnTo>
                <a:lnTo>
                  <a:pt x="1939080" y="24124"/>
                </a:lnTo>
                <a:lnTo>
                  <a:pt x="1986757" y="32675"/>
                </a:lnTo>
                <a:lnTo>
                  <a:pt x="2033930" y="42469"/>
                </a:lnTo>
                <a:lnTo>
                  <a:pt x="2080578" y="53486"/>
                </a:lnTo>
                <a:lnTo>
                  <a:pt x="2126678" y="65706"/>
                </a:lnTo>
                <a:lnTo>
                  <a:pt x="2172210" y="79109"/>
                </a:lnTo>
                <a:lnTo>
                  <a:pt x="2217152" y="93677"/>
                </a:lnTo>
                <a:lnTo>
                  <a:pt x="2261483" y="109389"/>
                </a:lnTo>
                <a:lnTo>
                  <a:pt x="2305180" y="126226"/>
                </a:lnTo>
                <a:lnTo>
                  <a:pt x="2348223" y="144168"/>
                </a:lnTo>
                <a:lnTo>
                  <a:pt x="2390589" y="163196"/>
                </a:lnTo>
                <a:lnTo>
                  <a:pt x="2432259" y="183289"/>
                </a:lnTo>
                <a:lnTo>
                  <a:pt x="2473209" y="204430"/>
                </a:lnTo>
                <a:lnTo>
                  <a:pt x="2513419" y="226597"/>
                </a:lnTo>
                <a:lnTo>
                  <a:pt x="2552866" y="249772"/>
                </a:lnTo>
                <a:lnTo>
                  <a:pt x="2591531" y="273935"/>
                </a:lnTo>
                <a:lnTo>
                  <a:pt x="2629390" y="299066"/>
                </a:lnTo>
                <a:lnTo>
                  <a:pt x="2666423" y="325146"/>
                </a:lnTo>
                <a:lnTo>
                  <a:pt x="2702608" y="352154"/>
                </a:lnTo>
                <a:lnTo>
                  <a:pt x="2737923" y="380072"/>
                </a:lnTo>
                <a:lnTo>
                  <a:pt x="2772348" y="408881"/>
                </a:lnTo>
                <a:lnTo>
                  <a:pt x="2805860" y="438559"/>
                </a:lnTo>
                <a:lnTo>
                  <a:pt x="2838438" y="469088"/>
                </a:lnTo>
                <a:lnTo>
                  <a:pt x="2870061" y="500449"/>
                </a:lnTo>
                <a:lnTo>
                  <a:pt x="2900707" y="532621"/>
                </a:lnTo>
                <a:lnTo>
                  <a:pt x="2930354" y="565585"/>
                </a:lnTo>
                <a:lnTo>
                  <a:pt x="2958982" y="599321"/>
                </a:lnTo>
                <a:lnTo>
                  <a:pt x="2986568" y="633811"/>
                </a:lnTo>
                <a:lnTo>
                  <a:pt x="3013092" y="669033"/>
                </a:lnTo>
                <a:lnTo>
                  <a:pt x="3038531" y="704970"/>
                </a:lnTo>
                <a:lnTo>
                  <a:pt x="3062864" y="741600"/>
                </a:lnTo>
                <a:lnTo>
                  <a:pt x="3086070" y="778906"/>
                </a:lnTo>
                <a:lnTo>
                  <a:pt x="3108127" y="816866"/>
                </a:lnTo>
                <a:lnTo>
                  <a:pt x="3129014" y="855461"/>
                </a:lnTo>
                <a:lnTo>
                  <a:pt x="3148709" y="894673"/>
                </a:lnTo>
                <a:lnTo>
                  <a:pt x="3167191" y="934480"/>
                </a:lnTo>
                <a:lnTo>
                  <a:pt x="3184438" y="974864"/>
                </a:lnTo>
                <a:lnTo>
                  <a:pt x="3200429" y="1015806"/>
                </a:lnTo>
                <a:lnTo>
                  <a:pt x="3215142" y="1057285"/>
                </a:lnTo>
                <a:lnTo>
                  <a:pt x="3228556" y="1099282"/>
                </a:lnTo>
                <a:lnTo>
                  <a:pt x="3240649" y="1141777"/>
                </a:lnTo>
                <a:lnTo>
                  <a:pt x="3251399" y="1184751"/>
                </a:lnTo>
                <a:lnTo>
                  <a:pt x="3260786" y="1228184"/>
                </a:lnTo>
                <a:lnTo>
                  <a:pt x="3268788" y="1272057"/>
                </a:lnTo>
                <a:lnTo>
                  <a:pt x="3275384" y="1316349"/>
                </a:lnTo>
                <a:lnTo>
                  <a:pt x="3280551" y="1361043"/>
                </a:lnTo>
                <a:lnTo>
                  <a:pt x="3284268" y="1406117"/>
                </a:lnTo>
                <a:lnTo>
                  <a:pt x="3286514" y="1451552"/>
                </a:lnTo>
                <a:lnTo>
                  <a:pt x="3287267" y="1497330"/>
                </a:lnTo>
                <a:lnTo>
                  <a:pt x="3286514" y="1543107"/>
                </a:lnTo>
                <a:lnTo>
                  <a:pt x="3284268" y="1588542"/>
                </a:lnTo>
                <a:lnTo>
                  <a:pt x="3280551" y="1633616"/>
                </a:lnTo>
                <a:lnTo>
                  <a:pt x="3275384" y="1678310"/>
                </a:lnTo>
                <a:lnTo>
                  <a:pt x="3268788" y="1722602"/>
                </a:lnTo>
                <a:lnTo>
                  <a:pt x="3260786" y="1766475"/>
                </a:lnTo>
                <a:lnTo>
                  <a:pt x="3251399" y="1809908"/>
                </a:lnTo>
                <a:lnTo>
                  <a:pt x="3240649" y="1852882"/>
                </a:lnTo>
                <a:lnTo>
                  <a:pt x="3228556" y="1895377"/>
                </a:lnTo>
                <a:lnTo>
                  <a:pt x="3215142" y="1937374"/>
                </a:lnTo>
                <a:lnTo>
                  <a:pt x="3200429" y="1978853"/>
                </a:lnTo>
                <a:lnTo>
                  <a:pt x="3184438" y="2019795"/>
                </a:lnTo>
                <a:lnTo>
                  <a:pt x="3167191" y="2060179"/>
                </a:lnTo>
                <a:lnTo>
                  <a:pt x="3148709" y="2099986"/>
                </a:lnTo>
                <a:lnTo>
                  <a:pt x="3129014" y="2139198"/>
                </a:lnTo>
                <a:lnTo>
                  <a:pt x="3108127" y="2177793"/>
                </a:lnTo>
                <a:lnTo>
                  <a:pt x="3086070" y="2215753"/>
                </a:lnTo>
                <a:lnTo>
                  <a:pt x="3062864" y="2253059"/>
                </a:lnTo>
                <a:lnTo>
                  <a:pt x="3038531" y="2289689"/>
                </a:lnTo>
                <a:lnTo>
                  <a:pt x="3013092" y="2325626"/>
                </a:lnTo>
                <a:lnTo>
                  <a:pt x="2986568" y="2360848"/>
                </a:lnTo>
                <a:lnTo>
                  <a:pt x="2958982" y="2395338"/>
                </a:lnTo>
                <a:lnTo>
                  <a:pt x="2930354" y="2429074"/>
                </a:lnTo>
                <a:lnTo>
                  <a:pt x="2900707" y="2462038"/>
                </a:lnTo>
                <a:lnTo>
                  <a:pt x="2870061" y="2494210"/>
                </a:lnTo>
                <a:lnTo>
                  <a:pt x="2838438" y="2525571"/>
                </a:lnTo>
                <a:lnTo>
                  <a:pt x="2805860" y="2556100"/>
                </a:lnTo>
                <a:lnTo>
                  <a:pt x="2772348" y="2585778"/>
                </a:lnTo>
                <a:lnTo>
                  <a:pt x="2737923" y="2614587"/>
                </a:lnTo>
                <a:lnTo>
                  <a:pt x="2702608" y="2642505"/>
                </a:lnTo>
                <a:lnTo>
                  <a:pt x="2666423" y="2669513"/>
                </a:lnTo>
                <a:lnTo>
                  <a:pt x="2629390" y="2695593"/>
                </a:lnTo>
                <a:lnTo>
                  <a:pt x="2591531" y="2720724"/>
                </a:lnTo>
                <a:lnTo>
                  <a:pt x="2552866" y="2744887"/>
                </a:lnTo>
                <a:lnTo>
                  <a:pt x="2513419" y="2768062"/>
                </a:lnTo>
                <a:lnTo>
                  <a:pt x="2473209" y="2790229"/>
                </a:lnTo>
                <a:lnTo>
                  <a:pt x="2432259" y="2811370"/>
                </a:lnTo>
                <a:lnTo>
                  <a:pt x="2390589" y="2831463"/>
                </a:lnTo>
                <a:lnTo>
                  <a:pt x="2348223" y="2850491"/>
                </a:lnTo>
                <a:lnTo>
                  <a:pt x="2305180" y="2868433"/>
                </a:lnTo>
                <a:lnTo>
                  <a:pt x="2261483" y="2885270"/>
                </a:lnTo>
                <a:lnTo>
                  <a:pt x="2217152" y="2900982"/>
                </a:lnTo>
                <a:lnTo>
                  <a:pt x="2172210" y="2915550"/>
                </a:lnTo>
                <a:lnTo>
                  <a:pt x="2126678" y="2928953"/>
                </a:lnTo>
                <a:lnTo>
                  <a:pt x="2080578" y="2941173"/>
                </a:lnTo>
                <a:lnTo>
                  <a:pt x="2033930" y="2952190"/>
                </a:lnTo>
                <a:lnTo>
                  <a:pt x="1986757" y="2961984"/>
                </a:lnTo>
                <a:lnTo>
                  <a:pt x="1939080" y="2970535"/>
                </a:lnTo>
                <a:lnTo>
                  <a:pt x="1890920" y="2977825"/>
                </a:lnTo>
                <a:lnTo>
                  <a:pt x="1842299" y="2983833"/>
                </a:lnTo>
                <a:lnTo>
                  <a:pt x="1793238" y="2988540"/>
                </a:lnTo>
                <a:lnTo>
                  <a:pt x="1743760" y="2991927"/>
                </a:lnTo>
                <a:lnTo>
                  <a:pt x="1693884" y="2993973"/>
                </a:lnTo>
                <a:lnTo>
                  <a:pt x="1643633" y="2994660"/>
                </a:lnTo>
                <a:lnTo>
                  <a:pt x="1593383" y="2993973"/>
                </a:lnTo>
                <a:lnTo>
                  <a:pt x="1543507" y="2991927"/>
                </a:lnTo>
                <a:lnTo>
                  <a:pt x="1494029" y="2988540"/>
                </a:lnTo>
                <a:lnTo>
                  <a:pt x="1444968" y="2983833"/>
                </a:lnTo>
                <a:lnTo>
                  <a:pt x="1396347" y="2977825"/>
                </a:lnTo>
                <a:lnTo>
                  <a:pt x="1348187" y="2970535"/>
                </a:lnTo>
                <a:lnTo>
                  <a:pt x="1300510" y="2961984"/>
                </a:lnTo>
                <a:lnTo>
                  <a:pt x="1253337" y="2952190"/>
                </a:lnTo>
                <a:lnTo>
                  <a:pt x="1206689" y="2941173"/>
                </a:lnTo>
                <a:lnTo>
                  <a:pt x="1160589" y="2928953"/>
                </a:lnTo>
                <a:lnTo>
                  <a:pt x="1115057" y="2915550"/>
                </a:lnTo>
                <a:lnTo>
                  <a:pt x="1070115" y="2900982"/>
                </a:lnTo>
                <a:lnTo>
                  <a:pt x="1025784" y="2885270"/>
                </a:lnTo>
                <a:lnTo>
                  <a:pt x="982087" y="2868433"/>
                </a:lnTo>
                <a:lnTo>
                  <a:pt x="939044" y="2850491"/>
                </a:lnTo>
                <a:lnTo>
                  <a:pt x="896678" y="2831463"/>
                </a:lnTo>
                <a:lnTo>
                  <a:pt x="855008" y="2811370"/>
                </a:lnTo>
                <a:lnTo>
                  <a:pt x="814058" y="2790229"/>
                </a:lnTo>
                <a:lnTo>
                  <a:pt x="773848" y="2768062"/>
                </a:lnTo>
                <a:lnTo>
                  <a:pt x="734401" y="2744887"/>
                </a:lnTo>
                <a:lnTo>
                  <a:pt x="695736" y="2720724"/>
                </a:lnTo>
                <a:lnTo>
                  <a:pt x="657877" y="2695593"/>
                </a:lnTo>
                <a:lnTo>
                  <a:pt x="620844" y="2669513"/>
                </a:lnTo>
                <a:lnTo>
                  <a:pt x="584659" y="2642505"/>
                </a:lnTo>
                <a:lnTo>
                  <a:pt x="549344" y="2614587"/>
                </a:lnTo>
                <a:lnTo>
                  <a:pt x="514919" y="2585778"/>
                </a:lnTo>
                <a:lnTo>
                  <a:pt x="481407" y="2556100"/>
                </a:lnTo>
                <a:lnTo>
                  <a:pt x="448829" y="2525571"/>
                </a:lnTo>
                <a:lnTo>
                  <a:pt x="417206" y="2494210"/>
                </a:lnTo>
                <a:lnTo>
                  <a:pt x="386560" y="2462038"/>
                </a:lnTo>
                <a:lnTo>
                  <a:pt x="356913" y="2429074"/>
                </a:lnTo>
                <a:lnTo>
                  <a:pt x="328285" y="2395338"/>
                </a:lnTo>
                <a:lnTo>
                  <a:pt x="300699" y="2360848"/>
                </a:lnTo>
                <a:lnTo>
                  <a:pt x="274175" y="2325626"/>
                </a:lnTo>
                <a:lnTo>
                  <a:pt x="248736" y="2289689"/>
                </a:lnTo>
                <a:lnTo>
                  <a:pt x="224403" y="2253059"/>
                </a:lnTo>
                <a:lnTo>
                  <a:pt x="201197" y="2215753"/>
                </a:lnTo>
                <a:lnTo>
                  <a:pt x="179140" y="2177793"/>
                </a:lnTo>
                <a:lnTo>
                  <a:pt x="158253" y="2139198"/>
                </a:lnTo>
                <a:lnTo>
                  <a:pt x="138558" y="2099986"/>
                </a:lnTo>
                <a:lnTo>
                  <a:pt x="120076" y="2060179"/>
                </a:lnTo>
                <a:lnTo>
                  <a:pt x="102829" y="2019795"/>
                </a:lnTo>
                <a:lnTo>
                  <a:pt x="86838" y="1978853"/>
                </a:lnTo>
                <a:lnTo>
                  <a:pt x="72125" y="1937374"/>
                </a:lnTo>
                <a:lnTo>
                  <a:pt x="58711" y="1895377"/>
                </a:lnTo>
                <a:lnTo>
                  <a:pt x="46618" y="1852882"/>
                </a:lnTo>
                <a:lnTo>
                  <a:pt x="35868" y="1809908"/>
                </a:lnTo>
                <a:lnTo>
                  <a:pt x="26481" y="1766475"/>
                </a:lnTo>
                <a:lnTo>
                  <a:pt x="18479" y="1722602"/>
                </a:lnTo>
                <a:lnTo>
                  <a:pt x="11883" y="1678310"/>
                </a:lnTo>
                <a:lnTo>
                  <a:pt x="6716" y="1633616"/>
                </a:lnTo>
                <a:lnTo>
                  <a:pt x="2999" y="1588542"/>
                </a:lnTo>
                <a:lnTo>
                  <a:pt x="753" y="1543107"/>
                </a:lnTo>
                <a:lnTo>
                  <a:pt x="0" y="1497330"/>
                </a:lnTo>
                <a:close/>
              </a:path>
            </a:pathLst>
          </a:custGeom>
          <a:ln w="9144">
            <a:solidFill>
              <a:srgbClr val="5698D3"/>
            </a:solidFill>
          </a:ln>
        </p:spPr>
        <p:txBody>
          <a:bodyPr wrap="square" lIns="0" tIns="0" rIns="0" bIns="0" rtlCol="0"/>
          <a:lstStyle/>
          <a:p>
            <a:endParaRPr/>
          </a:p>
        </p:txBody>
      </p:sp>
      <p:sp>
        <p:nvSpPr>
          <p:cNvPr id="12" name="object 12"/>
          <p:cNvSpPr/>
          <p:nvPr/>
        </p:nvSpPr>
        <p:spPr>
          <a:xfrm>
            <a:off x="1482852" y="3410712"/>
            <a:ext cx="3381755" cy="3087623"/>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530096" y="3435096"/>
            <a:ext cx="3287395" cy="2993390"/>
          </a:xfrm>
          <a:custGeom>
            <a:avLst/>
            <a:gdLst/>
            <a:ahLst/>
            <a:cxnLst/>
            <a:rect l="l" t="t" r="r" b="b"/>
            <a:pathLst>
              <a:path w="3287395" h="2993390">
                <a:moveTo>
                  <a:pt x="1643633" y="0"/>
                </a:moveTo>
                <a:lnTo>
                  <a:pt x="1593383" y="686"/>
                </a:lnTo>
                <a:lnTo>
                  <a:pt x="1543507" y="2731"/>
                </a:lnTo>
                <a:lnTo>
                  <a:pt x="1494029" y="6116"/>
                </a:lnTo>
                <a:lnTo>
                  <a:pt x="1444968" y="10820"/>
                </a:lnTo>
                <a:lnTo>
                  <a:pt x="1396347" y="16825"/>
                </a:lnTo>
                <a:lnTo>
                  <a:pt x="1348187" y="24111"/>
                </a:lnTo>
                <a:lnTo>
                  <a:pt x="1300510" y="32659"/>
                </a:lnTo>
                <a:lnTo>
                  <a:pt x="1253337" y="42447"/>
                </a:lnTo>
                <a:lnTo>
                  <a:pt x="1206689" y="53459"/>
                </a:lnTo>
                <a:lnTo>
                  <a:pt x="1160589" y="65672"/>
                </a:lnTo>
                <a:lnTo>
                  <a:pt x="1115057" y="79069"/>
                </a:lnTo>
                <a:lnTo>
                  <a:pt x="1070115" y="93629"/>
                </a:lnTo>
                <a:lnTo>
                  <a:pt x="1025784" y="109333"/>
                </a:lnTo>
                <a:lnTo>
                  <a:pt x="982087" y="126161"/>
                </a:lnTo>
                <a:lnTo>
                  <a:pt x="939044" y="144094"/>
                </a:lnTo>
                <a:lnTo>
                  <a:pt x="896678" y="163112"/>
                </a:lnTo>
                <a:lnTo>
                  <a:pt x="855008" y="183196"/>
                </a:lnTo>
                <a:lnTo>
                  <a:pt x="814058" y="204326"/>
                </a:lnTo>
                <a:lnTo>
                  <a:pt x="773848" y="226482"/>
                </a:lnTo>
                <a:lnTo>
                  <a:pt x="734401" y="249645"/>
                </a:lnTo>
                <a:lnTo>
                  <a:pt x="695736" y="273795"/>
                </a:lnTo>
                <a:lnTo>
                  <a:pt x="657877" y="298913"/>
                </a:lnTo>
                <a:lnTo>
                  <a:pt x="620844" y="324980"/>
                </a:lnTo>
                <a:lnTo>
                  <a:pt x="584659" y="351975"/>
                </a:lnTo>
                <a:lnTo>
                  <a:pt x="549344" y="379878"/>
                </a:lnTo>
                <a:lnTo>
                  <a:pt x="514919" y="408672"/>
                </a:lnTo>
                <a:lnTo>
                  <a:pt x="481407" y="438335"/>
                </a:lnTo>
                <a:lnTo>
                  <a:pt x="448829" y="468849"/>
                </a:lnTo>
                <a:lnTo>
                  <a:pt x="417206" y="500193"/>
                </a:lnTo>
                <a:lnTo>
                  <a:pt x="386560" y="532349"/>
                </a:lnTo>
                <a:lnTo>
                  <a:pt x="356913" y="565296"/>
                </a:lnTo>
                <a:lnTo>
                  <a:pt x="328285" y="599016"/>
                </a:lnTo>
                <a:lnTo>
                  <a:pt x="300699" y="633487"/>
                </a:lnTo>
                <a:lnTo>
                  <a:pt x="274175" y="668692"/>
                </a:lnTo>
                <a:lnTo>
                  <a:pt x="248736" y="704610"/>
                </a:lnTo>
                <a:lnTo>
                  <a:pt x="224403" y="741222"/>
                </a:lnTo>
                <a:lnTo>
                  <a:pt x="201197" y="778508"/>
                </a:lnTo>
                <a:lnTo>
                  <a:pt x="179140" y="816449"/>
                </a:lnTo>
                <a:lnTo>
                  <a:pt x="158253" y="855025"/>
                </a:lnTo>
                <a:lnTo>
                  <a:pt x="138558" y="894217"/>
                </a:lnTo>
                <a:lnTo>
                  <a:pt x="120076" y="934004"/>
                </a:lnTo>
                <a:lnTo>
                  <a:pt x="102829" y="974368"/>
                </a:lnTo>
                <a:lnTo>
                  <a:pt x="86838" y="1015288"/>
                </a:lnTo>
                <a:lnTo>
                  <a:pt x="72125" y="1056746"/>
                </a:lnTo>
                <a:lnTo>
                  <a:pt x="58711" y="1098721"/>
                </a:lnTo>
                <a:lnTo>
                  <a:pt x="46618" y="1141195"/>
                </a:lnTo>
                <a:lnTo>
                  <a:pt x="35868" y="1184147"/>
                </a:lnTo>
                <a:lnTo>
                  <a:pt x="26481" y="1227558"/>
                </a:lnTo>
                <a:lnTo>
                  <a:pt x="18479" y="1271409"/>
                </a:lnTo>
                <a:lnTo>
                  <a:pt x="11883" y="1315679"/>
                </a:lnTo>
                <a:lnTo>
                  <a:pt x="6716" y="1360350"/>
                </a:lnTo>
                <a:lnTo>
                  <a:pt x="2999" y="1405401"/>
                </a:lnTo>
                <a:lnTo>
                  <a:pt x="753" y="1450813"/>
                </a:lnTo>
                <a:lnTo>
                  <a:pt x="0" y="1496567"/>
                </a:lnTo>
                <a:lnTo>
                  <a:pt x="753" y="1542322"/>
                </a:lnTo>
                <a:lnTo>
                  <a:pt x="2999" y="1587734"/>
                </a:lnTo>
                <a:lnTo>
                  <a:pt x="6716" y="1632785"/>
                </a:lnTo>
                <a:lnTo>
                  <a:pt x="11883" y="1677456"/>
                </a:lnTo>
                <a:lnTo>
                  <a:pt x="18479" y="1721726"/>
                </a:lnTo>
                <a:lnTo>
                  <a:pt x="26481" y="1765577"/>
                </a:lnTo>
                <a:lnTo>
                  <a:pt x="35868" y="1808988"/>
                </a:lnTo>
                <a:lnTo>
                  <a:pt x="46618" y="1851940"/>
                </a:lnTo>
                <a:lnTo>
                  <a:pt x="58711" y="1894414"/>
                </a:lnTo>
                <a:lnTo>
                  <a:pt x="72125" y="1936389"/>
                </a:lnTo>
                <a:lnTo>
                  <a:pt x="86838" y="1977847"/>
                </a:lnTo>
                <a:lnTo>
                  <a:pt x="102829" y="2018767"/>
                </a:lnTo>
                <a:lnTo>
                  <a:pt x="120076" y="2059131"/>
                </a:lnTo>
                <a:lnTo>
                  <a:pt x="138558" y="2098918"/>
                </a:lnTo>
                <a:lnTo>
                  <a:pt x="158253" y="2138110"/>
                </a:lnTo>
                <a:lnTo>
                  <a:pt x="179140" y="2176686"/>
                </a:lnTo>
                <a:lnTo>
                  <a:pt x="201197" y="2214627"/>
                </a:lnTo>
                <a:lnTo>
                  <a:pt x="224403" y="2251913"/>
                </a:lnTo>
                <a:lnTo>
                  <a:pt x="248736" y="2288525"/>
                </a:lnTo>
                <a:lnTo>
                  <a:pt x="274175" y="2324443"/>
                </a:lnTo>
                <a:lnTo>
                  <a:pt x="300699" y="2359648"/>
                </a:lnTo>
                <a:lnTo>
                  <a:pt x="328285" y="2394119"/>
                </a:lnTo>
                <a:lnTo>
                  <a:pt x="356913" y="2427839"/>
                </a:lnTo>
                <a:lnTo>
                  <a:pt x="386560" y="2460786"/>
                </a:lnTo>
                <a:lnTo>
                  <a:pt x="417206" y="2492942"/>
                </a:lnTo>
                <a:lnTo>
                  <a:pt x="448829" y="2524286"/>
                </a:lnTo>
                <a:lnTo>
                  <a:pt x="481407" y="2554800"/>
                </a:lnTo>
                <a:lnTo>
                  <a:pt x="514919" y="2584463"/>
                </a:lnTo>
                <a:lnTo>
                  <a:pt x="549344" y="2613257"/>
                </a:lnTo>
                <a:lnTo>
                  <a:pt x="584659" y="2641160"/>
                </a:lnTo>
                <a:lnTo>
                  <a:pt x="620844" y="2668155"/>
                </a:lnTo>
                <a:lnTo>
                  <a:pt x="657877" y="2694222"/>
                </a:lnTo>
                <a:lnTo>
                  <a:pt x="695736" y="2719340"/>
                </a:lnTo>
                <a:lnTo>
                  <a:pt x="734401" y="2743490"/>
                </a:lnTo>
                <a:lnTo>
                  <a:pt x="773848" y="2766653"/>
                </a:lnTo>
                <a:lnTo>
                  <a:pt x="814058" y="2788809"/>
                </a:lnTo>
                <a:lnTo>
                  <a:pt x="855008" y="2809939"/>
                </a:lnTo>
                <a:lnTo>
                  <a:pt x="896678" y="2830023"/>
                </a:lnTo>
                <a:lnTo>
                  <a:pt x="939044" y="2849041"/>
                </a:lnTo>
                <a:lnTo>
                  <a:pt x="982087" y="2866974"/>
                </a:lnTo>
                <a:lnTo>
                  <a:pt x="1025784" y="2883802"/>
                </a:lnTo>
                <a:lnTo>
                  <a:pt x="1070115" y="2899506"/>
                </a:lnTo>
                <a:lnTo>
                  <a:pt x="1115057" y="2914066"/>
                </a:lnTo>
                <a:lnTo>
                  <a:pt x="1160589" y="2927463"/>
                </a:lnTo>
                <a:lnTo>
                  <a:pt x="1206689" y="2939676"/>
                </a:lnTo>
                <a:lnTo>
                  <a:pt x="1253337" y="2950688"/>
                </a:lnTo>
                <a:lnTo>
                  <a:pt x="1300510" y="2960476"/>
                </a:lnTo>
                <a:lnTo>
                  <a:pt x="1348187" y="2969024"/>
                </a:lnTo>
                <a:lnTo>
                  <a:pt x="1396347" y="2976310"/>
                </a:lnTo>
                <a:lnTo>
                  <a:pt x="1444968" y="2982315"/>
                </a:lnTo>
                <a:lnTo>
                  <a:pt x="1494029" y="2987019"/>
                </a:lnTo>
                <a:lnTo>
                  <a:pt x="1543507" y="2990404"/>
                </a:lnTo>
                <a:lnTo>
                  <a:pt x="1593383" y="2992449"/>
                </a:lnTo>
                <a:lnTo>
                  <a:pt x="1643633" y="2993135"/>
                </a:lnTo>
                <a:lnTo>
                  <a:pt x="1693884" y="2992449"/>
                </a:lnTo>
                <a:lnTo>
                  <a:pt x="1743760" y="2990404"/>
                </a:lnTo>
                <a:lnTo>
                  <a:pt x="1793238" y="2987019"/>
                </a:lnTo>
                <a:lnTo>
                  <a:pt x="1842299" y="2982315"/>
                </a:lnTo>
                <a:lnTo>
                  <a:pt x="1890920" y="2976310"/>
                </a:lnTo>
                <a:lnTo>
                  <a:pt x="1939080" y="2969024"/>
                </a:lnTo>
                <a:lnTo>
                  <a:pt x="1986757" y="2960476"/>
                </a:lnTo>
                <a:lnTo>
                  <a:pt x="2033930" y="2950688"/>
                </a:lnTo>
                <a:lnTo>
                  <a:pt x="2080578" y="2939676"/>
                </a:lnTo>
                <a:lnTo>
                  <a:pt x="2126678" y="2927463"/>
                </a:lnTo>
                <a:lnTo>
                  <a:pt x="2172210" y="2914066"/>
                </a:lnTo>
                <a:lnTo>
                  <a:pt x="2217152" y="2899506"/>
                </a:lnTo>
                <a:lnTo>
                  <a:pt x="2261483" y="2883802"/>
                </a:lnTo>
                <a:lnTo>
                  <a:pt x="2305180" y="2866974"/>
                </a:lnTo>
                <a:lnTo>
                  <a:pt x="2348223" y="2849041"/>
                </a:lnTo>
                <a:lnTo>
                  <a:pt x="2390589" y="2830023"/>
                </a:lnTo>
                <a:lnTo>
                  <a:pt x="2432259" y="2809939"/>
                </a:lnTo>
                <a:lnTo>
                  <a:pt x="2473209" y="2788809"/>
                </a:lnTo>
                <a:lnTo>
                  <a:pt x="2513419" y="2766653"/>
                </a:lnTo>
                <a:lnTo>
                  <a:pt x="2552866" y="2743490"/>
                </a:lnTo>
                <a:lnTo>
                  <a:pt x="2591531" y="2719340"/>
                </a:lnTo>
                <a:lnTo>
                  <a:pt x="2629390" y="2694222"/>
                </a:lnTo>
                <a:lnTo>
                  <a:pt x="2666423" y="2668155"/>
                </a:lnTo>
                <a:lnTo>
                  <a:pt x="2702608" y="2641160"/>
                </a:lnTo>
                <a:lnTo>
                  <a:pt x="2737923" y="2613257"/>
                </a:lnTo>
                <a:lnTo>
                  <a:pt x="2772348" y="2584463"/>
                </a:lnTo>
                <a:lnTo>
                  <a:pt x="2805860" y="2554800"/>
                </a:lnTo>
                <a:lnTo>
                  <a:pt x="2838438" y="2524286"/>
                </a:lnTo>
                <a:lnTo>
                  <a:pt x="2870061" y="2492942"/>
                </a:lnTo>
                <a:lnTo>
                  <a:pt x="2900707" y="2460786"/>
                </a:lnTo>
                <a:lnTo>
                  <a:pt x="2930354" y="2427839"/>
                </a:lnTo>
                <a:lnTo>
                  <a:pt x="2958982" y="2394119"/>
                </a:lnTo>
                <a:lnTo>
                  <a:pt x="2986568" y="2359648"/>
                </a:lnTo>
                <a:lnTo>
                  <a:pt x="3013092" y="2324443"/>
                </a:lnTo>
                <a:lnTo>
                  <a:pt x="3038531" y="2288525"/>
                </a:lnTo>
                <a:lnTo>
                  <a:pt x="3062864" y="2251913"/>
                </a:lnTo>
                <a:lnTo>
                  <a:pt x="3086070" y="2214627"/>
                </a:lnTo>
                <a:lnTo>
                  <a:pt x="3108127" y="2176686"/>
                </a:lnTo>
                <a:lnTo>
                  <a:pt x="3129014" y="2138110"/>
                </a:lnTo>
                <a:lnTo>
                  <a:pt x="3148709" y="2098918"/>
                </a:lnTo>
                <a:lnTo>
                  <a:pt x="3167191" y="2059131"/>
                </a:lnTo>
                <a:lnTo>
                  <a:pt x="3184438" y="2018767"/>
                </a:lnTo>
                <a:lnTo>
                  <a:pt x="3200429" y="1977847"/>
                </a:lnTo>
                <a:lnTo>
                  <a:pt x="3215142" y="1936389"/>
                </a:lnTo>
                <a:lnTo>
                  <a:pt x="3228556" y="1894414"/>
                </a:lnTo>
                <a:lnTo>
                  <a:pt x="3240649" y="1851940"/>
                </a:lnTo>
                <a:lnTo>
                  <a:pt x="3251399" y="1808988"/>
                </a:lnTo>
                <a:lnTo>
                  <a:pt x="3260786" y="1765577"/>
                </a:lnTo>
                <a:lnTo>
                  <a:pt x="3268788" y="1721726"/>
                </a:lnTo>
                <a:lnTo>
                  <a:pt x="3275384" y="1677456"/>
                </a:lnTo>
                <a:lnTo>
                  <a:pt x="3280551" y="1632785"/>
                </a:lnTo>
                <a:lnTo>
                  <a:pt x="3284268" y="1587734"/>
                </a:lnTo>
                <a:lnTo>
                  <a:pt x="3286514" y="1542322"/>
                </a:lnTo>
                <a:lnTo>
                  <a:pt x="3287267" y="1496567"/>
                </a:lnTo>
                <a:lnTo>
                  <a:pt x="3286514" y="1450813"/>
                </a:lnTo>
                <a:lnTo>
                  <a:pt x="3284268" y="1405401"/>
                </a:lnTo>
                <a:lnTo>
                  <a:pt x="3280551" y="1360350"/>
                </a:lnTo>
                <a:lnTo>
                  <a:pt x="3275384" y="1315679"/>
                </a:lnTo>
                <a:lnTo>
                  <a:pt x="3268788" y="1271409"/>
                </a:lnTo>
                <a:lnTo>
                  <a:pt x="3260786" y="1227558"/>
                </a:lnTo>
                <a:lnTo>
                  <a:pt x="3251399" y="1184147"/>
                </a:lnTo>
                <a:lnTo>
                  <a:pt x="3240649" y="1141195"/>
                </a:lnTo>
                <a:lnTo>
                  <a:pt x="3228556" y="1098721"/>
                </a:lnTo>
                <a:lnTo>
                  <a:pt x="3215142" y="1056746"/>
                </a:lnTo>
                <a:lnTo>
                  <a:pt x="3200429" y="1015288"/>
                </a:lnTo>
                <a:lnTo>
                  <a:pt x="3184438" y="974368"/>
                </a:lnTo>
                <a:lnTo>
                  <a:pt x="3167191" y="934004"/>
                </a:lnTo>
                <a:lnTo>
                  <a:pt x="3148709" y="894217"/>
                </a:lnTo>
                <a:lnTo>
                  <a:pt x="3129014" y="855025"/>
                </a:lnTo>
                <a:lnTo>
                  <a:pt x="3108127" y="816449"/>
                </a:lnTo>
                <a:lnTo>
                  <a:pt x="3086070" y="778508"/>
                </a:lnTo>
                <a:lnTo>
                  <a:pt x="3062864" y="741222"/>
                </a:lnTo>
                <a:lnTo>
                  <a:pt x="3038531" y="704610"/>
                </a:lnTo>
                <a:lnTo>
                  <a:pt x="3013092" y="668692"/>
                </a:lnTo>
                <a:lnTo>
                  <a:pt x="2986568" y="633487"/>
                </a:lnTo>
                <a:lnTo>
                  <a:pt x="2958982" y="599016"/>
                </a:lnTo>
                <a:lnTo>
                  <a:pt x="2930354" y="565296"/>
                </a:lnTo>
                <a:lnTo>
                  <a:pt x="2900707" y="532349"/>
                </a:lnTo>
                <a:lnTo>
                  <a:pt x="2870061" y="500193"/>
                </a:lnTo>
                <a:lnTo>
                  <a:pt x="2838438" y="468849"/>
                </a:lnTo>
                <a:lnTo>
                  <a:pt x="2805860" y="438335"/>
                </a:lnTo>
                <a:lnTo>
                  <a:pt x="2772348" y="408672"/>
                </a:lnTo>
                <a:lnTo>
                  <a:pt x="2737923" y="379878"/>
                </a:lnTo>
                <a:lnTo>
                  <a:pt x="2702608" y="351975"/>
                </a:lnTo>
                <a:lnTo>
                  <a:pt x="2666423" y="324980"/>
                </a:lnTo>
                <a:lnTo>
                  <a:pt x="2629390" y="298913"/>
                </a:lnTo>
                <a:lnTo>
                  <a:pt x="2591531" y="273795"/>
                </a:lnTo>
                <a:lnTo>
                  <a:pt x="2552866" y="249645"/>
                </a:lnTo>
                <a:lnTo>
                  <a:pt x="2513419" y="226482"/>
                </a:lnTo>
                <a:lnTo>
                  <a:pt x="2473209" y="204326"/>
                </a:lnTo>
                <a:lnTo>
                  <a:pt x="2432259" y="183196"/>
                </a:lnTo>
                <a:lnTo>
                  <a:pt x="2390589" y="163112"/>
                </a:lnTo>
                <a:lnTo>
                  <a:pt x="2348223" y="144094"/>
                </a:lnTo>
                <a:lnTo>
                  <a:pt x="2305180" y="126161"/>
                </a:lnTo>
                <a:lnTo>
                  <a:pt x="2261483" y="109333"/>
                </a:lnTo>
                <a:lnTo>
                  <a:pt x="2217152" y="93629"/>
                </a:lnTo>
                <a:lnTo>
                  <a:pt x="2172210" y="79069"/>
                </a:lnTo>
                <a:lnTo>
                  <a:pt x="2126678" y="65672"/>
                </a:lnTo>
                <a:lnTo>
                  <a:pt x="2080578" y="53459"/>
                </a:lnTo>
                <a:lnTo>
                  <a:pt x="2033930" y="42447"/>
                </a:lnTo>
                <a:lnTo>
                  <a:pt x="1986757" y="32659"/>
                </a:lnTo>
                <a:lnTo>
                  <a:pt x="1939080" y="24111"/>
                </a:lnTo>
                <a:lnTo>
                  <a:pt x="1890920" y="16825"/>
                </a:lnTo>
                <a:lnTo>
                  <a:pt x="1842299" y="10820"/>
                </a:lnTo>
                <a:lnTo>
                  <a:pt x="1793238" y="6116"/>
                </a:lnTo>
                <a:lnTo>
                  <a:pt x="1743760" y="2731"/>
                </a:lnTo>
                <a:lnTo>
                  <a:pt x="1693884" y="686"/>
                </a:lnTo>
                <a:lnTo>
                  <a:pt x="1643633" y="0"/>
                </a:lnTo>
                <a:close/>
              </a:path>
            </a:pathLst>
          </a:custGeom>
          <a:solidFill>
            <a:srgbClr val="F8CBAD">
              <a:alpha val="32940"/>
            </a:srgbClr>
          </a:solidFill>
        </p:spPr>
        <p:txBody>
          <a:bodyPr wrap="square" lIns="0" tIns="0" rIns="0" bIns="0" rtlCol="0"/>
          <a:lstStyle/>
          <a:p>
            <a:endParaRPr/>
          </a:p>
        </p:txBody>
      </p:sp>
      <p:sp>
        <p:nvSpPr>
          <p:cNvPr id="14" name="object 14"/>
          <p:cNvSpPr/>
          <p:nvPr/>
        </p:nvSpPr>
        <p:spPr>
          <a:xfrm>
            <a:off x="1530096" y="3435096"/>
            <a:ext cx="3287395" cy="2993390"/>
          </a:xfrm>
          <a:custGeom>
            <a:avLst/>
            <a:gdLst/>
            <a:ahLst/>
            <a:cxnLst/>
            <a:rect l="l" t="t" r="r" b="b"/>
            <a:pathLst>
              <a:path w="3287395" h="2993390">
                <a:moveTo>
                  <a:pt x="0" y="1496567"/>
                </a:moveTo>
                <a:lnTo>
                  <a:pt x="753" y="1450813"/>
                </a:lnTo>
                <a:lnTo>
                  <a:pt x="2999" y="1405401"/>
                </a:lnTo>
                <a:lnTo>
                  <a:pt x="6716" y="1360350"/>
                </a:lnTo>
                <a:lnTo>
                  <a:pt x="11883" y="1315679"/>
                </a:lnTo>
                <a:lnTo>
                  <a:pt x="18479" y="1271409"/>
                </a:lnTo>
                <a:lnTo>
                  <a:pt x="26481" y="1227558"/>
                </a:lnTo>
                <a:lnTo>
                  <a:pt x="35868" y="1184147"/>
                </a:lnTo>
                <a:lnTo>
                  <a:pt x="46618" y="1141195"/>
                </a:lnTo>
                <a:lnTo>
                  <a:pt x="58711" y="1098721"/>
                </a:lnTo>
                <a:lnTo>
                  <a:pt x="72125" y="1056746"/>
                </a:lnTo>
                <a:lnTo>
                  <a:pt x="86838" y="1015288"/>
                </a:lnTo>
                <a:lnTo>
                  <a:pt x="102829" y="974368"/>
                </a:lnTo>
                <a:lnTo>
                  <a:pt x="120076" y="934004"/>
                </a:lnTo>
                <a:lnTo>
                  <a:pt x="138558" y="894217"/>
                </a:lnTo>
                <a:lnTo>
                  <a:pt x="158253" y="855025"/>
                </a:lnTo>
                <a:lnTo>
                  <a:pt x="179140" y="816449"/>
                </a:lnTo>
                <a:lnTo>
                  <a:pt x="201197" y="778508"/>
                </a:lnTo>
                <a:lnTo>
                  <a:pt x="224403" y="741222"/>
                </a:lnTo>
                <a:lnTo>
                  <a:pt x="248736" y="704610"/>
                </a:lnTo>
                <a:lnTo>
                  <a:pt x="274175" y="668692"/>
                </a:lnTo>
                <a:lnTo>
                  <a:pt x="300699" y="633487"/>
                </a:lnTo>
                <a:lnTo>
                  <a:pt x="328285" y="599016"/>
                </a:lnTo>
                <a:lnTo>
                  <a:pt x="356913" y="565296"/>
                </a:lnTo>
                <a:lnTo>
                  <a:pt x="386560" y="532349"/>
                </a:lnTo>
                <a:lnTo>
                  <a:pt x="417206" y="500193"/>
                </a:lnTo>
                <a:lnTo>
                  <a:pt x="448829" y="468849"/>
                </a:lnTo>
                <a:lnTo>
                  <a:pt x="481407" y="438335"/>
                </a:lnTo>
                <a:lnTo>
                  <a:pt x="514919" y="408672"/>
                </a:lnTo>
                <a:lnTo>
                  <a:pt x="549344" y="379878"/>
                </a:lnTo>
                <a:lnTo>
                  <a:pt x="584659" y="351975"/>
                </a:lnTo>
                <a:lnTo>
                  <a:pt x="620844" y="324980"/>
                </a:lnTo>
                <a:lnTo>
                  <a:pt x="657877" y="298913"/>
                </a:lnTo>
                <a:lnTo>
                  <a:pt x="695736" y="273795"/>
                </a:lnTo>
                <a:lnTo>
                  <a:pt x="734401" y="249645"/>
                </a:lnTo>
                <a:lnTo>
                  <a:pt x="773848" y="226482"/>
                </a:lnTo>
                <a:lnTo>
                  <a:pt x="814058" y="204326"/>
                </a:lnTo>
                <a:lnTo>
                  <a:pt x="855008" y="183196"/>
                </a:lnTo>
                <a:lnTo>
                  <a:pt x="896678" y="163112"/>
                </a:lnTo>
                <a:lnTo>
                  <a:pt x="939044" y="144094"/>
                </a:lnTo>
                <a:lnTo>
                  <a:pt x="982087" y="126161"/>
                </a:lnTo>
                <a:lnTo>
                  <a:pt x="1025784" y="109333"/>
                </a:lnTo>
                <a:lnTo>
                  <a:pt x="1070115" y="93629"/>
                </a:lnTo>
                <a:lnTo>
                  <a:pt x="1115057" y="79069"/>
                </a:lnTo>
                <a:lnTo>
                  <a:pt x="1160589" y="65672"/>
                </a:lnTo>
                <a:lnTo>
                  <a:pt x="1206689" y="53459"/>
                </a:lnTo>
                <a:lnTo>
                  <a:pt x="1253337" y="42447"/>
                </a:lnTo>
                <a:lnTo>
                  <a:pt x="1300510" y="32659"/>
                </a:lnTo>
                <a:lnTo>
                  <a:pt x="1348187" y="24111"/>
                </a:lnTo>
                <a:lnTo>
                  <a:pt x="1396347" y="16825"/>
                </a:lnTo>
                <a:lnTo>
                  <a:pt x="1444968" y="10820"/>
                </a:lnTo>
                <a:lnTo>
                  <a:pt x="1494029" y="6116"/>
                </a:lnTo>
                <a:lnTo>
                  <a:pt x="1543507" y="2731"/>
                </a:lnTo>
                <a:lnTo>
                  <a:pt x="1593383" y="686"/>
                </a:lnTo>
                <a:lnTo>
                  <a:pt x="1643633" y="0"/>
                </a:lnTo>
                <a:lnTo>
                  <a:pt x="1693884" y="686"/>
                </a:lnTo>
                <a:lnTo>
                  <a:pt x="1743760" y="2731"/>
                </a:lnTo>
                <a:lnTo>
                  <a:pt x="1793238" y="6116"/>
                </a:lnTo>
                <a:lnTo>
                  <a:pt x="1842299" y="10820"/>
                </a:lnTo>
                <a:lnTo>
                  <a:pt x="1890920" y="16825"/>
                </a:lnTo>
                <a:lnTo>
                  <a:pt x="1939080" y="24111"/>
                </a:lnTo>
                <a:lnTo>
                  <a:pt x="1986757" y="32659"/>
                </a:lnTo>
                <a:lnTo>
                  <a:pt x="2033930" y="42447"/>
                </a:lnTo>
                <a:lnTo>
                  <a:pt x="2080578" y="53459"/>
                </a:lnTo>
                <a:lnTo>
                  <a:pt x="2126678" y="65672"/>
                </a:lnTo>
                <a:lnTo>
                  <a:pt x="2172210" y="79069"/>
                </a:lnTo>
                <a:lnTo>
                  <a:pt x="2217152" y="93629"/>
                </a:lnTo>
                <a:lnTo>
                  <a:pt x="2261483" y="109333"/>
                </a:lnTo>
                <a:lnTo>
                  <a:pt x="2305180" y="126161"/>
                </a:lnTo>
                <a:lnTo>
                  <a:pt x="2348223" y="144094"/>
                </a:lnTo>
                <a:lnTo>
                  <a:pt x="2390589" y="163112"/>
                </a:lnTo>
                <a:lnTo>
                  <a:pt x="2432259" y="183196"/>
                </a:lnTo>
                <a:lnTo>
                  <a:pt x="2473209" y="204326"/>
                </a:lnTo>
                <a:lnTo>
                  <a:pt x="2513419" y="226482"/>
                </a:lnTo>
                <a:lnTo>
                  <a:pt x="2552866" y="249645"/>
                </a:lnTo>
                <a:lnTo>
                  <a:pt x="2591531" y="273795"/>
                </a:lnTo>
                <a:lnTo>
                  <a:pt x="2629390" y="298913"/>
                </a:lnTo>
                <a:lnTo>
                  <a:pt x="2666423" y="324980"/>
                </a:lnTo>
                <a:lnTo>
                  <a:pt x="2702608" y="351975"/>
                </a:lnTo>
                <a:lnTo>
                  <a:pt x="2737923" y="379878"/>
                </a:lnTo>
                <a:lnTo>
                  <a:pt x="2772348" y="408672"/>
                </a:lnTo>
                <a:lnTo>
                  <a:pt x="2805860" y="438335"/>
                </a:lnTo>
                <a:lnTo>
                  <a:pt x="2838438" y="468849"/>
                </a:lnTo>
                <a:lnTo>
                  <a:pt x="2870061" y="500193"/>
                </a:lnTo>
                <a:lnTo>
                  <a:pt x="2900707" y="532349"/>
                </a:lnTo>
                <a:lnTo>
                  <a:pt x="2930354" y="565296"/>
                </a:lnTo>
                <a:lnTo>
                  <a:pt x="2958982" y="599016"/>
                </a:lnTo>
                <a:lnTo>
                  <a:pt x="2986568" y="633487"/>
                </a:lnTo>
                <a:lnTo>
                  <a:pt x="3013092" y="668692"/>
                </a:lnTo>
                <a:lnTo>
                  <a:pt x="3038531" y="704610"/>
                </a:lnTo>
                <a:lnTo>
                  <a:pt x="3062864" y="741222"/>
                </a:lnTo>
                <a:lnTo>
                  <a:pt x="3086070" y="778508"/>
                </a:lnTo>
                <a:lnTo>
                  <a:pt x="3108127" y="816449"/>
                </a:lnTo>
                <a:lnTo>
                  <a:pt x="3129014" y="855025"/>
                </a:lnTo>
                <a:lnTo>
                  <a:pt x="3148709" y="894217"/>
                </a:lnTo>
                <a:lnTo>
                  <a:pt x="3167191" y="934004"/>
                </a:lnTo>
                <a:lnTo>
                  <a:pt x="3184438" y="974368"/>
                </a:lnTo>
                <a:lnTo>
                  <a:pt x="3200429" y="1015288"/>
                </a:lnTo>
                <a:lnTo>
                  <a:pt x="3215142" y="1056746"/>
                </a:lnTo>
                <a:lnTo>
                  <a:pt x="3228556" y="1098721"/>
                </a:lnTo>
                <a:lnTo>
                  <a:pt x="3240649" y="1141195"/>
                </a:lnTo>
                <a:lnTo>
                  <a:pt x="3251399" y="1184147"/>
                </a:lnTo>
                <a:lnTo>
                  <a:pt x="3260786" y="1227558"/>
                </a:lnTo>
                <a:lnTo>
                  <a:pt x="3268788" y="1271409"/>
                </a:lnTo>
                <a:lnTo>
                  <a:pt x="3275384" y="1315679"/>
                </a:lnTo>
                <a:lnTo>
                  <a:pt x="3280551" y="1360350"/>
                </a:lnTo>
                <a:lnTo>
                  <a:pt x="3284268" y="1405401"/>
                </a:lnTo>
                <a:lnTo>
                  <a:pt x="3286514" y="1450813"/>
                </a:lnTo>
                <a:lnTo>
                  <a:pt x="3287267" y="1496567"/>
                </a:lnTo>
                <a:lnTo>
                  <a:pt x="3286514" y="1542322"/>
                </a:lnTo>
                <a:lnTo>
                  <a:pt x="3284268" y="1587734"/>
                </a:lnTo>
                <a:lnTo>
                  <a:pt x="3280551" y="1632785"/>
                </a:lnTo>
                <a:lnTo>
                  <a:pt x="3275384" y="1677456"/>
                </a:lnTo>
                <a:lnTo>
                  <a:pt x="3268788" y="1721726"/>
                </a:lnTo>
                <a:lnTo>
                  <a:pt x="3260786" y="1765577"/>
                </a:lnTo>
                <a:lnTo>
                  <a:pt x="3251399" y="1808988"/>
                </a:lnTo>
                <a:lnTo>
                  <a:pt x="3240649" y="1851940"/>
                </a:lnTo>
                <a:lnTo>
                  <a:pt x="3228556" y="1894414"/>
                </a:lnTo>
                <a:lnTo>
                  <a:pt x="3215142" y="1936389"/>
                </a:lnTo>
                <a:lnTo>
                  <a:pt x="3200429" y="1977847"/>
                </a:lnTo>
                <a:lnTo>
                  <a:pt x="3184438" y="2018767"/>
                </a:lnTo>
                <a:lnTo>
                  <a:pt x="3167191" y="2059131"/>
                </a:lnTo>
                <a:lnTo>
                  <a:pt x="3148709" y="2098918"/>
                </a:lnTo>
                <a:lnTo>
                  <a:pt x="3129014" y="2138110"/>
                </a:lnTo>
                <a:lnTo>
                  <a:pt x="3108127" y="2176686"/>
                </a:lnTo>
                <a:lnTo>
                  <a:pt x="3086070" y="2214627"/>
                </a:lnTo>
                <a:lnTo>
                  <a:pt x="3062864" y="2251913"/>
                </a:lnTo>
                <a:lnTo>
                  <a:pt x="3038531" y="2288525"/>
                </a:lnTo>
                <a:lnTo>
                  <a:pt x="3013092" y="2324443"/>
                </a:lnTo>
                <a:lnTo>
                  <a:pt x="2986568" y="2359648"/>
                </a:lnTo>
                <a:lnTo>
                  <a:pt x="2958982" y="2394119"/>
                </a:lnTo>
                <a:lnTo>
                  <a:pt x="2930354" y="2427839"/>
                </a:lnTo>
                <a:lnTo>
                  <a:pt x="2900707" y="2460786"/>
                </a:lnTo>
                <a:lnTo>
                  <a:pt x="2870061" y="2492942"/>
                </a:lnTo>
                <a:lnTo>
                  <a:pt x="2838438" y="2524286"/>
                </a:lnTo>
                <a:lnTo>
                  <a:pt x="2805860" y="2554800"/>
                </a:lnTo>
                <a:lnTo>
                  <a:pt x="2772348" y="2584463"/>
                </a:lnTo>
                <a:lnTo>
                  <a:pt x="2737923" y="2613257"/>
                </a:lnTo>
                <a:lnTo>
                  <a:pt x="2702608" y="2641160"/>
                </a:lnTo>
                <a:lnTo>
                  <a:pt x="2666423" y="2668155"/>
                </a:lnTo>
                <a:lnTo>
                  <a:pt x="2629390" y="2694222"/>
                </a:lnTo>
                <a:lnTo>
                  <a:pt x="2591531" y="2719340"/>
                </a:lnTo>
                <a:lnTo>
                  <a:pt x="2552866" y="2743490"/>
                </a:lnTo>
                <a:lnTo>
                  <a:pt x="2513419" y="2766653"/>
                </a:lnTo>
                <a:lnTo>
                  <a:pt x="2473209" y="2788809"/>
                </a:lnTo>
                <a:lnTo>
                  <a:pt x="2432259" y="2809939"/>
                </a:lnTo>
                <a:lnTo>
                  <a:pt x="2390589" y="2830023"/>
                </a:lnTo>
                <a:lnTo>
                  <a:pt x="2348223" y="2849041"/>
                </a:lnTo>
                <a:lnTo>
                  <a:pt x="2305180" y="2866974"/>
                </a:lnTo>
                <a:lnTo>
                  <a:pt x="2261483" y="2883802"/>
                </a:lnTo>
                <a:lnTo>
                  <a:pt x="2217152" y="2899506"/>
                </a:lnTo>
                <a:lnTo>
                  <a:pt x="2172210" y="2914066"/>
                </a:lnTo>
                <a:lnTo>
                  <a:pt x="2126678" y="2927463"/>
                </a:lnTo>
                <a:lnTo>
                  <a:pt x="2080578" y="2939676"/>
                </a:lnTo>
                <a:lnTo>
                  <a:pt x="2033930" y="2950688"/>
                </a:lnTo>
                <a:lnTo>
                  <a:pt x="1986757" y="2960476"/>
                </a:lnTo>
                <a:lnTo>
                  <a:pt x="1939080" y="2969024"/>
                </a:lnTo>
                <a:lnTo>
                  <a:pt x="1890920" y="2976310"/>
                </a:lnTo>
                <a:lnTo>
                  <a:pt x="1842299" y="2982315"/>
                </a:lnTo>
                <a:lnTo>
                  <a:pt x="1793238" y="2987019"/>
                </a:lnTo>
                <a:lnTo>
                  <a:pt x="1743760" y="2990404"/>
                </a:lnTo>
                <a:lnTo>
                  <a:pt x="1693884" y="2992449"/>
                </a:lnTo>
                <a:lnTo>
                  <a:pt x="1643633" y="2993135"/>
                </a:lnTo>
                <a:lnTo>
                  <a:pt x="1593383" y="2992449"/>
                </a:lnTo>
                <a:lnTo>
                  <a:pt x="1543507" y="2990404"/>
                </a:lnTo>
                <a:lnTo>
                  <a:pt x="1494029" y="2987019"/>
                </a:lnTo>
                <a:lnTo>
                  <a:pt x="1444968" y="2982315"/>
                </a:lnTo>
                <a:lnTo>
                  <a:pt x="1396347" y="2976310"/>
                </a:lnTo>
                <a:lnTo>
                  <a:pt x="1348187" y="2969024"/>
                </a:lnTo>
                <a:lnTo>
                  <a:pt x="1300510" y="2960476"/>
                </a:lnTo>
                <a:lnTo>
                  <a:pt x="1253337" y="2950688"/>
                </a:lnTo>
                <a:lnTo>
                  <a:pt x="1206689" y="2939676"/>
                </a:lnTo>
                <a:lnTo>
                  <a:pt x="1160589" y="2927463"/>
                </a:lnTo>
                <a:lnTo>
                  <a:pt x="1115057" y="2914066"/>
                </a:lnTo>
                <a:lnTo>
                  <a:pt x="1070115" y="2899506"/>
                </a:lnTo>
                <a:lnTo>
                  <a:pt x="1025784" y="2883802"/>
                </a:lnTo>
                <a:lnTo>
                  <a:pt x="982087" y="2866974"/>
                </a:lnTo>
                <a:lnTo>
                  <a:pt x="939044" y="2849041"/>
                </a:lnTo>
                <a:lnTo>
                  <a:pt x="896678" y="2830023"/>
                </a:lnTo>
                <a:lnTo>
                  <a:pt x="855008" y="2809939"/>
                </a:lnTo>
                <a:lnTo>
                  <a:pt x="814058" y="2788809"/>
                </a:lnTo>
                <a:lnTo>
                  <a:pt x="773848" y="2766653"/>
                </a:lnTo>
                <a:lnTo>
                  <a:pt x="734401" y="2743490"/>
                </a:lnTo>
                <a:lnTo>
                  <a:pt x="695736" y="2719340"/>
                </a:lnTo>
                <a:lnTo>
                  <a:pt x="657877" y="2694222"/>
                </a:lnTo>
                <a:lnTo>
                  <a:pt x="620844" y="2668155"/>
                </a:lnTo>
                <a:lnTo>
                  <a:pt x="584659" y="2641160"/>
                </a:lnTo>
                <a:lnTo>
                  <a:pt x="549344" y="2613257"/>
                </a:lnTo>
                <a:lnTo>
                  <a:pt x="514919" y="2584463"/>
                </a:lnTo>
                <a:lnTo>
                  <a:pt x="481407" y="2554800"/>
                </a:lnTo>
                <a:lnTo>
                  <a:pt x="448829" y="2524286"/>
                </a:lnTo>
                <a:lnTo>
                  <a:pt x="417206" y="2492942"/>
                </a:lnTo>
                <a:lnTo>
                  <a:pt x="386560" y="2460786"/>
                </a:lnTo>
                <a:lnTo>
                  <a:pt x="356913" y="2427839"/>
                </a:lnTo>
                <a:lnTo>
                  <a:pt x="328285" y="2394119"/>
                </a:lnTo>
                <a:lnTo>
                  <a:pt x="300699" y="2359648"/>
                </a:lnTo>
                <a:lnTo>
                  <a:pt x="274175" y="2324443"/>
                </a:lnTo>
                <a:lnTo>
                  <a:pt x="248736" y="2288525"/>
                </a:lnTo>
                <a:lnTo>
                  <a:pt x="224403" y="2251913"/>
                </a:lnTo>
                <a:lnTo>
                  <a:pt x="201197" y="2214627"/>
                </a:lnTo>
                <a:lnTo>
                  <a:pt x="179140" y="2176686"/>
                </a:lnTo>
                <a:lnTo>
                  <a:pt x="158253" y="2138110"/>
                </a:lnTo>
                <a:lnTo>
                  <a:pt x="138558" y="2098918"/>
                </a:lnTo>
                <a:lnTo>
                  <a:pt x="120076" y="2059131"/>
                </a:lnTo>
                <a:lnTo>
                  <a:pt x="102829" y="2018767"/>
                </a:lnTo>
                <a:lnTo>
                  <a:pt x="86838" y="1977847"/>
                </a:lnTo>
                <a:lnTo>
                  <a:pt x="72125" y="1936389"/>
                </a:lnTo>
                <a:lnTo>
                  <a:pt x="58711" y="1894414"/>
                </a:lnTo>
                <a:lnTo>
                  <a:pt x="46618" y="1851940"/>
                </a:lnTo>
                <a:lnTo>
                  <a:pt x="35868" y="1808988"/>
                </a:lnTo>
                <a:lnTo>
                  <a:pt x="26481" y="1765577"/>
                </a:lnTo>
                <a:lnTo>
                  <a:pt x="18479" y="1721726"/>
                </a:lnTo>
                <a:lnTo>
                  <a:pt x="11883" y="1677456"/>
                </a:lnTo>
                <a:lnTo>
                  <a:pt x="6716" y="1632785"/>
                </a:lnTo>
                <a:lnTo>
                  <a:pt x="2999" y="1587734"/>
                </a:lnTo>
                <a:lnTo>
                  <a:pt x="753" y="1542322"/>
                </a:lnTo>
                <a:lnTo>
                  <a:pt x="0" y="1496567"/>
                </a:lnTo>
                <a:close/>
              </a:path>
            </a:pathLst>
          </a:custGeom>
          <a:ln w="9144">
            <a:solidFill>
              <a:srgbClr val="5698D3"/>
            </a:solidFill>
          </a:ln>
        </p:spPr>
        <p:txBody>
          <a:bodyPr wrap="square" lIns="0" tIns="0" rIns="0" bIns="0" rtlCol="0"/>
          <a:lstStyle/>
          <a:p>
            <a:endParaRPr/>
          </a:p>
        </p:txBody>
      </p:sp>
      <p:sp>
        <p:nvSpPr>
          <p:cNvPr id="15" name="object 15"/>
          <p:cNvSpPr txBox="1"/>
          <p:nvPr/>
        </p:nvSpPr>
        <p:spPr>
          <a:xfrm>
            <a:off x="623001" y="2946604"/>
            <a:ext cx="1858010"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Arial"/>
                <a:cs typeface="Arial"/>
              </a:rPr>
              <a:t>industrial</a:t>
            </a:r>
            <a:endParaRPr sz="3600">
              <a:latin typeface="Arial"/>
              <a:cs typeface="Arial"/>
            </a:endParaRPr>
          </a:p>
        </p:txBody>
      </p:sp>
      <p:sp>
        <p:nvSpPr>
          <p:cNvPr id="16" name="object 16"/>
          <p:cNvSpPr txBox="1"/>
          <p:nvPr/>
        </p:nvSpPr>
        <p:spPr>
          <a:xfrm>
            <a:off x="4176816" y="3053589"/>
            <a:ext cx="1220470"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Arial"/>
                <a:cs typeface="Arial"/>
              </a:rPr>
              <a:t>waste</a:t>
            </a:r>
            <a:endParaRPr sz="3600">
              <a:latin typeface="Arial"/>
              <a:cs typeface="Arial"/>
            </a:endParaRPr>
          </a:p>
        </p:txBody>
      </p:sp>
      <p:sp>
        <p:nvSpPr>
          <p:cNvPr id="17" name="object 17"/>
          <p:cNvSpPr txBox="1"/>
          <p:nvPr/>
        </p:nvSpPr>
        <p:spPr>
          <a:xfrm>
            <a:off x="1795719" y="5140250"/>
            <a:ext cx="269811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Arial"/>
                <a:cs typeface="Arial"/>
              </a:rPr>
              <a:t>management</a:t>
            </a:r>
            <a:endParaRPr sz="36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24" y="160924"/>
            <a:ext cx="893191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latin typeface="Calibri"/>
                <a:cs typeface="Calibri"/>
              </a:rPr>
              <a:t>Boolean operators </a:t>
            </a:r>
            <a:r>
              <a:rPr spc="-5" dirty="0">
                <a:solidFill>
                  <a:srgbClr val="000000"/>
                </a:solidFill>
                <a:latin typeface="Calibri"/>
                <a:cs typeface="Calibri"/>
              </a:rPr>
              <a:t>(AND, </a:t>
            </a:r>
            <a:r>
              <a:rPr dirty="0">
                <a:solidFill>
                  <a:srgbClr val="000000"/>
                </a:solidFill>
                <a:latin typeface="Calibri"/>
                <a:cs typeface="Calibri"/>
              </a:rPr>
              <a:t>OR, and</a:t>
            </a:r>
            <a:r>
              <a:rPr spc="-45" dirty="0">
                <a:solidFill>
                  <a:srgbClr val="000000"/>
                </a:solidFill>
                <a:latin typeface="Calibri"/>
                <a:cs typeface="Calibri"/>
              </a:rPr>
              <a:t> </a:t>
            </a:r>
            <a:r>
              <a:rPr dirty="0">
                <a:solidFill>
                  <a:srgbClr val="000000"/>
                </a:solidFill>
                <a:latin typeface="Calibri"/>
                <a:cs typeface="Calibri"/>
              </a:rPr>
              <a:t>NOT)</a:t>
            </a:r>
          </a:p>
        </p:txBody>
      </p:sp>
      <p:sp>
        <p:nvSpPr>
          <p:cNvPr id="3" name="object 3"/>
          <p:cNvSpPr txBox="1"/>
          <p:nvPr/>
        </p:nvSpPr>
        <p:spPr>
          <a:xfrm>
            <a:off x="6569431" y="1605442"/>
            <a:ext cx="319214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Calibri"/>
                <a:cs typeface="Calibri"/>
              </a:rPr>
              <a:t>Use OR </a:t>
            </a:r>
            <a:r>
              <a:rPr sz="2800" spc="-10" dirty="0">
                <a:latin typeface="Calibri"/>
                <a:cs typeface="Calibri"/>
              </a:rPr>
              <a:t>in </a:t>
            </a:r>
            <a:r>
              <a:rPr sz="2800" spc="-5" dirty="0">
                <a:latin typeface="Calibri"/>
                <a:cs typeface="Calibri"/>
              </a:rPr>
              <a:t>a search</a:t>
            </a:r>
            <a:r>
              <a:rPr sz="2800" spc="15" dirty="0">
                <a:latin typeface="Calibri"/>
                <a:cs typeface="Calibri"/>
              </a:rPr>
              <a:t> </a:t>
            </a:r>
            <a:r>
              <a:rPr sz="2800" spc="-5" dirty="0">
                <a:latin typeface="Calibri"/>
                <a:cs typeface="Calibri"/>
              </a:rPr>
              <a:t>to:</a:t>
            </a:r>
            <a:endParaRPr sz="2800">
              <a:latin typeface="Calibri"/>
              <a:cs typeface="Calibri"/>
            </a:endParaRPr>
          </a:p>
        </p:txBody>
      </p:sp>
      <p:sp>
        <p:nvSpPr>
          <p:cNvPr id="4" name="object 4"/>
          <p:cNvSpPr txBox="1"/>
          <p:nvPr/>
        </p:nvSpPr>
        <p:spPr>
          <a:xfrm>
            <a:off x="6569431" y="2115982"/>
            <a:ext cx="4621530" cy="2498725"/>
          </a:xfrm>
          <a:prstGeom prst="rect">
            <a:avLst/>
          </a:prstGeom>
        </p:spPr>
        <p:txBody>
          <a:bodyPr vert="horz" wrap="square" lIns="0" tIns="59690" rIns="0" bIns="0" rtlCol="0">
            <a:spAutoFit/>
          </a:bodyPr>
          <a:lstStyle/>
          <a:p>
            <a:pPr marL="419100" marR="70485" indent="-407034">
              <a:lnSpc>
                <a:spcPts val="3030"/>
              </a:lnSpc>
              <a:spcBef>
                <a:spcPts val="470"/>
              </a:spcBef>
              <a:buFont typeface="Arial"/>
              <a:buChar char="•"/>
              <a:tabLst>
                <a:tab pos="419100" algn="l"/>
                <a:tab pos="419734" algn="l"/>
              </a:tabLst>
            </a:pPr>
            <a:r>
              <a:rPr sz="2800" spc="-5" dirty="0">
                <a:latin typeface="Calibri"/>
                <a:cs typeface="Calibri"/>
              </a:rPr>
              <a:t>Connect two or more </a:t>
            </a:r>
            <a:r>
              <a:rPr sz="2800" spc="-10" dirty="0">
                <a:latin typeface="Calibri"/>
                <a:cs typeface="Calibri"/>
              </a:rPr>
              <a:t>similar  </a:t>
            </a:r>
            <a:r>
              <a:rPr sz="2800" spc="-5" dirty="0">
                <a:latin typeface="Calibri"/>
                <a:cs typeface="Calibri"/>
              </a:rPr>
              <a:t>concepts</a:t>
            </a:r>
            <a:r>
              <a:rPr sz="2800" spc="20" dirty="0">
                <a:latin typeface="Calibri"/>
                <a:cs typeface="Calibri"/>
              </a:rPr>
              <a:t> </a:t>
            </a:r>
            <a:r>
              <a:rPr sz="2800" spc="-10" dirty="0">
                <a:latin typeface="Calibri"/>
                <a:cs typeface="Calibri"/>
              </a:rPr>
              <a:t>(synonyms)</a:t>
            </a:r>
            <a:endParaRPr sz="2800">
              <a:latin typeface="Calibri"/>
              <a:cs typeface="Calibri"/>
            </a:endParaRPr>
          </a:p>
          <a:p>
            <a:pPr marL="419100" marR="5080" indent="-407034">
              <a:lnSpc>
                <a:spcPts val="3030"/>
              </a:lnSpc>
              <a:spcBef>
                <a:spcPts val="985"/>
              </a:spcBef>
              <a:buFont typeface="Arial"/>
              <a:buChar char="•"/>
              <a:tabLst>
                <a:tab pos="419100" algn="l"/>
                <a:tab pos="419734" algn="l"/>
              </a:tabLst>
            </a:pPr>
            <a:r>
              <a:rPr sz="2800" spc="-5" dirty="0">
                <a:latin typeface="Calibri"/>
                <a:cs typeface="Calibri"/>
              </a:rPr>
              <a:t>Broaden </a:t>
            </a:r>
            <a:r>
              <a:rPr sz="2800" spc="-10" dirty="0">
                <a:latin typeface="Calibri"/>
                <a:cs typeface="Calibri"/>
              </a:rPr>
              <a:t>the results, telling  </a:t>
            </a:r>
            <a:r>
              <a:rPr sz="2800" spc="-5" dirty="0">
                <a:latin typeface="Calibri"/>
                <a:cs typeface="Calibri"/>
              </a:rPr>
              <a:t>the database that </a:t>
            </a:r>
            <a:r>
              <a:rPr sz="2800" spc="-10" dirty="0">
                <a:latin typeface="Calibri"/>
                <a:cs typeface="Calibri"/>
              </a:rPr>
              <a:t>ANY </a:t>
            </a:r>
            <a:r>
              <a:rPr sz="2800" spc="-5" dirty="0">
                <a:latin typeface="Calibri"/>
                <a:cs typeface="Calibri"/>
              </a:rPr>
              <a:t>of the  search terms can be present  </a:t>
            </a:r>
            <a:r>
              <a:rPr sz="2800" spc="-10" dirty="0">
                <a:latin typeface="Calibri"/>
                <a:cs typeface="Calibri"/>
              </a:rPr>
              <a:t>in the resulting</a:t>
            </a:r>
            <a:r>
              <a:rPr sz="2800" spc="65" dirty="0">
                <a:latin typeface="Calibri"/>
                <a:cs typeface="Calibri"/>
              </a:rPr>
              <a:t> </a:t>
            </a:r>
            <a:r>
              <a:rPr sz="2800" spc="-5" dirty="0">
                <a:latin typeface="Calibri"/>
                <a:cs typeface="Calibri"/>
              </a:rPr>
              <a:t>records</a:t>
            </a:r>
            <a:endParaRPr sz="2800">
              <a:latin typeface="Calibri"/>
              <a:cs typeface="Calibri"/>
            </a:endParaRPr>
          </a:p>
        </p:txBody>
      </p:sp>
      <p:sp>
        <p:nvSpPr>
          <p:cNvPr id="5" name="object 5"/>
          <p:cNvSpPr/>
          <p:nvPr/>
        </p:nvSpPr>
        <p:spPr>
          <a:xfrm>
            <a:off x="588263" y="2061972"/>
            <a:ext cx="3381755" cy="308914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35508" y="2086355"/>
            <a:ext cx="3287395" cy="2994660"/>
          </a:xfrm>
          <a:custGeom>
            <a:avLst/>
            <a:gdLst/>
            <a:ahLst/>
            <a:cxnLst/>
            <a:rect l="l" t="t" r="r" b="b"/>
            <a:pathLst>
              <a:path w="3287395" h="2994660">
                <a:moveTo>
                  <a:pt x="1643633" y="0"/>
                </a:moveTo>
                <a:lnTo>
                  <a:pt x="1593383" y="686"/>
                </a:lnTo>
                <a:lnTo>
                  <a:pt x="1543507" y="2732"/>
                </a:lnTo>
                <a:lnTo>
                  <a:pt x="1494029" y="6119"/>
                </a:lnTo>
                <a:lnTo>
                  <a:pt x="1444968" y="10826"/>
                </a:lnTo>
                <a:lnTo>
                  <a:pt x="1396347" y="16834"/>
                </a:lnTo>
                <a:lnTo>
                  <a:pt x="1348187" y="24124"/>
                </a:lnTo>
                <a:lnTo>
                  <a:pt x="1300510" y="32675"/>
                </a:lnTo>
                <a:lnTo>
                  <a:pt x="1253337" y="42469"/>
                </a:lnTo>
                <a:lnTo>
                  <a:pt x="1206689" y="53486"/>
                </a:lnTo>
                <a:lnTo>
                  <a:pt x="1160589" y="65706"/>
                </a:lnTo>
                <a:lnTo>
                  <a:pt x="1115057" y="79109"/>
                </a:lnTo>
                <a:lnTo>
                  <a:pt x="1070115" y="93677"/>
                </a:lnTo>
                <a:lnTo>
                  <a:pt x="1025784" y="109389"/>
                </a:lnTo>
                <a:lnTo>
                  <a:pt x="982087" y="126226"/>
                </a:lnTo>
                <a:lnTo>
                  <a:pt x="939044" y="144168"/>
                </a:lnTo>
                <a:lnTo>
                  <a:pt x="896678" y="163196"/>
                </a:lnTo>
                <a:lnTo>
                  <a:pt x="855008" y="183289"/>
                </a:lnTo>
                <a:lnTo>
                  <a:pt x="814058" y="204430"/>
                </a:lnTo>
                <a:lnTo>
                  <a:pt x="773848" y="226597"/>
                </a:lnTo>
                <a:lnTo>
                  <a:pt x="734401" y="249772"/>
                </a:lnTo>
                <a:lnTo>
                  <a:pt x="695736" y="273935"/>
                </a:lnTo>
                <a:lnTo>
                  <a:pt x="657877" y="299066"/>
                </a:lnTo>
                <a:lnTo>
                  <a:pt x="620844" y="325146"/>
                </a:lnTo>
                <a:lnTo>
                  <a:pt x="584659" y="352154"/>
                </a:lnTo>
                <a:lnTo>
                  <a:pt x="549344" y="380072"/>
                </a:lnTo>
                <a:lnTo>
                  <a:pt x="514919" y="408881"/>
                </a:lnTo>
                <a:lnTo>
                  <a:pt x="481407" y="438559"/>
                </a:lnTo>
                <a:lnTo>
                  <a:pt x="448829" y="469088"/>
                </a:lnTo>
                <a:lnTo>
                  <a:pt x="417206" y="500449"/>
                </a:lnTo>
                <a:lnTo>
                  <a:pt x="386560" y="532621"/>
                </a:lnTo>
                <a:lnTo>
                  <a:pt x="356913" y="565585"/>
                </a:lnTo>
                <a:lnTo>
                  <a:pt x="328285" y="599321"/>
                </a:lnTo>
                <a:lnTo>
                  <a:pt x="300699" y="633811"/>
                </a:lnTo>
                <a:lnTo>
                  <a:pt x="274175" y="669033"/>
                </a:lnTo>
                <a:lnTo>
                  <a:pt x="248736" y="704970"/>
                </a:lnTo>
                <a:lnTo>
                  <a:pt x="224403" y="741600"/>
                </a:lnTo>
                <a:lnTo>
                  <a:pt x="201197" y="778906"/>
                </a:lnTo>
                <a:lnTo>
                  <a:pt x="179140" y="816866"/>
                </a:lnTo>
                <a:lnTo>
                  <a:pt x="158253" y="855461"/>
                </a:lnTo>
                <a:lnTo>
                  <a:pt x="138558" y="894673"/>
                </a:lnTo>
                <a:lnTo>
                  <a:pt x="120076" y="934480"/>
                </a:lnTo>
                <a:lnTo>
                  <a:pt x="102829" y="974864"/>
                </a:lnTo>
                <a:lnTo>
                  <a:pt x="86838" y="1015806"/>
                </a:lnTo>
                <a:lnTo>
                  <a:pt x="72125" y="1057285"/>
                </a:lnTo>
                <a:lnTo>
                  <a:pt x="58711" y="1099282"/>
                </a:lnTo>
                <a:lnTo>
                  <a:pt x="46618" y="1141777"/>
                </a:lnTo>
                <a:lnTo>
                  <a:pt x="35868" y="1184751"/>
                </a:lnTo>
                <a:lnTo>
                  <a:pt x="26481" y="1228184"/>
                </a:lnTo>
                <a:lnTo>
                  <a:pt x="18479" y="1272057"/>
                </a:lnTo>
                <a:lnTo>
                  <a:pt x="11883" y="1316349"/>
                </a:lnTo>
                <a:lnTo>
                  <a:pt x="6716" y="1361043"/>
                </a:lnTo>
                <a:lnTo>
                  <a:pt x="2999" y="1406117"/>
                </a:lnTo>
                <a:lnTo>
                  <a:pt x="753" y="1451552"/>
                </a:lnTo>
                <a:lnTo>
                  <a:pt x="0" y="1497330"/>
                </a:lnTo>
                <a:lnTo>
                  <a:pt x="753" y="1543107"/>
                </a:lnTo>
                <a:lnTo>
                  <a:pt x="2999" y="1588542"/>
                </a:lnTo>
                <a:lnTo>
                  <a:pt x="6716" y="1633616"/>
                </a:lnTo>
                <a:lnTo>
                  <a:pt x="11883" y="1678310"/>
                </a:lnTo>
                <a:lnTo>
                  <a:pt x="18479" y="1722602"/>
                </a:lnTo>
                <a:lnTo>
                  <a:pt x="26481" y="1766475"/>
                </a:lnTo>
                <a:lnTo>
                  <a:pt x="35868" y="1809908"/>
                </a:lnTo>
                <a:lnTo>
                  <a:pt x="46618" y="1852882"/>
                </a:lnTo>
                <a:lnTo>
                  <a:pt x="58711" y="1895377"/>
                </a:lnTo>
                <a:lnTo>
                  <a:pt x="72125" y="1937374"/>
                </a:lnTo>
                <a:lnTo>
                  <a:pt x="86838" y="1978853"/>
                </a:lnTo>
                <a:lnTo>
                  <a:pt x="102829" y="2019795"/>
                </a:lnTo>
                <a:lnTo>
                  <a:pt x="120076" y="2060179"/>
                </a:lnTo>
                <a:lnTo>
                  <a:pt x="138558" y="2099986"/>
                </a:lnTo>
                <a:lnTo>
                  <a:pt x="158253" y="2139198"/>
                </a:lnTo>
                <a:lnTo>
                  <a:pt x="179140" y="2177793"/>
                </a:lnTo>
                <a:lnTo>
                  <a:pt x="201197" y="2215753"/>
                </a:lnTo>
                <a:lnTo>
                  <a:pt x="224403" y="2253059"/>
                </a:lnTo>
                <a:lnTo>
                  <a:pt x="248736" y="2289689"/>
                </a:lnTo>
                <a:lnTo>
                  <a:pt x="274175" y="2325626"/>
                </a:lnTo>
                <a:lnTo>
                  <a:pt x="300699" y="2360848"/>
                </a:lnTo>
                <a:lnTo>
                  <a:pt x="328285" y="2395338"/>
                </a:lnTo>
                <a:lnTo>
                  <a:pt x="356913" y="2429074"/>
                </a:lnTo>
                <a:lnTo>
                  <a:pt x="386560" y="2462038"/>
                </a:lnTo>
                <a:lnTo>
                  <a:pt x="417206" y="2494210"/>
                </a:lnTo>
                <a:lnTo>
                  <a:pt x="448829" y="2525571"/>
                </a:lnTo>
                <a:lnTo>
                  <a:pt x="481407" y="2556100"/>
                </a:lnTo>
                <a:lnTo>
                  <a:pt x="514919" y="2585778"/>
                </a:lnTo>
                <a:lnTo>
                  <a:pt x="549344" y="2614587"/>
                </a:lnTo>
                <a:lnTo>
                  <a:pt x="584659" y="2642505"/>
                </a:lnTo>
                <a:lnTo>
                  <a:pt x="620844" y="2669513"/>
                </a:lnTo>
                <a:lnTo>
                  <a:pt x="657877" y="2695593"/>
                </a:lnTo>
                <a:lnTo>
                  <a:pt x="695736" y="2720724"/>
                </a:lnTo>
                <a:lnTo>
                  <a:pt x="734401" y="2744887"/>
                </a:lnTo>
                <a:lnTo>
                  <a:pt x="773848" y="2768062"/>
                </a:lnTo>
                <a:lnTo>
                  <a:pt x="814058" y="2790229"/>
                </a:lnTo>
                <a:lnTo>
                  <a:pt x="855008" y="2811370"/>
                </a:lnTo>
                <a:lnTo>
                  <a:pt x="896678" y="2831463"/>
                </a:lnTo>
                <a:lnTo>
                  <a:pt x="939044" y="2850491"/>
                </a:lnTo>
                <a:lnTo>
                  <a:pt x="982087" y="2868433"/>
                </a:lnTo>
                <a:lnTo>
                  <a:pt x="1025784" y="2885270"/>
                </a:lnTo>
                <a:lnTo>
                  <a:pt x="1070115" y="2900982"/>
                </a:lnTo>
                <a:lnTo>
                  <a:pt x="1115057" y="2915550"/>
                </a:lnTo>
                <a:lnTo>
                  <a:pt x="1160589" y="2928953"/>
                </a:lnTo>
                <a:lnTo>
                  <a:pt x="1206689" y="2941173"/>
                </a:lnTo>
                <a:lnTo>
                  <a:pt x="1253337" y="2952190"/>
                </a:lnTo>
                <a:lnTo>
                  <a:pt x="1300510" y="2961984"/>
                </a:lnTo>
                <a:lnTo>
                  <a:pt x="1348187" y="2970535"/>
                </a:lnTo>
                <a:lnTo>
                  <a:pt x="1396347" y="2977825"/>
                </a:lnTo>
                <a:lnTo>
                  <a:pt x="1444968" y="2983833"/>
                </a:lnTo>
                <a:lnTo>
                  <a:pt x="1494029" y="2988540"/>
                </a:lnTo>
                <a:lnTo>
                  <a:pt x="1543507" y="2991927"/>
                </a:lnTo>
                <a:lnTo>
                  <a:pt x="1593383" y="2993973"/>
                </a:lnTo>
                <a:lnTo>
                  <a:pt x="1643633" y="2994660"/>
                </a:lnTo>
                <a:lnTo>
                  <a:pt x="1693884" y="2993973"/>
                </a:lnTo>
                <a:lnTo>
                  <a:pt x="1743760" y="2991927"/>
                </a:lnTo>
                <a:lnTo>
                  <a:pt x="1793238" y="2988540"/>
                </a:lnTo>
                <a:lnTo>
                  <a:pt x="1842299" y="2983833"/>
                </a:lnTo>
                <a:lnTo>
                  <a:pt x="1890920" y="2977825"/>
                </a:lnTo>
                <a:lnTo>
                  <a:pt x="1939080" y="2970535"/>
                </a:lnTo>
                <a:lnTo>
                  <a:pt x="1986757" y="2961984"/>
                </a:lnTo>
                <a:lnTo>
                  <a:pt x="2033930" y="2952190"/>
                </a:lnTo>
                <a:lnTo>
                  <a:pt x="2080578" y="2941173"/>
                </a:lnTo>
                <a:lnTo>
                  <a:pt x="2126678" y="2928953"/>
                </a:lnTo>
                <a:lnTo>
                  <a:pt x="2172210" y="2915550"/>
                </a:lnTo>
                <a:lnTo>
                  <a:pt x="2217152" y="2900982"/>
                </a:lnTo>
                <a:lnTo>
                  <a:pt x="2261483" y="2885270"/>
                </a:lnTo>
                <a:lnTo>
                  <a:pt x="2305180" y="2868433"/>
                </a:lnTo>
                <a:lnTo>
                  <a:pt x="2348223" y="2850491"/>
                </a:lnTo>
                <a:lnTo>
                  <a:pt x="2390589" y="2831463"/>
                </a:lnTo>
                <a:lnTo>
                  <a:pt x="2432259" y="2811370"/>
                </a:lnTo>
                <a:lnTo>
                  <a:pt x="2473209" y="2790229"/>
                </a:lnTo>
                <a:lnTo>
                  <a:pt x="2513419" y="2768062"/>
                </a:lnTo>
                <a:lnTo>
                  <a:pt x="2552866" y="2744887"/>
                </a:lnTo>
                <a:lnTo>
                  <a:pt x="2591531" y="2720724"/>
                </a:lnTo>
                <a:lnTo>
                  <a:pt x="2629390" y="2695593"/>
                </a:lnTo>
                <a:lnTo>
                  <a:pt x="2666423" y="2669513"/>
                </a:lnTo>
                <a:lnTo>
                  <a:pt x="2702608" y="2642505"/>
                </a:lnTo>
                <a:lnTo>
                  <a:pt x="2737923" y="2614587"/>
                </a:lnTo>
                <a:lnTo>
                  <a:pt x="2772348" y="2585778"/>
                </a:lnTo>
                <a:lnTo>
                  <a:pt x="2805860" y="2556100"/>
                </a:lnTo>
                <a:lnTo>
                  <a:pt x="2838438" y="2525571"/>
                </a:lnTo>
                <a:lnTo>
                  <a:pt x="2870061" y="2494210"/>
                </a:lnTo>
                <a:lnTo>
                  <a:pt x="2900707" y="2462038"/>
                </a:lnTo>
                <a:lnTo>
                  <a:pt x="2930354" y="2429074"/>
                </a:lnTo>
                <a:lnTo>
                  <a:pt x="2958982" y="2395338"/>
                </a:lnTo>
                <a:lnTo>
                  <a:pt x="2986568" y="2360848"/>
                </a:lnTo>
                <a:lnTo>
                  <a:pt x="3013092" y="2325626"/>
                </a:lnTo>
                <a:lnTo>
                  <a:pt x="3038531" y="2289689"/>
                </a:lnTo>
                <a:lnTo>
                  <a:pt x="3062864" y="2253059"/>
                </a:lnTo>
                <a:lnTo>
                  <a:pt x="3086070" y="2215753"/>
                </a:lnTo>
                <a:lnTo>
                  <a:pt x="3108127" y="2177793"/>
                </a:lnTo>
                <a:lnTo>
                  <a:pt x="3129014" y="2139198"/>
                </a:lnTo>
                <a:lnTo>
                  <a:pt x="3148709" y="2099986"/>
                </a:lnTo>
                <a:lnTo>
                  <a:pt x="3167191" y="2060179"/>
                </a:lnTo>
                <a:lnTo>
                  <a:pt x="3184438" y="2019795"/>
                </a:lnTo>
                <a:lnTo>
                  <a:pt x="3200429" y="1978853"/>
                </a:lnTo>
                <a:lnTo>
                  <a:pt x="3215142" y="1937374"/>
                </a:lnTo>
                <a:lnTo>
                  <a:pt x="3228556" y="1895377"/>
                </a:lnTo>
                <a:lnTo>
                  <a:pt x="3240649" y="1852882"/>
                </a:lnTo>
                <a:lnTo>
                  <a:pt x="3251399" y="1809908"/>
                </a:lnTo>
                <a:lnTo>
                  <a:pt x="3260786" y="1766475"/>
                </a:lnTo>
                <a:lnTo>
                  <a:pt x="3268788" y="1722602"/>
                </a:lnTo>
                <a:lnTo>
                  <a:pt x="3275384" y="1678310"/>
                </a:lnTo>
                <a:lnTo>
                  <a:pt x="3280551" y="1633616"/>
                </a:lnTo>
                <a:lnTo>
                  <a:pt x="3284268" y="1588542"/>
                </a:lnTo>
                <a:lnTo>
                  <a:pt x="3286514" y="1543107"/>
                </a:lnTo>
                <a:lnTo>
                  <a:pt x="3287267" y="1497330"/>
                </a:lnTo>
                <a:lnTo>
                  <a:pt x="3286514" y="1451552"/>
                </a:lnTo>
                <a:lnTo>
                  <a:pt x="3284268" y="1406117"/>
                </a:lnTo>
                <a:lnTo>
                  <a:pt x="3280551" y="1361043"/>
                </a:lnTo>
                <a:lnTo>
                  <a:pt x="3275384" y="1316349"/>
                </a:lnTo>
                <a:lnTo>
                  <a:pt x="3268788" y="1272057"/>
                </a:lnTo>
                <a:lnTo>
                  <a:pt x="3260786" y="1228184"/>
                </a:lnTo>
                <a:lnTo>
                  <a:pt x="3251399" y="1184751"/>
                </a:lnTo>
                <a:lnTo>
                  <a:pt x="3240649" y="1141777"/>
                </a:lnTo>
                <a:lnTo>
                  <a:pt x="3228556" y="1099282"/>
                </a:lnTo>
                <a:lnTo>
                  <a:pt x="3215142" y="1057285"/>
                </a:lnTo>
                <a:lnTo>
                  <a:pt x="3200429" y="1015806"/>
                </a:lnTo>
                <a:lnTo>
                  <a:pt x="3184438" y="974864"/>
                </a:lnTo>
                <a:lnTo>
                  <a:pt x="3167191" y="934480"/>
                </a:lnTo>
                <a:lnTo>
                  <a:pt x="3148709" y="894673"/>
                </a:lnTo>
                <a:lnTo>
                  <a:pt x="3129014" y="855461"/>
                </a:lnTo>
                <a:lnTo>
                  <a:pt x="3108127" y="816866"/>
                </a:lnTo>
                <a:lnTo>
                  <a:pt x="3086070" y="778906"/>
                </a:lnTo>
                <a:lnTo>
                  <a:pt x="3062864" y="741600"/>
                </a:lnTo>
                <a:lnTo>
                  <a:pt x="3038531" y="704970"/>
                </a:lnTo>
                <a:lnTo>
                  <a:pt x="3013092" y="669033"/>
                </a:lnTo>
                <a:lnTo>
                  <a:pt x="2986568" y="633811"/>
                </a:lnTo>
                <a:lnTo>
                  <a:pt x="2958982" y="599321"/>
                </a:lnTo>
                <a:lnTo>
                  <a:pt x="2930354" y="565585"/>
                </a:lnTo>
                <a:lnTo>
                  <a:pt x="2900707" y="532621"/>
                </a:lnTo>
                <a:lnTo>
                  <a:pt x="2870061" y="500449"/>
                </a:lnTo>
                <a:lnTo>
                  <a:pt x="2838438" y="469088"/>
                </a:lnTo>
                <a:lnTo>
                  <a:pt x="2805860" y="438559"/>
                </a:lnTo>
                <a:lnTo>
                  <a:pt x="2772348" y="408881"/>
                </a:lnTo>
                <a:lnTo>
                  <a:pt x="2737923" y="380072"/>
                </a:lnTo>
                <a:lnTo>
                  <a:pt x="2702608" y="352154"/>
                </a:lnTo>
                <a:lnTo>
                  <a:pt x="2666423" y="325146"/>
                </a:lnTo>
                <a:lnTo>
                  <a:pt x="2629390" y="299066"/>
                </a:lnTo>
                <a:lnTo>
                  <a:pt x="2591531" y="273935"/>
                </a:lnTo>
                <a:lnTo>
                  <a:pt x="2552866" y="249772"/>
                </a:lnTo>
                <a:lnTo>
                  <a:pt x="2513419" y="226597"/>
                </a:lnTo>
                <a:lnTo>
                  <a:pt x="2473209" y="204430"/>
                </a:lnTo>
                <a:lnTo>
                  <a:pt x="2432259" y="183289"/>
                </a:lnTo>
                <a:lnTo>
                  <a:pt x="2390589" y="163196"/>
                </a:lnTo>
                <a:lnTo>
                  <a:pt x="2348223" y="144168"/>
                </a:lnTo>
                <a:lnTo>
                  <a:pt x="2305180" y="126226"/>
                </a:lnTo>
                <a:lnTo>
                  <a:pt x="2261483" y="109389"/>
                </a:lnTo>
                <a:lnTo>
                  <a:pt x="2217152" y="93677"/>
                </a:lnTo>
                <a:lnTo>
                  <a:pt x="2172210" y="79109"/>
                </a:lnTo>
                <a:lnTo>
                  <a:pt x="2126678" y="65706"/>
                </a:lnTo>
                <a:lnTo>
                  <a:pt x="2080578" y="53486"/>
                </a:lnTo>
                <a:lnTo>
                  <a:pt x="2033930" y="42469"/>
                </a:lnTo>
                <a:lnTo>
                  <a:pt x="1986757" y="32675"/>
                </a:lnTo>
                <a:lnTo>
                  <a:pt x="1939080" y="24124"/>
                </a:lnTo>
                <a:lnTo>
                  <a:pt x="1890920" y="16834"/>
                </a:lnTo>
                <a:lnTo>
                  <a:pt x="1842299" y="10826"/>
                </a:lnTo>
                <a:lnTo>
                  <a:pt x="1793238" y="6119"/>
                </a:lnTo>
                <a:lnTo>
                  <a:pt x="1743760" y="2732"/>
                </a:lnTo>
                <a:lnTo>
                  <a:pt x="1693884" y="686"/>
                </a:lnTo>
                <a:lnTo>
                  <a:pt x="1643633" y="0"/>
                </a:lnTo>
                <a:close/>
              </a:path>
            </a:pathLst>
          </a:custGeom>
          <a:solidFill>
            <a:srgbClr val="0000FF">
              <a:alpha val="47056"/>
            </a:srgbClr>
          </a:solidFill>
        </p:spPr>
        <p:txBody>
          <a:bodyPr wrap="square" lIns="0" tIns="0" rIns="0" bIns="0" rtlCol="0"/>
          <a:lstStyle/>
          <a:p>
            <a:endParaRPr/>
          </a:p>
        </p:txBody>
      </p:sp>
      <p:sp>
        <p:nvSpPr>
          <p:cNvPr id="7" name="object 7"/>
          <p:cNvSpPr/>
          <p:nvPr/>
        </p:nvSpPr>
        <p:spPr>
          <a:xfrm>
            <a:off x="635508" y="2086355"/>
            <a:ext cx="3287395" cy="2994660"/>
          </a:xfrm>
          <a:custGeom>
            <a:avLst/>
            <a:gdLst/>
            <a:ahLst/>
            <a:cxnLst/>
            <a:rect l="l" t="t" r="r" b="b"/>
            <a:pathLst>
              <a:path w="3287395" h="2994660">
                <a:moveTo>
                  <a:pt x="0" y="1497330"/>
                </a:moveTo>
                <a:lnTo>
                  <a:pt x="753" y="1451552"/>
                </a:lnTo>
                <a:lnTo>
                  <a:pt x="2999" y="1406117"/>
                </a:lnTo>
                <a:lnTo>
                  <a:pt x="6716" y="1361043"/>
                </a:lnTo>
                <a:lnTo>
                  <a:pt x="11883" y="1316349"/>
                </a:lnTo>
                <a:lnTo>
                  <a:pt x="18479" y="1272057"/>
                </a:lnTo>
                <a:lnTo>
                  <a:pt x="26481" y="1228184"/>
                </a:lnTo>
                <a:lnTo>
                  <a:pt x="35868" y="1184751"/>
                </a:lnTo>
                <a:lnTo>
                  <a:pt x="46618" y="1141777"/>
                </a:lnTo>
                <a:lnTo>
                  <a:pt x="58711" y="1099282"/>
                </a:lnTo>
                <a:lnTo>
                  <a:pt x="72125" y="1057285"/>
                </a:lnTo>
                <a:lnTo>
                  <a:pt x="86838" y="1015806"/>
                </a:lnTo>
                <a:lnTo>
                  <a:pt x="102829" y="974864"/>
                </a:lnTo>
                <a:lnTo>
                  <a:pt x="120076" y="934480"/>
                </a:lnTo>
                <a:lnTo>
                  <a:pt x="138558" y="894673"/>
                </a:lnTo>
                <a:lnTo>
                  <a:pt x="158253" y="855461"/>
                </a:lnTo>
                <a:lnTo>
                  <a:pt x="179140" y="816866"/>
                </a:lnTo>
                <a:lnTo>
                  <a:pt x="201197" y="778906"/>
                </a:lnTo>
                <a:lnTo>
                  <a:pt x="224403" y="741600"/>
                </a:lnTo>
                <a:lnTo>
                  <a:pt x="248736" y="704970"/>
                </a:lnTo>
                <a:lnTo>
                  <a:pt x="274175" y="669033"/>
                </a:lnTo>
                <a:lnTo>
                  <a:pt x="300699" y="633811"/>
                </a:lnTo>
                <a:lnTo>
                  <a:pt x="328285" y="599321"/>
                </a:lnTo>
                <a:lnTo>
                  <a:pt x="356913" y="565585"/>
                </a:lnTo>
                <a:lnTo>
                  <a:pt x="386560" y="532621"/>
                </a:lnTo>
                <a:lnTo>
                  <a:pt x="417206" y="500449"/>
                </a:lnTo>
                <a:lnTo>
                  <a:pt x="448829" y="469088"/>
                </a:lnTo>
                <a:lnTo>
                  <a:pt x="481407" y="438559"/>
                </a:lnTo>
                <a:lnTo>
                  <a:pt x="514919" y="408881"/>
                </a:lnTo>
                <a:lnTo>
                  <a:pt x="549344" y="380072"/>
                </a:lnTo>
                <a:lnTo>
                  <a:pt x="584659" y="352154"/>
                </a:lnTo>
                <a:lnTo>
                  <a:pt x="620844" y="325146"/>
                </a:lnTo>
                <a:lnTo>
                  <a:pt x="657877" y="299066"/>
                </a:lnTo>
                <a:lnTo>
                  <a:pt x="695736" y="273935"/>
                </a:lnTo>
                <a:lnTo>
                  <a:pt x="734401" y="249772"/>
                </a:lnTo>
                <a:lnTo>
                  <a:pt x="773848" y="226597"/>
                </a:lnTo>
                <a:lnTo>
                  <a:pt x="814058" y="204430"/>
                </a:lnTo>
                <a:lnTo>
                  <a:pt x="855008" y="183289"/>
                </a:lnTo>
                <a:lnTo>
                  <a:pt x="896678" y="163196"/>
                </a:lnTo>
                <a:lnTo>
                  <a:pt x="939044" y="144168"/>
                </a:lnTo>
                <a:lnTo>
                  <a:pt x="982087" y="126226"/>
                </a:lnTo>
                <a:lnTo>
                  <a:pt x="1025784" y="109389"/>
                </a:lnTo>
                <a:lnTo>
                  <a:pt x="1070115" y="93677"/>
                </a:lnTo>
                <a:lnTo>
                  <a:pt x="1115057" y="79109"/>
                </a:lnTo>
                <a:lnTo>
                  <a:pt x="1160589" y="65706"/>
                </a:lnTo>
                <a:lnTo>
                  <a:pt x="1206689" y="53486"/>
                </a:lnTo>
                <a:lnTo>
                  <a:pt x="1253337" y="42469"/>
                </a:lnTo>
                <a:lnTo>
                  <a:pt x="1300510" y="32675"/>
                </a:lnTo>
                <a:lnTo>
                  <a:pt x="1348187" y="24124"/>
                </a:lnTo>
                <a:lnTo>
                  <a:pt x="1396347" y="16834"/>
                </a:lnTo>
                <a:lnTo>
                  <a:pt x="1444968" y="10826"/>
                </a:lnTo>
                <a:lnTo>
                  <a:pt x="1494029" y="6119"/>
                </a:lnTo>
                <a:lnTo>
                  <a:pt x="1543507" y="2732"/>
                </a:lnTo>
                <a:lnTo>
                  <a:pt x="1593383" y="686"/>
                </a:lnTo>
                <a:lnTo>
                  <a:pt x="1643633" y="0"/>
                </a:lnTo>
                <a:lnTo>
                  <a:pt x="1693884" y="686"/>
                </a:lnTo>
                <a:lnTo>
                  <a:pt x="1743760" y="2732"/>
                </a:lnTo>
                <a:lnTo>
                  <a:pt x="1793238" y="6119"/>
                </a:lnTo>
                <a:lnTo>
                  <a:pt x="1842299" y="10826"/>
                </a:lnTo>
                <a:lnTo>
                  <a:pt x="1890920" y="16834"/>
                </a:lnTo>
                <a:lnTo>
                  <a:pt x="1939080" y="24124"/>
                </a:lnTo>
                <a:lnTo>
                  <a:pt x="1986757" y="32675"/>
                </a:lnTo>
                <a:lnTo>
                  <a:pt x="2033930" y="42469"/>
                </a:lnTo>
                <a:lnTo>
                  <a:pt x="2080578" y="53486"/>
                </a:lnTo>
                <a:lnTo>
                  <a:pt x="2126678" y="65706"/>
                </a:lnTo>
                <a:lnTo>
                  <a:pt x="2172210" y="79109"/>
                </a:lnTo>
                <a:lnTo>
                  <a:pt x="2217152" y="93677"/>
                </a:lnTo>
                <a:lnTo>
                  <a:pt x="2261483" y="109389"/>
                </a:lnTo>
                <a:lnTo>
                  <a:pt x="2305180" y="126226"/>
                </a:lnTo>
                <a:lnTo>
                  <a:pt x="2348223" y="144168"/>
                </a:lnTo>
                <a:lnTo>
                  <a:pt x="2390589" y="163196"/>
                </a:lnTo>
                <a:lnTo>
                  <a:pt x="2432259" y="183289"/>
                </a:lnTo>
                <a:lnTo>
                  <a:pt x="2473209" y="204430"/>
                </a:lnTo>
                <a:lnTo>
                  <a:pt x="2513419" y="226597"/>
                </a:lnTo>
                <a:lnTo>
                  <a:pt x="2552866" y="249772"/>
                </a:lnTo>
                <a:lnTo>
                  <a:pt x="2591531" y="273935"/>
                </a:lnTo>
                <a:lnTo>
                  <a:pt x="2629390" y="299066"/>
                </a:lnTo>
                <a:lnTo>
                  <a:pt x="2666423" y="325146"/>
                </a:lnTo>
                <a:lnTo>
                  <a:pt x="2702608" y="352154"/>
                </a:lnTo>
                <a:lnTo>
                  <a:pt x="2737923" y="380072"/>
                </a:lnTo>
                <a:lnTo>
                  <a:pt x="2772348" y="408881"/>
                </a:lnTo>
                <a:lnTo>
                  <a:pt x="2805860" y="438559"/>
                </a:lnTo>
                <a:lnTo>
                  <a:pt x="2838438" y="469088"/>
                </a:lnTo>
                <a:lnTo>
                  <a:pt x="2870061" y="500449"/>
                </a:lnTo>
                <a:lnTo>
                  <a:pt x="2900707" y="532621"/>
                </a:lnTo>
                <a:lnTo>
                  <a:pt x="2930354" y="565585"/>
                </a:lnTo>
                <a:lnTo>
                  <a:pt x="2958982" y="599321"/>
                </a:lnTo>
                <a:lnTo>
                  <a:pt x="2986568" y="633811"/>
                </a:lnTo>
                <a:lnTo>
                  <a:pt x="3013092" y="669033"/>
                </a:lnTo>
                <a:lnTo>
                  <a:pt x="3038531" y="704970"/>
                </a:lnTo>
                <a:lnTo>
                  <a:pt x="3062864" y="741600"/>
                </a:lnTo>
                <a:lnTo>
                  <a:pt x="3086070" y="778906"/>
                </a:lnTo>
                <a:lnTo>
                  <a:pt x="3108127" y="816866"/>
                </a:lnTo>
                <a:lnTo>
                  <a:pt x="3129014" y="855461"/>
                </a:lnTo>
                <a:lnTo>
                  <a:pt x="3148709" y="894673"/>
                </a:lnTo>
                <a:lnTo>
                  <a:pt x="3167191" y="934480"/>
                </a:lnTo>
                <a:lnTo>
                  <a:pt x="3184438" y="974864"/>
                </a:lnTo>
                <a:lnTo>
                  <a:pt x="3200429" y="1015806"/>
                </a:lnTo>
                <a:lnTo>
                  <a:pt x="3215142" y="1057285"/>
                </a:lnTo>
                <a:lnTo>
                  <a:pt x="3228556" y="1099282"/>
                </a:lnTo>
                <a:lnTo>
                  <a:pt x="3240649" y="1141777"/>
                </a:lnTo>
                <a:lnTo>
                  <a:pt x="3251399" y="1184751"/>
                </a:lnTo>
                <a:lnTo>
                  <a:pt x="3260786" y="1228184"/>
                </a:lnTo>
                <a:lnTo>
                  <a:pt x="3268788" y="1272057"/>
                </a:lnTo>
                <a:lnTo>
                  <a:pt x="3275384" y="1316349"/>
                </a:lnTo>
                <a:lnTo>
                  <a:pt x="3280551" y="1361043"/>
                </a:lnTo>
                <a:lnTo>
                  <a:pt x="3284268" y="1406117"/>
                </a:lnTo>
                <a:lnTo>
                  <a:pt x="3286514" y="1451552"/>
                </a:lnTo>
                <a:lnTo>
                  <a:pt x="3287267" y="1497330"/>
                </a:lnTo>
                <a:lnTo>
                  <a:pt x="3286514" y="1543107"/>
                </a:lnTo>
                <a:lnTo>
                  <a:pt x="3284268" y="1588542"/>
                </a:lnTo>
                <a:lnTo>
                  <a:pt x="3280551" y="1633616"/>
                </a:lnTo>
                <a:lnTo>
                  <a:pt x="3275384" y="1678310"/>
                </a:lnTo>
                <a:lnTo>
                  <a:pt x="3268788" y="1722602"/>
                </a:lnTo>
                <a:lnTo>
                  <a:pt x="3260786" y="1766475"/>
                </a:lnTo>
                <a:lnTo>
                  <a:pt x="3251399" y="1809908"/>
                </a:lnTo>
                <a:lnTo>
                  <a:pt x="3240649" y="1852882"/>
                </a:lnTo>
                <a:lnTo>
                  <a:pt x="3228556" y="1895377"/>
                </a:lnTo>
                <a:lnTo>
                  <a:pt x="3215142" y="1937374"/>
                </a:lnTo>
                <a:lnTo>
                  <a:pt x="3200429" y="1978853"/>
                </a:lnTo>
                <a:lnTo>
                  <a:pt x="3184438" y="2019795"/>
                </a:lnTo>
                <a:lnTo>
                  <a:pt x="3167191" y="2060179"/>
                </a:lnTo>
                <a:lnTo>
                  <a:pt x="3148709" y="2099986"/>
                </a:lnTo>
                <a:lnTo>
                  <a:pt x="3129014" y="2139198"/>
                </a:lnTo>
                <a:lnTo>
                  <a:pt x="3108127" y="2177793"/>
                </a:lnTo>
                <a:lnTo>
                  <a:pt x="3086070" y="2215753"/>
                </a:lnTo>
                <a:lnTo>
                  <a:pt x="3062864" y="2253059"/>
                </a:lnTo>
                <a:lnTo>
                  <a:pt x="3038531" y="2289689"/>
                </a:lnTo>
                <a:lnTo>
                  <a:pt x="3013092" y="2325626"/>
                </a:lnTo>
                <a:lnTo>
                  <a:pt x="2986568" y="2360848"/>
                </a:lnTo>
                <a:lnTo>
                  <a:pt x="2958982" y="2395338"/>
                </a:lnTo>
                <a:lnTo>
                  <a:pt x="2930354" y="2429074"/>
                </a:lnTo>
                <a:lnTo>
                  <a:pt x="2900707" y="2462038"/>
                </a:lnTo>
                <a:lnTo>
                  <a:pt x="2870061" y="2494210"/>
                </a:lnTo>
                <a:lnTo>
                  <a:pt x="2838438" y="2525571"/>
                </a:lnTo>
                <a:lnTo>
                  <a:pt x="2805860" y="2556100"/>
                </a:lnTo>
                <a:lnTo>
                  <a:pt x="2772348" y="2585778"/>
                </a:lnTo>
                <a:lnTo>
                  <a:pt x="2737923" y="2614587"/>
                </a:lnTo>
                <a:lnTo>
                  <a:pt x="2702608" y="2642505"/>
                </a:lnTo>
                <a:lnTo>
                  <a:pt x="2666423" y="2669513"/>
                </a:lnTo>
                <a:lnTo>
                  <a:pt x="2629390" y="2695593"/>
                </a:lnTo>
                <a:lnTo>
                  <a:pt x="2591531" y="2720724"/>
                </a:lnTo>
                <a:lnTo>
                  <a:pt x="2552866" y="2744887"/>
                </a:lnTo>
                <a:lnTo>
                  <a:pt x="2513419" y="2768062"/>
                </a:lnTo>
                <a:lnTo>
                  <a:pt x="2473209" y="2790229"/>
                </a:lnTo>
                <a:lnTo>
                  <a:pt x="2432259" y="2811370"/>
                </a:lnTo>
                <a:lnTo>
                  <a:pt x="2390589" y="2831463"/>
                </a:lnTo>
                <a:lnTo>
                  <a:pt x="2348223" y="2850491"/>
                </a:lnTo>
                <a:lnTo>
                  <a:pt x="2305180" y="2868433"/>
                </a:lnTo>
                <a:lnTo>
                  <a:pt x="2261483" y="2885270"/>
                </a:lnTo>
                <a:lnTo>
                  <a:pt x="2217152" y="2900982"/>
                </a:lnTo>
                <a:lnTo>
                  <a:pt x="2172210" y="2915550"/>
                </a:lnTo>
                <a:lnTo>
                  <a:pt x="2126678" y="2928953"/>
                </a:lnTo>
                <a:lnTo>
                  <a:pt x="2080578" y="2941173"/>
                </a:lnTo>
                <a:lnTo>
                  <a:pt x="2033930" y="2952190"/>
                </a:lnTo>
                <a:lnTo>
                  <a:pt x="1986757" y="2961984"/>
                </a:lnTo>
                <a:lnTo>
                  <a:pt x="1939080" y="2970535"/>
                </a:lnTo>
                <a:lnTo>
                  <a:pt x="1890920" y="2977825"/>
                </a:lnTo>
                <a:lnTo>
                  <a:pt x="1842299" y="2983833"/>
                </a:lnTo>
                <a:lnTo>
                  <a:pt x="1793238" y="2988540"/>
                </a:lnTo>
                <a:lnTo>
                  <a:pt x="1743760" y="2991927"/>
                </a:lnTo>
                <a:lnTo>
                  <a:pt x="1693884" y="2993973"/>
                </a:lnTo>
                <a:lnTo>
                  <a:pt x="1643633" y="2994660"/>
                </a:lnTo>
                <a:lnTo>
                  <a:pt x="1593383" y="2993973"/>
                </a:lnTo>
                <a:lnTo>
                  <a:pt x="1543507" y="2991927"/>
                </a:lnTo>
                <a:lnTo>
                  <a:pt x="1494029" y="2988540"/>
                </a:lnTo>
                <a:lnTo>
                  <a:pt x="1444968" y="2983833"/>
                </a:lnTo>
                <a:lnTo>
                  <a:pt x="1396347" y="2977825"/>
                </a:lnTo>
                <a:lnTo>
                  <a:pt x="1348187" y="2970535"/>
                </a:lnTo>
                <a:lnTo>
                  <a:pt x="1300510" y="2961984"/>
                </a:lnTo>
                <a:lnTo>
                  <a:pt x="1253337" y="2952190"/>
                </a:lnTo>
                <a:lnTo>
                  <a:pt x="1206689" y="2941173"/>
                </a:lnTo>
                <a:lnTo>
                  <a:pt x="1160589" y="2928953"/>
                </a:lnTo>
                <a:lnTo>
                  <a:pt x="1115057" y="2915550"/>
                </a:lnTo>
                <a:lnTo>
                  <a:pt x="1070115" y="2900982"/>
                </a:lnTo>
                <a:lnTo>
                  <a:pt x="1025784" y="2885270"/>
                </a:lnTo>
                <a:lnTo>
                  <a:pt x="982087" y="2868433"/>
                </a:lnTo>
                <a:lnTo>
                  <a:pt x="939044" y="2850491"/>
                </a:lnTo>
                <a:lnTo>
                  <a:pt x="896678" y="2831463"/>
                </a:lnTo>
                <a:lnTo>
                  <a:pt x="855008" y="2811370"/>
                </a:lnTo>
                <a:lnTo>
                  <a:pt x="814058" y="2790229"/>
                </a:lnTo>
                <a:lnTo>
                  <a:pt x="773848" y="2768062"/>
                </a:lnTo>
                <a:lnTo>
                  <a:pt x="734401" y="2744887"/>
                </a:lnTo>
                <a:lnTo>
                  <a:pt x="695736" y="2720724"/>
                </a:lnTo>
                <a:lnTo>
                  <a:pt x="657877" y="2695593"/>
                </a:lnTo>
                <a:lnTo>
                  <a:pt x="620844" y="2669513"/>
                </a:lnTo>
                <a:lnTo>
                  <a:pt x="584659" y="2642505"/>
                </a:lnTo>
                <a:lnTo>
                  <a:pt x="549344" y="2614587"/>
                </a:lnTo>
                <a:lnTo>
                  <a:pt x="514919" y="2585778"/>
                </a:lnTo>
                <a:lnTo>
                  <a:pt x="481407" y="2556100"/>
                </a:lnTo>
                <a:lnTo>
                  <a:pt x="448829" y="2525571"/>
                </a:lnTo>
                <a:lnTo>
                  <a:pt x="417206" y="2494210"/>
                </a:lnTo>
                <a:lnTo>
                  <a:pt x="386560" y="2462038"/>
                </a:lnTo>
                <a:lnTo>
                  <a:pt x="356913" y="2429074"/>
                </a:lnTo>
                <a:lnTo>
                  <a:pt x="328285" y="2395338"/>
                </a:lnTo>
                <a:lnTo>
                  <a:pt x="300699" y="2360848"/>
                </a:lnTo>
                <a:lnTo>
                  <a:pt x="274175" y="2325626"/>
                </a:lnTo>
                <a:lnTo>
                  <a:pt x="248736" y="2289689"/>
                </a:lnTo>
                <a:lnTo>
                  <a:pt x="224403" y="2253059"/>
                </a:lnTo>
                <a:lnTo>
                  <a:pt x="201197" y="2215753"/>
                </a:lnTo>
                <a:lnTo>
                  <a:pt x="179140" y="2177793"/>
                </a:lnTo>
                <a:lnTo>
                  <a:pt x="158253" y="2139198"/>
                </a:lnTo>
                <a:lnTo>
                  <a:pt x="138558" y="2099986"/>
                </a:lnTo>
                <a:lnTo>
                  <a:pt x="120076" y="2060179"/>
                </a:lnTo>
                <a:lnTo>
                  <a:pt x="102829" y="2019795"/>
                </a:lnTo>
                <a:lnTo>
                  <a:pt x="86838" y="1978853"/>
                </a:lnTo>
                <a:lnTo>
                  <a:pt x="72125" y="1937374"/>
                </a:lnTo>
                <a:lnTo>
                  <a:pt x="58711" y="1895377"/>
                </a:lnTo>
                <a:lnTo>
                  <a:pt x="46618" y="1852882"/>
                </a:lnTo>
                <a:lnTo>
                  <a:pt x="35868" y="1809908"/>
                </a:lnTo>
                <a:lnTo>
                  <a:pt x="26481" y="1766475"/>
                </a:lnTo>
                <a:lnTo>
                  <a:pt x="18479" y="1722602"/>
                </a:lnTo>
                <a:lnTo>
                  <a:pt x="11883" y="1678310"/>
                </a:lnTo>
                <a:lnTo>
                  <a:pt x="6716" y="1633616"/>
                </a:lnTo>
                <a:lnTo>
                  <a:pt x="2999" y="1588542"/>
                </a:lnTo>
                <a:lnTo>
                  <a:pt x="753" y="1543107"/>
                </a:lnTo>
                <a:lnTo>
                  <a:pt x="0" y="1497330"/>
                </a:lnTo>
                <a:close/>
              </a:path>
            </a:pathLst>
          </a:custGeom>
          <a:ln w="9144">
            <a:solidFill>
              <a:srgbClr val="5698D3"/>
            </a:solidFill>
          </a:ln>
        </p:spPr>
        <p:txBody>
          <a:bodyPr wrap="square" lIns="0" tIns="0" rIns="0" bIns="0" rtlCol="0"/>
          <a:lstStyle/>
          <a:p>
            <a:endParaRPr/>
          </a:p>
        </p:txBody>
      </p:sp>
      <p:sp>
        <p:nvSpPr>
          <p:cNvPr id="8" name="object 8"/>
          <p:cNvSpPr/>
          <p:nvPr/>
        </p:nvSpPr>
        <p:spPr>
          <a:xfrm>
            <a:off x="2418588" y="1987296"/>
            <a:ext cx="3381755" cy="3089147"/>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465832" y="2011679"/>
            <a:ext cx="3287395" cy="2994660"/>
          </a:xfrm>
          <a:custGeom>
            <a:avLst/>
            <a:gdLst/>
            <a:ahLst/>
            <a:cxnLst/>
            <a:rect l="l" t="t" r="r" b="b"/>
            <a:pathLst>
              <a:path w="3287395" h="2994660">
                <a:moveTo>
                  <a:pt x="1643633" y="0"/>
                </a:moveTo>
                <a:lnTo>
                  <a:pt x="1593383" y="686"/>
                </a:lnTo>
                <a:lnTo>
                  <a:pt x="1543507" y="2732"/>
                </a:lnTo>
                <a:lnTo>
                  <a:pt x="1494029" y="6119"/>
                </a:lnTo>
                <a:lnTo>
                  <a:pt x="1444968" y="10826"/>
                </a:lnTo>
                <a:lnTo>
                  <a:pt x="1396347" y="16834"/>
                </a:lnTo>
                <a:lnTo>
                  <a:pt x="1348187" y="24124"/>
                </a:lnTo>
                <a:lnTo>
                  <a:pt x="1300510" y="32675"/>
                </a:lnTo>
                <a:lnTo>
                  <a:pt x="1253337" y="42469"/>
                </a:lnTo>
                <a:lnTo>
                  <a:pt x="1206689" y="53486"/>
                </a:lnTo>
                <a:lnTo>
                  <a:pt x="1160589" y="65706"/>
                </a:lnTo>
                <a:lnTo>
                  <a:pt x="1115057" y="79109"/>
                </a:lnTo>
                <a:lnTo>
                  <a:pt x="1070115" y="93677"/>
                </a:lnTo>
                <a:lnTo>
                  <a:pt x="1025784" y="109389"/>
                </a:lnTo>
                <a:lnTo>
                  <a:pt x="982087" y="126226"/>
                </a:lnTo>
                <a:lnTo>
                  <a:pt x="939044" y="144168"/>
                </a:lnTo>
                <a:lnTo>
                  <a:pt x="896678" y="163196"/>
                </a:lnTo>
                <a:lnTo>
                  <a:pt x="855008" y="183289"/>
                </a:lnTo>
                <a:lnTo>
                  <a:pt x="814058" y="204430"/>
                </a:lnTo>
                <a:lnTo>
                  <a:pt x="773848" y="226597"/>
                </a:lnTo>
                <a:lnTo>
                  <a:pt x="734401" y="249772"/>
                </a:lnTo>
                <a:lnTo>
                  <a:pt x="695736" y="273935"/>
                </a:lnTo>
                <a:lnTo>
                  <a:pt x="657877" y="299066"/>
                </a:lnTo>
                <a:lnTo>
                  <a:pt x="620844" y="325146"/>
                </a:lnTo>
                <a:lnTo>
                  <a:pt x="584659" y="352154"/>
                </a:lnTo>
                <a:lnTo>
                  <a:pt x="549344" y="380072"/>
                </a:lnTo>
                <a:lnTo>
                  <a:pt x="514919" y="408881"/>
                </a:lnTo>
                <a:lnTo>
                  <a:pt x="481407" y="438559"/>
                </a:lnTo>
                <a:lnTo>
                  <a:pt x="448829" y="469088"/>
                </a:lnTo>
                <a:lnTo>
                  <a:pt x="417206" y="500449"/>
                </a:lnTo>
                <a:lnTo>
                  <a:pt x="386560" y="532621"/>
                </a:lnTo>
                <a:lnTo>
                  <a:pt x="356913" y="565585"/>
                </a:lnTo>
                <a:lnTo>
                  <a:pt x="328285" y="599321"/>
                </a:lnTo>
                <a:lnTo>
                  <a:pt x="300699" y="633811"/>
                </a:lnTo>
                <a:lnTo>
                  <a:pt x="274175" y="669033"/>
                </a:lnTo>
                <a:lnTo>
                  <a:pt x="248736" y="704970"/>
                </a:lnTo>
                <a:lnTo>
                  <a:pt x="224403" y="741600"/>
                </a:lnTo>
                <a:lnTo>
                  <a:pt x="201197" y="778906"/>
                </a:lnTo>
                <a:lnTo>
                  <a:pt x="179140" y="816866"/>
                </a:lnTo>
                <a:lnTo>
                  <a:pt x="158253" y="855461"/>
                </a:lnTo>
                <a:lnTo>
                  <a:pt x="138558" y="894673"/>
                </a:lnTo>
                <a:lnTo>
                  <a:pt x="120076" y="934480"/>
                </a:lnTo>
                <a:lnTo>
                  <a:pt x="102829" y="974864"/>
                </a:lnTo>
                <a:lnTo>
                  <a:pt x="86838" y="1015806"/>
                </a:lnTo>
                <a:lnTo>
                  <a:pt x="72125" y="1057285"/>
                </a:lnTo>
                <a:lnTo>
                  <a:pt x="58711" y="1099282"/>
                </a:lnTo>
                <a:lnTo>
                  <a:pt x="46618" y="1141777"/>
                </a:lnTo>
                <a:lnTo>
                  <a:pt x="35868" y="1184751"/>
                </a:lnTo>
                <a:lnTo>
                  <a:pt x="26481" y="1228184"/>
                </a:lnTo>
                <a:lnTo>
                  <a:pt x="18479" y="1272057"/>
                </a:lnTo>
                <a:lnTo>
                  <a:pt x="11883" y="1316349"/>
                </a:lnTo>
                <a:lnTo>
                  <a:pt x="6716" y="1361043"/>
                </a:lnTo>
                <a:lnTo>
                  <a:pt x="2999" y="1406117"/>
                </a:lnTo>
                <a:lnTo>
                  <a:pt x="753" y="1451552"/>
                </a:lnTo>
                <a:lnTo>
                  <a:pt x="0" y="1497330"/>
                </a:lnTo>
                <a:lnTo>
                  <a:pt x="753" y="1543107"/>
                </a:lnTo>
                <a:lnTo>
                  <a:pt x="2999" y="1588542"/>
                </a:lnTo>
                <a:lnTo>
                  <a:pt x="6716" y="1633616"/>
                </a:lnTo>
                <a:lnTo>
                  <a:pt x="11883" y="1678310"/>
                </a:lnTo>
                <a:lnTo>
                  <a:pt x="18479" y="1722602"/>
                </a:lnTo>
                <a:lnTo>
                  <a:pt x="26481" y="1766475"/>
                </a:lnTo>
                <a:lnTo>
                  <a:pt x="35868" y="1809908"/>
                </a:lnTo>
                <a:lnTo>
                  <a:pt x="46618" y="1852882"/>
                </a:lnTo>
                <a:lnTo>
                  <a:pt x="58711" y="1895377"/>
                </a:lnTo>
                <a:lnTo>
                  <a:pt x="72125" y="1937374"/>
                </a:lnTo>
                <a:lnTo>
                  <a:pt x="86838" y="1978853"/>
                </a:lnTo>
                <a:lnTo>
                  <a:pt x="102829" y="2019795"/>
                </a:lnTo>
                <a:lnTo>
                  <a:pt x="120076" y="2060179"/>
                </a:lnTo>
                <a:lnTo>
                  <a:pt x="138558" y="2099986"/>
                </a:lnTo>
                <a:lnTo>
                  <a:pt x="158253" y="2139198"/>
                </a:lnTo>
                <a:lnTo>
                  <a:pt x="179140" y="2177793"/>
                </a:lnTo>
                <a:lnTo>
                  <a:pt x="201197" y="2215753"/>
                </a:lnTo>
                <a:lnTo>
                  <a:pt x="224403" y="2253059"/>
                </a:lnTo>
                <a:lnTo>
                  <a:pt x="248736" y="2289689"/>
                </a:lnTo>
                <a:lnTo>
                  <a:pt x="274175" y="2325626"/>
                </a:lnTo>
                <a:lnTo>
                  <a:pt x="300699" y="2360848"/>
                </a:lnTo>
                <a:lnTo>
                  <a:pt x="328285" y="2395338"/>
                </a:lnTo>
                <a:lnTo>
                  <a:pt x="356913" y="2429074"/>
                </a:lnTo>
                <a:lnTo>
                  <a:pt x="386560" y="2462038"/>
                </a:lnTo>
                <a:lnTo>
                  <a:pt x="417206" y="2494210"/>
                </a:lnTo>
                <a:lnTo>
                  <a:pt x="448829" y="2525571"/>
                </a:lnTo>
                <a:lnTo>
                  <a:pt x="481407" y="2556100"/>
                </a:lnTo>
                <a:lnTo>
                  <a:pt x="514919" y="2585778"/>
                </a:lnTo>
                <a:lnTo>
                  <a:pt x="549344" y="2614587"/>
                </a:lnTo>
                <a:lnTo>
                  <a:pt x="584659" y="2642505"/>
                </a:lnTo>
                <a:lnTo>
                  <a:pt x="620844" y="2669513"/>
                </a:lnTo>
                <a:lnTo>
                  <a:pt x="657877" y="2695593"/>
                </a:lnTo>
                <a:lnTo>
                  <a:pt x="695736" y="2720724"/>
                </a:lnTo>
                <a:lnTo>
                  <a:pt x="734401" y="2744887"/>
                </a:lnTo>
                <a:lnTo>
                  <a:pt x="773848" y="2768062"/>
                </a:lnTo>
                <a:lnTo>
                  <a:pt x="814058" y="2790229"/>
                </a:lnTo>
                <a:lnTo>
                  <a:pt x="855008" y="2811370"/>
                </a:lnTo>
                <a:lnTo>
                  <a:pt x="896678" y="2831463"/>
                </a:lnTo>
                <a:lnTo>
                  <a:pt x="939044" y="2850491"/>
                </a:lnTo>
                <a:lnTo>
                  <a:pt x="982087" y="2868433"/>
                </a:lnTo>
                <a:lnTo>
                  <a:pt x="1025784" y="2885270"/>
                </a:lnTo>
                <a:lnTo>
                  <a:pt x="1070115" y="2900982"/>
                </a:lnTo>
                <a:lnTo>
                  <a:pt x="1115057" y="2915550"/>
                </a:lnTo>
                <a:lnTo>
                  <a:pt x="1160589" y="2928953"/>
                </a:lnTo>
                <a:lnTo>
                  <a:pt x="1206689" y="2941173"/>
                </a:lnTo>
                <a:lnTo>
                  <a:pt x="1253337" y="2952190"/>
                </a:lnTo>
                <a:lnTo>
                  <a:pt x="1300510" y="2961984"/>
                </a:lnTo>
                <a:lnTo>
                  <a:pt x="1348187" y="2970535"/>
                </a:lnTo>
                <a:lnTo>
                  <a:pt x="1396347" y="2977825"/>
                </a:lnTo>
                <a:lnTo>
                  <a:pt x="1444968" y="2983833"/>
                </a:lnTo>
                <a:lnTo>
                  <a:pt x="1494029" y="2988540"/>
                </a:lnTo>
                <a:lnTo>
                  <a:pt x="1543507" y="2991927"/>
                </a:lnTo>
                <a:lnTo>
                  <a:pt x="1593383" y="2993973"/>
                </a:lnTo>
                <a:lnTo>
                  <a:pt x="1643633" y="2994660"/>
                </a:lnTo>
                <a:lnTo>
                  <a:pt x="1693884" y="2993973"/>
                </a:lnTo>
                <a:lnTo>
                  <a:pt x="1743760" y="2991927"/>
                </a:lnTo>
                <a:lnTo>
                  <a:pt x="1793238" y="2988540"/>
                </a:lnTo>
                <a:lnTo>
                  <a:pt x="1842299" y="2983833"/>
                </a:lnTo>
                <a:lnTo>
                  <a:pt x="1890920" y="2977825"/>
                </a:lnTo>
                <a:lnTo>
                  <a:pt x="1939080" y="2970535"/>
                </a:lnTo>
                <a:lnTo>
                  <a:pt x="1986757" y="2961984"/>
                </a:lnTo>
                <a:lnTo>
                  <a:pt x="2033930" y="2952190"/>
                </a:lnTo>
                <a:lnTo>
                  <a:pt x="2080578" y="2941173"/>
                </a:lnTo>
                <a:lnTo>
                  <a:pt x="2126678" y="2928953"/>
                </a:lnTo>
                <a:lnTo>
                  <a:pt x="2172210" y="2915550"/>
                </a:lnTo>
                <a:lnTo>
                  <a:pt x="2217152" y="2900982"/>
                </a:lnTo>
                <a:lnTo>
                  <a:pt x="2261483" y="2885270"/>
                </a:lnTo>
                <a:lnTo>
                  <a:pt x="2305180" y="2868433"/>
                </a:lnTo>
                <a:lnTo>
                  <a:pt x="2348223" y="2850491"/>
                </a:lnTo>
                <a:lnTo>
                  <a:pt x="2390589" y="2831463"/>
                </a:lnTo>
                <a:lnTo>
                  <a:pt x="2432259" y="2811370"/>
                </a:lnTo>
                <a:lnTo>
                  <a:pt x="2473209" y="2790229"/>
                </a:lnTo>
                <a:lnTo>
                  <a:pt x="2513419" y="2768062"/>
                </a:lnTo>
                <a:lnTo>
                  <a:pt x="2552866" y="2744887"/>
                </a:lnTo>
                <a:lnTo>
                  <a:pt x="2591531" y="2720724"/>
                </a:lnTo>
                <a:lnTo>
                  <a:pt x="2629390" y="2695593"/>
                </a:lnTo>
                <a:lnTo>
                  <a:pt x="2666423" y="2669513"/>
                </a:lnTo>
                <a:lnTo>
                  <a:pt x="2702608" y="2642505"/>
                </a:lnTo>
                <a:lnTo>
                  <a:pt x="2737923" y="2614587"/>
                </a:lnTo>
                <a:lnTo>
                  <a:pt x="2772348" y="2585778"/>
                </a:lnTo>
                <a:lnTo>
                  <a:pt x="2805860" y="2556100"/>
                </a:lnTo>
                <a:lnTo>
                  <a:pt x="2838438" y="2525571"/>
                </a:lnTo>
                <a:lnTo>
                  <a:pt x="2870061" y="2494210"/>
                </a:lnTo>
                <a:lnTo>
                  <a:pt x="2900707" y="2462038"/>
                </a:lnTo>
                <a:lnTo>
                  <a:pt x="2930354" y="2429074"/>
                </a:lnTo>
                <a:lnTo>
                  <a:pt x="2958982" y="2395338"/>
                </a:lnTo>
                <a:lnTo>
                  <a:pt x="2986568" y="2360848"/>
                </a:lnTo>
                <a:lnTo>
                  <a:pt x="3013092" y="2325626"/>
                </a:lnTo>
                <a:lnTo>
                  <a:pt x="3038531" y="2289689"/>
                </a:lnTo>
                <a:lnTo>
                  <a:pt x="3062864" y="2253059"/>
                </a:lnTo>
                <a:lnTo>
                  <a:pt x="3086070" y="2215753"/>
                </a:lnTo>
                <a:lnTo>
                  <a:pt x="3108127" y="2177793"/>
                </a:lnTo>
                <a:lnTo>
                  <a:pt x="3129014" y="2139198"/>
                </a:lnTo>
                <a:lnTo>
                  <a:pt x="3148709" y="2099986"/>
                </a:lnTo>
                <a:lnTo>
                  <a:pt x="3167191" y="2060179"/>
                </a:lnTo>
                <a:lnTo>
                  <a:pt x="3184438" y="2019795"/>
                </a:lnTo>
                <a:lnTo>
                  <a:pt x="3200429" y="1978853"/>
                </a:lnTo>
                <a:lnTo>
                  <a:pt x="3215142" y="1937374"/>
                </a:lnTo>
                <a:lnTo>
                  <a:pt x="3228556" y="1895377"/>
                </a:lnTo>
                <a:lnTo>
                  <a:pt x="3240649" y="1852882"/>
                </a:lnTo>
                <a:lnTo>
                  <a:pt x="3251399" y="1809908"/>
                </a:lnTo>
                <a:lnTo>
                  <a:pt x="3260786" y="1766475"/>
                </a:lnTo>
                <a:lnTo>
                  <a:pt x="3268788" y="1722602"/>
                </a:lnTo>
                <a:lnTo>
                  <a:pt x="3275384" y="1678310"/>
                </a:lnTo>
                <a:lnTo>
                  <a:pt x="3280551" y="1633616"/>
                </a:lnTo>
                <a:lnTo>
                  <a:pt x="3284268" y="1588542"/>
                </a:lnTo>
                <a:lnTo>
                  <a:pt x="3286514" y="1543107"/>
                </a:lnTo>
                <a:lnTo>
                  <a:pt x="3287267" y="1497330"/>
                </a:lnTo>
                <a:lnTo>
                  <a:pt x="3286514" y="1451552"/>
                </a:lnTo>
                <a:lnTo>
                  <a:pt x="3284268" y="1406117"/>
                </a:lnTo>
                <a:lnTo>
                  <a:pt x="3280551" y="1361043"/>
                </a:lnTo>
                <a:lnTo>
                  <a:pt x="3275384" y="1316349"/>
                </a:lnTo>
                <a:lnTo>
                  <a:pt x="3268788" y="1272057"/>
                </a:lnTo>
                <a:lnTo>
                  <a:pt x="3260786" y="1228184"/>
                </a:lnTo>
                <a:lnTo>
                  <a:pt x="3251399" y="1184751"/>
                </a:lnTo>
                <a:lnTo>
                  <a:pt x="3240649" y="1141777"/>
                </a:lnTo>
                <a:lnTo>
                  <a:pt x="3228556" y="1099282"/>
                </a:lnTo>
                <a:lnTo>
                  <a:pt x="3215142" y="1057285"/>
                </a:lnTo>
                <a:lnTo>
                  <a:pt x="3200429" y="1015806"/>
                </a:lnTo>
                <a:lnTo>
                  <a:pt x="3184438" y="974864"/>
                </a:lnTo>
                <a:lnTo>
                  <a:pt x="3167191" y="934480"/>
                </a:lnTo>
                <a:lnTo>
                  <a:pt x="3148709" y="894673"/>
                </a:lnTo>
                <a:lnTo>
                  <a:pt x="3129014" y="855461"/>
                </a:lnTo>
                <a:lnTo>
                  <a:pt x="3108127" y="816866"/>
                </a:lnTo>
                <a:lnTo>
                  <a:pt x="3086070" y="778906"/>
                </a:lnTo>
                <a:lnTo>
                  <a:pt x="3062864" y="741600"/>
                </a:lnTo>
                <a:lnTo>
                  <a:pt x="3038531" y="704970"/>
                </a:lnTo>
                <a:lnTo>
                  <a:pt x="3013092" y="669033"/>
                </a:lnTo>
                <a:lnTo>
                  <a:pt x="2986568" y="633811"/>
                </a:lnTo>
                <a:lnTo>
                  <a:pt x="2958982" y="599321"/>
                </a:lnTo>
                <a:lnTo>
                  <a:pt x="2930354" y="565585"/>
                </a:lnTo>
                <a:lnTo>
                  <a:pt x="2900707" y="532621"/>
                </a:lnTo>
                <a:lnTo>
                  <a:pt x="2870061" y="500449"/>
                </a:lnTo>
                <a:lnTo>
                  <a:pt x="2838438" y="469088"/>
                </a:lnTo>
                <a:lnTo>
                  <a:pt x="2805860" y="438559"/>
                </a:lnTo>
                <a:lnTo>
                  <a:pt x="2772348" y="408881"/>
                </a:lnTo>
                <a:lnTo>
                  <a:pt x="2737923" y="380072"/>
                </a:lnTo>
                <a:lnTo>
                  <a:pt x="2702608" y="352154"/>
                </a:lnTo>
                <a:lnTo>
                  <a:pt x="2666423" y="325146"/>
                </a:lnTo>
                <a:lnTo>
                  <a:pt x="2629390" y="299066"/>
                </a:lnTo>
                <a:lnTo>
                  <a:pt x="2591531" y="273935"/>
                </a:lnTo>
                <a:lnTo>
                  <a:pt x="2552866" y="249772"/>
                </a:lnTo>
                <a:lnTo>
                  <a:pt x="2513419" y="226597"/>
                </a:lnTo>
                <a:lnTo>
                  <a:pt x="2473209" y="204430"/>
                </a:lnTo>
                <a:lnTo>
                  <a:pt x="2432259" y="183289"/>
                </a:lnTo>
                <a:lnTo>
                  <a:pt x="2390589" y="163196"/>
                </a:lnTo>
                <a:lnTo>
                  <a:pt x="2348223" y="144168"/>
                </a:lnTo>
                <a:lnTo>
                  <a:pt x="2305180" y="126226"/>
                </a:lnTo>
                <a:lnTo>
                  <a:pt x="2261483" y="109389"/>
                </a:lnTo>
                <a:lnTo>
                  <a:pt x="2217152" y="93677"/>
                </a:lnTo>
                <a:lnTo>
                  <a:pt x="2172210" y="79109"/>
                </a:lnTo>
                <a:lnTo>
                  <a:pt x="2126678" y="65706"/>
                </a:lnTo>
                <a:lnTo>
                  <a:pt x="2080578" y="53486"/>
                </a:lnTo>
                <a:lnTo>
                  <a:pt x="2033930" y="42469"/>
                </a:lnTo>
                <a:lnTo>
                  <a:pt x="1986757" y="32675"/>
                </a:lnTo>
                <a:lnTo>
                  <a:pt x="1939080" y="24124"/>
                </a:lnTo>
                <a:lnTo>
                  <a:pt x="1890920" y="16834"/>
                </a:lnTo>
                <a:lnTo>
                  <a:pt x="1842299" y="10826"/>
                </a:lnTo>
                <a:lnTo>
                  <a:pt x="1793238" y="6119"/>
                </a:lnTo>
                <a:lnTo>
                  <a:pt x="1743760" y="2732"/>
                </a:lnTo>
                <a:lnTo>
                  <a:pt x="1693884" y="686"/>
                </a:lnTo>
                <a:lnTo>
                  <a:pt x="1643633" y="0"/>
                </a:lnTo>
                <a:close/>
              </a:path>
            </a:pathLst>
          </a:custGeom>
          <a:solidFill>
            <a:srgbClr val="0000FF">
              <a:alpha val="47056"/>
            </a:srgbClr>
          </a:solidFill>
        </p:spPr>
        <p:txBody>
          <a:bodyPr wrap="square" lIns="0" tIns="0" rIns="0" bIns="0" rtlCol="0"/>
          <a:lstStyle/>
          <a:p>
            <a:endParaRPr/>
          </a:p>
        </p:txBody>
      </p:sp>
      <p:sp>
        <p:nvSpPr>
          <p:cNvPr id="10" name="object 10"/>
          <p:cNvSpPr/>
          <p:nvPr/>
        </p:nvSpPr>
        <p:spPr>
          <a:xfrm>
            <a:off x="2465832" y="2011679"/>
            <a:ext cx="3287395" cy="2994660"/>
          </a:xfrm>
          <a:custGeom>
            <a:avLst/>
            <a:gdLst/>
            <a:ahLst/>
            <a:cxnLst/>
            <a:rect l="l" t="t" r="r" b="b"/>
            <a:pathLst>
              <a:path w="3287395" h="2994660">
                <a:moveTo>
                  <a:pt x="0" y="1497330"/>
                </a:moveTo>
                <a:lnTo>
                  <a:pt x="753" y="1451552"/>
                </a:lnTo>
                <a:lnTo>
                  <a:pt x="2999" y="1406117"/>
                </a:lnTo>
                <a:lnTo>
                  <a:pt x="6716" y="1361043"/>
                </a:lnTo>
                <a:lnTo>
                  <a:pt x="11883" y="1316349"/>
                </a:lnTo>
                <a:lnTo>
                  <a:pt x="18479" y="1272057"/>
                </a:lnTo>
                <a:lnTo>
                  <a:pt x="26481" y="1228184"/>
                </a:lnTo>
                <a:lnTo>
                  <a:pt x="35868" y="1184751"/>
                </a:lnTo>
                <a:lnTo>
                  <a:pt x="46618" y="1141777"/>
                </a:lnTo>
                <a:lnTo>
                  <a:pt x="58711" y="1099282"/>
                </a:lnTo>
                <a:lnTo>
                  <a:pt x="72125" y="1057285"/>
                </a:lnTo>
                <a:lnTo>
                  <a:pt x="86838" y="1015806"/>
                </a:lnTo>
                <a:lnTo>
                  <a:pt x="102829" y="974864"/>
                </a:lnTo>
                <a:lnTo>
                  <a:pt x="120076" y="934480"/>
                </a:lnTo>
                <a:lnTo>
                  <a:pt x="138558" y="894673"/>
                </a:lnTo>
                <a:lnTo>
                  <a:pt x="158253" y="855461"/>
                </a:lnTo>
                <a:lnTo>
                  <a:pt x="179140" y="816866"/>
                </a:lnTo>
                <a:lnTo>
                  <a:pt x="201197" y="778906"/>
                </a:lnTo>
                <a:lnTo>
                  <a:pt x="224403" y="741600"/>
                </a:lnTo>
                <a:lnTo>
                  <a:pt x="248736" y="704970"/>
                </a:lnTo>
                <a:lnTo>
                  <a:pt x="274175" y="669033"/>
                </a:lnTo>
                <a:lnTo>
                  <a:pt x="300699" y="633811"/>
                </a:lnTo>
                <a:lnTo>
                  <a:pt x="328285" y="599321"/>
                </a:lnTo>
                <a:lnTo>
                  <a:pt x="356913" y="565585"/>
                </a:lnTo>
                <a:lnTo>
                  <a:pt x="386560" y="532621"/>
                </a:lnTo>
                <a:lnTo>
                  <a:pt x="417206" y="500449"/>
                </a:lnTo>
                <a:lnTo>
                  <a:pt x="448829" y="469088"/>
                </a:lnTo>
                <a:lnTo>
                  <a:pt x="481407" y="438559"/>
                </a:lnTo>
                <a:lnTo>
                  <a:pt x="514919" y="408881"/>
                </a:lnTo>
                <a:lnTo>
                  <a:pt x="549344" y="380072"/>
                </a:lnTo>
                <a:lnTo>
                  <a:pt x="584659" y="352154"/>
                </a:lnTo>
                <a:lnTo>
                  <a:pt x="620844" y="325146"/>
                </a:lnTo>
                <a:lnTo>
                  <a:pt x="657877" y="299066"/>
                </a:lnTo>
                <a:lnTo>
                  <a:pt x="695736" y="273935"/>
                </a:lnTo>
                <a:lnTo>
                  <a:pt x="734401" y="249772"/>
                </a:lnTo>
                <a:lnTo>
                  <a:pt x="773848" y="226597"/>
                </a:lnTo>
                <a:lnTo>
                  <a:pt x="814058" y="204430"/>
                </a:lnTo>
                <a:lnTo>
                  <a:pt x="855008" y="183289"/>
                </a:lnTo>
                <a:lnTo>
                  <a:pt x="896678" y="163196"/>
                </a:lnTo>
                <a:lnTo>
                  <a:pt x="939044" y="144168"/>
                </a:lnTo>
                <a:lnTo>
                  <a:pt x="982087" y="126226"/>
                </a:lnTo>
                <a:lnTo>
                  <a:pt x="1025784" y="109389"/>
                </a:lnTo>
                <a:lnTo>
                  <a:pt x="1070115" y="93677"/>
                </a:lnTo>
                <a:lnTo>
                  <a:pt x="1115057" y="79109"/>
                </a:lnTo>
                <a:lnTo>
                  <a:pt x="1160589" y="65706"/>
                </a:lnTo>
                <a:lnTo>
                  <a:pt x="1206689" y="53486"/>
                </a:lnTo>
                <a:lnTo>
                  <a:pt x="1253337" y="42469"/>
                </a:lnTo>
                <a:lnTo>
                  <a:pt x="1300510" y="32675"/>
                </a:lnTo>
                <a:lnTo>
                  <a:pt x="1348187" y="24124"/>
                </a:lnTo>
                <a:lnTo>
                  <a:pt x="1396347" y="16834"/>
                </a:lnTo>
                <a:lnTo>
                  <a:pt x="1444968" y="10826"/>
                </a:lnTo>
                <a:lnTo>
                  <a:pt x="1494029" y="6119"/>
                </a:lnTo>
                <a:lnTo>
                  <a:pt x="1543507" y="2732"/>
                </a:lnTo>
                <a:lnTo>
                  <a:pt x="1593383" y="686"/>
                </a:lnTo>
                <a:lnTo>
                  <a:pt x="1643633" y="0"/>
                </a:lnTo>
                <a:lnTo>
                  <a:pt x="1693884" y="686"/>
                </a:lnTo>
                <a:lnTo>
                  <a:pt x="1743760" y="2732"/>
                </a:lnTo>
                <a:lnTo>
                  <a:pt x="1793238" y="6119"/>
                </a:lnTo>
                <a:lnTo>
                  <a:pt x="1842299" y="10826"/>
                </a:lnTo>
                <a:lnTo>
                  <a:pt x="1890920" y="16834"/>
                </a:lnTo>
                <a:lnTo>
                  <a:pt x="1939080" y="24124"/>
                </a:lnTo>
                <a:lnTo>
                  <a:pt x="1986757" y="32675"/>
                </a:lnTo>
                <a:lnTo>
                  <a:pt x="2033930" y="42469"/>
                </a:lnTo>
                <a:lnTo>
                  <a:pt x="2080578" y="53486"/>
                </a:lnTo>
                <a:lnTo>
                  <a:pt x="2126678" y="65706"/>
                </a:lnTo>
                <a:lnTo>
                  <a:pt x="2172210" y="79109"/>
                </a:lnTo>
                <a:lnTo>
                  <a:pt x="2217152" y="93677"/>
                </a:lnTo>
                <a:lnTo>
                  <a:pt x="2261483" y="109389"/>
                </a:lnTo>
                <a:lnTo>
                  <a:pt x="2305180" y="126226"/>
                </a:lnTo>
                <a:lnTo>
                  <a:pt x="2348223" y="144168"/>
                </a:lnTo>
                <a:lnTo>
                  <a:pt x="2390589" y="163196"/>
                </a:lnTo>
                <a:lnTo>
                  <a:pt x="2432259" y="183289"/>
                </a:lnTo>
                <a:lnTo>
                  <a:pt x="2473209" y="204430"/>
                </a:lnTo>
                <a:lnTo>
                  <a:pt x="2513419" y="226597"/>
                </a:lnTo>
                <a:lnTo>
                  <a:pt x="2552866" y="249772"/>
                </a:lnTo>
                <a:lnTo>
                  <a:pt x="2591531" y="273935"/>
                </a:lnTo>
                <a:lnTo>
                  <a:pt x="2629390" y="299066"/>
                </a:lnTo>
                <a:lnTo>
                  <a:pt x="2666423" y="325146"/>
                </a:lnTo>
                <a:lnTo>
                  <a:pt x="2702608" y="352154"/>
                </a:lnTo>
                <a:lnTo>
                  <a:pt x="2737923" y="380072"/>
                </a:lnTo>
                <a:lnTo>
                  <a:pt x="2772348" y="408881"/>
                </a:lnTo>
                <a:lnTo>
                  <a:pt x="2805860" y="438559"/>
                </a:lnTo>
                <a:lnTo>
                  <a:pt x="2838438" y="469088"/>
                </a:lnTo>
                <a:lnTo>
                  <a:pt x="2870061" y="500449"/>
                </a:lnTo>
                <a:lnTo>
                  <a:pt x="2900707" y="532621"/>
                </a:lnTo>
                <a:lnTo>
                  <a:pt x="2930354" y="565585"/>
                </a:lnTo>
                <a:lnTo>
                  <a:pt x="2958982" y="599321"/>
                </a:lnTo>
                <a:lnTo>
                  <a:pt x="2986568" y="633811"/>
                </a:lnTo>
                <a:lnTo>
                  <a:pt x="3013092" y="669033"/>
                </a:lnTo>
                <a:lnTo>
                  <a:pt x="3038531" y="704970"/>
                </a:lnTo>
                <a:lnTo>
                  <a:pt x="3062864" y="741600"/>
                </a:lnTo>
                <a:lnTo>
                  <a:pt x="3086070" y="778906"/>
                </a:lnTo>
                <a:lnTo>
                  <a:pt x="3108127" y="816866"/>
                </a:lnTo>
                <a:lnTo>
                  <a:pt x="3129014" y="855461"/>
                </a:lnTo>
                <a:lnTo>
                  <a:pt x="3148709" y="894673"/>
                </a:lnTo>
                <a:lnTo>
                  <a:pt x="3167191" y="934480"/>
                </a:lnTo>
                <a:lnTo>
                  <a:pt x="3184438" y="974864"/>
                </a:lnTo>
                <a:lnTo>
                  <a:pt x="3200429" y="1015806"/>
                </a:lnTo>
                <a:lnTo>
                  <a:pt x="3215142" y="1057285"/>
                </a:lnTo>
                <a:lnTo>
                  <a:pt x="3228556" y="1099282"/>
                </a:lnTo>
                <a:lnTo>
                  <a:pt x="3240649" y="1141777"/>
                </a:lnTo>
                <a:lnTo>
                  <a:pt x="3251399" y="1184751"/>
                </a:lnTo>
                <a:lnTo>
                  <a:pt x="3260786" y="1228184"/>
                </a:lnTo>
                <a:lnTo>
                  <a:pt x="3268788" y="1272057"/>
                </a:lnTo>
                <a:lnTo>
                  <a:pt x="3275384" y="1316349"/>
                </a:lnTo>
                <a:lnTo>
                  <a:pt x="3280551" y="1361043"/>
                </a:lnTo>
                <a:lnTo>
                  <a:pt x="3284268" y="1406117"/>
                </a:lnTo>
                <a:lnTo>
                  <a:pt x="3286514" y="1451552"/>
                </a:lnTo>
                <a:lnTo>
                  <a:pt x="3287267" y="1497330"/>
                </a:lnTo>
                <a:lnTo>
                  <a:pt x="3286514" y="1543107"/>
                </a:lnTo>
                <a:lnTo>
                  <a:pt x="3284268" y="1588542"/>
                </a:lnTo>
                <a:lnTo>
                  <a:pt x="3280551" y="1633616"/>
                </a:lnTo>
                <a:lnTo>
                  <a:pt x="3275384" y="1678310"/>
                </a:lnTo>
                <a:lnTo>
                  <a:pt x="3268788" y="1722602"/>
                </a:lnTo>
                <a:lnTo>
                  <a:pt x="3260786" y="1766475"/>
                </a:lnTo>
                <a:lnTo>
                  <a:pt x="3251399" y="1809908"/>
                </a:lnTo>
                <a:lnTo>
                  <a:pt x="3240649" y="1852882"/>
                </a:lnTo>
                <a:lnTo>
                  <a:pt x="3228556" y="1895377"/>
                </a:lnTo>
                <a:lnTo>
                  <a:pt x="3215142" y="1937374"/>
                </a:lnTo>
                <a:lnTo>
                  <a:pt x="3200429" y="1978853"/>
                </a:lnTo>
                <a:lnTo>
                  <a:pt x="3184438" y="2019795"/>
                </a:lnTo>
                <a:lnTo>
                  <a:pt x="3167191" y="2060179"/>
                </a:lnTo>
                <a:lnTo>
                  <a:pt x="3148709" y="2099986"/>
                </a:lnTo>
                <a:lnTo>
                  <a:pt x="3129014" y="2139198"/>
                </a:lnTo>
                <a:lnTo>
                  <a:pt x="3108127" y="2177793"/>
                </a:lnTo>
                <a:lnTo>
                  <a:pt x="3086070" y="2215753"/>
                </a:lnTo>
                <a:lnTo>
                  <a:pt x="3062864" y="2253059"/>
                </a:lnTo>
                <a:lnTo>
                  <a:pt x="3038531" y="2289689"/>
                </a:lnTo>
                <a:lnTo>
                  <a:pt x="3013092" y="2325626"/>
                </a:lnTo>
                <a:lnTo>
                  <a:pt x="2986568" y="2360848"/>
                </a:lnTo>
                <a:lnTo>
                  <a:pt x="2958982" y="2395338"/>
                </a:lnTo>
                <a:lnTo>
                  <a:pt x="2930354" y="2429074"/>
                </a:lnTo>
                <a:lnTo>
                  <a:pt x="2900707" y="2462038"/>
                </a:lnTo>
                <a:lnTo>
                  <a:pt x="2870061" y="2494210"/>
                </a:lnTo>
                <a:lnTo>
                  <a:pt x="2838438" y="2525571"/>
                </a:lnTo>
                <a:lnTo>
                  <a:pt x="2805860" y="2556100"/>
                </a:lnTo>
                <a:lnTo>
                  <a:pt x="2772348" y="2585778"/>
                </a:lnTo>
                <a:lnTo>
                  <a:pt x="2737923" y="2614587"/>
                </a:lnTo>
                <a:lnTo>
                  <a:pt x="2702608" y="2642505"/>
                </a:lnTo>
                <a:lnTo>
                  <a:pt x="2666423" y="2669513"/>
                </a:lnTo>
                <a:lnTo>
                  <a:pt x="2629390" y="2695593"/>
                </a:lnTo>
                <a:lnTo>
                  <a:pt x="2591531" y="2720724"/>
                </a:lnTo>
                <a:lnTo>
                  <a:pt x="2552866" y="2744887"/>
                </a:lnTo>
                <a:lnTo>
                  <a:pt x="2513419" y="2768062"/>
                </a:lnTo>
                <a:lnTo>
                  <a:pt x="2473209" y="2790229"/>
                </a:lnTo>
                <a:lnTo>
                  <a:pt x="2432259" y="2811370"/>
                </a:lnTo>
                <a:lnTo>
                  <a:pt x="2390589" y="2831463"/>
                </a:lnTo>
                <a:lnTo>
                  <a:pt x="2348223" y="2850491"/>
                </a:lnTo>
                <a:lnTo>
                  <a:pt x="2305180" y="2868433"/>
                </a:lnTo>
                <a:lnTo>
                  <a:pt x="2261483" y="2885270"/>
                </a:lnTo>
                <a:lnTo>
                  <a:pt x="2217152" y="2900982"/>
                </a:lnTo>
                <a:lnTo>
                  <a:pt x="2172210" y="2915550"/>
                </a:lnTo>
                <a:lnTo>
                  <a:pt x="2126678" y="2928953"/>
                </a:lnTo>
                <a:lnTo>
                  <a:pt x="2080578" y="2941173"/>
                </a:lnTo>
                <a:lnTo>
                  <a:pt x="2033930" y="2952190"/>
                </a:lnTo>
                <a:lnTo>
                  <a:pt x="1986757" y="2961984"/>
                </a:lnTo>
                <a:lnTo>
                  <a:pt x="1939080" y="2970535"/>
                </a:lnTo>
                <a:lnTo>
                  <a:pt x="1890920" y="2977825"/>
                </a:lnTo>
                <a:lnTo>
                  <a:pt x="1842299" y="2983833"/>
                </a:lnTo>
                <a:lnTo>
                  <a:pt x="1793238" y="2988540"/>
                </a:lnTo>
                <a:lnTo>
                  <a:pt x="1743760" y="2991927"/>
                </a:lnTo>
                <a:lnTo>
                  <a:pt x="1693884" y="2993973"/>
                </a:lnTo>
                <a:lnTo>
                  <a:pt x="1643633" y="2994660"/>
                </a:lnTo>
                <a:lnTo>
                  <a:pt x="1593383" y="2993973"/>
                </a:lnTo>
                <a:lnTo>
                  <a:pt x="1543507" y="2991927"/>
                </a:lnTo>
                <a:lnTo>
                  <a:pt x="1494029" y="2988540"/>
                </a:lnTo>
                <a:lnTo>
                  <a:pt x="1444968" y="2983833"/>
                </a:lnTo>
                <a:lnTo>
                  <a:pt x="1396347" y="2977825"/>
                </a:lnTo>
                <a:lnTo>
                  <a:pt x="1348187" y="2970535"/>
                </a:lnTo>
                <a:lnTo>
                  <a:pt x="1300510" y="2961984"/>
                </a:lnTo>
                <a:lnTo>
                  <a:pt x="1253337" y="2952190"/>
                </a:lnTo>
                <a:lnTo>
                  <a:pt x="1206689" y="2941173"/>
                </a:lnTo>
                <a:lnTo>
                  <a:pt x="1160589" y="2928953"/>
                </a:lnTo>
                <a:lnTo>
                  <a:pt x="1115057" y="2915550"/>
                </a:lnTo>
                <a:lnTo>
                  <a:pt x="1070115" y="2900982"/>
                </a:lnTo>
                <a:lnTo>
                  <a:pt x="1025784" y="2885270"/>
                </a:lnTo>
                <a:lnTo>
                  <a:pt x="982087" y="2868433"/>
                </a:lnTo>
                <a:lnTo>
                  <a:pt x="939044" y="2850491"/>
                </a:lnTo>
                <a:lnTo>
                  <a:pt x="896678" y="2831463"/>
                </a:lnTo>
                <a:lnTo>
                  <a:pt x="855008" y="2811370"/>
                </a:lnTo>
                <a:lnTo>
                  <a:pt x="814058" y="2790229"/>
                </a:lnTo>
                <a:lnTo>
                  <a:pt x="773848" y="2768062"/>
                </a:lnTo>
                <a:lnTo>
                  <a:pt x="734401" y="2744887"/>
                </a:lnTo>
                <a:lnTo>
                  <a:pt x="695736" y="2720724"/>
                </a:lnTo>
                <a:lnTo>
                  <a:pt x="657877" y="2695593"/>
                </a:lnTo>
                <a:lnTo>
                  <a:pt x="620844" y="2669513"/>
                </a:lnTo>
                <a:lnTo>
                  <a:pt x="584659" y="2642505"/>
                </a:lnTo>
                <a:lnTo>
                  <a:pt x="549344" y="2614587"/>
                </a:lnTo>
                <a:lnTo>
                  <a:pt x="514919" y="2585778"/>
                </a:lnTo>
                <a:lnTo>
                  <a:pt x="481407" y="2556100"/>
                </a:lnTo>
                <a:lnTo>
                  <a:pt x="448829" y="2525571"/>
                </a:lnTo>
                <a:lnTo>
                  <a:pt x="417206" y="2494210"/>
                </a:lnTo>
                <a:lnTo>
                  <a:pt x="386560" y="2462038"/>
                </a:lnTo>
                <a:lnTo>
                  <a:pt x="356913" y="2429074"/>
                </a:lnTo>
                <a:lnTo>
                  <a:pt x="328285" y="2395338"/>
                </a:lnTo>
                <a:lnTo>
                  <a:pt x="300699" y="2360848"/>
                </a:lnTo>
                <a:lnTo>
                  <a:pt x="274175" y="2325626"/>
                </a:lnTo>
                <a:lnTo>
                  <a:pt x="248736" y="2289689"/>
                </a:lnTo>
                <a:lnTo>
                  <a:pt x="224403" y="2253059"/>
                </a:lnTo>
                <a:lnTo>
                  <a:pt x="201197" y="2215753"/>
                </a:lnTo>
                <a:lnTo>
                  <a:pt x="179140" y="2177793"/>
                </a:lnTo>
                <a:lnTo>
                  <a:pt x="158253" y="2139198"/>
                </a:lnTo>
                <a:lnTo>
                  <a:pt x="138558" y="2099986"/>
                </a:lnTo>
                <a:lnTo>
                  <a:pt x="120076" y="2060179"/>
                </a:lnTo>
                <a:lnTo>
                  <a:pt x="102829" y="2019795"/>
                </a:lnTo>
                <a:lnTo>
                  <a:pt x="86838" y="1978853"/>
                </a:lnTo>
                <a:lnTo>
                  <a:pt x="72125" y="1937374"/>
                </a:lnTo>
                <a:lnTo>
                  <a:pt x="58711" y="1895377"/>
                </a:lnTo>
                <a:lnTo>
                  <a:pt x="46618" y="1852882"/>
                </a:lnTo>
                <a:lnTo>
                  <a:pt x="35868" y="1809908"/>
                </a:lnTo>
                <a:lnTo>
                  <a:pt x="26481" y="1766475"/>
                </a:lnTo>
                <a:lnTo>
                  <a:pt x="18479" y="1722602"/>
                </a:lnTo>
                <a:lnTo>
                  <a:pt x="11883" y="1678310"/>
                </a:lnTo>
                <a:lnTo>
                  <a:pt x="6716" y="1633616"/>
                </a:lnTo>
                <a:lnTo>
                  <a:pt x="2999" y="1588542"/>
                </a:lnTo>
                <a:lnTo>
                  <a:pt x="753" y="1543107"/>
                </a:lnTo>
                <a:lnTo>
                  <a:pt x="0" y="1497330"/>
                </a:lnTo>
                <a:close/>
              </a:path>
            </a:pathLst>
          </a:custGeom>
          <a:ln w="9144">
            <a:solidFill>
              <a:srgbClr val="5698D3"/>
            </a:solidFill>
          </a:ln>
        </p:spPr>
        <p:txBody>
          <a:bodyPr wrap="square" lIns="0" tIns="0" rIns="0" bIns="0" rtlCol="0"/>
          <a:lstStyle/>
          <a:p>
            <a:endParaRPr/>
          </a:p>
        </p:txBody>
      </p:sp>
      <p:sp>
        <p:nvSpPr>
          <p:cNvPr id="11" name="object 11"/>
          <p:cNvSpPr/>
          <p:nvPr/>
        </p:nvSpPr>
        <p:spPr>
          <a:xfrm>
            <a:off x="1482852" y="3410712"/>
            <a:ext cx="3381755" cy="308762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530096" y="3435096"/>
            <a:ext cx="3287395" cy="2993390"/>
          </a:xfrm>
          <a:custGeom>
            <a:avLst/>
            <a:gdLst/>
            <a:ahLst/>
            <a:cxnLst/>
            <a:rect l="l" t="t" r="r" b="b"/>
            <a:pathLst>
              <a:path w="3287395" h="2993390">
                <a:moveTo>
                  <a:pt x="1643633" y="0"/>
                </a:moveTo>
                <a:lnTo>
                  <a:pt x="1593383" y="686"/>
                </a:lnTo>
                <a:lnTo>
                  <a:pt x="1543507" y="2731"/>
                </a:lnTo>
                <a:lnTo>
                  <a:pt x="1494029" y="6116"/>
                </a:lnTo>
                <a:lnTo>
                  <a:pt x="1444968" y="10820"/>
                </a:lnTo>
                <a:lnTo>
                  <a:pt x="1396347" y="16825"/>
                </a:lnTo>
                <a:lnTo>
                  <a:pt x="1348187" y="24111"/>
                </a:lnTo>
                <a:lnTo>
                  <a:pt x="1300510" y="32659"/>
                </a:lnTo>
                <a:lnTo>
                  <a:pt x="1253337" y="42447"/>
                </a:lnTo>
                <a:lnTo>
                  <a:pt x="1206689" y="53459"/>
                </a:lnTo>
                <a:lnTo>
                  <a:pt x="1160589" y="65672"/>
                </a:lnTo>
                <a:lnTo>
                  <a:pt x="1115057" y="79069"/>
                </a:lnTo>
                <a:lnTo>
                  <a:pt x="1070115" y="93629"/>
                </a:lnTo>
                <a:lnTo>
                  <a:pt x="1025784" y="109333"/>
                </a:lnTo>
                <a:lnTo>
                  <a:pt x="982087" y="126161"/>
                </a:lnTo>
                <a:lnTo>
                  <a:pt x="939044" y="144094"/>
                </a:lnTo>
                <a:lnTo>
                  <a:pt x="896678" y="163112"/>
                </a:lnTo>
                <a:lnTo>
                  <a:pt x="855008" y="183196"/>
                </a:lnTo>
                <a:lnTo>
                  <a:pt x="814058" y="204326"/>
                </a:lnTo>
                <a:lnTo>
                  <a:pt x="773848" y="226482"/>
                </a:lnTo>
                <a:lnTo>
                  <a:pt x="734401" y="249645"/>
                </a:lnTo>
                <a:lnTo>
                  <a:pt x="695736" y="273795"/>
                </a:lnTo>
                <a:lnTo>
                  <a:pt x="657877" y="298913"/>
                </a:lnTo>
                <a:lnTo>
                  <a:pt x="620844" y="324980"/>
                </a:lnTo>
                <a:lnTo>
                  <a:pt x="584659" y="351975"/>
                </a:lnTo>
                <a:lnTo>
                  <a:pt x="549344" y="379878"/>
                </a:lnTo>
                <a:lnTo>
                  <a:pt x="514919" y="408672"/>
                </a:lnTo>
                <a:lnTo>
                  <a:pt x="481407" y="438335"/>
                </a:lnTo>
                <a:lnTo>
                  <a:pt x="448829" y="468849"/>
                </a:lnTo>
                <a:lnTo>
                  <a:pt x="417206" y="500193"/>
                </a:lnTo>
                <a:lnTo>
                  <a:pt x="386560" y="532349"/>
                </a:lnTo>
                <a:lnTo>
                  <a:pt x="356913" y="565296"/>
                </a:lnTo>
                <a:lnTo>
                  <a:pt x="328285" y="599016"/>
                </a:lnTo>
                <a:lnTo>
                  <a:pt x="300699" y="633487"/>
                </a:lnTo>
                <a:lnTo>
                  <a:pt x="274175" y="668692"/>
                </a:lnTo>
                <a:lnTo>
                  <a:pt x="248736" y="704610"/>
                </a:lnTo>
                <a:lnTo>
                  <a:pt x="224403" y="741222"/>
                </a:lnTo>
                <a:lnTo>
                  <a:pt x="201197" y="778508"/>
                </a:lnTo>
                <a:lnTo>
                  <a:pt x="179140" y="816449"/>
                </a:lnTo>
                <a:lnTo>
                  <a:pt x="158253" y="855025"/>
                </a:lnTo>
                <a:lnTo>
                  <a:pt x="138558" y="894217"/>
                </a:lnTo>
                <a:lnTo>
                  <a:pt x="120076" y="934004"/>
                </a:lnTo>
                <a:lnTo>
                  <a:pt x="102829" y="974368"/>
                </a:lnTo>
                <a:lnTo>
                  <a:pt x="86838" y="1015288"/>
                </a:lnTo>
                <a:lnTo>
                  <a:pt x="72125" y="1056746"/>
                </a:lnTo>
                <a:lnTo>
                  <a:pt x="58711" y="1098721"/>
                </a:lnTo>
                <a:lnTo>
                  <a:pt x="46618" y="1141195"/>
                </a:lnTo>
                <a:lnTo>
                  <a:pt x="35868" y="1184147"/>
                </a:lnTo>
                <a:lnTo>
                  <a:pt x="26481" y="1227558"/>
                </a:lnTo>
                <a:lnTo>
                  <a:pt x="18479" y="1271409"/>
                </a:lnTo>
                <a:lnTo>
                  <a:pt x="11883" y="1315679"/>
                </a:lnTo>
                <a:lnTo>
                  <a:pt x="6716" y="1360350"/>
                </a:lnTo>
                <a:lnTo>
                  <a:pt x="2999" y="1405401"/>
                </a:lnTo>
                <a:lnTo>
                  <a:pt x="753" y="1450813"/>
                </a:lnTo>
                <a:lnTo>
                  <a:pt x="0" y="1496567"/>
                </a:lnTo>
                <a:lnTo>
                  <a:pt x="753" y="1542322"/>
                </a:lnTo>
                <a:lnTo>
                  <a:pt x="2999" y="1587734"/>
                </a:lnTo>
                <a:lnTo>
                  <a:pt x="6716" y="1632785"/>
                </a:lnTo>
                <a:lnTo>
                  <a:pt x="11883" y="1677456"/>
                </a:lnTo>
                <a:lnTo>
                  <a:pt x="18479" y="1721726"/>
                </a:lnTo>
                <a:lnTo>
                  <a:pt x="26481" y="1765577"/>
                </a:lnTo>
                <a:lnTo>
                  <a:pt x="35868" y="1808988"/>
                </a:lnTo>
                <a:lnTo>
                  <a:pt x="46618" y="1851940"/>
                </a:lnTo>
                <a:lnTo>
                  <a:pt x="58711" y="1894414"/>
                </a:lnTo>
                <a:lnTo>
                  <a:pt x="72125" y="1936389"/>
                </a:lnTo>
                <a:lnTo>
                  <a:pt x="86838" y="1977847"/>
                </a:lnTo>
                <a:lnTo>
                  <a:pt x="102829" y="2018767"/>
                </a:lnTo>
                <a:lnTo>
                  <a:pt x="120076" y="2059131"/>
                </a:lnTo>
                <a:lnTo>
                  <a:pt x="138558" y="2098918"/>
                </a:lnTo>
                <a:lnTo>
                  <a:pt x="158253" y="2138110"/>
                </a:lnTo>
                <a:lnTo>
                  <a:pt x="179140" y="2176686"/>
                </a:lnTo>
                <a:lnTo>
                  <a:pt x="201197" y="2214627"/>
                </a:lnTo>
                <a:lnTo>
                  <a:pt x="224403" y="2251913"/>
                </a:lnTo>
                <a:lnTo>
                  <a:pt x="248736" y="2288525"/>
                </a:lnTo>
                <a:lnTo>
                  <a:pt x="274175" y="2324443"/>
                </a:lnTo>
                <a:lnTo>
                  <a:pt x="300699" y="2359648"/>
                </a:lnTo>
                <a:lnTo>
                  <a:pt x="328285" y="2394119"/>
                </a:lnTo>
                <a:lnTo>
                  <a:pt x="356913" y="2427839"/>
                </a:lnTo>
                <a:lnTo>
                  <a:pt x="386560" y="2460786"/>
                </a:lnTo>
                <a:lnTo>
                  <a:pt x="417206" y="2492942"/>
                </a:lnTo>
                <a:lnTo>
                  <a:pt x="448829" y="2524286"/>
                </a:lnTo>
                <a:lnTo>
                  <a:pt x="481407" y="2554800"/>
                </a:lnTo>
                <a:lnTo>
                  <a:pt x="514919" y="2584463"/>
                </a:lnTo>
                <a:lnTo>
                  <a:pt x="549344" y="2613257"/>
                </a:lnTo>
                <a:lnTo>
                  <a:pt x="584659" y="2641160"/>
                </a:lnTo>
                <a:lnTo>
                  <a:pt x="620844" y="2668155"/>
                </a:lnTo>
                <a:lnTo>
                  <a:pt x="657877" y="2694222"/>
                </a:lnTo>
                <a:lnTo>
                  <a:pt x="695736" y="2719340"/>
                </a:lnTo>
                <a:lnTo>
                  <a:pt x="734401" y="2743490"/>
                </a:lnTo>
                <a:lnTo>
                  <a:pt x="773848" y="2766653"/>
                </a:lnTo>
                <a:lnTo>
                  <a:pt x="814058" y="2788809"/>
                </a:lnTo>
                <a:lnTo>
                  <a:pt x="855008" y="2809939"/>
                </a:lnTo>
                <a:lnTo>
                  <a:pt x="896678" y="2830023"/>
                </a:lnTo>
                <a:lnTo>
                  <a:pt x="939044" y="2849041"/>
                </a:lnTo>
                <a:lnTo>
                  <a:pt x="982087" y="2866974"/>
                </a:lnTo>
                <a:lnTo>
                  <a:pt x="1025784" y="2883802"/>
                </a:lnTo>
                <a:lnTo>
                  <a:pt x="1070115" y="2899506"/>
                </a:lnTo>
                <a:lnTo>
                  <a:pt x="1115057" y="2914066"/>
                </a:lnTo>
                <a:lnTo>
                  <a:pt x="1160589" y="2927463"/>
                </a:lnTo>
                <a:lnTo>
                  <a:pt x="1206689" y="2939676"/>
                </a:lnTo>
                <a:lnTo>
                  <a:pt x="1253337" y="2950688"/>
                </a:lnTo>
                <a:lnTo>
                  <a:pt x="1300510" y="2960476"/>
                </a:lnTo>
                <a:lnTo>
                  <a:pt x="1348187" y="2969024"/>
                </a:lnTo>
                <a:lnTo>
                  <a:pt x="1396347" y="2976310"/>
                </a:lnTo>
                <a:lnTo>
                  <a:pt x="1444968" y="2982315"/>
                </a:lnTo>
                <a:lnTo>
                  <a:pt x="1494029" y="2987019"/>
                </a:lnTo>
                <a:lnTo>
                  <a:pt x="1543507" y="2990404"/>
                </a:lnTo>
                <a:lnTo>
                  <a:pt x="1593383" y="2992449"/>
                </a:lnTo>
                <a:lnTo>
                  <a:pt x="1643633" y="2993135"/>
                </a:lnTo>
                <a:lnTo>
                  <a:pt x="1693884" y="2992449"/>
                </a:lnTo>
                <a:lnTo>
                  <a:pt x="1743760" y="2990404"/>
                </a:lnTo>
                <a:lnTo>
                  <a:pt x="1793238" y="2987019"/>
                </a:lnTo>
                <a:lnTo>
                  <a:pt x="1842299" y="2982315"/>
                </a:lnTo>
                <a:lnTo>
                  <a:pt x="1890920" y="2976310"/>
                </a:lnTo>
                <a:lnTo>
                  <a:pt x="1939080" y="2969024"/>
                </a:lnTo>
                <a:lnTo>
                  <a:pt x="1986757" y="2960476"/>
                </a:lnTo>
                <a:lnTo>
                  <a:pt x="2033930" y="2950688"/>
                </a:lnTo>
                <a:lnTo>
                  <a:pt x="2080578" y="2939676"/>
                </a:lnTo>
                <a:lnTo>
                  <a:pt x="2126678" y="2927463"/>
                </a:lnTo>
                <a:lnTo>
                  <a:pt x="2172210" y="2914066"/>
                </a:lnTo>
                <a:lnTo>
                  <a:pt x="2217152" y="2899506"/>
                </a:lnTo>
                <a:lnTo>
                  <a:pt x="2261483" y="2883802"/>
                </a:lnTo>
                <a:lnTo>
                  <a:pt x="2305180" y="2866974"/>
                </a:lnTo>
                <a:lnTo>
                  <a:pt x="2348223" y="2849041"/>
                </a:lnTo>
                <a:lnTo>
                  <a:pt x="2390589" y="2830023"/>
                </a:lnTo>
                <a:lnTo>
                  <a:pt x="2432259" y="2809939"/>
                </a:lnTo>
                <a:lnTo>
                  <a:pt x="2473209" y="2788809"/>
                </a:lnTo>
                <a:lnTo>
                  <a:pt x="2513419" y="2766653"/>
                </a:lnTo>
                <a:lnTo>
                  <a:pt x="2552866" y="2743490"/>
                </a:lnTo>
                <a:lnTo>
                  <a:pt x="2591531" y="2719340"/>
                </a:lnTo>
                <a:lnTo>
                  <a:pt x="2629390" y="2694222"/>
                </a:lnTo>
                <a:lnTo>
                  <a:pt x="2666423" y="2668155"/>
                </a:lnTo>
                <a:lnTo>
                  <a:pt x="2702608" y="2641160"/>
                </a:lnTo>
                <a:lnTo>
                  <a:pt x="2737923" y="2613257"/>
                </a:lnTo>
                <a:lnTo>
                  <a:pt x="2772348" y="2584463"/>
                </a:lnTo>
                <a:lnTo>
                  <a:pt x="2805860" y="2554800"/>
                </a:lnTo>
                <a:lnTo>
                  <a:pt x="2838438" y="2524286"/>
                </a:lnTo>
                <a:lnTo>
                  <a:pt x="2870061" y="2492942"/>
                </a:lnTo>
                <a:lnTo>
                  <a:pt x="2900707" y="2460786"/>
                </a:lnTo>
                <a:lnTo>
                  <a:pt x="2930354" y="2427839"/>
                </a:lnTo>
                <a:lnTo>
                  <a:pt x="2958982" y="2394119"/>
                </a:lnTo>
                <a:lnTo>
                  <a:pt x="2986568" y="2359648"/>
                </a:lnTo>
                <a:lnTo>
                  <a:pt x="3013092" y="2324443"/>
                </a:lnTo>
                <a:lnTo>
                  <a:pt x="3038531" y="2288525"/>
                </a:lnTo>
                <a:lnTo>
                  <a:pt x="3062864" y="2251913"/>
                </a:lnTo>
                <a:lnTo>
                  <a:pt x="3086070" y="2214627"/>
                </a:lnTo>
                <a:lnTo>
                  <a:pt x="3108127" y="2176686"/>
                </a:lnTo>
                <a:lnTo>
                  <a:pt x="3129014" y="2138110"/>
                </a:lnTo>
                <a:lnTo>
                  <a:pt x="3148709" y="2098918"/>
                </a:lnTo>
                <a:lnTo>
                  <a:pt x="3167191" y="2059131"/>
                </a:lnTo>
                <a:lnTo>
                  <a:pt x="3184438" y="2018767"/>
                </a:lnTo>
                <a:lnTo>
                  <a:pt x="3200429" y="1977847"/>
                </a:lnTo>
                <a:lnTo>
                  <a:pt x="3215142" y="1936389"/>
                </a:lnTo>
                <a:lnTo>
                  <a:pt x="3228556" y="1894414"/>
                </a:lnTo>
                <a:lnTo>
                  <a:pt x="3240649" y="1851940"/>
                </a:lnTo>
                <a:lnTo>
                  <a:pt x="3251399" y="1808988"/>
                </a:lnTo>
                <a:lnTo>
                  <a:pt x="3260786" y="1765577"/>
                </a:lnTo>
                <a:lnTo>
                  <a:pt x="3268788" y="1721726"/>
                </a:lnTo>
                <a:lnTo>
                  <a:pt x="3275384" y="1677456"/>
                </a:lnTo>
                <a:lnTo>
                  <a:pt x="3280551" y="1632785"/>
                </a:lnTo>
                <a:lnTo>
                  <a:pt x="3284268" y="1587734"/>
                </a:lnTo>
                <a:lnTo>
                  <a:pt x="3286514" y="1542322"/>
                </a:lnTo>
                <a:lnTo>
                  <a:pt x="3287267" y="1496567"/>
                </a:lnTo>
                <a:lnTo>
                  <a:pt x="3286514" y="1450813"/>
                </a:lnTo>
                <a:lnTo>
                  <a:pt x="3284268" y="1405401"/>
                </a:lnTo>
                <a:lnTo>
                  <a:pt x="3280551" y="1360350"/>
                </a:lnTo>
                <a:lnTo>
                  <a:pt x="3275384" y="1315679"/>
                </a:lnTo>
                <a:lnTo>
                  <a:pt x="3268788" y="1271409"/>
                </a:lnTo>
                <a:lnTo>
                  <a:pt x="3260786" y="1227558"/>
                </a:lnTo>
                <a:lnTo>
                  <a:pt x="3251399" y="1184147"/>
                </a:lnTo>
                <a:lnTo>
                  <a:pt x="3240649" y="1141195"/>
                </a:lnTo>
                <a:lnTo>
                  <a:pt x="3228556" y="1098721"/>
                </a:lnTo>
                <a:lnTo>
                  <a:pt x="3215142" y="1056746"/>
                </a:lnTo>
                <a:lnTo>
                  <a:pt x="3200429" y="1015288"/>
                </a:lnTo>
                <a:lnTo>
                  <a:pt x="3184438" y="974368"/>
                </a:lnTo>
                <a:lnTo>
                  <a:pt x="3167191" y="934004"/>
                </a:lnTo>
                <a:lnTo>
                  <a:pt x="3148709" y="894217"/>
                </a:lnTo>
                <a:lnTo>
                  <a:pt x="3129014" y="855025"/>
                </a:lnTo>
                <a:lnTo>
                  <a:pt x="3108127" y="816449"/>
                </a:lnTo>
                <a:lnTo>
                  <a:pt x="3086070" y="778508"/>
                </a:lnTo>
                <a:lnTo>
                  <a:pt x="3062864" y="741222"/>
                </a:lnTo>
                <a:lnTo>
                  <a:pt x="3038531" y="704610"/>
                </a:lnTo>
                <a:lnTo>
                  <a:pt x="3013092" y="668692"/>
                </a:lnTo>
                <a:lnTo>
                  <a:pt x="2986568" y="633487"/>
                </a:lnTo>
                <a:lnTo>
                  <a:pt x="2958982" y="599016"/>
                </a:lnTo>
                <a:lnTo>
                  <a:pt x="2930354" y="565296"/>
                </a:lnTo>
                <a:lnTo>
                  <a:pt x="2900707" y="532349"/>
                </a:lnTo>
                <a:lnTo>
                  <a:pt x="2870061" y="500193"/>
                </a:lnTo>
                <a:lnTo>
                  <a:pt x="2838438" y="468849"/>
                </a:lnTo>
                <a:lnTo>
                  <a:pt x="2805860" y="438335"/>
                </a:lnTo>
                <a:lnTo>
                  <a:pt x="2772348" y="408672"/>
                </a:lnTo>
                <a:lnTo>
                  <a:pt x="2737923" y="379878"/>
                </a:lnTo>
                <a:lnTo>
                  <a:pt x="2702608" y="351975"/>
                </a:lnTo>
                <a:lnTo>
                  <a:pt x="2666423" y="324980"/>
                </a:lnTo>
                <a:lnTo>
                  <a:pt x="2629390" y="298913"/>
                </a:lnTo>
                <a:lnTo>
                  <a:pt x="2591531" y="273795"/>
                </a:lnTo>
                <a:lnTo>
                  <a:pt x="2552866" y="249645"/>
                </a:lnTo>
                <a:lnTo>
                  <a:pt x="2513419" y="226482"/>
                </a:lnTo>
                <a:lnTo>
                  <a:pt x="2473209" y="204326"/>
                </a:lnTo>
                <a:lnTo>
                  <a:pt x="2432259" y="183196"/>
                </a:lnTo>
                <a:lnTo>
                  <a:pt x="2390589" y="163112"/>
                </a:lnTo>
                <a:lnTo>
                  <a:pt x="2348223" y="144094"/>
                </a:lnTo>
                <a:lnTo>
                  <a:pt x="2305180" y="126161"/>
                </a:lnTo>
                <a:lnTo>
                  <a:pt x="2261483" y="109333"/>
                </a:lnTo>
                <a:lnTo>
                  <a:pt x="2217152" y="93629"/>
                </a:lnTo>
                <a:lnTo>
                  <a:pt x="2172210" y="79069"/>
                </a:lnTo>
                <a:lnTo>
                  <a:pt x="2126678" y="65672"/>
                </a:lnTo>
                <a:lnTo>
                  <a:pt x="2080578" y="53459"/>
                </a:lnTo>
                <a:lnTo>
                  <a:pt x="2033930" y="42447"/>
                </a:lnTo>
                <a:lnTo>
                  <a:pt x="1986757" y="32659"/>
                </a:lnTo>
                <a:lnTo>
                  <a:pt x="1939080" y="24111"/>
                </a:lnTo>
                <a:lnTo>
                  <a:pt x="1890920" y="16825"/>
                </a:lnTo>
                <a:lnTo>
                  <a:pt x="1842299" y="10820"/>
                </a:lnTo>
                <a:lnTo>
                  <a:pt x="1793238" y="6116"/>
                </a:lnTo>
                <a:lnTo>
                  <a:pt x="1743760" y="2731"/>
                </a:lnTo>
                <a:lnTo>
                  <a:pt x="1693884" y="686"/>
                </a:lnTo>
                <a:lnTo>
                  <a:pt x="1643633" y="0"/>
                </a:lnTo>
                <a:close/>
              </a:path>
            </a:pathLst>
          </a:custGeom>
          <a:solidFill>
            <a:srgbClr val="0000FF">
              <a:alpha val="32940"/>
            </a:srgbClr>
          </a:solidFill>
        </p:spPr>
        <p:txBody>
          <a:bodyPr wrap="square" lIns="0" tIns="0" rIns="0" bIns="0" rtlCol="0"/>
          <a:lstStyle/>
          <a:p>
            <a:endParaRPr/>
          </a:p>
        </p:txBody>
      </p:sp>
      <p:sp>
        <p:nvSpPr>
          <p:cNvPr id="13" name="object 13"/>
          <p:cNvSpPr/>
          <p:nvPr/>
        </p:nvSpPr>
        <p:spPr>
          <a:xfrm>
            <a:off x="1530096" y="3435096"/>
            <a:ext cx="3287395" cy="2993390"/>
          </a:xfrm>
          <a:custGeom>
            <a:avLst/>
            <a:gdLst/>
            <a:ahLst/>
            <a:cxnLst/>
            <a:rect l="l" t="t" r="r" b="b"/>
            <a:pathLst>
              <a:path w="3287395" h="2993390">
                <a:moveTo>
                  <a:pt x="0" y="1496567"/>
                </a:moveTo>
                <a:lnTo>
                  <a:pt x="753" y="1450813"/>
                </a:lnTo>
                <a:lnTo>
                  <a:pt x="2999" y="1405401"/>
                </a:lnTo>
                <a:lnTo>
                  <a:pt x="6716" y="1360350"/>
                </a:lnTo>
                <a:lnTo>
                  <a:pt x="11883" y="1315679"/>
                </a:lnTo>
                <a:lnTo>
                  <a:pt x="18479" y="1271409"/>
                </a:lnTo>
                <a:lnTo>
                  <a:pt x="26481" y="1227558"/>
                </a:lnTo>
                <a:lnTo>
                  <a:pt x="35868" y="1184147"/>
                </a:lnTo>
                <a:lnTo>
                  <a:pt x="46618" y="1141195"/>
                </a:lnTo>
                <a:lnTo>
                  <a:pt x="58711" y="1098721"/>
                </a:lnTo>
                <a:lnTo>
                  <a:pt x="72125" y="1056746"/>
                </a:lnTo>
                <a:lnTo>
                  <a:pt x="86838" y="1015288"/>
                </a:lnTo>
                <a:lnTo>
                  <a:pt x="102829" y="974368"/>
                </a:lnTo>
                <a:lnTo>
                  <a:pt x="120076" y="934004"/>
                </a:lnTo>
                <a:lnTo>
                  <a:pt x="138558" y="894217"/>
                </a:lnTo>
                <a:lnTo>
                  <a:pt x="158253" y="855025"/>
                </a:lnTo>
                <a:lnTo>
                  <a:pt x="179140" y="816449"/>
                </a:lnTo>
                <a:lnTo>
                  <a:pt x="201197" y="778508"/>
                </a:lnTo>
                <a:lnTo>
                  <a:pt x="224403" y="741222"/>
                </a:lnTo>
                <a:lnTo>
                  <a:pt x="248736" y="704610"/>
                </a:lnTo>
                <a:lnTo>
                  <a:pt x="274175" y="668692"/>
                </a:lnTo>
                <a:lnTo>
                  <a:pt x="300699" y="633487"/>
                </a:lnTo>
                <a:lnTo>
                  <a:pt x="328285" y="599016"/>
                </a:lnTo>
                <a:lnTo>
                  <a:pt x="356913" y="565296"/>
                </a:lnTo>
                <a:lnTo>
                  <a:pt x="386560" y="532349"/>
                </a:lnTo>
                <a:lnTo>
                  <a:pt x="417206" y="500193"/>
                </a:lnTo>
                <a:lnTo>
                  <a:pt x="448829" y="468849"/>
                </a:lnTo>
                <a:lnTo>
                  <a:pt x="481407" y="438335"/>
                </a:lnTo>
                <a:lnTo>
                  <a:pt x="514919" y="408672"/>
                </a:lnTo>
                <a:lnTo>
                  <a:pt x="549344" y="379878"/>
                </a:lnTo>
                <a:lnTo>
                  <a:pt x="584659" y="351975"/>
                </a:lnTo>
                <a:lnTo>
                  <a:pt x="620844" y="324980"/>
                </a:lnTo>
                <a:lnTo>
                  <a:pt x="657877" y="298913"/>
                </a:lnTo>
                <a:lnTo>
                  <a:pt x="695736" y="273795"/>
                </a:lnTo>
                <a:lnTo>
                  <a:pt x="734401" y="249645"/>
                </a:lnTo>
                <a:lnTo>
                  <a:pt x="773848" y="226482"/>
                </a:lnTo>
                <a:lnTo>
                  <a:pt x="814058" y="204326"/>
                </a:lnTo>
                <a:lnTo>
                  <a:pt x="855008" y="183196"/>
                </a:lnTo>
                <a:lnTo>
                  <a:pt x="896678" y="163112"/>
                </a:lnTo>
                <a:lnTo>
                  <a:pt x="939044" y="144094"/>
                </a:lnTo>
                <a:lnTo>
                  <a:pt x="982087" y="126161"/>
                </a:lnTo>
                <a:lnTo>
                  <a:pt x="1025784" y="109333"/>
                </a:lnTo>
                <a:lnTo>
                  <a:pt x="1070115" y="93629"/>
                </a:lnTo>
                <a:lnTo>
                  <a:pt x="1115057" y="79069"/>
                </a:lnTo>
                <a:lnTo>
                  <a:pt x="1160589" y="65672"/>
                </a:lnTo>
                <a:lnTo>
                  <a:pt x="1206689" y="53459"/>
                </a:lnTo>
                <a:lnTo>
                  <a:pt x="1253337" y="42447"/>
                </a:lnTo>
                <a:lnTo>
                  <a:pt x="1300510" y="32659"/>
                </a:lnTo>
                <a:lnTo>
                  <a:pt x="1348187" y="24111"/>
                </a:lnTo>
                <a:lnTo>
                  <a:pt x="1396347" y="16825"/>
                </a:lnTo>
                <a:lnTo>
                  <a:pt x="1444968" y="10820"/>
                </a:lnTo>
                <a:lnTo>
                  <a:pt x="1494029" y="6116"/>
                </a:lnTo>
                <a:lnTo>
                  <a:pt x="1543507" y="2731"/>
                </a:lnTo>
                <a:lnTo>
                  <a:pt x="1593383" y="686"/>
                </a:lnTo>
                <a:lnTo>
                  <a:pt x="1643633" y="0"/>
                </a:lnTo>
                <a:lnTo>
                  <a:pt x="1693884" y="686"/>
                </a:lnTo>
                <a:lnTo>
                  <a:pt x="1743760" y="2731"/>
                </a:lnTo>
                <a:lnTo>
                  <a:pt x="1793238" y="6116"/>
                </a:lnTo>
                <a:lnTo>
                  <a:pt x="1842299" y="10820"/>
                </a:lnTo>
                <a:lnTo>
                  <a:pt x="1890920" y="16825"/>
                </a:lnTo>
                <a:lnTo>
                  <a:pt x="1939080" y="24111"/>
                </a:lnTo>
                <a:lnTo>
                  <a:pt x="1986757" y="32659"/>
                </a:lnTo>
                <a:lnTo>
                  <a:pt x="2033930" y="42447"/>
                </a:lnTo>
                <a:lnTo>
                  <a:pt x="2080578" y="53459"/>
                </a:lnTo>
                <a:lnTo>
                  <a:pt x="2126678" y="65672"/>
                </a:lnTo>
                <a:lnTo>
                  <a:pt x="2172210" y="79069"/>
                </a:lnTo>
                <a:lnTo>
                  <a:pt x="2217152" y="93629"/>
                </a:lnTo>
                <a:lnTo>
                  <a:pt x="2261483" y="109333"/>
                </a:lnTo>
                <a:lnTo>
                  <a:pt x="2305180" y="126161"/>
                </a:lnTo>
                <a:lnTo>
                  <a:pt x="2348223" y="144094"/>
                </a:lnTo>
                <a:lnTo>
                  <a:pt x="2390589" y="163112"/>
                </a:lnTo>
                <a:lnTo>
                  <a:pt x="2432259" y="183196"/>
                </a:lnTo>
                <a:lnTo>
                  <a:pt x="2473209" y="204326"/>
                </a:lnTo>
                <a:lnTo>
                  <a:pt x="2513419" y="226482"/>
                </a:lnTo>
                <a:lnTo>
                  <a:pt x="2552866" y="249645"/>
                </a:lnTo>
                <a:lnTo>
                  <a:pt x="2591531" y="273795"/>
                </a:lnTo>
                <a:lnTo>
                  <a:pt x="2629390" y="298913"/>
                </a:lnTo>
                <a:lnTo>
                  <a:pt x="2666423" y="324980"/>
                </a:lnTo>
                <a:lnTo>
                  <a:pt x="2702608" y="351975"/>
                </a:lnTo>
                <a:lnTo>
                  <a:pt x="2737923" y="379878"/>
                </a:lnTo>
                <a:lnTo>
                  <a:pt x="2772348" y="408672"/>
                </a:lnTo>
                <a:lnTo>
                  <a:pt x="2805860" y="438335"/>
                </a:lnTo>
                <a:lnTo>
                  <a:pt x="2838438" y="468849"/>
                </a:lnTo>
                <a:lnTo>
                  <a:pt x="2870061" y="500193"/>
                </a:lnTo>
                <a:lnTo>
                  <a:pt x="2900707" y="532349"/>
                </a:lnTo>
                <a:lnTo>
                  <a:pt x="2930354" y="565296"/>
                </a:lnTo>
                <a:lnTo>
                  <a:pt x="2958982" y="599016"/>
                </a:lnTo>
                <a:lnTo>
                  <a:pt x="2986568" y="633487"/>
                </a:lnTo>
                <a:lnTo>
                  <a:pt x="3013092" y="668692"/>
                </a:lnTo>
                <a:lnTo>
                  <a:pt x="3038531" y="704610"/>
                </a:lnTo>
                <a:lnTo>
                  <a:pt x="3062864" y="741222"/>
                </a:lnTo>
                <a:lnTo>
                  <a:pt x="3086070" y="778508"/>
                </a:lnTo>
                <a:lnTo>
                  <a:pt x="3108127" y="816449"/>
                </a:lnTo>
                <a:lnTo>
                  <a:pt x="3129014" y="855025"/>
                </a:lnTo>
                <a:lnTo>
                  <a:pt x="3148709" y="894217"/>
                </a:lnTo>
                <a:lnTo>
                  <a:pt x="3167191" y="934004"/>
                </a:lnTo>
                <a:lnTo>
                  <a:pt x="3184438" y="974368"/>
                </a:lnTo>
                <a:lnTo>
                  <a:pt x="3200429" y="1015288"/>
                </a:lnTo>
                <a:lnTo>
                  <a:pt x="3215142" y="1056746"/>
                </a:lnTo>
                <a:lnTo>
                  <a:pt x="3228556" y="1098721"/>
                </a:lnTo>
                <a:lnTo>
                  <a:pt x="3240649" y="1141195"/>
                </a:lnTo>
                <a:lnTo>
                  <a:pt x="3251399" y="1184147"/>
                </a:lnTo>
                <a:lnTo>
                  <a:pt x="3260786" y="1227558"/>
                </a:lnTo>
                <a:lnTo>
                  <a:pt x="3268788" y="1271409"/>
                </a:lnTo>
                <a:lnTo>
                  <a:pt x="3275384" y="1315679"/>
                </a:lnTo>
                <a:lnTo>
                  <a:pt x="3280551" y="1360350"/>
                </a:lnTo>
                <a:lnTo>
                  <a:pt x="3284268" y="1405401"/>
                </a:lnTo>
                <a:lnTo>
                  <a:pt x="3286514" y="1450813"/>
                </a:lnTo>
                <a:lnTo>
                  <a:pt x="3287267" y="1496567"/>
                </a:lnTo>
                <a:lnTo>
                  <a:pt x="3286514" y="1542322"/>
                </a:lnTo>
                <a:lnTo>
                  <a:pt x="3284268" y="1587734"/>
                </a:lnTo>
                <a:lnTo>
                  <a:pt x="3280551" y="1632785"/>
                </a:lnTo>
                <a:lnTo>
                  <a:pt x="3275384" y="1677456"/>
                </a:lnTo>
                <a:lnTo>
                  <a:pt x="3268788" y="1721726"/>
                </a:lnTo>
                <a:lnTo>
                  <a:pt x="3260786" y="1765577"/>
                </a:lnTo>
                <a:lnTo>
                  <a:pt x="3251399" y="1808988"/>
                </a:lnTo>
                <a:lnTo>
                  <a:pt x="3240649" y="1851940"/>
                </a:lnTo>
                <a:lnTo>
                  <a:pt x="3228556" y="1894414"/>
                </a:lnTo>
                <a:lnTo>
                  <a:pt x="3215142" y="1936389"/>
                </a:lnTo>
                <a:lnTo>
                  <a:pt x="3200429" y="1977847"/>
                </a:lnTo>
                <a:lnTo>
                  <a:pt x="3184438" y="2018767"/>
                </a:lnTo>
                <a:lnTo>
                  <a:pt x="3167191" y="2059131"/>
                </a:lnTo>
                <a:lnTo>
                  <a:pt x="3148709" y="2098918"/>
                </a:lnTo>
                <a:lnTo>
                  <a:pt x="3129014" y="2138110"/>
                </a:lnTo>
                <a:lnTo>
                  <a:pt x="3108127" y="2176686"/>
                </a:lnTo>
                <a:lnTo>
                  <a:pt x="3086070" y="2214627"/>
                </a:lnTo>
                <a:lnTo>
                  <a:pt x="3062864" y="2251913"/>
                </a:lnTo>
                <a:lnTo>
                  <a:pt x="3038531" y="2288525"/>
                </a:lnTo>
                <a:lnTo>
                  <a:pt x="3013092" y="2324443"/>
                </a:lnTo>
                <a:lnTo>
                  <a:pt x="2986568" y="2359648"/>
                </a:lnTo>
                <a:lnTo>
                  <a:pt x="2958982" y="2394119"/>
                </a:lnTo>
                <a:lnTo>
                  <a:pt x="2930354" y="2427839"/>
                </a:lnTo>
                <a:lnTo>
                  <a:pt x="2900707" y="2460786"/>
                </a:lnTo>
                <a:lnTo>
                  <a:pt x="2870061" y="2492942"/>
                </a:lnTo>
                <a:lnTo>
                  <a:pt x="2838438" y="2524286"/>
                </a:lnTo>
                <a:lnTo>
                  <a:pt x="2805860" y="2554800"/>
                </a:lnTo>
                <a:lnTo>
                  <a:pt x="2772348" y="2584463"/>
                </a:lnTo>
                <a:lnTo>
                  <a:pt x="2737923" y="2613257"/>
                </a:lnTo>
                <a:lnTo>
                  <a:pt x="2702608" y="2641160"/>
                </a:lnTo>
                <a:lnTo>
                  <a:pt x="2666423" y="2668155"/>
                </a:lnTo>
                <a:lnTo>
                  <a:pt x="2629390" y="2694222"/>
                </a:lnTo>
                <a:lnTo>
                  <a:pt x="2591531" y="2719340"/>
                </a:lnTo>
                <a:lnTo>
                  <a:pt x="2552866" y="2743490"/>
                </a:lnTo>
                <a:lnTo>
                  <a:pt x="2513419" y="2766653"/>
                </a:lnTo>
                <a:lnTo>
                  <a:pt x="2473209" y="2788809"/>
                </a:lnTo>
                <a:lnTo>
                  <a:pt x="2432259" y="2809939"/>
                </a:lnTo>
                <a:lnTo>
                  <a:pt x="2390589" y="2830023"/>
                </a:lnTo>
                <a:lnTo>
                  <a:pt x="2348223" y="2849041"/>
                </a:lnTo>
                <a:lnTo>
                  <a:pt x="2305180" y="2866974"/>
                </a:lnTo>
                <a:lnTo>
                  <a:pt x="2261483" y="2883802"/>
                </a:lnTo>
                <a:lnTo>
                  <a:pt x="2217152" y="2899506"/>
                </a:lnTo>
                <a:lnTo>
                  <a:pt x="2172210" y="2914066"/>
                </a:lnTo>
                <a:lnTo>
                  <a:pt x="2126678" y="2927463"/>
                </a:lnTo>
                <a:lnTo>
                  <a:pt x="2080578" y="2939676"/>
                </a:lnTo>
                <a:lnTo>
                  <a:pt x="2033930" y="2950688"/>
                </a:lnTo>
                <a:lnTo>
                  <a:pt x="1986757" y="2960476"/>
                </a:lnTo>
                <a:lnTo>
                  <a:pt x="1939080" y="2969024"/>
                </a:lnTo>
                <a:lnTo>
                  <a:pt x="1890920" y="2976310"/>
                </a:lnTo>
                <a:lnTo>
                  <a:pt x="1842299" y="2982315"/>
                </a:lnTo>
                <a:lnTo>
                  <a:pt x="1793238" y="2987019"/>
                </a:lnTo>
                <a:lnTo>
                  <a:pt x="1743760" y="2990404"/>
                </a:lnTo>
                <a:lnTo>
                  <a:pt x="1693884" y="2992449"/>
                </a:lnTo>
                <a:lnTo>
                  <a:pt x="1643633" y="2993135"/>
                </a:lnTo>
                <a:lnTo>
                  <a:pt x="1593383" y="2992449"/>
                </a:lnTo>
                <a:lnTo>
                  <a:pt x="1543507" y="2990404"/>
                </a:lnTo>
                <a:lnTo>
                  <a:pt x="1494029" y="2987019"/>
                </a:lnTo>
                <a:lnTo>
                  <a:pt x="1444968" y="2982315"/>
                </a:lnTo>
                <a:lnTo>
                  <a:pt x="1396347" y="2976310"/>
                </a:lnTo>
                <a:lnTo>
                  <a:pt x="1348187" y="2969024"/>
                </a:lnTo>
                <a:lnTo>
                  <a:pt x="1300510" y="2960476"/>
                </a:lnTo>
                <a:lnTo>
                  <a:pt x="1253337" y="2950688"/>
                </a:lnTo>
                <a:lnTo>
                  <a:pt x="1206689" y="2939676"/>
                </a:lnTo>
                <a:lnTo>
                  <a:pt x="1160589" y="2927463"/>
                </a:lnTo>
                <a:lnTo>
                  <a:pt x="1115057" y="2914066"/>
                </a:lnTo>
                <a:lnTo>
                  <a:pt x="1070115" y="2899506"/>
                </a:lnTo>
                <a:lnTo>
                  <a:pt x="1025784" y="2883802"/>
                </a:lnTo>
                <a:lnTo>
                  <a:pt x="982087" y="2866974"/>
                </a:lnTo>
                <a:lnTo>
                  <a:pt x="939044" y="2849041"/>
                </a:lnTo>
                <a:lnTo>
                  <a:pt x="896678" y="2830023"/>
                </a:lnTo>
                <a:lnTo>
                  <a:pt x="855008" y="2809939"/>
                </a:lnTo>
                <a:lnTo>
                  <a:pt x="814058" y="2788809"/>
                </a:lnTo>
                <a:lnTo>
                  <a:pt x="773848" y="2766653"/>
                </a:lnTo>
                <a:lnTo>
                  <a:pt x="734401" y="2743490"/>
                </a:lnTo>
                <a:lnTo>
                  <a:pt x="695736" y="2719340"/>
                </a:lnTo>
                <a:lnTo>
                  <a:pt x="657877" y="2694222"/>
                </a:lnTo>
                <a:lnTo>
                  <a:pt x="620844" y="2668155"/>
                </a:lnTo>
                <a:lnTo>
                  <a:pt x="584659" y="2641160"/>
                </a:lnTo>
                <a:lnTo>
                  <a:pt x="549344" y="2613257"/>
                </a:lnTo>
                <a:lnTo>
                  <a:pt x="514919" y="2584463"/>
                </a:lnTo>
                <a:lnTo>
                  <a:pt x="481407" y="2554800"/>
                </a:lnTo>
                <a:lnTo>
                  <a:pt x="448829" y="2524286"/>
                </a:lnTo>
                <a:lnTo>
                  <a:pt x="417206" y="2492942"/>
                </a:lnTo>
                <a:lnTo>
                  <a:pt x="386560" y="2460786"/>
                </a:lnTo>
                <a:lnTo>
                  <a:pt x="356913" y="2427839"/>
                </a:lnTo>
                <a:lnTo>
                  <a:pt x="328285" y="2394119"/>
                </a:lnTo>
                <a:lnTo>
                  <a:pt x="300699" y="2359648"/>
                </a:lnTo>
                <a:lnTo>
                  <a:pt x="274175" y="2324443"/>
                </a:lnTo>
                <a:lnTo>
                  <a:pt x="248736" y="2288525"/>
                </a:lnTo>
                <a:lnTo>
                  <a:pt x="224403" y="2251913"/>
                </a:lnTo>
                <a:lnTo>
                  <a:pt x="201197" y="2214627"/>
                </a:lnTo>
                <a:lnTo>
                  <a:pt x="179140" y="2176686"/>
                </a:lnTo>
                <a:lnTo>
                  <a:pt x="158253" y="2138110"/>
                </a:lnTo>
                <a:lnTo>
                  <a:pt x="138558" y="2098918"/>
                </a:lnTo>
                <a:lnTo>
                  <a:pt x="120076" y="2059131"/>
                </a:lnTo>
                <a:lnTo>
                  <a:pt x="102829" y="2018767"/>
                </a:lnTo>
                <a:lnTo>
                  <a:pt x="86838" y="1977847"/>
                </a:lnTo>
                <a:lnTo>
                  <a:pt x="72125" y="1936389"/>
                </a:lnTo>
                <a:lnTo>
                  <a:pt x="58711" y="1894414"/>
                </a:lnTo>
                <a:lnTo>
                  <a:pt x="46618" y="1851940"/>
                </a:lnTo>
                <a:lnTo>
                  <a:pt x="35868" y="1808988"/>
                </a:lnTo>
                <a:lnTo>
                  <a:pt x="26481" y="1765577"/>
                </a:lnTo>
                <a:lnTo>
                  <a:pt x="18479" y="1721726"/>
                </a:lnTo>
                <a:lnTo>
                  <a:pt x="11883" y="1677456"/>
                </a:lnTo>
                <a:lnTo>
                  <a:pt x="6716" y="1632785"/>
                </a:lnTo>
                <a:lnTo>
                  <a:pt x="2999" y="1587734"/>
                </a:lnTo>
                <a:lnTo>
                  <a:pt x="753" y="1542322"/>
                </a:lnTo>
                <a:lnTo>
                  <a:pt x="0" y="1496567"/>
                </a:lnTo>
                <a:close/>
              </a:path>
            </a:pathLst>
          </a:custGeom>
          <a:ln w="9144">
            <a:solidFill>
              <a:srgbClr val="5698D3"/>
            </a:solidFill>
          </a:ln>
        </p:spPr>
        <p:txBody>
          <a:bodyPr wrap="square" lIns="0" tIns="0" rIns="0" bIns="0" rtlCol="0"/>
          <a:lstStyle/>
          <a:p>
            <a:endParaRPr/>
          </a:p>
        </p:txBody>
      </p:sp>
      <p:sp>
        <p:nvSpPr>
          <p:cNvPr id="14" name="object 14"/>
          <p:cNvSpPr txBox="1"/>
          <p:nvPr/>
        </p:nvSpPr>
        <p:spPr>
          <a:xfrm>
            <a:off x="1144583" y="2810521"/>
            <a:ext cx="1220470"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Arial"/>
                <a:cs typeface="Arial"/>
              </a:rPr>
              <a:t>waste</a:t>
            </a:r>
            <a:endParaRPr sz="3600">
              <a:latin typeface="Arial"/>
              <a:cs typeface="Arial"/>
            </a:endParaRPr>
          </a:p>
        </p:txBody>
      </p:sp>
      <p:sp>
        <p:nvSpPr>
          <p:cNvPr id="15" name="object 15"/>
          <p:cNvSpPr txBox="1"/>
          <p:nvPr/>
        </p:nvSpPr>
        <p:spPr>
          <a:xfrm>
            <a:off x="3950420" y="3167137"/>
            <a:ext cx="1705610"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Arial"/>
                <a:cs typeface="Arial"/>
              </a:rPr>
              <a:t>disposal</a:t>
            </a:r>
            <a:endParaRPr sz="3600">
              <a:latin typeface="Arial"/>
              <a:cs typeface="Arial"/>
            </a:endParaRPr>
          </a:p>
        </p:txBody>
      </p:sp>
      <p:sp>
        <p:nvSpPr>
          <p:cNvPr id="16" name="object 16"/>
          <p:cNvSpPr txBox="1"/>
          <p:nvPr/>
        </p:nvSpPr>
        <p:spPr>
          <a:xfrm>
            <a:off x="2217174" y="5027027"/>
            <a:ext cx="2188210"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Arial"/>
                <a:cs typeface="Arial"/>
              </a:rPr>
              <a:t>by-product</a:t>
            </a:r>
            <a:endParaRPr sz="36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90046" y="1940807"/>
            <a:ext cx="1581150" cy="756920"/>
          </a:xfrm>
          <a:prstGeom prst="rect">
            <a:avLst/>
          </a:prstGeom>
        </p:spPr>
        <p:txBody>
          <a:bodyPr vert="horz" wrap="square" lIns="0" tIns="12700" rIns="0" bIns="0" rtlCol="0">
            <a:spAutoFit/>
          </a:bodyPr>
          <a:lstStyle/>
          <a:p>
            <a:pPr marL="12700">
              <a:lnSpc>
                <a:spcPct val="100000"/>
              </a:lnSpc>
              <a:spcBef>
                <a:spcPts val="100"/>
              </a:spcBef>
            </a:pPr>
            <a:r>
              <a:rPr sz="4800" b="1" spc="-5" dirty="0">
                <a:latin typeface="Arial"/>
                <a:cs typeface="Arial"/>
              </a:rPr>
              <a:t>Open</a:t>
            </a:r>
            <a:endParaRPr sz="4800">
              <a:latin typeface="Arial"/>
              <a:cs typeface="Arial"/>
            </a:endParaRPr>
          </a:p>
        </p:txBody>
      </p:sp>
      <p:sp>
        <p:nvSpPr>
          <p:cNvPr id="3" name="object 3"/>
          <p:cNvSpPr txBox="1"/>
          <p:nvPr/>
        </p:nvSpPr>
        <p:spPr>
          <a:xfrm>
            <a:off x="8490046" y="4135367"/>
            <a:ext cx="1481455" cy="756920"/>
          </a:xfrm>
          <a:prstGeom prst="rect">
            <a:avLst/>
          </a:prstGeom>
        </p:spPr>
        <p:txBody>
          <a:bodyPr vert="horz" wrap="square" lIns="0" tIns="12700" rIns="0" bIns="0" rtlCol="0">
            <a:spAutoFit/>
          </a:bodyPr>
          <a:lstStyle/>
          <a:p>
            <a:pPr marL="12700">
              <a:lnSpc>
                <a:spcPct val="100000"/>
              </a:lnSpc>
              <a:spcBef>
                <a:spcPts val="100"/>
              </a:spcBef>
            </a:pPr>
            <a:r>
              <a:rPr sz="4800" b="1" dirty="0">
                <a:latin typeface="Arial"/>
                <a:cs typeface="Arial"/>
              </a:rPr>
              <a:t>S</a:t>
            </a:r>
            <a:r>
              <a:rPr sz="4800" b="1" spc="-5" dirty="0">
                <a:latin typeface="Arial"/>
                <a:cs typeface="Arial"/>
              </a:rPr>
              <a:t>it</a:t>
            </a:r>
            <a:r>
              <a:rPr sz="4800" b="1" spc="-10" dirty="0">
                <a:latin typeface="Arial"/>
                <a:cs typeface="Arial"/>
              </a:rPr>
              <a:t>e</a:t>
            </a:r>
            <a:r>
              <a:rPr sz="4800" b="1" spc="-5" dirty="0">
                <a:latin typeface="Arial"/>
                <a:cs typeface="Arial"/>
              </a:rPr>
              <a:t>s</a:t>
            </a:r>
            <a:endParaRPr sz="4800">
              <a:latin typeface="Arial"/>
              <a:cs typeface="Arial"/>
            </a:endParaRPr>
          </a:p>
        </p:txBody>
      </p:sp>
      <p:sp>
        <p:nvSpPr>
          <p:cNvPr id="4" name="object 4"/>
          <p:cNvSpPr txBox="1"/>
          <p:nvPr/>
        </p:nvSpPr>
        <p:spPr>
          <a:xfrm>
            <a:off x="78739" y="1312089"/>
            <a:ext cx="5170170" cy="1243965"/>
          </a:xfrm>
          <a:prstGeom prst="rect">
            <a:avLst/>
          </a:prstGeom>
        </p:spPr>
        <p:txBody>
          <a:bodyPr vert="horz" wrap="square" lIns="0" tIns="12065" rIns="0" bIns="0" rtlCol="0">
            <a:spAutoFit/>
          </a:bodyPr>
          <a:lstStyle/>
          <a:p>
            <a:pPr marL="583565" marR="5080" indent="-571500">
              <a:lnSpc>
                <a:spcPct val="100000"/>
              </a:lnSpc>
              <a:spcBef>
                <a:spcPts val="95"/>
              </a:spcBef>
              <a:buChar char="•"/>
              <a:tabLst>
                <a:tab pos="583565" algn="l"/>
                <a:tab pos="584200" algn="l"/>
              </a:tabLst>
            </a:pPr>
            <a:r>
              <a:rPr sz="4000" spc="-5" dirty="0">
                <a:latin typeface="Arial"/>
                <a:cs typeface="Arial"/>
              </a:rPr>
              <a:t>ORBIT – http://  </a:t>
            </a:r>
            <a:r>
              <a:rPr sz="4000" spc="-10" dirty="0">
                <a:latin typeface="Arial"/>
                <a:cs typeface="Arial"/>
              </a:rPr>
              <a:t>oe</a:t>
            </a:r>
            <a:r>
              <a:rPr sz="4000" spc="-5" dirty="0">
                <a:latin typeface="Arial"/>
                <a:cs typeface="Arial"/>
              </a:rPr>
              <a:t>r.</a:t>
            </a:r>
            <a:r>
              <a:rPr sz="4000" spc="-10" dirty="0">
                <a:latin typeface="Arial"/>
                <a:cs typeface="Arial"/>
              </a:rPr>
              <a:t>edu</a:t>
            </a:r>
            <a:r>
              <a:rPr sz="4000" dirty="0">
                <a:latin typeface="Arial"/>
                <a:cs typeface="Arial"/>
              </a:rPr>
              <a:t>c</a:t>
            </a:r>
            <a:r>
              <a:rPr sz="4000" spc="-5" dirty="0">
                <a:latin typeface="Arial"/>
                <a:cs typeface="Arial"/>
              </a:rPr>
              <a:t>.</a:t>
            </a:r>
            <a:r>
              <a:rPr sz="4000" dirty="0">
                <a:latin typeface="Arial"/>
                <a:cs typeface="Arial"/>
              </a:rPr>
              <a:t>c</a:t>
            </a:r>
            <a:r>
              <a:rPr sz="4000" spc="-10" dirty="0">
                <a:latin typeface="Arial"/>
                <a:cs typeface="Arial"/>
              </a:rPr>
              <a:t>am</a:t>
            </a:r>
            <a:r>
              <a:rPr sz="4000" dirty="0">
                <a:latin typeface="Arial"/>
                <a:cs typeface="Arial"/>
              </a:rPr>
              <a:t>.</a:t>
            </a:r>
            <a:r>
              <a:rPr sz="4000" spc="-10" dirty="0">
                <a:latin typeface="Arial"/>
                <a:cs typeface="Arial"/>
              </a:rPr>
              <a:t>a</a:t>
            </a:r>
            <a:r>
              <a:rPr sz="4000" dirty="0">
                <a:latin typeface="Arial"/>
                <a:cs typeface="Arial"/>
              </a:rPr>
              <a:t>c.</a:t>
            </a:r>
            <a:r>
              <a:rPr sz="4000" spc="-10" dirty="0">
                <a:latin typeface="Arial"/>
                <a:cs typeface="Arial"/>
              </a:rPr>
              <a:t>u</a:t>
            </a:r>
            <a:r>
              <a:rPr sz="4000" dirty="0">
                <a:latin typeface="Arial"/>
                <a:cs typeface="Arial"/>
              </a:rPr>
              <a:t>k</a:t>
            </a:r>
            <a:r>
              <a:rPr sz="4000" spc="-5" dirty="0">
                <a:latin typeface="Arial"/>
                <a:cs typeface="Arial"/>
              </a:rPr>
              <a:t>/</a:t>
            </a:r>
            <a:endParaRPr sz="4000">
              <a:latin typeface="Arial"/>
              <a:cs typeface="Arial"/>
            </a:endParaRPr>
          </a:p>
        </p:txBody>
      </p:sp>
      <p:sp>
        <p:nvSpPr>
          <p:cNvPr id="5" name="object 5"/>
          <p:cNvSpPr txBox="1"/>
          <p:nvPr/>
        </p:nvSpPr>
        <p:spPr>
          <a:xfrm>
            <a:off x="40640" y="2429181"/>
            <a:ext cx="11979275" cy="1366520"/>
          </a:xfrm>
          <a:prstGeom prst="rect">
            <a:avLst/>
          </a:prstGeom>
        </p:spPr>
        <p:txBody>
          <a:bodyPr vert="horz" wrap="square" lIns="0" tIns="12700" rIns="0" bIns="0" rtlCol="0">
            <a:spAutoFit/>
          </a:bodyPr>
          <a:lstStyle/>
          <a:p>
            <a:pPr marL="622300" indent="-571500">
              <a:lnSpc>
                <a:spcPts val="5280"/>
              </a:lnSpc>
              <a:spcBef>
                <a:spcPts val="100"/>
              </a:spcBef>
              <a:buChar char="•"/>
              <a:tabLst>
                <a:tab pos="621665" algn="l"/>
                <a:tab pos="622300" algn="l"/>
                <a:tab pos="8462010" algn="l"/>
              </a:tabLst>
            </a:pPr>
            <a:r>
              <a:rPr sz="4000" spc="-10" dirty="0">
                <a:latin typeface="Arial"/>
                <a:cs typeface="Arial"/>
              </a:rPr>
              <a:t>PHET</a:t>
            </a:r>
            <a:r>
              <a:rPr sz="4000" spc="10" dirty="0">
                <a:latin typeface="Arial"/>
                <a:cs typeface="Arial"/>
              </a:rPr>
              <a:t> </a:t>
            </a:r>
            <a:r>
              <a:rPr sz="4000" spc="-5" dirty="0">
                <a:latin typeface="Arial"/>
                <a:cs typeface="Arial"/>
              </a:rPr>
              <a:t>-</a:t>
            </a:r>
            <a:r>
              <a:rPr sz="4000" spc="25" dirty="0">
                <a:solidFill>
                  <a:srgbClr val="0563C1"/>
                </a:solidFill>
                <a:latin typeface="Arial"/>
                <a:cs typeface="Arial"/>
              </a:rPr>
              <a:t> </a:t>
            </a:r>
            <a:r>
              <a:rPr sz="4000" u="heavy" spc="-5" dirty="0">
                <a:solidFill>
                  <a:srgbClr val="0563C1"/>
                </a:solidFill>
                <a:uFill>
                  <a:solidFill>
                    <a:srgbClr val="0563C1"/>
                  </a:solidFill>
                </a:uFill>
                <a:latin typeface="Arial"/>
                <a:cs typeface="Arial"/>
                <a:hlinkClick r:id="rId2"/>
              </a:rPr>
              <a:t>https://phet.colorado.edu/</a:t>
            </a:r>
            <a:r>
              <a:rPr sz="4000" spc="-5" dirty="0">
                <a:solidFill>
                  <a:srgbClr val="0563C1"/>
                </a:solidFill>
                <a:latin typeface="Arial"/>
                <a:cs typeface="Arial"/>
              </a:rPr>
              <a:t>	</a:t>
            </a:r>
            <a:r>
              <a:rPr sz="7200" b="1" spc="-7" baseline="-21990" dirty="0">
                <a:latin typeface="Arial"/>
                <a:cs typeface="Arial"/>
              </a:rPr>
              <a:t>Educational</a:t>
            </a:r>
            <a:endParaRPr sz="7200" baseline="-21990">
              <a:latin typeface="Arial"/>
              <a:cs typeface="Arial"/>
            </a:endParaRPr>
          </a:p>
          <a:p>
            <a:pPr marL="622300" indent="-571500">
              <a:lnSpc>
                <a:spcPts val="5280"/>
              </a:lnSpc>
              <a:buChar char="•"/>
              <a:tabLst>
                <a:tab pos="621665" algn="l"/>
                <a:tab pos="622300" algn="l"/>
              </a:tabLst>
            </a:pPr>
            <a:r>
              <a:rPr sz="4000" spc="-5" dirty="0">
                <a:latin typeface="Arial"/>
                <a:cs typeface="Arial"/>
              </a:rPr>
              <a:t>Virtual Genetics Education Centre</a:t>
            </a:r>
            <a:r>
              <a:rPr sz="4000" spc="400" dirty="0">
                <a:latin typeface="Arial"/>
                <a:cs typeface="Arial"/>
              </a:rPr>
              <a:t> </a:t>
            </a:r>
            <a:r>
              <a:rPr sz="7200" b="1" spc="-7" baseline="-32986" dirty="0">
                <a:latin typeface="Arial"/>
                <a:cs typeface="Arial"/>
              </a:rPr>
              <a:t>Resources</a:t>
            </a:r>
            <a:endParaRPr sz="7200" baseline="-32986">
              <a:latin typeface="Arial"/>
              <a:cs typeface="Arial"/>
            </a:endParaRPr>
          </a:p>
        </p:txBody>
      </p:sp>
      <p:sp>
        <p:nvSpPr>
          <p:cNvPr id="6" name="object 6"/>
          <p:cNvSpPr txBox="1"/>
          <p:nvPr/>
        </p:nvSpPr>
        <p:spPr>
          <a:xfrm>
            <a:off x="78739" y="3750386"/>
            <a:ext cx="8218170" cy="2463800"/>
          </a:xfrm>
          <a:prstGeom prst="rect">
            <a:avLst/>
          </a:prstGeom>
        </p:spPr>
        <p:txBody>
          <a:bodyPr vert="horz" wrap="square" lIns="0" tIns="12065" rIns="0" bIns="0" rtlCol="0">
            <a:spAutoFit/>
          </a:bodyPr>
          <a:lstStyle/>
          <a:p>
            <a:pPr marL="584200">
              <a:lnSpc>
                <a:spcPct val="100000"/>
              </a:lnSpc>
              <a:spcBef>
                <a:spcPts val="95"/>
              </a:spcBef>
            </a:pPr>
            <a:r>
              <a:rPr sz="4000" spc="-5" dirty="0">
                <a:latin typeface="Arial"/>
                <a:cs typeface="Arial"/>
              </a:rPr>
              <a:t>-</a:t>
            </a:r>
            <a:r>
              <a:rPr sz="4000" dirty="0">
                <a:solidFill>
                  <a:srgbClr val="0563C1"/>
                </a:solidFill>
                <a:latin typeface="Arial"/>
                <a:cs typeface="Arial"/>
              </a:rPr>
              <a:t> </a:t>
            </a:r>
            <a:r>
              <a:rPr sz="4000" u="heavy" spc="-5" dirty="0">
                <a:solidFill>
                  <a:srgbClr val="0563C1"/>
                </a:solidFill>
                <a:uFill>
                  <a:solidFill>
                    <a:srgbClr val="0563C1"/>
                  </a:solidFill>
                </a:uFill>
                <a:latin typeface="Arial"/>
                <a:cs typeface="Arial"/>
                <a:hlinkClick r:id="rId2"/>
              </a:rPr>
              <a:t>https://phet.colorado.edu/</a:t>
            </a:r>
            <a:endParaRPr sz="4000">
              <a:latin typeface="Arial"/>
              <a:cs typeface="Arial"/>
            </a:endParaRPr>
          </a:p>
          <a:p>
            <a:pPr marL="584200" marR="5080" indent="-571500">
              <a:lnSpc>
                <a:spcPct val="100000"/>
              </a:lnSpc>
              <a:buChar char="•"/>
              <a:tabLst>
                <a:tab pos="583565" algn="l"/>
                <a:tab pos="584200" algn="l"/>
              </a:tabLst>
            </a:pPr>
            <a:r>
              <a:rPr sz="4000" spc="-10" dirty="0">
                <a:latin typeface="Arial"/>
                <a:cs typeface="Arial"/>
              </a:rPr>
              <a:t>FUSE </a:t>
            </a:r>
            <a:r>
              <a:rPr sz="4000" spc="-5" dirty="0">
                <a:latin typeface="Arial"/>
                <a:cs typeface="Arial"/>
              </a:rPr>
              <a:t>School - </a:t>
            </a:r>
            <a:r>
              <a:rPr sz="4000" u="heavy" spc="-5" dirty="0">
                <a:solidFill>
                  <a:srgbClr val="0563C1"/>
                </a:solidFill>
                <a:uFill>
                  <a:solidFill>
                    <a:srgbClr val="0563C1"/>
                  </a:solidFill>
                </a:uFill>
                <a:latin typeface="Arial"/>
                <a:cs typeface="Arial"/>
                <a:hlinkClick r:id="rId3"/>
              </a:rPr>
              <a:t> https://www.youtube.com/user/virt  ualschooluk</a:t>
            </a:r>
            <a:endParaRPr sz="40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885" y="1783948"/>
            <a:ext cx="10678795" cy="3528695"/>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bri"/>
                <a:cs typeface="Calibri"/>
              </a:rPr>
              <a:t>By the end </a:t>
            </a:r>
            <a:r>
              <a:rPr sz="3200" dirty="0">
                <a:latin typeface="Calibri"/>
                <a:cs typeface="Calibri"/>
              </a:rPr>
              <a:t>of </a:t>
            </a:r>
            <a:r>
              <a:rPr sz="3200" spc="-10" dirty="0">
                <a:latin typeface="Calibri"/>
                <a:cs typeface="Calibri"/>
              </a:rPr>
              <a:t>this </a:t>
            </a:r>
            <a:r>
              <a:rPr sz="3200" spc="-5" dirty="0">
                <a:latin typeface="Calibri"/>
                <a:cs typeface="Calibri"/>
              </a:rPr>
              <a:t>session </a:t>
            </a:r>
            <a:r>
              <a:rPr sz="3200" dirty="0">
                <a:latin typeface="Calibri"/>
                <a:cs typeface="Calibri"/>
              </a:rPr>
              <a:t>you</a:t>
            </a:r>
            <a:r>
              <a:rPr sz="3200" spc="25" dirty="0">
                <a:latin typeface="Calibri"/>
                <a:cs typeface="Calibri"/>
              </a:rPr>
              <a:t> </a:t>
            </a:r>
            <a:r>
              <a:rPr sz="3200" spc="-5" dirty="0">
                <a:latin typeface="Calibri"/>
                <a:cs typeface="Calibri"/>
              </a:rPr>
              <a:t>will:</a:t>
            </a:r>
            <a:endParaRPr sz="3200">
              <a:latin typeface="Calibri"/>
              <a:cs typeface="Calibri"/>
            </a:endParaRPr>
          </a:p>
          <a:p>
            <a:pPr>
              <a:lnSpc>
                <a:spcPct val="100000"/>
              </a:lnSpc>
              <a:spcBef>
                <a:spcPts val="35"/>
              </a:spcBef>
            </a:pPr>
            <a:endParaRPr sz="3300">
              <a:latin typeface="Calibri"/>
              <a:cs typeface="Calibri"/>
            </a:endParaRPr>
          </a:p>
          <a:p>
            <a:pPr marL="469900" indent="-407034">
              <a:lnSpc>
                <a:spcPct val="100000"/>
              </a:lnSpc>
              <a:buSzPct val="87500"/>
              <a:buFont typeface="Arial"/>
              <a:buChar char="•"/>
              <a:tabLst>
                <a:tab pos="469265" algn="l"/>
                <a:tab pos="469900" algn="l"/>
              </a:tabLst>
            </a:pPr>
            <a:r>
              <a:rPr sz="3200" spc="-5" dirty="0">
                <a:latin typeface="Calibri"/>
                <a:cs typeface="Calibri"/>
              </a:rPr>
              <a:t>Understand </a:t>
            </a:r>
            <a:r>
              <a:rPr sz="3200" dirty="0">
                <a:latin typeface="Calibri"/>
                <a:cs typeface="Calibri"/>
              </a:rPr>
              <a:t>how </a:t>
            </a:r>
            <a:r>
              <a:rPr sz="3200" spc="-5" dirty="0">
                <a:latin typeface="Calibri"/>
                <a:cs typeface="Calibri"/>
              </a:rPr>
              <a:t>to use the internet and </a:t>
            </a:r>
            <a:r>
              <a:rPr sz="3200" dirty="0">
                <a:latin typeface="Calibri"/>
                <a:cs typeface="Calibri"/>
              </a:rPr>
              <a:t>web</a:t>
            </a:r>
            <a:r>
              <a:rPr sz="3200" spc="70" dirty="0">
                <a:latin typeface="Calibri"/>
                <a:cs typeface="Calibri"/>
              </a:rPr>
              <a:t> </a:t>
            </a:r>
            <a:r>
              <a:rPr sz="3200" spc="-5" dirty="0">
                <a:latin typeface="Calibri"/>
                <a:cs typeface="Calibri"/>
              </a:rPr>
              <a:t>browsers;</a:t>
            </a:r>
            <a:endParaRPr sz="3200">
              <a:latin typeface="Calibri"/>
              <a:cs typeface="Calibri"/>
            </a:endParaRPr>
          </a:p>
          <a:p>
            <a:pPr marL="469900" marR="5080" indent="-407034">
              <a:lnSpc>
                <a:spcPts val="3460"/>
              </a:lnSpc>
              <a:spcBef>
                <a:spcPts val="1045"/>
              </a:spcBef>
              <a:buSzPct val="87500"/>
              <a:buFont typeface="Arial"/>
              <a:buChar char="•"/>
              <a:tabLst>
                <a:tab pos="469265" algn="l"/>
                <a:tab pos="469900" algn="l"/>
              </a:tabLst>
            </a:pPr>
            <a:r>
              <a:rPr sz="3200" dirty="0">
                <a:latin typeface="Calibri"/>
                <a:cs typeface="Calibri"/>
              </a:rPr>
              <a:t>Have a </a:t>
            </a:r>
            <a:r>
              <a:rPr sz="3200" spc="-5" dirty="0">
                <a:latin typeface="Calibri"/>
                <a:cs typeface="Calibri"/>
              </a:rPr>
              <a:t>basic understanding </a:t>
            </a:r>
            <a:r>
              <a:rPr sz="3200" dirty="0">
                <a:latin typeface="Calibri"/>
                <a:cs typeface="Calibri"/>
              </a:rPr>
              <a:t>of how </a:t>
            </a:r>
            <a:r>
              <a:rPr sz="3200" spc="-5" dirty="0">
                <a:latin typeface="Calibri"/>
                <a:cs typeface="Calibri"/>
              </a:rPr>
              <a:t>to assess reliability </a:t>
            </a:r>
            <a:r>
              <a:rPr sz="3200" dirty="0">
                <a:latin typeface="Calibri"/>
                <a:cs typeface="Calibri"/>
              </a:rPr>
              <a:t>of </a:t>
            </a:r>
            <a:r>
              <a:rPr sz="3200" spc="-5" dirty="0">
                <a:latin typeface="Calibri"/>
                <a:cs typeface="Calibri"/>
              </a:rPr>
              <a:t>OER  materials;</a:t>
            </a:r>
            <a:endParaRPr sz="3200">
              <a:latin typeface="Calibri"/>
              <a:cs typeface="Calibri"/>
            </a:endParaRPr>
          </a:p>
          <a:p>
            <a:pPr marL="469900" marR="397510" indent="-407034">
              <a:lnSpc>
                <a:spcPts val="3460"/>
              </a:lnSpc>
              <a:spcBef>
                <a:spcPts val="1000"/>
              </a:spcBef>
              <a:buSzPct val="87500"/>
              <a:buFont typeface="Arial"/>
              <a:buChar char="•"/>
              <a:tabLst>
                <a:tab pos="469265" algn="l"/>
                <a:tab pos="469900" algn="l"/>
              </a:tabLst>
            </a:pPr>
            <a:r>
              <a:rPr sz="3200" spc="-5" dirty="0">
                <a:latin typeface="Calibri"/>
                <a:cs typeface="Calibri"/>
              </a:rPr>
              <a:t>Be able to </a:t>
            </a:r>
            <a:r>
              <a:rPr sz="3200" spc="-10" dirty="0">
                <a:latin typeface="Calibri"/>
                <a:cs typeface="Calibri"/>
              </a:rPr>
              <a:t>find </a:t>
            </a:r>
            <a:r>
              <a:rPr sz="3200" spc="-5" dirty="0">
                <a:latin typeface="Calibri"/>
                <a:cs typeface="Calibri"/>
              </a:rPr>
              <a:t>open educational resources (OER) and know  </a:t>
            </a:r>
            <a:r>
              <a:rPr sz="3200" dirty="0">
                <a:latin typeface="Calibri"/>
                <a:cs typeface="Calibri"/>
              </a:rPr>
              <a:t>how </a:t>
            </a:r>
            <a:r>
              <a:rPr sz="3200" spc="-5" dirty="0">
                <a:latin typeface="Calibri"/>
                <a:cs typeface="Calibri"/>
              </a:rPr>
              <a:t>to attribute them</a:t>
            </a:r>
            <a:r>
              <a:rPr sz="3200" spc="35" dirty="0">
                <a:latin typeface="Calibri"/>
                <a:cs typeface="Calibri"/>
              </a:rPr>
              <a:t> </a:t>
            </a:r>
            <a:r>
              <a:rPr sz="3200" spc="-5" dirty="0">
                <a:latin typeface="Calibri"/>
                <a:cs typeface="Calibri"/>
              </a:rPr>
              <a:t>correctly.</a:t>
            </a:r>
            <a:endParaRPr sz="3200">
              <a:latin typeface="Calibri"/>
              <a:cs typeface="Calibri"/>
            </a:endParaRPr>
          </a:p>
        </p:txBody>
      </p:sp>
      <p:sp>
        <p:nvSpPr>
          <p:cNvPr id="3" name="object 3"/>
          <p:cNvSpPr txBox="1">
            <a:spLocks noGrp="1"/>
          </p:cNvSpPr>
          <p:nvPr>
            <p:ph type="title"/>
          </p:nvPr>
        </p:nvSpPr>
        <p:spPr>
          <a:xfrm>
            <a:off x="645885" y="447837"/>
            <a:ext cx="4514850" cy="696595"/>
          </a:xfrm>
          <a:prstGeom prst="rect">
            <a:avLst/>
          </a:prstGeom>
        </p:spPr>
        <p:txBody>
          <a:bodyPr vert="horz" wrap="square" lIns="0" tIns="13335" rIns="0" bIns="0" rtlCol="0">
            <a:spAutoFit/>
          </a:bodyPr>
          <a:lstStyle/>
          <a:p>
            <a:pPr marL="12700">
              <a:lnSpc>
                <a:spcPct val="100000"/>
              </a:lnSpc>
              <a:spcBef>
                <a:spcPts val="105"/>
              </a:spcBef>
            </a:pPr>
            <a:r>
              <a:rPr b="1" spc="-5" dirty="0">
                <a:solidFill>
                  <a:srgbClr val="000000"/>
                </a:solidFill>
                <a:latin typeface="Calibri"/>
                <a:cs typeface="Calibri"/>
              </a:rPr>
              <a:t>Learning</a:t>
            </a:r>
            <a:r>
              <a:rPr b="1" spc="-60" dirty="0">
                <a:solidFill>
                  <a:srgbClr val="000000"/>
                </a:solidFill>
                <a:latin typeface="Calibri"/>
                <a:cs typeface="Calibri"/>
              </a:rPr>
              <a:t> </a:t>
            </a:r>
            <a:r>
              <a:rPr b="1" dirty="0">
                <a:solidFill>
                  <a:srgbClr val="000000"/>
                </a:solidFill>
                <a:latin typeface="Calibri"/>
                <a:cs typeface="Calibri"/>
              </a:rPr>
              <a:t>Outcomes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68201" y="1919744"/>
            <a:ext cx="3529965" cy="3317240"/>
          </a:xfrm>
          <a:prstGeom prst="rect">
            <a:avLst/>
          </a:prstGeom>
        </p:spPr>
        <p:txBody>
          <a:bodyPr vert="horz" wrap="square" lIns="0" tIns="12700" rIns="0" bIns="0" rtlCol="0">
            <a:spAutoFit/>
          </a:bodyPr>
          <a:lstStyle/>
          <a:p>
            <a:pPr marL="12700" marR="5080">
              <a:lnSpc>
                <a:spcPct val="100000"/>
              </a:lnSpc>
              <a:spcBef>
                <a:spcPts val="100"/>
              </a:spcBef>
            </a:pPr>
            <a:r>
              <a:rPr sz="5400" b="1" spc="-5" dirty="0">
                <a:latin typeface="Arial"/>
                <a:cs typeface="Arial"/>
              </a:rPr>
              <a:t>Discipline-  Specific  R</a:t>
            </a:r>
            <a:r>
              <a:rPr sz="5400" b="1" spc="-10" dirty="0">
                <a:latin typeface="Arial"/>
                <a:cs typeface="Arial"/>
              </a:rPr>
              <a:t>es</a:t>
            </a:r>
            <a:r>
              <a:rPr sz="5400" b="1" dirty="0">
                <a:latin typeface="Arial"/>
                <a:cs typeface="Arial"/>
              </a:rPr>
              <a:t>ou</a:t>
            </a:r>
            <a:r>
              <a:rPr sz="5400" b="1" spc="-10" dirty="0">
                <a:latin typeface="Arial"/>
                <a:cs typeface="Arial"/>
              </a:rPr>
              <a:t>rc</a:t>
            </a:r>
            <a:r>
              <a:rPr sz="5400" b="1" spc="-15" dirty="0">
                <a:latin typeface="Arial"/>
                <a:cs typeface="Arial"/>
              </a:rPr>
              <a:t>es  </a:t>
            </a:r>
            <a:r>
              <a:rPr sz="5400" b="1" spc="-5" dirty="0">
                <a:latin typeface="Arial"/>
                <a:cs typeface="Arial"/>
              </a:rPr>
              <a:t>Sites</a:t>
            </a:r>
            <a:endParaRPr sz="5400">
              <a:latin typeface="Arial"/>
              <a:cs typeface="Arial"/>
            </a:endParaRPr>
          </a:p>
        </p:txBody>
      </p:sp>
      <p:sp>
        <p:nvSpPr>
          <p:cNvPr id="3" name="object 3"/>
          <p:cNvSpPr txBox="1"/>
          <p:nvPr/>
        </p:nvSpPr>
        <p:spPr>
          <a:xfrm>
            <a:off x="78739" y="2110569"/>
            <a:ext cx="7966709" cy="2463800"/>
          </a:xfrm>
          <a:prstGeom prst="rect">
            <a:avLst/>
          </a:prstGeom>
        </p:spPr>
        <p:txBody>
          <a:bodyPr vert="horz" wrap="square" lIns="0" tIns="12065" rIns="0" bIns="0" rtlCol="0">
            <a:spAutoFit/>
          </a:bodyPr>
          <a:lstStyle/>
          <a:p>
            <a:pPr marL="584200" marR="5080" indent="-571500">
              <a:lnSpc>
                <a:spcPct val="100000"/>
              </a:lnSpc>
              <a:spcBef>
                <a:spcPts val="95"/>
              </a:spcBef>
              <a:buChar char="•"/>
              <a:tabLst>
                <a:tab pos="583565" algn="l"/>
                <a:tab pos="584200" algn="l"/>
              </a:tabLst>
            </a:pPr>
            <a:r>
              <a:rPr sz="4000" spc="-5" dirty="0">
                <a:latin typeface="Arial"/>
                <a:cs typeface="Arial"/>
              </a:rPr>
              <a:t>National Science Digital Library - </a:t>
            </a:r>
            <a:r>
              <a:rPr sz="4000" u="heavy" spc="-5" dirty="0">
                <a:solidFill>
                  <a:srgbClr val="0563C1"/>
                </a:solidFill>
                <a:uFill>
                  <a:solidFill>
                    <a:srgbClr val="0563C1"/>
                  </a:solidFill>
                </a:uFill>
                <a:latin typeface="Arial"/>
                <a:cs typeface="Arial"/>
                <a:hlinkClick r:id="rId2"/>
              </a:rPr>
              <a:t> https://nsdl.oercommons.org/</a:t>
            </a:r>
            <a:endParaRPr sz="4000">
              <a:latin typeface="Arial"/>
              <a:cs typeface="Arial"/>
            </a:endParaRPr>
          </a:p>
          <a:p>
            <a:pPr marL="584200" marR="64135" indent="-571500">
              <a:lnSpc>
                <a:spcPct val="100000"/>
              </a:lnSpc>
              <a:buChar char="•"/>
              <a:tabLst>
                <a:tab pos="583565" algn="l"/>
                <a:tab pos="584200" algn="l"/>
              </a:tabLst>
            </a:pPr>
            <a:r>
              <a:rPr sz="4000" spc="-5" dirty="0">
                <a:latin typeface="Arial"/>
                <a:cs typeface="Arial"/>
              </a:rPr>
              <a:t>PLOS One - </a:t>
            </a:r>
            <a:r>
              <a:rPr sz="4000" u="heavy" spc="-5" dirty="0">
                <a:solidFill>
                  <a:srgbClr val="0563C1"/>
                </a:solidFill>
                <a:uFill>
                  <a:solidFill>
                    <a:srgbClr val="0563C1"/>
                  </a:solidFill>
                </a:uFill>
                <a:latin typeface="Arial"/>
                <a:cs typeface="Arial"/>
                <a:hlinkClick r:id="rId3"/>
              </a:rPr>
              <a:t> https://journals.plos.org/plosone/</a:t>
            </a:r>
            <a:endParaRPr sz="40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6177" y="1833128"/>
            <a:ext cx="10636250" cy="4991100"/>
          </a:xfrm>
          <a:prstGeom prst="rect">
            <a:avLst/>
          </a:prstGeom>
        </p:spPr>
        <p:txBody>
          <a:bodyPr vert="horz" wrap="square" lIns="0" tIns="90170" rIns="0" bIns="0" rtlCol="0">
            <a:spAutoFit/>
          </a:bodyPr>
          <a:lstStyle/>
          <a:p>
            <a:pPr marL="12700">
              <a:lnSpc>
                <a:spcPct val="100000"/>
              </a:lnSpc>
              <a:spcBef>
                <a:spcPts val="710"/>
              </a:spcBef>
            </a:pPr>
            <a:r>
              <a:rPr sz="3200" spc="-5" dirty="0">
                <a:latin typeface="Calibri"/>
                <a:cs typeface="Calibri"/>
              </a:rPr>
              <a:t>Time: 50</a:t>
            </a:r>
            <a:r>
              <a:rPr sz="3200" spc="15" dirty="0">
                <a:latin typeface="Calibri"/>
                <a:cs typeface="Calibri"/>
              </a:rPr>
              <a:t> </a:t>
            </a:r>
            <a:r>
              <a:rPr sz="3200" spc="-5" dirty="0">
                <a:latin typeface="Calibri"/>
                <a:cs typeface="Calibri"/>
              </a:rPr>
              <a:t>minutes</a:t>
            </a:r>
            <a:endParaRPr sz="3200">
              <a:latin typeface="Calibri"/>
              <a:cs typeface="Calibri"/>
            </a:endParaRPr>
          </a:p>
          <a:p>
            <a:pPr marL="12700" marR="5080">
              <a:lnSpc>
                <a:spcPts val="3460"/>
              </a:lnSpc>
              <a:spcBef>
                <a:spcPts val="1045"/>
              </a:spcBef>
            </a:pPr>
            <a:r>
              <a:rPr sz="3200" spc="-5" dirty="0">
                <a:latin typeface="Calibri"/>
                <a:cs typeface="Calibri"/>
              </a:rPr>
              <a:t>Please choose </a:t>
            </a:r>
            <a:r>
              <a:rPr sz="3200" dirty="0">
                <a:latin typeface="Calibri"/>
                <a:cs typeface="Calibri"/>
              </a:rPr>
              <a:t>one of </a:t>
            </a:r>
            <a:r>
              <a:rPr sz="3200" spc="-5" dirty="0">
                <a:latin typeface="Calibri"/>
                <a:cs typeface="Calibri"/>
              </a:rPr>
              <a:t>the topics </a:t>
            </a:r>
            <a:r>
              <a:rPr sz="3200" dirty="0">
                <a:latin typeface="Calibri"/>
                <a:cs typeface="Calibri"/>
              </a:rPr>
              <a:t>below </a:t>
            </a:r>
            <a:r>
              <a:rPr sz="3200" spc="-5" dirty="0">
                <a:latin typeface="Calibri"/>
                <a:cs typeface="Calibri"/>
              </a:rPr>
              <a:t>to </a:t>
            </a:r>
            <a:r>
              <a:rPr sz="3200" dirty="0">
                <a:latin typeface="Calibri"/>
                <a:cs typeface="Calibri"/>
              </a:rPr>
              <a:t>develop a </a:t>
            </a:r>
            <a:r>
              <a:rPr sz="3200" spc="-5" dirty="0">
                <a:latin typeface="Calibri"/>
                <a:cs typeface="Calibri"/>
              </a:rPr>
              <a:t>short course  for First </a:t>
            </a:r>
            <a:r>
              <a:rPr sz="3200" dirty="0">
                <a:latin typeface="Calibri"/>
                <a:cs typeface="Calibri"/>
              </a:rPr>
              <a:t>year </a:t>
            </a:r>
            <a:r>
              <a:rPr sz="3200" spc="-5" dirty="0">
                <a:latin typeface="Calibri"/>
                <a:cs typeface="Calibri"/>
              </a:rPr>
              <a:t>distance learners </a:t>
            </a:r>
            <a:r>
              <a:rPr sz="3200" dirty="0">
                <a:latin typeface="Calibri"/>
                <a:cs typeface="Calibri"/>
              </a:rPr>
              <a:t>at </a:t>
            </a:r>
            <a:r>
              <a:rPr sz="3200" spc="-5" dirty="0">
                <a:latin typeface="Calibri"/>
                <a:cs typeface="Calibri"/>
              </a:rPr>
              <a:t>your</a:t>
            </a:r>
            <a:r>
              <a:rPr sz="3200" spc="10" dirty="0">
                <a:latin typeface="Calibri"/>
                <a:cs typeface="Calibri"/>
              </a:rPr>
              <a:t> </a:t>
            </a:r>
            <a:r>
              <a:rPr sz="3200" spc="-5" dirty="0">
                <a:latin typeface="Calibri"/>
                <a:cs typeface="Calibri"/>
              </a:rPr>
              <a:t>university.</a:t>
            </a:r>
            <a:endParaRPr sz="3200">
              <a:latin typeface="Calibri"/>
              <a:cs typeface="Calibri"/>
            </a:endParaRPr>
          </a:p>
          <a:p>
            <a:pPr marL="419100" indent="-407034">
              <a:lnSpc>
                <a:spcPct val="100000"/>
              </a:lnSpc>
              <a:spcBef>
                <a:spcPts val="570"/>
              </a:spcBef>
              <a:buSzPct val="87500"/>
              <a:buFont typeface="Arial"/>
              <a:buChar char="•"/>
              <a:tabLst>
                <a:tab pos="419100" algn="l"/>
                <a:tab pos="419734" algn="l"/>
              </a:tabLst>
            </a:pPr>
            <a:r>
              <a:rPr sz="3200" dirty="0">
                <a:latin typeface="Calibri"/>
                <a:cs typeface="Calibri"/>
              </a:rPr>
              <a:t>River</a:t>
            </a:r>
            <a:r>
              <a:rPr sz="3200" spc="-25" dirty="0">
                <a:latin typeface="Calibri"/>
                <a:cs typeface="Calibri"/>
              </a:rPr>
              <a:t> </a:t>
            </a:r>
            <a:r>
              <a:rPr sz="3200" spc="-5" dirty="0">
                <a:latin typeface="Calibri"/>
                <a:cs typeface="Calibri"/>
              </a:rPr>
              <a:t>pollution</a:t>
            </a:r>
            <a:endParaRPr sz="3200">
              <a:latin typeface="Calibri"/>
              <a:cs typeface="Calibri"/>
            </a:endParaRPr>
          </a:p>
          <a:p>
            <a:pPr marL="419100" indent="-407034">
              <a:lnSpc>
                <a:spcPct val="100000"/>
              </a:lnSpc>
              <a:spcBef>
                <a:spcPts val="610"/>
              </a:spcBef>
              <a:buSzPct val="87500"/>
              <a:buFont typeface="Arial"/>
              <a:buChar char="•"/>
              <a:tabLst>
                <a:tab pos="419100" algn="l"/>
                <a:tab pos="419734" algn="l"/>
              </a:tabLst>
            </a:pPr>
            <a:r>
              <a:rPr sz="3200" dirty="0">
                <a:latin typeface="Calibri"/>
                <a:cs typeface="Calibri"/>
              </a:rPr>
              <a:t>Soil</a:t>
            </a:r>
            <a:r>
              <a:rPr sz="3200" spc="-5" dirty="0">
                <a:latin typeface="Calibri"/>
                <a:cs typeface="Calibri"/>
              </a:rPr>
              <a:t> erosion</a:t>
            </a:r>
            <a:endParaRPr sz="3200">
              <a:latin typeface="Calibri"/>
              <a:cs typeface="Calibri"/>
            </a:endParaRPr>
          </a:p>
          <a:p>
            <a:pPr marL="419100" indent="-407034">
              <a:lnSpc>
                <a:spcPct val="100000"/>
              </a:lnSpc>
              <a:spcBef>
                <a:spcPts val="610"/>
              </a:spcBef>
              <a:buSzPct val="87500"/>
              <a:buFont typeface="Arial"/>
              <a:buChar char="•"/>
              <a:tabLst>
                <a:tab pos="419100" algn="l"/>
                <a:tab pos="419734" algn="l"/>
              </a:tabLst>
            </a:pPr>
            <a:r>
              <a:rPr sz="3200" spc="-5" dirty="0">
                <a:latin typeface="Calibri"/>
                <a:cs typeface="Calibri"/>
              </a:rPr>
              <a:t>Introduction to climate</a:t>
            </a:r>
            <a:r>
              <a:rPr sz="3200" spc="55" dirty="0">
                <a:latin typeface="Calibri"/>
                <a:cs typeface="Calibri"/>
              </a:rPr>
              <a:t> </a:t>
            </a:r>
            <a:r>
              <a:rPr sz="3200" dirty="0">
                <a:latin typeface="Calibri"/>
                <a:cs typeface="Calibri"/>
              </a:rPr>
              <a:t>change</a:t>
            </a:r>
            <a:endParaRPr sz="3200">
              <a:latin typeface="Calibri"/>
              <a:cs typeface="Calibri"/>
            </a:endParaRPr>
          </a:p>
          <a:p>
            <a:pPr marL="419100" indent="-407034">
              <a:lnSpc>
                <a:spcPct val="100000"/>
              </a:lnSpc>
              <a:spcBef>
                <a:spcPts val="625"/>
              </a:spcBef>
              <a:buSzPct val="87500"/>
              <a:buFont typeface="Arial"/>
              <a:buChar char="•"/>
              <a:tabLst>
                <a:tab pos="419100" algn="l"/>
                <a:tab pos="419734" algn="l"/>
              </a:tabLst>
            </a:pPr>
            <a:r>
              <a:rPr sz="3200" dirty="0">
                <a:latin typeface="Calibri"/>
                <a:cs typeface="Calibri"/>
              </a:rPr>
              <a:t>Water</a:t>
            </a:r>
            <a:r>
              <a:rPr sz="3200" spc="-10" dirty="0">
                <a:latin typeface="Calibri"/>
                <a:cs typeface="Calibri"/>
              </a:rPr>
              <a:t> </a:t>
            </a:r>
            <a:r>
              <a:rPr sz="3200" dirty="0">
                <a:latin typeface="Calibri"/>
                <a:cs typeface="Calibri"/>
              </a:rPr>
              <a:t>cycle</a:t>
            </a:r>
            <a:endParaRPr sz="3200">
              <a:latin typeface="Calibri"/>
              <a:cs typeface="Calibri"/>
            </a:endParaRPr>
          </a:p>
          <a:p>
            <a:pPr marL="419100" indent="-407034">
              <a:lnSpc>
                <a:spcPct val="100000"/>
              </a:lnSpc>
              <a:spcBef>
                <a:spcPts val="615"/>
              </a:spcBef>
              <a:buSzPct val="87500"/>
              <a:buFont typeface="Arial"/>
              <a:buChar char="•"/>
              <a:tabLst>
                <a:tab pos="419100" algn="l"/>
                <a:tab pos="419734" algn="l"/>
              </a:tabLst>
            </a:pPr>
            <a:r>
              <a:rPr sz="3200" spc="-5" dirty="0">
                <a:latin typeface="Calibri"/>
                <a:cs typeface="Calibri"/>
              </a:rPr>
              <a:t>Deforestation</a:t>
            </a:r>
            <a:endParaRPr sz="3200">
              <a:latin typeface="Calibri"/>
              <a:cs typeface="Calibri"/>
            </a:endParaRPr>
          </a:p>
          <a:p>
            <a:pPr marL="419100" indent="-407034">
              <a:lnSpc>
                <a:spcPct val="100000"/>
              </a:lnSpc>
              <a:spcBef>
                <a:spcPts val="610"/>
              </a:spcBef>
              <a:buSzPct val="87500"/>
              <a:buFont typeface="Arial"/>
              <a:buChar char="•"/>
              <a:tabLst>
                <a:tab pos="419100" algn="l"/>
                <a:tab pos="419734" algn="l"/>
              </a:tabLst>
            </a:pPr>
            <a:r>
              <a:rPr sz="3200" spc="-10" dirty="0">
                <a:latin typeface="Calibri"/>
                <a:cs typeface="Calibri"/>
              </a:rPr>
              <a:t>Air</a:t>
            </a:r>
            <a:r>
              <a:rPr sz="3200" spc="-5" dirty="0">
                <a:latin typeface="Calibri"/>
                <a:cs typeface="Calibri"/>
              </a:rPr>
              <a:t> quality</a:t>
            </a:r>
            <a:endParaRPr sz="3200">
              <a:latin typeface="Calibri"/>
              <a:cs typeface="Calibri"/>
            </a:endParaRPr>
          </a:p>
        </p:txBody>
      </p:sp>
      <p:sp>
        <p:nvSpPr>
          <p:cNvPr id="3" name="object 3"/>
          <p:cNvSpPr txBox="1">
            <a:spLocks noGrp="1"/>
          </p:cNvSpPr>
          <p:nvPr>
            <p:ph type="title"/>
          </p:nvPr>
        </p:nvSpPr>
        <p:spPr>
          <a:xfrm>
            <a:off x="274110" y="254250"/>
            <a:ext cx="8288020" cy="1367790"/>
          </a:xfrm>
          <a:prstGeom prst="rect">
            <a:avLst/>
          </a:prstGeom>
        </p:spPr>
        <p:txBody>
          <a:bodyPr vert="horz" wrap="square" lIns="0" tIns="12700" rIns="0" bIns="0" rtlCol="0">
            <a:spAutoFit/>
          </a:bodyPr>
          <a:lstStyle/>
          <a:p>
            <a:pPr marL="12700" marR="5080">
              <a:lnSpc>
                <a:spcPct val="100000"/>
              </a:lnSpc>
              <a:spcBef>
                <a:spcPts val="100"/>
              </a:spcBef>
            </a:pPr>
            <a:r>
              <a:rPr b="1" dirty="0">
                <a:solidFill>
                  <a:srgbClr val="000000"/>
                </a:solidFill>
                <a:latin typeface="Arial"/>
                <a:cs typeface="Arial"/>
              </a:rPr>
              <a:t>Activity 5: </a:t>
            </a:r>
            <a:r>
              <a:rPr b="1" spc="-5" dirty="0">
                <a:solidFill>
                  <a:srgbClr val="000000"/>
                </a:solidFill>
                <a:latin typeface="Arial"/>
                <a:cs typeface="Arial"/>
              </a:rPr>
              <a:t>Finding </a:t>
            </a:r>
            <a:r>
              <a:rPr b="1" dirty="0">
                <a:solidFill>
                  <a:srgbClr val="000000"/>
                </a:solidFill>
                <a:latin typeface="Arial"/>
                <a:cs typeface="Arial"/>
              </a:rPr>
              <a:t>OER:</a:t>
            </a:r>
            <a:r>
              <a:rPr b="1" spc="-70" dirty="0">
                <a:solidFill>
                  <a:srgbClr val="000000"/>
                </a:solidFill>
                <a:latin typeface="Arial"/>
                <a:cs typeface="Arial"/>
              </a:rPr>
              <a:t> </a:t>
            </a:r>
            <a:r>
              <a:rPr b="1" dirty="0">
                <a:solidFill>
                  <a:srgbClr val="000000"/>
                </a:solidFill>
                <a:latin typeface="Arial"/>
                <a:cs typeface="Arial"/>
              </a:rPr>
              <a:t>Hands  on</a:t>
            </a:r>
            <a:r>
              <a:rPr b="1" spc="-10" dirty="0">
                <a:solidFill>
                  <a:srgbClr val="000000"/>
                </a:solidFill>
                <a:latin typeface="Arial"/>
                <a:cs typeface="Arial"/>
              </a:rPr>
              <a:t> </a:t>
            </a:r>
            <a:r>
              <a:rPr b="1" dirty="0">
                <a:solidFill>
                  <a:srgbClr val="000000"/>
                </a:solidFill>
                <a:latin typeface="Arial"/>
                <a:cs typeface="Arial"/>
              </a:rPr>
              <a:t>practical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6177" y="1520892"/>
            <a:ext cx="10850880" cy="4532630"/>
          </a:xfrm>
          <a:prstGeom prst="rect">
            <a:avLst/>
          </a:prstGeom>
        </p:spPr>
        <p:txBody>
          <a:bodyPr vert="horz" wrap="square" lIns="0" tIns="67945" rIns="0" bIns="0" rtlCol="0">
            <a:spAutoFit/>
          </a:bodyPr>
          <a:lstStyle/>
          <a:p>
            <a:pPr marL="12700" marR="1061085">
              <a:lnSpc>
                <a:spcPts val="3460"/>
              </a:lnSpc>
              <a:spcBef>
                <a:spcPts val="535"/>
              </a:spcBef>
            </a:pPr>
            <a:r>
              <a:rPr sz="3200" spc="-5" dirty="0">
                <a:latin typeface="Calibri"/>
                <a:cs typeface="Calibri"/>
              </a:rPr>
              <a:t>Get together with your group and brainstorm the following  questions:</a:t>
            </a:r>
            <a:endParaRPr sz="3200">
              <a:latin typeface="Calibri"/>
              <a:cs typeface="Calibri"/>
            </a:endParaRPr>
          </a:p>
          <a:p>
            <a:pPr marL="419100" indent="-407034">
              <a:lnSpc>
                <a:spcPct val="100000"/>
              </a:lnSpc>
              <a:spcBef>
                <a:spcPts val="555"/>
              </a:spcBef>
              <a:buSzPct val="87500"/>
              <a:buFont typeface="Arial"/>
              <a:buChar char="•"/>
              <a:tabLst>
                <a:tab pos="419100" algn="l"/>
                <a:tab pos="419734" algn="l"/>
              </a:tabLst>
            </a:pPr>
            <a:r>
              <a:rPr sz="3200" dirty="0">
                <a:latin typeface="Calibri"/>
                <a:cs typeface="Calibri"/>
              </a:rPr>
              <a:t>What are </a:t>
            </a:r>
            <a:r>
              <a:rPr sz="3200" spc="-5" dirty="0">
                <a:latin typeface="Calibri"/>
                <a:cs typeface="Calibri"/>
              </a:rPr>
              <a:t>the indented learning</a:t>
            </a:r>
            <a:r>
              <a:rPr sz="3200" spc="35" dirty="0">
                <a:latin typeface="Calibri"/>
                <a:cs typeface="Calibri"/>
              </a:rPr>
              <a:t> </a:t>
            </a:r>
            <a:r>
              <a:rPr sz="3200" spc="-5" dirty="0">
                <a:latin typeface="Calibri"/>
                <a:cs typeface="Calibri"/>
              </a:rPr>
              <a:t>outcomes?</a:t>
            </a:r>
            <a:endParaRPr sz="3200">
              <a:latin typeface="Calibri"/>
              <a:cs typeface="Calibri"/>
            </a:endParaRPr>
          </a:p>
          <a:p>
            <a:pPr marL="419100" marR="5080" indent="-407034">
              <a:lnSpc>
                <a:spcPts val="3460"/>
              </a:lnSpc>
              <a:spcBef>
                <a:spcPts val="1055"/>
              </a:spcBef>
              <a:buSzPct val="87500"/>
              <a:buFont typeface="Arial"/>
              <a:buChar char="•"/>
              <a:tabLst>
                <a:tab pos="419100" algn="l"/>
                <a:tab pos="419734" algn="l"/>
              </a:tabLst>
            </a:pPr>
            <a:r>
              <a:rPr sz="3200" dirty="0">
                <a:latin typeface="Calibri"/>
                <a:cs typeface="Calibri"/>
              </a:rPr>
              <a:t>What </a:t>
            </a:r>
            <a:r>
              <a:rPr sz="3200" spc="-5" dirty="0">
                <a:latin typeface="Calibri"/>
                <a:cs typeface="Calibri"/>
              </a:rPr>
              <a:t>kind </a:t>
            </a:r>
            <a:r>
              <a:rPr sz="3200" dirty="0">
                <a:latin typeface="Calibri"/>
                <a:cs typeface="Calibri"/>
              </a:rPr>
              <a:t>of </a:t>
            </a:r>
            <a:r>
              <a:rPr sz="3200" spc="-5" dirty="0">
                <a:latin typeface="Calibri"/>
                <a:cs typeface="Calibri"/>
              </a:rPr>
              <a:t>information, images </a:t>
            </a:r>
            <a:r>
              <a:rPr sz="3200" dirty="0">
                <a:latin typeface="Calibri"/>
                <a:cs typeface="Calibri"/>
              </a:rPr>
              <a:t>or </a:t>
            </a:r>
            <a:r>
              <a:rPr sz="3200" spc="-5" dirty="0">
                <a:latin typeface="Calibri"/>
                <a:cs typeface="Calibri"/>
              </a:rPr>
              <a:t>videos/ animations will be  included? Are they relevant to </a:t>
            </a:r>
            <a:r>
              <a:rPr sz="3200" dirty="0">
                <a:latin typeface="Calibri"/>
                <a:cs typeface="Calibri"/>
              </a:rPr>
              <a:t>Myanmar </a:t>
            </a:r>
            <a:r>
              <a:rPr sz="3200" spc="-5" dirty="0">
                <a:latin typeface="Calibri"/>
                <a:cs typeface="Calibri"/>
              </a:rPr>
              <a:t>context and distance  learners in </a:t>
            </a:r>
            <a:r>
              <a:rPr sz="3200" dirty="0">
                <a:latin typeface="Calibri"/>
                <a:cs typeface="Calibri"/>
              </a:rPr>
              <a:t>at </a:t>
            </a:r>
            <a:r>
              <a:rPr sz="3200" spc="-5" dirty="0">
                <a:latin typeface="Calibri"/>
                <a:cs typeface="Calibri"/>
              </a:rPr>
              <a:t>your</a:t>
            </a:r>
            <a:r>
              <a:rPr sz="3200" dirty="0">
                <a:latin typeface="Calibri"/>
                <a:cs typeface="Calibri"/>
              </a:rPr>
              <a:t> </a:t>
            </a:r>
            <a:r>
              <a:rPr sz="3200" spc="-5" dirty="0">
                <a:latin typeface="Calibri"/>
                <a:cs typeface="Calibri"/>
              </a:rPr>
              <a:t>university?</a:t>
            </a:r>
            <a:endParaRPr sz="3200">
              <a:latin typeface="Calibri"/>
              <a:cs typeface="Calibri"/>
            </a:endParaRPr>
          </a:p>
          <a:p>
            <a:pPr marL="419100" indent="-407034">
              <a:lnSpc>
                <a:spcPct val="100000"/>
              </a:lnSpc>
              <a:spcBef>
                <a:spcPts val="555"/>
              </a:spcBef>
              <a:buSzPct val="87500"/>
              <a:buFont typeface="Arial"/>
              <a:buChar char="•"/>
              <a:tabLst>
                <a:tab pos="419100" algn="l"/>
                <a:tab pos="419734" algn="l"/>
              </a:tabLst>
            </a:pPr>
            <a:r>
              <a:rPr sz="3200" dirty="0">
                <a:latin typeface="Calibri"/>
                <a:cs typeface="Calibri"/>
              </a:rPr>
              <a:t>What </a:t>
            </a:r>
            <a:r>
              <a:rPr sz="3200" spc="-5" dirty="0">
                <a:latin typeface="Calibri"/>
                <a:cs typeface="Calibri"/>
              </a:rPr>
              <a:t>level </a:t>
            </a:r>
            <a:r>
              <a:rPr sz="3200" dirty="0">
                <a:latin typeface="Calibri"/>
                <a:cs typeface="Calibri"/>
              </a:rPr>
              <a:t>of </a:t>
            </a:r>
            <a:r>
              <a:rPr sz="3200" spc="-5" dirty="0">
                <a:latin typeface="Calibri"/>
                <a:cs typeface="Calibri"/>
              </a:rPr>
              <a:t>adaptions </a:t>
            </a:r>
            <a:r>
              <a:rPr sz="3200" dirty="0">
                <a:latin typeface="Calibri"/>
                <a:cs typeface="Calibri"/>
              </a:rPr>
              <a:t>you want </a:t>
            </a:r>
            <a:r>
              <a:rPr sz="3200" spc="-5" dirty="0">
                <a:latin typeface="Calibri"/>
                <a:cs typeface="Calibri"/>
              </a:rPr>
              <a:t>to</a:t>
            </a:r>
            <a:r>
              <a:rPr sz="3200" spc="15" dirty="0">
                <a:latin typeface="Calibri"/>
                <a:cs typeface="Calibri"/>
              </a:rPr>
              <a:t> </a:t>
            </a:r>
            <a:r>
              <a:rPr sz="3200" dirty="0">
                <a:latin typeface="Calibri"/>
                <a:cs typeface="Calibri"/>
              </a:rPr>
              <a:t>make?</a:t>
            </a:r>
            <a:endParaRPr sz="3200">
              <a:latin typeface="Calibri"/>
              <a:cs typeface="Calibri"/>
            </a:endParaRPr>
          </a:p>
          <a:p>
            <a:pPr marL="419100" marR="30480" indent="-407034">
              <a:lnSpc>
                <a:spcPts val="3460"/>
              </a:lnSpc>
              <a:spcBef>
                <a:spcPts val="1045"/>
              </a:spcBef>
              <a:buSzPct val="87500"/>
              <a:buFont typeface="Arial"/>
              <a:buChar char="•"/>
              <a:tabLst>
                <a:tab pos="419100" algn="l"/>
                <a:tab pos="419734" algn="l"/>
              </a:tabLst>
            </a:pPr>
            <a:r>
              <a:rPr sz="3200" dirty="0">
                <a:latin typeface="Calibri"/>
                <a:cs typeface="Calibri"/>
              </a:rPr>
              <a:t>What </a:t>
            </a:r>
            <a:r>
              <a:rPr sz="3200" spc="-5" dirty="0">
                <a:latin typeface="Calibri"/>
                <a:cs typeface="Calibri"/>
              </a:rPr>
              <a:t>types </a:t>
            </a:r>
            <a:r>
              <a:rPr sz="3200" dirty="0">
                <a:latin typeface="Calibri"/>
                <a:cs typeface="Calibri"/>
              </a:rPr>
              <a:t>of </a:t>
            </a:r>
            <a:r>
              <a:rPr sz="3200" spc="-5" dirty="0">
                <a:latin typeface="Calibri"/>
                <a:cs typeface="Calibri"/>
              </a:rPr>
              <a:t>copyright and Creative Commons license will </a:t>
            </a:r>
            <a:r>
              <a:rPr sz="3200" dirty="0">
                <a:latin typeface="Calibri"/>
                <a:cs typeface="Calibri"/>
              </a:rPr>
              <a:t>we  need </a:t>
            </a:r>
            <a:r>
              <a:rPr sz="3200" spc="-5" dirty="0">
                <a:latin typeface="Calibri"/>
                <a:cs typeface="Calibri"/>
              </a:rPr>
              <a:t>to </a:t>
            </a:r>
            <a:r>
              <a:rPr sz="3200" dirty="0">
                <a:latin typeface="Calibri"/>
                <a:cs typeface="Calibri"/>
              </a:rPr>
              <a:t>look</a:t>
            </a:r>
            <a:r>
              <a:rPr sz="3200" spc="-15" dirty="0">
                <a:latin typeface="Calibri"/>
                <a:cs typeface="Calibri"/>
              </a:rPr>
              <a:t> </a:t>
            </a:r>
            <a:r>
              <a:rPr sz="3200" spc="-5" dirty="0">
                <a:latin typeface="Calibri"/>
                <a:cs typeface="Calibri"/>
              </a:rPr>
              <a:t>for?</a:t>
            </a:r>
            <a:endParaRPr sz="32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6177" y="2165661"/>
            <a:ext cx="7986395" cy="3343910"/>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bri"/>
                <a:cs typeface="Calibri"/>
              </a:rPr>
              <a:t>Time: 15</a:t>
            </a:r>
            <a:r>
              <a:rPr sz="3200" spc="15" dirty="0">
                <a:latin typeface="Calibri"/>
                <a:cs typeface="Calibri"/>
              </a:rPr>
              <a:t> </a:t>
            </a:r>
            <a:r>
              <a:rPr sz="3200" spc="-5" dirty="0">
                <a:latin typeface="Calibri"/>
                <a:cs typeface="Calibri"/>
              </a:rPr>
              <a:t>minutes</a:t>
            </a:r>
            <a:endParaRPr sz="3200">
              <a:latin typeface="Calibri"/>
              <a:cs typeface="Calibri"/>
            </a:endParaRPr>
          </a:p>
          <a:p>
            <a:pPr>
              <a:lnSpc>
                <a:spcPct val="100000"/>
              </a:lnSpc>
              <a:spcBef>
                <a:spcPts val="5"/>
              </a:spcBef>
            </a:pPr>
            <a:endParaRPr sz="4150">
              <a:latin typeface="Calibri"/>
              <a:cs typeface="Calibri"/>
            </a:endParaRPr>
          </a:p>
          <a:p>
            <a:pPr marL="12700">
              <a:lnSpc>
                <a:spcPct val="100000"/>
              </a:lnSpc>
              <a:spcBef>
                <a:spcPts val="5"/>
              </a:spcBef>
            </a:pPr>
            <a:r>
              <a:rPr sz="3200" spc="-5" dirty="0">
                <a:latin typeface="Calibri"/>
                <a:cs typeface="Calibri"/>
              </a:rPr>
              <a:t>Working with the same group, please reflect</a:t>
            </a:r>
            <a:r>
              <a:rPr sz="3200" spc="65" dirty="0">
                <a:latin typeface="Calibri"/>
                <a:cs typeface="Calibri"/>
              </a:rPr>
              <a:t> </a:t>
            </a:r>
            <a:r>
              <a:rPr sz="3200" spc="-5" dirty="0">
                <a:latin typeface="Calibri"/>
                <a:cs typeface="Calibri"/>
              </a:rPr>
              <a:t>on:</a:t>
            </a:r>
            <a:endParaRPr sz="3200">
              <a:latin typeface="Calibri"/>
              <a:cs typeface="Calibri"/>
            </a:endParaRPr>
          </a:p>
          <a:p>
            <a:pPr marL="419100" indent="-407034">
              <a:lnSpc>
                <a:spcPct val="100000"/>
              </a:lnSpc>
              <a:spcBef>
                <a:spcPts val="610"/>
              </a:spcBef>
              <a:buSzPct val="87500"/>
              <a:buFont typeface="Arial"/>
              <a:buChar char="•"/>
              <a:tabLst>
                <a:tab pos="419100" algn="l"/>
                <a:tab pos="419734" algn="l"/>
              </a:tabLst>
            </a:pPr>
            <a:r>
              <a:rPr sz="3200" dirty="0">
                <a:latin typeface="Calibri"/>
                <a:cs typeface="Calibri"/>
              </a:rPr>
              <a:t>What </a:t>
            </a:r>
            <a:r>
              <a:rPr sz="3200" spc="-5" dirty="0">
                <a:latin typeface="Calibri"/>
                <a:cs typeface="Calibri"/>
              </a:rPr>
              <a:t>works</a:t>
            </a:r>
            <a:r>
              <a:rPr sz="3200" spc="-15" dirty="0">
                <a:latin typeface="Calibri"/>
                <a:cs typeface="Calibri"/>
              </a:rPr>
              <a:t> </a:t>
            </a:r>
            <a:r>
              <a:rPr sz="3200" spc="-5" dirty="0">
                <a:latin typeface="Calibri"/>
                <a:cs typeface="Calibri"/>
              </a:rPr>
              <a:t>well?</a:t>
            </a:r>
            <a:endParaRPr sz="3200">
              <a:latin typeface="Calibri"/>
              <a:cs typeface="Calibri"/>
            </a:endParaRPr>
          </a:p>
          <a:p>
            <a:pPr marL="419100" indent="-407034">
              <a:lnSpc>
                <a:spcPct val="100000"/>
              </a:lnSpc>
              <a:spcBef>
                <a:spcPts val="610"/>
              </a:spcBef>
              <a:buSzPct val="87500"/>
              <a:buFont typeface="Arial"/>
              <a:buChar char="•"/>
              <a:tabLst>
                <a:tab pos="419100" algn="l"/>
                <a:tab pos="419734" algn="l"/>
              </a:tabLst>
            </a:pPr>
            <a:r>
              <a:rPr sz="3200" dirty="0">
                <a:latin typeface="Calibri"/>
                <a:cs typeface="Calibri"/>
              </a:rPr>
              <a:t>What </a:t>
            </a:r>
            <a:r>
              <a:rPr sz="3200" spc="-5" dirty="0">
                <a:latin typeface="Calibri"/>
                <a:cs typeface="Calibri"/>
              </a:rPr>
              <a:t>doesn’t </a:t>
            </a:r>
            <a:r>
              <a:rPr sz="3200" dirty="0">
                <a:latin typeface="Calibri"/>
                <a:cs typeface="Calibri"/>
              </a:rPr>
              <a:t>work</a:t>
            </a:r>
            <a:r>
              <a:rPr sz="3200" spc="-20" dirty="0">
                <a:latin typeface="Calibri"/>
                <a:cs typeface="Calibri"/>
              </a:rPr>
              <a:t> </a:t>
            </a:r>
            <a:r>
              <a:rPr sz="3200" spc="-5" dirty="0">
                <a:latin typeface="Calibri"/>
                <a:cs typeface="Calibri"/>
              </a:rPr>
              <a:t>well?</a:t>
            </a:r>
            <a:endParaRPr sz="3200">
              <a:latin typeface="Calibri"/>
              <a:cs typeface="Calibri"/>
            </a:endParaRPr>
          </a:p>
          <a:p>
            <a:pPr marL="419100" indent="-407034">
              <a:lnSpc>
                <a:spcPct val="100000"/>
              </a:lnSpc>
              <a:spcBef>
                <a:spcPts val="625"/>
              </a:spcBef>
              <a:buSzPct val="87500"/>
              <a:buFont typeface="Arial"/>
              <a:buChar char="•"/>
              <a:tabLst>
                <a:tab pos="419100" algn="l"/>
                <a:tab pos="419734" algn="l"/>
              </a:tabLst>
            </a:pPr>
            <a:r>
              <a:rPr sz="3200" dirty="0">
                <a:latin typeface="Calibri"/>
                <a:cs typeface="Calibri"/>
              </a:rPr>
              <a:t>What </a:t>
            </a:r>
            <a:r>
              <a:rPr sz="3200" spc="-5" dirty="0">
                <a:latin typeface="Calibri"/>
                <a:cs typeface="Calibri"/>
              </a:rPr>
              <a:t>could be</a:t>
            </a:r>
            <a:r>
              <a:rPr sz="3200" spc="5" dirty="0">
                <a:latin typeface="Calibri"/>
                <a:cs typeface="Calibri"/>
              </a:rPr>
              <a:t> </a:t>
            </a:r>
            <a:r>
              <a:rPr sz="3200" spc="-5" dirty="0">
                <a:latin typeface="Calibri"/>
                <a:cs typeface="Calibri"/>
              </a:rPr>
              <a:t>improved?</a:t>
            </a:r>
            <a:endParaRPr sz="3200">
              <a:latin typeface="Calibri"/>
              <a:cs typeface="Calibri"/>
            </a:endParaRPr>
          </a:p>
        </p:txBody>
      </p:sp>
      <p:sp>
        <p:nvSpPr>
          <p:cNvPr id="3" name="object 3"/>
          <p:cNvSpPr txBox="1">
            <a:spLocks noGrp="1"/>
          </p:cNvSpPr>
          <p:nvPr>
            <p:ph type="title"/>
          </p:nvPr>
        </p:nvSpPr>
        <p:spPr>
          <a:xfrm>
            <a:off x="586727" y="1055327"/>
            <a:ext cx="9507220" cy="696595"/>
          </a:xfrm>
          <a:prstGeom prst="rect">
            <a:avLst/>
          </a:prstGeom>
        </p:spPr>
        <p:txBody>
          <a:bodyPr vert="horz" wrap="square" lIns="0" tIns="13335" rIns="0" bIns="0" rtlCol="0">
            <a:spAutoFit/>
          </a:bodyPr>
          <a:lstStyle/>
          <a:p>
            <a:pPr marL="12700">
              <a:lnSpc>
                <a:spcPct val="100000"/>
              </a:lnSpc>
              <a:spcBef>
                <a:spcPts val="105"/>
              </a:spcBef>
            </a:pPr>
            <a:r>
              <a:rPr b="1" dirty="0">
                <a:solidFill>
                  <a:srgbClr val="000000"/>
                </a:solidFill>
                <a:latin typeface="Arial"/>
                <a:cs typeface="Arial"/>
              </a:rPr>
              <a:t>Activity 6: Share experience – Part</a:t>
            </a:r>
            <a:r>
              <a:rPr b="1" spc="-75" dirty="0">
                <a:solidFill>
                  <a:srgbClr val="000000"/>
                </a:solidFill>
                <a:latin typeface="Arial"/>
                <a:cs typeface="Arial"/>
              </a:rPr>
              <a:t> </a:t>
            </a:r>
            <a:r>
              <a:rPr b="1" dirty="0">
                <a:solidFill>
                  <a:srgbClr val="000000"/>
                </a:solidFill>
                <a:latin typeface="Arial"/>
                <a:cs typeface="Arial"/>
              </a:rPr>
              <a:t>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6808" y="2293912"/>
            <a:ext cx="10594340" cy="4180840"/>
          </a:xfrm>
          <a:prstGeom prst="rect">
            <a:avLst/>
          </a:prstGeom>
        </p:spPr>
        <p:txBody>
          <a:bodyPr vert="horz" wrap="square" lIns="0" tIns="12065" rIns="0" bIns="0" rtlCol="0">
            <a:spAutoFit/>
          </a:bodyPr>
          <a:lstStyle/>
          <a:p>
            <a:pPr marL="12700">
              <a:lnSpc>
                <a:spcPct val="100000"/>
              </a:lnSpc>
              <a:spcBef>
                <a:spcPts val="95"/>
              </a:spcBef>
            </a:pPr>
            <a:r>
              <a:rPr sz="4000" spc="-5" dirty="0">
                <a:latin typeface="Calibri"/>
                <a:cs typeface="Calibri"/>
              </a:rPr>
              <a:t>Time: 25 minutes – a short</a:t>
            </a:r>
            <a:r>
              <a:rPr sz="4000" spc="-10" dirty="0">
                <a:latin typeface="Calibri"/>
                <a:cs typeface="Calibri"/>
              </a:rPr>
              <a:t> </a:t>
            </a:r>
            <a:r>
              <a:rPr sz="4000" spc="-5" dirty="0">
                <a:latin typeface="Calibri"/>
                <a:cs typeface="Calibri"/>
              </a:rPr>
              <a:t>presentation</a:t>
            </a:r>
            <a:endParaRPr sz="4000">
              <a:latin typeface="Calibri"/>
              <a:cs typeface="Calibri"/>
            </a:endParaRPr>
          </a:p>
          <a:p>
            <a:pPr>
              <a:lnSpc>
                <a:spcPct val="100000"/>
              </a:lnSpc>
              <a:spcBef>
                <a:spcPts val="40"/>
              </a:spcBef>
            </a:pPr>
            <a:endParaRPr sz="5200">
              <a:latin typeface="Calibri"/>
              <a:cs typeface="Calibri"/>
            </a:endParaRPr>
          </a:p>
          <a:p>
            <a:pPr marL="12700" marR="5080">
              <a:lnSpc>
                <a:spcPts val="4320"/>
              </a:lnSpc>
            </a:pPr>
            <a:r>
              <a:rPr sz="4000" spc="-5" dirty="0">
                <a:latin typeface="Calibri"/>
                <a:cs typeface="Calibri"/>
              </a:rPr>
              <a:t>Each group </a:t>
            </a:r>
            <a:r>
              <a:rPr sz="4000" spc="-10" dirty="0">
                <a:latin typeface="Calibri"/>
                <a:cs typeface="Calibri"/>
              </a:rPr>
              <a:t>will </a:t>
            </a:r>
            <a:r>
              <a:rPr sz="4000" spc="-5" dirty="0">
                <a:latin typeface="Calibri"/>
                <a:cs typeface="Calibri"/>
              </a:rPr>
              <a:t>present their course and then  explain why they have chosen these </a:t>
            </a:r>
            <a:r>
              <a:rPr sz="4000" spc="-10" dirty="0">
                <a:latin typeface="Calibri"/>
                <a:cs typeface="Calibri"/>
              </a:rPr>
              <a:t>OER </a:t>
            </a:r>
            <a:r>
              <a:rPr sz="4000" spc="-5" dirty="0">
                <a:latin typeface="Calibri"/>
                <a:cs typeface="Calibri"/>
              </a:rPr>
              <a:t>materials,  what the </a:t>
            </a:r>
            <a:r>
              <a:rPr sz="4000" spc="-10" dirty="0">
                <a:latin typeface="Calibri"/>
                <a:cs typeface="Calibri"/>
              </a:rPr>
              <a:t>license </a:t>
            </a:r>
            <a:r>
              <a:rPr sz="4000" spc="-5" dirty="0">
                <a:latin typeface="Calibri"/>
                <a:cs typeface="Calibri"/>
              </a:rPr>
              <a:t>on each enables them to do and  what challenges they have encountered to develop  the course </a:t>
            </a:r>
            <a:r>
              <a:rPr sz="4000" spc="-10" dirty="0">
                <a:latin typeface="Calibri"/>
                <a:cs typeface="Calibri"/>
              </a:rPr>
              <a:t>in </a:t>
            </a:r>
            <a:r>
              <a:rPr sz="4000" spc="-5" dirty="0">
                <a:latin typeface="Calibri"/>
                <a:cs typeface="Calibri"/>
              </a:rPr>
              <a:t>the larger</a:t>
            </a:r>
            <a:r>
              <a:rPr sz="4000" spc="-15" dirty="0">
                <a:latin typeface="Calibri"/>
                <a:cs typeface="Calibri"/>
              </a:rPr>
              <a:t> </a:t>
            </a:r>
            <a:r>
              <a:rPr sz="4000" spc="-5" dirty="0">
                <a:latin typeface="Calibri"/>
                <a:cs typeface="Calibri"/>
              </a:rPr>
              <a:t>group.</a:t>
            </a:r>
            <a:endParaRPr sz="4000">
              <a:latin typeface="Calibri"/>
              <a:cs typeface="Calibri"/>
            </a:endParaRPr>
          </a:p>
        </p:txBody>
      </p:sp>
      <p:sp>
        <p:nvSpPr>
          <p:cNvPr id="3" name="object 3"/>
          <p:cNvSpPr txBox="1">
            <a:spLocks noGrp="1"/>
          </p:cNvSpPr>
          <p:nvPr>
            <p:ph type="title"/>
          </p:nvPr>
        </p:nvSpPr>
        <p:spPr>
          <a:xfrm>
            <a:off x="449954" y="1153020"/>
            <a:ext cx="9662160" cy="696595"/>
          </a:xfrm>
          <a:prstGeom prst="rect">
            <a:avLst/>
          </a:prstGeom>
        </p:spPr>
        <p:txBody>
          <a:bodyPr vert="horz" wrap="square" lIns="0" tIns="13335" rIns="0" bIns="0" rtlCol="0">
            <a:spAutoFit/>
          </a:bodyPr>
          <a:lstStyle/>
          <a:p>
            <a:pPr marL="12700">
              <a:lnSpc>
                <a:spcPct val="100000"/>
              </a:lnSpc>
              <a:spcBef>
                <a:spcPts val="105"/>
              </a:spcBef>
            </a:pPr>
            <a:r>
              <a:rPr b="1" dirty="0">
                <a:solidFill>
                  <a:srgbClr val="000000"/>
                </a:solidFill>
                <a:latin typeface="Arial"/>
                <a:cs typeface="Arial"/>
              </a:rPr>
              <a:t>Activity 6: Share experience – Part</a:t>
            </a:r>
            <a:r>
              <a:rPr b="1" spc="-75" dirty="0">
                <a:solidFill>
                  <a:srgbClr val="000000"/>
                </a:solidFill>
                <a:latin typeface="Arial"/>
                <a:cs typeface="Arial"/>
              </a:rPr>
              <a:t> </a:t>
            </a:r>
            <a:r>
              <a:rPr b="1" dirty="0">
                <a:solidFill>
                  <a:srgbClr val="000000"/>
                </a:solidFill>
                <a:latin typeface="Arial"/>
                <a:cs typeface="Arial"/>
              </a:rPr>
              <a:t>II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6177" y="1910440"/>
            <a:ext cx="10619740" cy="3655060"/>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bri"/>
                <a:cs typeface="Calibri"/>
              </a:rPr>
              <a:t>Time: 25</a:t>
            </a:r>
            <a:r>
              <a:rPr sz="3200" spc="15" dirty="0">
                <a:latin typeface="Calibri"/>
                <a:cs typeface="Calibri"/>
              </a:rPr>
              <a:t> </a:t>
            </a:r>
            <a:r>
              <a:rPr sz="3200" spc="-5" dirty="0">
                <a:latin typeface="Calibri"/>
                <a:cs typeface="Calibri"/>
              </a:rPr>
              <a:t>minutes</a:t>
            </a:r>
            <a:endParaRPr sz="3200">
              <a:latin typeface="Calibri"/>
              <a:cs typeface="Calibri"/>
            </a:endParaRPr>
          </a:p>
          <a:p>
            <a:pPr>
              <a:lnSpc>
                <a:spcPct val="100000"/>
              </a:lnSpc>
              <a:spcBef>
                <a:spcPts val="10"/>
              </a:spcBef>
            </a:pPr>
            <a:endParaRPr sz="4500">
              <a:latin typeface="Calibri"/>
              <a:cs typeface="Calibri"/>
            </a:endParaRPr>
          </a:p>
          <a:p>
            <a:pPr marL="12700" marR="829310">
              <a:lnSpc>
                <a:spcPts val="3460"/>
              </a:lnSpc>
              <a:spcBef>
                <a:spcPts val="5"/>
              </a:spcBef>
            </a:pPr>
            <a:r>
              <a:rPr sz="3200" spc="-5" dirty="0">
                <a:latin typeface="Calibri"/>
                <a:cs typeface="Calibri"/>
              </a:rPr>
              <a:t>Get together with your group and brainstorm the following  questions:</a:t>
            </a:r>
            <a:endParaRPr sz="3200">
              <a:latin typeface="Calibri"/>
              <a:cs typeface="Calibri"/>
            </a:endParaRPr>
          </a:p>
          <a:p>
            <a:pPr marL="419100" indent="-407034">
              <a:lnSpc>
                <a:spcPct val="100000"/>
              </a:lnSpc>
              <a:spcBef>
                <a:spcPts val="555"/>
              </a:spcBef>
              <a:buSzPct val="87500"/>
              <a:buFont typeface="Arial"/>
              <a:buChar char="•"/>
              <a:tabLst>
                <a:tab pos="419100" algn="l"/>
                <a:tab pos="419734" algn="l"/>
              </a:tabLst>
            </a:pPr>
            <a:r>
              <a:rPr sz="3200" dirty="0">
                <a:latin typeface="Calibri"/>
                <a:cs typeface="Calibri"/>
              </a:rPr>
              <a:t>What </a:t>
            </a:r>
            <a:r>
              <a:rPr sz="3200" spc="-5" dirty="0">
                <a:latin typeface="Calibri"/>
                <a:cs typeface="Calibri"/>
              </a:rPr>
              <a:t>is the Internet and it</a:t>
            </a:r>
            <a:r>
              <a:rPr sz="3200" spc="45" dirty="0">
                <a:latin typeface="Calibri"/>
                <a:cs typeface="Calibri"/>
              </a:rPr>
              <a:t> </a:t>
            </a:r>
            <a:r>
              <a:rPr sz="3200" spc="-5" dirty="0">
                <a:latin typeface="Calibri"/>
                <a:cs typeface="Calibri"/>
              </a:rPr>
              <a:t>usage</a:t>
            </a:r>
            <a:endParaRPr sz="3200">
              <a:latin typeface="Calibri"/>
              <a:cs typeface="Calibri"/>
            </a:endParaRPr>
          </a:p>
          <a:p>
            <a:pPr marL="419734" marR="5080" indent="-407670">
              <a:lnSpc>
                <a:spcPts val="3460"/>
              </a:lnSpc>
              <a:spcBef>
                <a:spcPts val="1040"/>
              </a:spcBef>
              <a:buSzPct val="87500"/>
              <a:buFont typeface="Arial"/>
              <a:buChar char="•"/>
              <a:tabLst>
                <a:tab pos="419100" algn="l"/>
                <a:tab pos="419734" algn="l"/>
                <a:tab pos="4395470" algn="l"/>
              </a:tabLst>
            </a:pPr>
            <a:r>
              <a:rPr sz="3200" dirty="0">
                <a:latin typeface="Calibri"/>
                <a:cs typeface="Calibri"/>
              </a:rPr>
              <a:t>What </a:t>
            </a:r>
            <a:r>
              <a:rPr sz="3200" spc="-5" dirty="0">
                <a:latin typeface="Calibri"/>
                <a:cs typeface="Calibri"/>
              </a:rPr>
              <a:t>is </a:t>
            </a:r>
            <a:r>
              <a:rPr sz="3200" dirty="0">
                <a:latin typeface="Calibri"/>
                <a:cs typeface="Calibri"/>
              </a:rPr>
              <a:t>a</a:t>
            </a:r>
            <a:r>
              <a:rPr sz="3200" spc="35" dirty="0">
                <a:latin typeface="Calibri"/>
                <a:cs typeface="Calibri"/>
              </a:rPr>
              <a:t> </a:t>
            </a:r>
            <a:r>
              <a:rPr sz="3200" dirty="0">
                <a:latin typeface="Calibri"/>
                <a:cs typeface="Calibri"/>
              </a:rPr>
              <a:t>web</a:t>
            </a:r>
            <a:r>
              <a:rPr sz="3200" spc="-5" dirty="0">
                <a:latin typeface="Calibri"/>
                <a:cs typeface="Calibri"/>
              </a:rPr>
              <a:t> browser	</a:t>
            </a:r>
            <a:r>
              <a:rPr sz="3200" dirty="0">
                <a:latin typeface="Calibri"/>
                <a:cs typeface="Calibri"/>
              </a:rPr>
              <a:t>- </a:t>
            </a:r>
            <a:r>
              <a:rPr sz="3200" spc="-5" dirty="0">
                <a:latin typeface="Calibri"/>
                <a:cs typeface="Calibri"/>
              </a:rPr>
              <a:t>please write </a:t>
            </a:r>
            <a:r>
              <a:rPr sz="3200" dirty="0">
                <a:latin typeface="Calibri"/>
                <a:cs typeface="Calibri"/>
              </a:rPr>
              <a:t>down </a:t>
            </a:r>
            <a:r>
              <a:rPr sz="3200" spc="-5" dirty="0">
                <a:latin typeface="Calibri"/>
                <a:cs typeface="Calibri"/>
              </a:rPr>
              <a:t>the most popular  browsers</a:t>
            </a:r>
            <a:endParaRPr sz="3200">
              <a:latin typeface="Calibri"/>
              <a:cs typeface="Calibri"/>
            </a:endParaRPr>
          </a:p>
        </p:txBody>
      </p:sp>
      <p:sp>
        <p:nvSpPr>
          <p:cNvPr id="3" name="object 3"/>
          <p:cNvSpPr txBox="1">
            <a:spLocks noGrp="1"/>
          </p:cNvSpPr>
          <p:nvPr>
            <p:ph type="title"/>
          </p:nvPr>
        </p:nvSpPr>
        <p:spPr>
          <a:xfrm>
            <a:off x="811961" y="237485"/>
            <a:ext cx="7044055" cy="1367790"/>
          </a:xfrm>
          <a:prstGeom prst="rect">
            <a:avLst/>
          </a:prstGeom>
        </p:spPr>
        <p:txBody>
          <a:bodyPr vert="horz" wrap="square" lIns="0" tIns="12700" rIns="0" bIns="0" rtlCol="0">
            <a:spAutoFit/>
          </a:bodyPr>
          <a:lstStyle/>
          <a:p>
            <a:pPr marL="12700" marR="5080">
              <a:lnSpc>
                <a:spcPct val="100000"/>
              </a:lnSpc>
              <a:spcBef>
                <a:spcPts val="100"/>
              </a:spcBef>
            </a:pPr>
            <a:r>
              <a:rPr b="1" spc="-5" dirty="0">
                <a:solidFill>
                  <a:srgbClr val="000000"/>
                </a:solidFill>
                <a:latin typeface="Calibri"/>
                <a:cs typeface="Calibri"/>
              </a:rPr>
              <a:t>Activity 1: </a:t>
            </a:r>
            <a:r>
              <a:rPr b="1" dirty="0">
                <a:solidFill>
                  <a:srgbClr val="000000"/>
                </a:solidFill>
                <a:latin typeface="Arial"/>
                <a:cs typeface="Arial"/>
              </a:rPr>
              <a:t>Mapping</a:t>
            </a:r>
            <a:r>
              <a:rPr b="1" spc="-70" dirty="0">
                <a:solidFill>
                  <a:srgbClr val="000000"/>
                </a:solidFill>
                <a:latin typeface="Arial"/>
                <a:cs typeface="Arial"/>
              </a:rPr>
              <a:t> </a:t>
            </a:r>
            <a:r>
              <a:rPr b="1" dirty="0">
                <a:solidFill>
                  <a:srgbClr val="000000"/>
                </a:solidFill>
                <a:latin typeface="Arial"/>
                <a:cs typeface="Arial"/>
              </a:rPr>
              <a:t>existing  Internet</a:t>
            </a:r>
            <a:r>
              <a:rPr b="1" spc="-10" dirty="0">
                <a:solidFill>
                  <a:srgbClr val="000000"/>
                </a:solidFill>
                <a:latin typeface="Arial"/>
                <a:cs typeface="Arial"/>
              </a:rPr>
              <a:t> </a:t>
            </a:r>
            <a:r>
              <a:rPr b="1" dirty="0">
                <a:solidFill>
                  <a:srgbClr val="000000"/>
                </a:solidFill>
                <a:latin typeface="Arial"/>
                <a:cs typeface="Arial"/>
              </a:rPr>
              <a:t>literacy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879" y="17759"/>
            <a:ext cx="8754745" cy="1350645"/>
          </a:xfrm>
          <a:prstGeom prst="rect">
            <a:avLst/>
          </a:prstGeom>
        </p:spPr>
        <p:txBody>
          <a:bodyPr vert="horz" wrap="square" lIns="0" tIns="48260" rIns="0" bIns="0" rtlCol="0">
            <a:spAutoFit/>
          </a:bodyPr>
          <a:lstStyle/>
          <a:p>
            <a:pPr marL="12700" marR="5080">
              <a:lnSpc>
                <a:spcPts val="5150"/>
              </a:lnSpc>
              <a:spcBef>
                <a:spcPts val="380"/>
              </a:spcBef>
            </a:pPr>
            <a:r>
              <a:rPr b="1" dirty="0">
                <a:solidFill>
                  <a:srgbClr val="000000"/>
                </a:solidFill>
                <a:latin typeface="Arial"/>
                <a:cs typeface="Arial"/>
              </a:rPr>
              <a:t>Activity 2: Using </a:t>
            </a:r>
            <a:r>
              <a:rPr b="1" spc="-5" dirty="0">
                <a:solidFill>
                  <a:srgbClr val="000000"/>
                </a:solidFill>
                <a:latin typeface="Arial"/>
                <a:cs typeface="Arial"/>
              </a:rPr>
              <a:t>the </a:t>
            </a:r>
            <a:r>
              <a:rPr b="1" dirty="0">
                <a:solidFill>
                  <a:srgbClr val="000000"/>
                </a:solidFill>
                <a:latin typeface="Arial"/>
                <a:cs typeface="Arial"/>
              </a:rPr>
              <a:t>Internet</a:t>
            </a:r>
            <a:r>
              <a:rPr b="1" spc="-85" dirty="0">
                <a:solidFill>
                  <a:srgbClr val="000000"/>
                </a:solidFill>
                <a:latin typeface="Arial"/>
                <a:cs typeface="Arial"/>
              </a:rPr>
              <a:t> </a:t>
            </a:r>
            <a:r>
              <a:rPr b="1" dirty="0">
                <a:solidFill>
                  <a:srgbClr val="000000"/>
                </a:solidFill>
                <a:latin typeface="Arial"/>
                <a:cs typeface="Arial"/>
              </a:rPr>
              <a:t>and  a </a:t>
            </a:r>
            <a:r>
              <a:rPr b="1" spc="-5" dirty="0">
                <a:solidFill>
                  <a:srgbClr val="000000"/>
                </a:solidFill>
                <a:latin typeface="Arial"/>
                <a:cs typeface="Arial"/>
              </a:rPr>
              <a:t>web</a:t>
            </a:r>
            <a:r>
              <a:rPr b="1" spc="5" dirty="0">
                <a:solidFill>
                  <a:srgbClr val="000000"/>
                </a:solidFill>
                <a:latin typeface="Arial"/>
                <a:cs typeface="Arial"/>
              </a:rPr>
              <a:t> </a:t>
            </a:r>
            <a:r>
              <a:rPr b="1" spc="-5" dirty="0">
                <a:solidFill>
                  <a:srgbClr val="000000"/>
                </a:solidFill>
                <a:latin typeface="Arial"/>
                <a:cs typeface="Arial"/>
              </a:rPr>
              <a:t>browser</a:t>
            </a:r>
          </a:p>
        </p:txBody>
      </p:sp>
      <p:sp>
        <p:nvSpPr>
          <p:cNvPr id="3" name="object 3"/>
          <p:cNvSpPr/>
          <p:nvPr/>
        </p:nvSpPr>
        <p:spPr>
          <a:xfrm>
            <a:off x="176784" y="2334767"/>
            <a:ext cx="5489447" cy="442569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2212" y="2330195"/>
            <a:ext cx="5499100" cy="4434840"/>
          </a:xfrm>
          <a:custGeom>
            <a:avLst/>
            <a:gdLst/>
            <a:ahLst/>
            <a:cxnLst/>
            <a:rect l="l" t="t" r="r" b="b"/>
            <a:pathLst>
              <a:path w="5499100" h="4434840">
                <a:moveTo>
                  <a:pt x="0" y="0"/>
                </a:moveTo>
                <a:lnTo>
                  <a:pt x="5498592" y="0"/>
                </a:lnTo>
                <a:lnTo>
                  <a:pt x="5498592" y="4434840"/>
                </a:lnTo>
                <a:lnTo>
                  <a:pt x="0" y="4434840"/>
                </a:lnTo>
                <a:lnTo>
                  <a:pt x="0" y="0"/>
                </a:lnTo>
                <a:close/>
              </a:path>
            </a:pathLst>
          </a:custGeom>
          <a:ln w="9144">
            <a:solidFill>
              <a:srgbClr val="000000"/>
            </a:solidFill>
          </a:ln>
        </p:spPr>
        <p:txBody>
          <a:bodyPr wrap="square" lIns="0" tIns="0" rIns="0" bIns="0" rtlCol="0"/>
          <a:lstStyle/>
          <a:p>
            <a:endParaRPr/>
          </a:p>
        </p:txBody>
      </p:sp>
      <p:sp>
        <p:nvSpPr>
          <p:cNvPr id="5" name="object 5"/>
          <p:cNvSpPr/>
          <p:nvPr/>
        </p:nvSpPr>
        <p:spPr>
          <a:xfrm>
            <a:off x="5987796" y="1699260"/>
            <a:ext cx="1511807" cy="151028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587228" y="1804416"/>
            <a:ext cx="1341119" cy="142951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0300715" y="4614671"/>
            <a:ext cx="1667255" cy="166725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009132" y="4872227"/>
            <a:ext cx="1526330" cy="152633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235695" y="3400044"/>
            <a:ext cx="1455420" cy="145542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6177" y="1910440"/>
            <a:ext cx="10348595" cy="3783329"/>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bri"/>
                <a:cs typeface="Calibri"/>
              </a:rPr>
              <a:t>Time: 15</a:t>
            </a:r>
            <a:r>
              <a:rPr sz="3200" spc="15" dirty="0">
                <a:latin typeface="Calibri"/>
                <a:cs typeface="Calibri"/>
              </a:rPr>
              <a:t> </a:t>
            </a:r>
            <a:r>
              <a:rPr sz="3200" spc="-5" dirty="0">
                <a:latin typeface="Calibri"/>
                <a:cs typeface="Calibri"/>
              </a:rPr>
              <a:t>minutes</a:t>
            </a:r>
            <a:endParaRPr sz="3200">
              <a:latin typeface="Calibri"/>
              <a:cs typeface="Calibri"/>
            </a:endParaRPr>
          </a:p>
          <a:p>
            <a:pPr>
              <a:lnSpc>
                <a:spcPct val="100000"/>
              </a:lnSpc>
              <a:spcBef>
                <a:spcPts val="5"/>
              </a:spcBef>
            </a:pPr>
            <a:endParaRPr sz="4150">
              <a:latin typeface="Calibri"/>
              <a:cs typeface="Calibri"/>
            </a:endParaRPr>
          </a:p>
          <a:p>
            <a:pPr marL="12700">
              <a:lnSpc>
                <a:spcPct val="100000"/>
              </a:lnSpc>
              <a:spcBef>
                <a:spcPts val="5"/>
              </a:spcBef>
            </a:pPr>
            <a:r>
              <a:rPr sz="3200" spc="-5" dirty="0">
                <a:latin typeface="Calibri"/>
                <a:cs typeface="Calibri"/>
              </a:rPr>
              <a:t>Using </a:t>
            </a:r>
            <a:r>
              <a:rPr sz="3200" dirty="0">
                <a:latin typeface="Calibri"/>
                <a:cs typeface="Calibri"/>
              </a:rPr>
              <a:t>a </a:t>
            </a:r>
            <a:r>
              <a:rPr sz="3200" spc="-5" dirty="0">
                <a:latin typeface="Calibri"/>
                <a:cs typeface="Calibri"/>
              </a:rPr>
              <a:t>laptop </a:t>
            </a:r>
            <a:r>
              <a:rPr sz="3200" dirty="0">
                <a:latin typeface="Calibri"/>
                <a:cs typeface="Calibri"/>
              </a:rPr>
              <a:t>as a </a:t>
            </a:r>
            <a:r>
              <a:rPr sz="3200" spc="-5" dirty="0">
                <a:latin typeface="Calibri"/>
                <a:cs typeface="Calibri"/>
              </a:rPr>
              <a:t>pair </a:t>
            </a:r>
            <a:r>
              <a:rPr sz="3200" dirty="0">
                <a:latin typeface="Calibri"/>
                <a:cs typeface="Calibri"/>
              </a:rPr>
              <a:t>or</a:t>
            </a:r>
            <a:r>
              <a:rPr sz="3200" spc="40" dirty="0">
                <a:latin typeface="Calibri"/>
                <a:cs typeface="Calibri"/>
              </a:rPr>
              <a:t> </a:t>
            </a:r>
            <a:r>
              <a:rPr sz="3200" spc="-5" dirty="0">
                <a:latin typeface="Calibri"/>
                <a:cs typeface="Calibri"/>
              </a:rPr>
              <a:t>individually,</a:t>
            </a:r>
            <a:endParaRPr sz="3200">
              <a:latin typeface="Calibri"/>
              <a:cs typeface="Calibri"/>
            </a:endParaRPr>
          </a:p>
          <a:p>
            <a:pPr marL="419100" indent="-407034">
              <a:lnSpc>
                <a:spcPct val="100000"/>
              </a:lnSpc>
              <a:spcBef>
                <a:spcPts val="610"/>
              </a:spcBef>
              <a:buSzPct val="87500"/>
              <a:buFont typeface="Arial"/>
              <a:buChar char="•"/>
              <a:tabLst>
                <a:tab pos="419100" algn="l"/>
                <a:tab pos="419734" algn="l"/>
              </a:tabLst>
            </a:pPr>
            <a:r>
              <a:rPr sz="3200" dirty="0">
                <a:latin typeface="Calibri"/>
                <a:cs typeface="Calibri"/>
              </a:rPr>
              <a:t>Search </a:t>
            </a:r>
            <a:r>
              <a:rPr sz="3200" spc="-5" dirty="0">
                <a:latin typeface="Calibri"/>
                <a:cs typeface="Calibri"/>
              </a:rPr>
              <a:t>Openlearn</a:t>
            </a:r>
            <a:r>
              <a:rPr sz="3200" dirty="0">
                <a:latin typeface="Calibri"/>
                <a:cs typeface="Calibri"/>
              </a:rPr>
              <a:t> </a:t>
            </a:r>
            <a:r>
              <a:rPr sz="3200" spc="-5" dirty="0">
                <a:latin typeface="Calibri"/>
                <a:cs typeface="Calibri"/>
              </a:rPr>
              <a:t>website</a:t>
            </a:r>
            <a:endParaRPr sz="3200">
              <a:latin typeface="Calibri"/>
              <a:cs typeface="Calibri"/>
            </a:endParaRPr>
          </a:p>
          <a:p>
            <a:pPr marL="419100" indent="-407034">
              <a:lnSpc>
                <a:spcPct val="100000"/>
              </a:lnSpc>
              <a:spcBef>
                <a:spcPts val="610"/>
              </a:spcBef>
              <a:buSzPct val="87500"/>
              <a:buFont typeface="Arial"/>
              <a:buChar char="•"/>
              <a:tabLst>
                <a:tab pos="419100" algn="l"/>
                <a:tab pos="419734" algn="l"/>
              </a:tabLst>
            </a:pPr>
            <a:r>
              <a:rPr sz="3200" dirty="0">
                <a:latin typeface="Calibri"/>
                <a:cs typeface="Calibri"/>
              </a:rPr>
              <a:t>Save </a:t>
            </a:r>
            <a:r>
              <a:rPr sz="3200" spc="-5" dirty="0">
                <a:latin typeface="Calibri"/>
                <a:cs typeface="Calibri"/>
              </a:rPr>
              <a:t>Open Learn website in </a:t>
            </a:r>
            <a:r>
              <a:rPr sz="3200" dirty="0">
                <a:latin typeface="Calibri"/>
                <a:cs typeface="Calibri"/>
              </a:rPr>
              <a:t>a</a:t>
            </a:r>
            <a:r>
              <a:rPr sz="3200" spc="20" dirty="0">
                <a:latin typeface="Calibri"/>
                <a:cs typeface="Calibri"/>
              </a:rPr>
              <a:t> </a:t>
            </a:r>
            <a:r>
              <a:rPr sz="3200" spc="-5" dirty="0">
                <a:latin typeface="Calibri"/>
                <a:cs typeface="Calibri"/>
              </a:rPr>
              <a:t>bookmark</a:t>
            </a:r>
            <a:endParaRPr sz="3200">
              <a:latin typeface="Calibri"/>
              <a:cs typeface="Calibri"/>
            </a:endParaRPr>
          </a:p>
          <a:p>
            <a:pPr marL="419100" marR="5080" indent="-407034">
              <a:lnSpc>
                <a:spcPts val="3460"/>
              </a:lnSpc>
              <a:spcBef>
                <a:spcPts val="1060"/>
              </a:spcBef>
              <a:buSzPct val="87500"/>
              <a:buFont typeface="Arial"/>
              <a:buChar char="•"/>
              <a:tabLst>
                <a:tab pos="419100" algn="l"/>
                <a:tab pos="419734" algn="l"/>
              </a:tabLst>
            </a:pPr>
            <a:r>
              <a:rPr sz="3200" spc="-5" dirty="0">
                <a:latin typeface="Calibri"/>
                <a:cs typeface="Calibri"/>
              </a:rPr>
              <a:t>Open </a:t>
            </a:r>
            <a:r>
              <a:rPr sz="3200" dirty="0">
                <a:latin typeface="Calibri"/>
                <a:cs typeface="Calibri"/>
              </a:rPr>
              <a:t>a </a:t>
            </a:r>
            <a:r>
              <a:rPr sz="3200" spc="-5" dirty="0">
                <a:latin typeface="Calibri"/>
                <a:cs typeface="Calibri"/>
              </a:rPr>
              <a:t>new browsing </a:t>
            </a:r>
            <a:r>
              <a:rPr sz="3200" dirty="0">
                <a:latin typeface="Calibri"/>
                <a:cs typeface="Calibri"/>
              </a:rPr>
              <a:t>tab </a:t>
            </a:r>
            <a:r>
              <a:rPr sz="3200" spc="-5" dirty="0">
                <a:latin typeface="Calibri"/>
                <a:cs typeface="Calibri"/>
              </a:rPr>
              <a:t>and search for Creative Commons  website</a:t>
            </a:r>
            <a:endParaRPr sz="3200">
              <a:latin typeface="Calibri"/>
              <a:cs typeface="Calibri"/>
            </a:endParaRPr>
          </a:p>
        </p:txBody>
      </p:sp>
      <p:sp>
        <p:nvSpPr>
          <p:cNvPr id="3" name="object 3"/>
          <p:cNvSpPr txBox="1">
            <a:spLocks noGrp="1"/>
          </p:cNvSpPr>
          <p:nvPr>
            <p:ph type="title"/>
          </p:nvPr>
        </p:nvSpPr>
        <p:spPr>
          <a:xfrm>
            <a:off x="274110" y="254250"/>
            <a:ext cx="7729855" cy="1367790"/>
          </a:xfrm>
          <a:prstGeom prst="rect">
            <a:avLst/>
          </a:prstGeom>
        </p:spPr>
        <p:txBody>
          <a:bodyPr vert="horz" wrap="square" lIns="0" tIns="12700" rIns="0" bIns="0" rtlCol="0">
            <a:spAutoFit/>
          </a:bodyPr>
          <a:lstStyle/>
          <a:p>
            <a:pPr marL="12700" marR="5080">
              <a:lnSpc>
                <a:spcPct val="100000"/>
              </a:lnSpc>
              <a:spcBef>
                <a:spcPts val="100"/>
              </a:spcBef>
            </a:pPr>
            <a:r>
              <a:rPr b="1" dirty="0">
                <a:solidFill>
                  <a:srgbClr val="000000"/>
                </a:solidFill>
                <a:latin typeface="Arial"/>
                <a:cs typeface="Arial"/>
              </a:rPr>
              <a:t>Activity 3: </a:t>
            </a:r>
            <a:r>
              <a:rPr b="1" spc="-5" dirty="0">
                <a:solidFill>
                  <a:srgbClr val="000000"/>
                </a:solidFill>
                <a:latin typeface="Arial"/>
                <a:cs typeface="Arial"/>
              </a:rPr>
              <a:t>Hands-on</a:t>
            </a:r>
            <a:r>
              <a:rPr b="1" spc="-70" dirty="0">
                <a:solidFill>
                  <a:srgbClr val="000000"/>
                </a:solidFill>
                <a:latin typeface="Arial"/>
                <a:cs typeface="Arial"/>
              </a:rPr>
              <a:t> </a:t>
            </a:r>
            <a:r>
              <a:rPr b="1" dirty="0">
                <a:solidFill>
                  <a:srgbClr val="000000"/>
                </a:solidFill>
                <a:latin typeface="Arial"/>
                <a:cs typeface="Arial"/>
              </a:rPr>
              <a:t>practice  session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1496" y="2813789"/>
            <a:ext cx="7698105" cy="1367790"/>
          </a:xfrm>
          <a:prstGeom prst="rect">
            <a:avLst/>
          </a:prstGeom>
        </p:spPr>
        <p:txBody>
          <a:bodyPr vert="horz" wrap="square" lIns="0" tIns="13335" rIns="0" bIns="0" rtlCol="0">
            <a:spAutoFit/>
          </a:bodyPr>
          <a:lstStyle/>
          <a:p>
            <a:pPr marL="12700" marR="5080">
              <a:lnSpc>
                <a:spcPct val="100000"/>
              </a:lnSpc>
              <a:spcBef>
                <a:spcPts val="105"/>
              </a:spcBef>
            </a:pPr>
            <a:r>
              <a:rPr sz="4400" b="1" dirty="0">
                <a:latin typeface="Arial"/>
                <a:cs typeface="Arial"/>
              </a:rPr>
              <a:t>Activity 4: </a:t>
            </a:r>
            <a:r>
              <a:rPr sz="4400" b="1" spc="-5" dirty="0">
                <a:latin typeface="Arial"/>
                <a:cs typeface="Arial"/>
              </a:rPr>
              <a:t>Finding </a:t>
            </a:r>
            <a:r>
              <a:rPr sz="4400" b="1" dirty="0">
                <a:latin typeface="Arial"/>
                <a:cs typeface="Arial"/>
              </a:rPr>
              <a:t>OER:</a:t>
            </a:r>
            <a:r>
              <a:rPr sz="4400" b="1" spc="-70" dirty="0">
                <a:latin typeface="Arial"/>
                <a:cs typeface="Arial"/>
              </a:rPr>
              <a:t> </a:t>
            </a:r>
            <a:r>
              <a:rPr sz="4400" b="1" dirty="0">
                <a:latin typeface="Arial"/>
                <a:cs typeface="Arial"/>
              </a:rPr>
              <a:t>Live  </a:t>
            </a:r>
            <a:r>
              <a:rPr sz="4400" b="1" spc="-5" dirty="0">
                <a:latin typeface="Arial"/>
                <a:cs typeface="Arial"/>
              </a:rPr>
              <a:t>demonstration</a:t>
            </a:r>
            <a:endParaRPr sz="4400">
              <a:latin typeface="Arial"/>
              <a:cs typeface="Arial"/>
            </a:endParaRPr>
          </a:p>
        </p:txBody>
      </p:sp>
      <p:sp>
        <p:nvSpPr>
          <p:cNvPr id="3" name="object 3"/>
          <p:cNvSpPr txBox="1"/>
          <p:nvPr/>
        </p:nvSpPr>
        <p:spPr>
          <a:xfrm>
            <a:off x="1231496" y="4833089"/>
            <a:ext cx="2277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Time:45</a:t>
            </a:r>
            <a:r>
              <a:rPr sz="2400" spc="-65" dirty="0">
                <a:latin typeface="Arial"/>
                <a:cs typeface="Arial"/>
              </a:rPr>
              <a:t> </a:t>
            </a:r>
            <a:r>
              <a:rPr sz="2400" spc="-5" dirty="0">
                <a:latin typeface="Arial"/>
                <a:cs typeface="Arial"/>
              </a:rPr>
              <a:t>minutes</a:t>
            </a:r>
            <a:endParaRPr sz="2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1569" y="204134"/>
            <a:ext cx="598805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latin typeface="Calibri"/>
                <a:cs typeface="Calibri"/>
              </a:rPr>
              <a:t>Creative Commons</a:t>
            </a:r>
            <a:r>
              <a:rPr spc="-95" dirty="0">
                <a:solidFill>
                  <a:srgbClr val="000000"/>
                </a:solidFill>
                <a:latin typeface="Calibri"/>
                <a:cs typeface="Calibri"/>
              </a:rPr>
              <a:t> </a:t>
            </a:r>
            <a:r>
              <a:rPr dirty="0">
                <a:solidFill>
                  <a:srgbClr val="000000"/>
                </a:solidFill>
                <a:latin typeface="Calibri"/>
                <a:cs typeface="Calibri"/>
              </a:rPr>
              <a:t>Search</a:t>
            </a:r>
          </a:p>
        </p:txBody>
      </p:sp>
      <p:sp>
        <p:nvSpPr>
          <p:cNvPr id="3" name="object 3"/>
          <p:cNvSpPr txBox="1"/>
          <p:nvPr/>
        </p:nvSpPr>
        <p:spPr>
          <a:xfrm>
            <a:off x="6067629" y="6057723"/>
            <a:ext cx="5464810" cy="452120"/>
          </a:xfrm>
          <a:prstGeom prst="rect">
            <a:avLst/>
          </a:prstGeom>
        </p:spPr>
        <p:txBody>
          <a:bodyPr vert="horz" wrap="square" lIns="0" tIns="12065" rIns="0" bIns="0" rtlCol="0">
            <a:spAutoFit/>
          </a:bodyPr>
          <a:lstStyle/>
          <a:p>
            <a:pPr marL="12700">
              <a:lnSpc>
                <a:spcPct val="100000"/>
              </a:lnSpc>
              <a:spcBef>
                <a:spcPts val="95"/>
              </a:spcBef>
            </a:pPr>
            <a:r>
              <a:rPr sz="2800" u="heavy" spc="-5" dirty="0">
                <a:solidFill>
                  <a:srgbClr val="0563C1"/>
                </a:solidFill>
                <a:uFill>
                  <a:solidFill>
                    <a:srgbClr val="0563C1"/>
                  </a:solidFill>
                </a:uFill>
                <a:latin typeface="Calibri"/>
                <a:cs typeface="Calibri"/>
                <a:hlinkClick r:id="rId2"/>
              </a:rPr>
              <a:t>https://search.creativecommons.org/</a:t>
            </a:r>
            <a:endParaRPr sz="2800">
              <a:latin typeface="Calibri"/>
              <a:cs typeface="Calibri"/>
            </a:endParaRPr>
          </a:p>
        </p:txBody>
      </p:sp>
      <p:sp>
        <p:nvSpPr>
          <p:cNvPr id="4" name="object 4"/>
          <p:cNvSpPr/>
          <p:nvPr/>
        </p:nvSpPr>
        <p:spPr>
          <a:xfrm>
            <a:off x="701040" y="1258824"/>
            <a:ext cx="8666987" cy="445007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36435" y="550164"/>
            <a:ext cx="5475731" cy="479755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531864" y="545591"/>
            <a:ext cx="5485130" cy="4806950"/>
          </a:xfrm>
          <a:custGeom>
            <a:avLst/>
            <a:gdLst/>
            <a:ahLst/>
            <a:cxnLst/>
            <a:rect l="l" t="t" r="r" b="b"/>
            <a:pathLst>
              <a:path w="5485130" h="4806950">
                <a:moveTo>
                  <a:pt x="0" y="0"/>
                </a:moveTo>
                <a:lnTo>
                  <a:pt x="5484876" y="0"/>
                </a:lnTo>
                <a:lnTo>
                  <a:pt x="5484876" y="4806696"/>
                </a:lnTo>
                <a:lnTo>
                  <a:pt x="0" y="4806696"/>
                </a:lnTo>
                <a:lnTo>
                  <a:pt x="0" y="0"/>
                </a:lnTo>
                <a:close/>
              </a:path>
            </a:pathLst>
          </a:custGeom>
          <a:ln w="9144">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487960" y="236058"/>
            <a:ext cx="5092065" cy="1367790"/>
          </a:xfrm>
          <a:prstGeom prst="rect">
            <a:avLst/>
          </a:prstGeom>
        </p:spPr>
        <p:txBody>
          <a:bodyPr vert="horz" wrap="square" lIns="0" tIns="12700" rIns="0" bIns="0" rtlCol="0">
            <a:spAutoFit/>
          </a:bodyPr>
          <a:lstStyle/>
          <a:p>
            <a:pPr marL="12700" marR="5080">
              <a:lnSpc>
                <a:spcPct val="100000"/>
              </a:lnSpc>
              <a:spcBef>
                <a:spcPts val="100"/>
              </a:spcBef>
            </a:pPr>
            <a:r>
              <a:rPr b="1" spc="-5" dirty="0">
                <a:solidFill>
                  <a:srgbClr val="000000"/>
                </a:solidFill>
                <a:latin typeface="Arial"/>
                <a:cs typeface="Arial"/>
              </a:rPr>
              <a:t>Google </a:t>
            </a:r>
            <a:r>
              <a:rPr b="1" dirty="0">
                <a:solidFill>
                  <a:srgbClr val="000000"/>
                </a:solidFill>
                <a:latin typeface="Arial"/>
                <a:cs typeface="Arial"/>
              </a:rPr>
              <a:t>vs</a:t>
            </a:r>
            <a:r>
              <a:rPr b="1" spc="-55" dirty="0">
                <a:solidFill>
                  <a:srgbClr val="000000"/>
                </a:solidFill>
                <a:latin typeface="Arial"/>
                <a:cs typeface="Arial"/>
              </a:rPr>
              <a:t> </a:t>
            </a:r>
            <a:r>
              <a:rPr b="1" dirty="0">
                <a:solidFill>
                  <a:srgbClr val="000000"/>
                </a:solidFill>
                <a:latin typeface="Arial"/>
                <a:cs typeface="Arial"/>
              </a:rPr>
              <a:t>Creative  </a:t>
            </a:r>
            <a:r>
              <a:rPr b="1" spc="-5" dirty="0">
                <a:solidFill>
                  <a:srgbClr val="000000"/>
                </a:solidFill>
                <a:latin typeface="Arial"/>
                <a:cs typeface="Arial"/>
              </a:rPr>
              <a:t>Commons</a:t>
            </a:r>
            <a:r>
              <a:rPr b="1" spc="-20" dirty="0">
                <a:solidFill>
                  <a:srgbClr val="000000"/>
                </a:solidFill>
                <a:latin typeface="Arial"/>
                <a:cs typeface="Arial"/>
              </a:rPr>
              <a:t> </a:t>
            </a:r>
            <a:r>
              <a:rPr b="1" dirty="0">
                <a:solidFill>
                  <a:srgbClr val="000000"/>
                </a:solidFill>
                <a:latin typeface="Arial"/>
                <a:cs typeface="Arial"/>
              </a:rPr>
              <a:t>Search</a:t>
            </a:r>
          </a:p>
        </p:txBody>
      </p:sp>
      <p:sp>
        <p:nvSpPr>
          <p:cNvPr id="5" name="object 5"/>
          <p:cNvSpPr/>
          <p:nvPr/>
        </p:nvSpPr>
        <p:spPr>
          <a:xfrm>
            <a:off x="420623" y="1805940"/>
            <a:ext cx="5899403" cy="475640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6051" y="1801367"/>
            <a:ext cx="5908675" cy="4765675"/>
          </a:xfrm>
          <a:custGeom>
            <a:avLst/>
            <a:gdLst/>
            <a:ahLst/>
            <a:cxnLst/>
            <a:rect l="l" t="t" r="r" b="b"/>
            <a:pathLst>
              <a:path w="5908675" h="4765675">
                <a:moveTo>
                  <a:pt x="0" y="0"/>
                </a:moveTo>
                <a:lnTo>
                  <a:pt x="5908548" y="0"/>
                </a:lnTo>
                <a:lnTo>
                  <a:pt x="5908548" y="4765548"/>
                </a:lnTo>
                <a:lnTo>
                  <a:pt x="0" y="4765548"/>
                </a:lnTo>
                <a:lnTo>
                  <a:pt x="0" y="0"/>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98955" y="0"/>
            <a:ext cx="472440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latin typeface="Calibri"/>
                <a:cs typeface="Calibri"/>
              </a:rPr>
              <a:t>Open Access</a:t>
            </a:r>
            <a:r>
              <a:rPr spc="-90" dirty="0">
                <a:solidFill>
                  <a:srgbClr val="000000"/>
                </a:solidFill>
                <a:latin typeface="Calibri"/>
                <a:cs typeface="Calibri"/>
              </a:rPr>
              <a:t> </a:t>
            </a:r>
            <a:r>
              <a:rPr dirty="0">
                <a:solidFill>
                  <a:srgbClr val="000000"/>
                </a:solidFill>
                <a:latin typeface="Calibri"/>
                <a:cs typeface="Calibri"/>
              </a:rPr>
              <a:t>Articles</a:t>
            </a:r>
          </a:p>
        </p:txBody>
      </p:sp>
      <p:sp>
        <p:nvSpPr>
          <p:cNvPr id="3" name="object 3"/>
          <p:cNvSpPr txBox="1"/>
          <p:nvPr/>
        </p:nvSpPr>
        <p:spPr>
          <a:xfrm>
            <a:off x="348489" y="1382325"/>
            <a:ext cx="3310254" cy="5065395"/>
          </a:xfrm>
          <a:prstGeom prst="rect">
            <a:avLst/>
          </a:prstGeom>
        </p:spPr>
        <p:txBody>
          <a:bodyPr vert="horz" wrap="square" lIns="0" tIns="81280" rIns="0" bIns="0" rtlCol="0">
            <a:spAutoFit/>
          </a:bodyPr>
          <a:lstStyle/>
          <a:p>
            <a:pPr marL="12700" marR="679450">
              <a:lnSpc>
                <a:spcPts val="4320"/>
              </a:lnSpc>
              <a:spcBef>
                <a:spcPts val="640"/>
              </a:spcBef>
            </a:pPr>
            <a:r>
              <a:rPr sz="4000" spc="-5" dirty="0">
                <a:latin typeface="Calibri"/>
                <a:cs typeface="Calibri"/>
              </a:rPr>
              <a:t>Directory </a:t>
            </a:r>
            <a:r>
              <a:rPr sz="4000" dirty="0">
                <a:latin typeface="Calibri"/>
                <a:cs typeface="Calibri"/>
              </a:rPr>
              <a:t>of  </a:t>
            </a:r>
            <a:r>
              <a:rPr sz="4000" spc="-5" dirty="0">
                <a:latin typeface="Calibri"/>
                <a:cs typeface="Calibri"/>
              </a:rPr>
              <a:t>Open</a:t>
            </a:r>
            <a:r>
              <a:rPr sz="4000" spc="-85" dirty="0">
                <a:latin typeface="Calibri"/>
                <a:cs typeface="Calibri"/>
              </a:rPr>
              <a:t> </a:t>
            </a:r>
            <a:r>
              <a:rPr sz="4000" spc="-5" dirty="0">
                <a:latin typeface="Calibri"/>
                <a:cs typeface="Calibri"/>
              </a:rPr>
              <a:t>Access  Journals</a:t>
            </a:r>
            <a:endParaRPr sz="4000">
              <a:latin typeface="Calibri"/>
              <a:cs typeface="Calibri"/>
            </a:endParaRPr>
          </a:p>
          <a:p>
            <a:pPr>
              <a:lnSpc>
                <a:spcPct val="100000"/>
              </a:lnSpc>
              <a:spcBef>
                <a:spcPts val="10"/>
              </a:spcBef>
            </a:pPr>
            <a:endParaRPr sz="4150">
              <a:latin typeface="Calibri"/>
              <a:cs typeface="Calibri"/>
            </a:endParaRPr>
          </a:p>
          <a:p>
            <a:pPr marL="419100" marR="306070" indent="-407034">
              <a:lnSpc>
                <a:spcPts val="3030"/>
              </a:lnSpc>
              <a:buFont typeface="Arial"/>
              <a:buChar char="•"/>
              <a:tabLst>
                <a:tab pos="419100" algn="l"/>
                <a:tab pos="419734" algn="l"/>
              </a:tabLst>
            </a:pPr>
            <a:r>
              <a:rPr sz="2800" spc="-10" dirty="0">
                <a:latin typeface="Calibri"/>
                <a:cs typeface="Calibri"/>
              </a:rPr>
              <a:t>High quality </a:t>
            </a:r>
            <a:r>
              <a:rPr sz="2800" spc="-5" dirty="0">
                <a:latin typeface="Calibri"/>
                <a:cs typeface="Calibri"/>
              </a:rPr>
              <a:t>peer-  reviewed</a:t>
            </a:r>
            <a:r>
              <a:rPr sz="2800" spc="-65" dirty="0">
                <a:latin typeface="Calibri"/>
                <a:cs typeface="Calibri"/>
              </a:rPr>
              <a:t> </a:t>
            </a:r>
            <a:r>
              <a:rPr sz="2800" spc="-10" dirty="0">
                <a:latin typeface="Calibri"/>
                <a:cs typeface="Calibri"/>
              </a:rPr>
              <a:t>journals</a:t>
            </a:r>
            <a:endParaRPr sz="2800">
              <a:latin typeface="Calibri"/>
              <a:cs typeface="Calibri"/>
            </a:endParaRPr>
          </a:p>
          <a:p>
            <a:pPr marL="419100" marR="5080" indent="-407034">
              <a:lnSpc>
                <a:spcPts val="3030"/>
              </a:lnSpc>
              <a:spcBef>
                <a:spcPts val="994"/>
              </a:spcBef>
              <a:buFont typeface="Arial"/>
              <a:buChar char="•"/>
              <a:tabLst>
                <a:tab pos="419100" algn="l"/>
                <a:tab pos="419734" algn="l"/>
              </a:tabLst>
            </a:pPr>
            <a:r>
              <a:rPr sz="2800" spc="-5" dirty="0">
                <a:latin typeface="Calibri"/>
                <a:cs typeface="Calibri"/>
              </a:rPr>
              <a:t>Contains over </a:t>
            </a:r>
            <a:r>
              <a:rPr sz="2800" spc="-10" dirty="0">
                <a:latin typeface="Calibri"/>
                <a:cs typeface="Calibri"/>
              </a:rPr>
              <a:t>3,800  articles</a:t>
            </a:r>
            <a:endParaRPr sz="2800">
              <a:latin typeface="Calibri"/>
              <a:cs typeface="Calibri"/>
            </a:endParaRPr>
          </a:p>
          <a:p>
            <a:pPr>
              <a:lnSpc>
                <a:spcPct val="100000"/>
              </a:lnSpc>
              <a:spcBef>
                <a:spcPts val="50"/>
              </a:spcBef>
            </a:pPr>
            <a:endParaRPr sz="3750">
              <a:latin typeface="Calibri"/>
              <a:cs typeface="Calibri"/>
            </a:endParaRPr>
          </a:p>
          <a:p>
            <a:pPr marL="12700">
              <a:lnSpc>
                <a:spcPct val="100000"/>
              </a:lnSpc>
              <a:spcBef>
                <a:spcPts val="5"/>
              </a:spcBef>
            </a:pPr>
            <a:r>
              <a:rPr sz="2800" spc="-5" dirty="0">
                <a:latin typeface="Calibri"/>
                <a:cs typeface="Calibri"/>
              </a:rPr>
              <a:t>https://doaj.org/</a:t>
            </a:r>
            <a:endParaRPr sz="2800">
              <a:latin typeface="Calibri"/>
              <a:cs typeface="Calibri"/>
            </a:endParaRPr>
          </a:p>
        </p:txBody>
      </p:sp>
      <p:sp>
        <p:nvSpPr>
          <p:cNvPr id="4" name="object 4"/>
          <p:cNvSpPr/>
          <p:nvPr/>
        </p:nvSpPr>
        <p:spPr>
          <a:xfrm>
            <a:off x="3939540" y="1623328"/>
            <a:ext cx="8252459" cy="51188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890</Words>
  <Application>Microsoft Office PowerPoint</Application>
  <PresentationFormat>Widescreen</PresentationFormat>
  <Paragraphs>119</Paragraphs>
  <Slides>24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Helvetica</vt:lpstr>
      <vt:lpstr>Lucida Grande</vt:lpstr>
      <vt:lpstr>Office Theme</vt:lpstr>
      <vt:lpstr>1_Office Theme</vt:lpstr>
      <vt:lpstr>Finding OER</vt:lpstr>
      <vt:lpstr>Learning Outcomes</vt:lpstr>
      <vt:lpstr>Activity 1: Mapping existing  Internet literacy</vt:lpstr>
      <vt:lpstr>Activity 2: Using the Internet and  a web browser</vt:lpstr>
      <vt:lpstr>Activity 3: Hands-on practice  session</vt:lpstr>
      <vt:lpstr>PowerPoint Presentation</vt:lpstr>
      <vt:lpstr>Creative Commons Search</vt:lpstr>
      <vt:lpstr>Google vs Creative  Commons Search</vt:lpstr>
      <vt:lpstr>Open Access Articles</vt:lpstr>
      <vt:lpstr>Open Access Articles</vt:lpstr>
      <vt:lpstr>Open Access Books</vt:lpstr>
      <vt:lpstr>Open Images</vt:lpstr>
      <vt:lpstr>Open Access Books</vt:lpstr>
      <vt:lpstr>Useful Resources</vt:lpstr>
      <vt:lpstr>Useful Resources</vt:lpstr>
      <vt:lpstr>Useful search tips</vt:lpstr>
      <vt:lpstr>Boolean operators (AND, OR, and NOT)</vt:lpstr>
      <vt:lpstr>Boolean operators (AND, OR, and NOT)</vt:lpstr>
      <vt:lpstr>PowerPoint Presentation</vt:lpstr>
      <vt:lpstr>PowerPoint Presentation</vt:lpstr>
      <vt:lpstr>Activity 5: Finding OER: Hands  on practical</vt:lpstr>
      <vt:lpstr>PowerPoint Presentation</vt:lpstr>
      <vt:lpstr>Activity 6: Share experience – Part I</vt:lpstr>
      <vt:lpstr>Activity 6: Share experience – Part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Tim.Seal</dc:creator>
  <cp:lastModifiedBy>Rachel.Rogers</cp:lastModifiedBy>
  <cp:revision>1</cp:revision>
  <dcterms:created xsi:type="dcterms:W3CDTF">2021-06-30T12:52:38Z</dcterms:created>
  <dcterms:modified xsi:type="dcterms:W3CDTF">2021-06-30T12:59:53Z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2019-05-07T00:00:00Z</vt:filetime>
  </property>
  <property fmtid="{D5CDD505-2E9C-101B-9397-08002B2CF9AE}" pid="3" name="Creator">
    <vt:lpwstr>Acrobat PDFMaker 11 for PowerPoint</vt:lpwstr>
  </property>
  <property fmtid="{D5CDD505-2E9C-101B-9397-08002B2CF9AE}" pid="4" name="LastSaved">
    <vt:filetime>2021-06-30T00:00:00Z</vt:filetime>
  </property>
</Properties>
</file>